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header7.xml" ContentType="application/vnd.openxmlformats-officedocument.wordprocessingml.header+xml"/>
  <Override PartName="/word/footer7.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8.xml" ContentType="application/vnd.openxmlformats-officedocument.wordprocessingml.footer+xml"/>
  <Override PartName="/word/footer9.xml" ContentType="application/vnd.openxmlformats-officedocument.wordprocessingml.footer+xml"/>
  <Override PartName="/word/header10.xml" ContentType="application/vnd.openxmlformats-officedocument.wordprocessingml.header+xml"/>
  <Override PartName="/word/footer10.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1.xml" ContentType="application/vnd.openxmlformats-officedocument.wordprocessingml.footer+xml"/>
  <Override PartName="/word/footer12.xml" ContentType="application/vnd.openxmlformats-officedocument.wordprocessingml.footer+xml"/>
  <Override PartName="/word/header13.xml" ContentType="application/vnd.openxmlformats-officedocument.wordprocessingml.header+xml"/>
  <Override PartName="/word/footer13.xml" ContentType="application/vnd.openxmlformats-officedocument.wordprocessingml.footer+xml"/>
  <Override PartName="/word/header14.xml" ContentType="application/vnd.openxmlformats-officedocument.wordprocessingml.header+xml"/>
  <Override PartName="/word/header15.xml" ContentType="application/vnd.openxmlformats-officedocument.wordprocessingml.header+xml"/>
  <Override PartName="/word/footer14.xml" ContentType="application/vnd.openxmlformats-officedocument.wordprocessingml.footer+xml"/>
  <Override PartName="/word/footer15.xml" ContentType="application/vnd.openxmlformats-officedocument.wordprocessingml.footer+xml"/>
  <Override PartName="/word/header16.xml" ContentType="application/vnd.openxmlformats-officedocument.wordprocessingml.header+xml"/>
  <Override PartName="/word/footer16.xml" ContentType="application/vnd.openxmlformats-officedocument.wordprocessingml.footer+xml"/>
  <Override PartName="/word/header17.xml" ContentType="application/vnd.openxmlformats-officedocument.wordprocessingml.header+xml"/>
  <Override PartName="/word/header18.xml" ContentType="application/vnd.openxmlformats-officedocument.wordprocessingml.header+xml"/>
  <Override PartName="/word/footer17.xml" ContentType="application/vnd.openxmlformats-officedocument.wordprocessingml.footer+xml"/>
  <Override PartName="/word/footer18.xml" ContentType="application/vnd.openxmlformats-officedocument.wordprocessingml.footer+xml"/>
  <Override PartName="/word/header19.xml" ContentType="application/vnd.openxmlformats-officedocument.wordprocessingml.header+xml"/>
  <Override PartName="/word/footer19.xml" ContentType="application/vnd.openxmlformats-officedocument.wordprocessingml.footer+xml"/>
  <Override PartName="/word/header20.xml" ContentType="application/vnd.openxmlformats-officedocument.wordprocessingml.header+xml"/>
  <Override PartName="/word/header21.xml" ContentType="application/vnd.openxmlformats-officedocument.wordprocessingml.header+xml"/>
  <Override PartName="/word/footer20.xml" ContentType="application/vnd.openxmlformats-officedocument.wordprocessingml.footer+xml"/>
  <Override PartName="/word/footer21.xml" ContentType="application/vnd.openxmlformats-officedocument.wordprocessingml.footer+xml"/>
  <Override PartName="/word/header22.xml" ContentType="application/vnd.openxmlformats-officedocument.wordprocessingml.header+xml"/>
  <Override PartName="/word/footer22.xml" ContentType="application/vnd.openxmlformats-officedocument.wordprocessingml.footer+xml"/>
  <Override PartName="/word/header23.xml" ContentType="application/vnd.openxmlformats-officedocument.wordprocessingml.header+xml"/>
  <Override PartName="/word/header24.xml" ContentType="application/vnd.openxmlformats-officedocument.wordprocessingml.header+xml"/>
  <Override PartName="/word/footer23.xml" ContentType="application/vnd.openxmlformats-officedocument.wordprocessingml.footer+xml"/>
  <Override PartName="/word/footer24.xml" ContentType="application/vnd.openxmlformats-officedocument.wordprocessingml.footer+xml"/>
  <Override PartName="/word/header25.xml" ContentType="application/vnd.openxmlformats-officedocument.wordprocessingml.header+xml"/>
  <Override PartName="/word/footer25.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26.xml" ContentType="application/vnd.openxmlformats-officedocument.wordprocessingml.footer+xml"/>
  <Override PartName="/word/footer27.xml" ContentType="application/vnd.openxmlformats-officedocument.wordprocessingml.footer+xml"/>
  <Override PartName="/word/header28.xml" ContentType="application/vnd.openxmlformats-officedocument.wordprocessingml.header+xml"/>
  <Override PartName="/word/footer28.xml" ContentType="application/vnd.openxmlformats-officedocument.wordprocessingml.footer+xml"/>
  <Override PartName="/word/header29.xml" ContentType="application/vnd.openxmlformats-officedocument.wordprocessingml.header+xml"/>
  <Override PartName="/word/header30.xml" ContentType="application/vnd.openxmlformats-officedocument.wordprocessingml.header+xml"/>
  <Override PartName="/word/footer29.xml" ContentType="application/vnd.openxmlformats-officedocument.wordprocessingml.footer+xml"/>
  <Override PartName="/word/footer30.xml" ContentType="application/vnd.openxmlformats-officedocument.wordprocessingml.footer+xml"/>
  <Override PartName="/word/header31.xml" ContentType="application/vnd.openxmlformats-officedocument.wordprocessingml.header+xml"/>
  <Override PartName="/word/footer31.xml" ContentType="application/vnd.openxmlformats-officedocument.wordprocessingml.footer+xml"/>
  <Override PartName="/word/header32.xml" ContentType="application/vnd.openxmlformats-officedocument.wordprocessingml.header+xml"/>
  <Override PartName="/word/header33.xml" ContentType="application/vnd.openxmlformats-officedocument.wordprocessingml.header+xml"/>
  <Override PartName="/word/footer32.xml" ContentType="application/vnd.openxmlformats-officedocument.wordprocessingml.footer+xml"/>
  <Override PartName="/word/footer33.xml" ContentType="application/vnd.openxmlformats-officedocument.wordprocessingml.footer+xml"/>
  <Override PartName="/word/header34.xml" ContentType="application/vnd.openxmlformats-officedocument.wordprocessingml.header+xml"/>
  <Override PartName="/word/footer34.xml" ContentType="application/vnd.openxmlformats-officedocument.wordprocessingml.footer+xml"/>
  <Override PartName="/word/header35.xml" ContentType="application/vnd.openxmlformats-officedocument.wordprocessingml.header+xml"/>
  <Override PartName="/word/header36.xml" ContentType="application/vnd.openxmlformats-officedocument.wordprocessingml.header+xml"/>
  <Override PartName="/word/footer35.xml" ContentType="application/vnd.openxmlformats-officedocument.wordprocessingml.footer+xml"/>
  <Override PartName="/word/footer36.xml" ContentType="application/vnd.openxmlformats-officedocument.wordprocessingml.footer+xml"/>
  <Override PartName="/word/header37.xml" ContentType="application/vnd.openxmlformats-officedocument.wordprocessingml.header+xml"/>
  <Override PartName="/word/footer37.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5510" w:type="pct"/>
        <w:tblInd w:w="-248" w:type="dxa"/>
        <w:tblLayout w:type="fixed"/>
        <w:tblCellMar>
          <w:left w:w="0" w:type="dxa"/>
          <w:right w:w="0" w:type="dxa"/>
        </w:tblCellMar>
        <w:tblLook w:val="04A0" w:firstRow="1" w:lastRow="0" w:firstColumn="1" w:lastColumn="0" w:noHBand="0" w:noVBand="1"/>
      </w:tblPr>
      <w:tblGrid>
        <w:gridCol w:w="1504"/>
        <w:gridCol w:w="2389"/>
        <w:gridCol w:w="2643"/>
        <w:gridCol w:w="1017"/>
        <w:gridCol w:w="2941"/>
        <w:gridCol w:w="511"/>
      </w:tblGrid>
      <w:tr w:rsidR="00125EC5" w14:paraId="23D96D76" w14:textId="77777777">
        <w:trPr>
          <w:trHeight w:val="1760"/>
        </w:trPr>
        <w:tc>
          <w:tcPr>
            <w:tcW w:w="1451" w:type="dxa"/>
            <w:tcBorders>
              <w:top w:val="nil"/>
              <w:bottom w:val="nil"/>
              <w:right w:val="nil"/>
            </w:tcBorders>
          </w:tcPr>
          <w:p w14:paraId="76748EF2" w14:textId="77777777" w:rsidR="00125EC5" w:rsidRDefault="00F35505">
            <w:pPr>
              <w:pStyle w:val="DecisionInvitingPara"/>
            </w:pPr>
            <w:r>
              <w:t>d</w:t>
            </w:r>
          </w:p>
        </w:tc>
        <w:tc>
          <w:tcPr>
            <w:tcW w:w="5839" w:type="dxa"/>
            <w:gridSpan w:val="3"/>
            <w:tcBorders>
              <w:top w:val="nil"/>
              <w:left w:val="nil"/>
              <w:bottom w:val="nil"/>
              <w:right w:val="nil"/>
            </w:tcBorders>
            <w:vAlign w:val="center"/>
          </w:tcPr>
          <w:p w14:paraId="709CC4C2" w14:textId="77777777" w:rsidR="00125EC5" w:rsidRDefault="00F35505">
            <w:pPr>
              <w:pStyle w:val="LogoUPOV"/>
              <w:tabs>
                <w:tab w:val="left" w:pos="2200"/>
              </w:tabs>
              <w:ind w:rightChars="-781" w:right="-1562"/>
            </w:pPr>
            <w:r>
              <w:rPr>
                <w:noProof/>
                <w:lang w:val="fr-FR"/>
              </w:rPr>
              <w:drawing>
                <wp:inline distT="0" distB="0" distL="0" distR="0" wp14:anchorId="43A755BF" wp14:editId="05914A6B">
                  <wp:extent cx="1665837" cy="480605"/>
                  <wp:effectExtent l="0" t="0" r="0" b="0"/>
                  <wp:docPr id="83" name="Picture 2" descr="A green and yellow logo&#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pic:nvPicPr>
                        <pic:blipFill>
                          <a:blip r:embed="rId16"/>
                          <a:stretch>
                            <a:fillRect/>
                          </a:stretch>
                        </pic:blipFill>
                        <pic:spPr bwMode="auto">
                          <a:xfrm>
                            <a:off x="0" y="0"/>
                            <a:ext cx="1732470" cy="499829"/>
                          </a:xfrm>
                          <a:prstGeom prst="rect">
                            <a:avLst/>
                          </a:prstGeom>
                          <a:noFill/>
                          <a:ln>
                            <a:noFill/>
                          </a:ln>
                        </pic:spPr>
                      </pic:pic>
                    </a:graphicData>
                  </a:graphic>
                </wp:inline>
              </w:drawing>
            </w:r>
          </w:p>
        </w:tc>
        <w:tc>
          <w:tcPr>
            <w:tcW w:w="3332" w:type="dxa"/>
            <w:gridSpan w:val="2"/>
            <w:tcBorders>
              <w:top w:val="nil"/>
              <w:left w:val="nil"/>
              <w:bottom w:val="nil"/>
              <w:right w:val="nil"/>
            </w:tcBorders>
            <w:vAlign w:val="center"/>
          </w:tcPr>
          <w:p w14:paraId="49354794" w14:textId="77777777" w:rsidR="00125EC5" w:rsidRDefault="00F35505">
            <w:pPr>
              <w:pStyle w:val="Lettrine"/>
              <w:ind w:leftChars="100" w:left="200"/>
              <w:jc w:val="center"/>
              <w:rPr>
                <w:lang w:val="it-IT"/>
              </w:rPr>
            </w:pPr>
            <w:r>
              <w:t xml:space="preserve">       </w:t>
            </w:r>
            <w:r>
              <w:rPr>
                <w:lang w:val="it-IT"/>
              </w:rPr>
              <w:t>E</w:t>
            </w:r>
          </w:p>
          <w:p w14:paraId="1C07D169" w14:textId="77777777" w:rsidR="00125EC5" w:rsidRDefault="00F35505">
            <w:pPr>
              <w:pStyle w:val="Docoriginal"/>
              <w:ind w:left="0"/>
              <w:rPr>
                <w:rStyle w:val="StyleDoclangBold"/>
                <w:b/>
                <w:bCs/>
                <w:spacing w:val="0"/>
              </w:rPr>
            </w:pPr>
            <w:r>
              <w:rPr>
                <w:rStyle w:val="StyleDoclangBold"/>
                <w:b/>
                <w:bCs/>
                <w:spacing w:val="0"/>
              </w:rPr>
              <w:t xml:space="preserve">TG/149/3(proj.3) </w:t>
            </w:r>
          </w:p>
          <w:p w14:paraId="72F9580C" w14:textId="77777777" w:rsidR="00125EC5" w:rsidRDefault="00F35505">
            <w:r>
              <w:rPr>
                <w:rStyle w:val="StyleDoclangBold"/>
                <w:lang w:val="it-IT"/>
              </w:rPr>
              <w:t>ORIGINAL:</w:t>
            </w:r>
            <w:r>
              <w:rPr>
                <w:rStyle w:val="StyleDocoriginalNotBold1"/>
                <w:b w:val="0"/>
                <w:bCs w:val="0"/>
                <w:spacing w:val="0"/>
                <w:lang w:val="it-IT"/>
              </w:rPr>
              <w:t xml:space="preserve"> </w:t>
            </w:r>
            <w:r>
              <w:rPr>
                <w:lang w:val="it-IT"/>
              </w:rPr>
              <w:t xml:space="preserve"> </w:t>
            </w:r>
            <w:bookmarkStart w:id="0" w:name="Original"/>
            <w:bookmarkEnd w:id="0"/>
            <w:r>
              <w:rPr>
                <w:rStyle w:val="StyleDoclangBold"/>
                <w:rFonts w:cs="Times New Roman"/>
                <w:b w:val="0"/>
                <w:lang w:val="it-IT"/>
              </w:rPr>
              <w:t>English</w:t>
            </w:r>
          </w:p>
          <w:p w14:paraId="62B3B952" w14:textId="77777777" w:rsidR="00125EC5" w:rsidRDefault="00F35505">
            <w:pPr>
              <w:pStyle w:val="Docoriginal"/>
              <w:ind w:left="0"/>
            </w:pPr>
            <w:r>
              <w:rPr>
                <w:rStyle w:val="StyleDoclangBold"/>
                <w:b/>
                <w:bCs/>
                <w:spacing w:val="0"/>
                <w:lang w:val="it-IT"/>
              </w:rPr>
              <w:t>DATE</w:t>
            </w:r>
            <w:r>
              <w:rPr>
                <w:spacing w:val="0"/>
              </w:rPr>
              <w:t xml:space="preserve">: </w:t>
            </w:r>
            <w:r>
              <w:rPr>
                <w:rStyle w:val="StyleDoclangBold"/>
                <w:spacing w:val="0"/>
              </w:rPr>
              <w:t>2026-07-24</w:t>
            </w:r>
          </w:p>
        </w:tc>
      </w:tr>
      <w:tr w:rsidR="00125EC5" w14:paraId="777FFDE3" w14:textId="77777777">
        <w:trPr>
          <w:gridAfter w:val="1"/>
          <w:wAfter w:w="493" w:type="dxa"/>
        </w:trPr>
        <w:tc>
          <w:tcPr>
            <w:tcW w:w="10129" w:type="dxa"/>
            <w:gridSpan w:val="5"/>
            <w:tcBorders>
              <w:bottom w:val="nil"/>
            </w:tcBorders>
          </w:tcPr>
          <w:p w14:paraId="67490635" w14:textId="77777777" w:rsidR="00125EC5" w:rsidRDefault="00F35505">
            <w:pPr>
              <w:pStyle w:val="upove"/>
              <w:rPr>
                <w:sz w:val="28"/>
              </w:rPr>
            </w:pPr>
            <w:r>
              <w:rPr>
                <w:snapToGrid w:val="0"/>
              </w:rPr>
              <w:t xml:space="preserve">INTERNATIONAL UNION FOR THE PROTECTION OF NEW VARIETIES OF PLANTS </w:t>
            </w:r>
          </w:p>
        </w:tc>
      </w:tr>
      <w:tr w:rsidR="00125EC5" w14:paraId="06B851E0" w14:textId="77777777">
        <w:trPr>
          <w:gridAfter w:val="1"/>
          <w:wAfter w:w="493" w:type="dxa"/>
        </w:trPr>
        <w:tc>
          <w:tcPr>
            <w:tcW w:w="10129" w:type="dxa"/>
            <w:gridSpan w:val="5"/>
            <w:tcBorders>
              <w:top w:val="nil"/>
              <w:bottom w:val="nil"/>
            </w:tcBorders>
          </w:tcPr>
          <w:p w14:paraId="043BD71E" w14:textId="77777777" w:rsidR="00125EC5" w:rsidRDefault="00F35505">
            <w:pPr>
              <w:pStyle w:val="upove"/>
              <w:rPr>
                <w:snapToGrid w:val="0"/>
              </w:rPr>
            </w:pPr>
            <w:r>
              <w:rPr>
                <w:b w:val="0"/>
                <w:bCs w:val="0"/>
                <w:snapToGrid w:val="0"/>
                <w:sz w:val="20"/>
              </w:rPr>
              <w:t>Geneva</w:t>
            </w:r>
          </w:p>
        </w:tc>
      </w:tr>
      <w:tr w:rsidR="00125EC5" w14:paraId="20C9FEB1" w14:textId="77777777">
        <w:tblPrEx>
          <w:jc w:val="center"/>
          <w:tblInd w:w="0" w:type="dxa"/>
          <w:tblCellMar>
            <w:left w:w="108" w:type="dxa"/>
            <w:right w:w="108" w:type="dxa"/>
          </w:tblCellMar>
        </w:tblPrEx>
        <w:trPr>
          <w:gridBefore w:val="2"/>
          <w:gridAfter w:val="3"/>
          <w:wBefore w:w="3757" w:type="dxa"/>
          <w:wAfter w:w="4314" w:type="dxa"/>
          <w:trHeight w:hRule="exact" w:val="567"/>
          <w:jc w:val="center"/>
        </w:trPr>
        <w:tc>
          <w:tcPr>
            <w:tcW w:w="2551" w:type="dxa"/>
            <w:tcBorders>
              <w:top w:val="single" w:sz="4" w:space="0" w:color="000000"/>
              <w:left w:val="single" w:sz="4" w:space="0" w:color="000000"/>
              <w:bottom w:val="single" w:sz="4" w:space="0" w:color="000000"/>
              <w:right w:val="single" w:sz="4" w:space="0" w:color="000000"/>
            </w:tcBorders>
            <w:shd w:val="clear" w:color="auto" w:fill="E0E0E0"/>
          </w:tcPr>
          <w:p w14:paraId="6829A5C9" w14:textId="77777777" w:rsidR="00125EC5" w:rsidRDefault="00F35505">
            <w:pPr>
              <w:pStyle w:val="Draft"/>
            </w:pPr>
            <w:r>
              <w:t>DRAFT</w:t>
            </w:r>
          </w:p>
        </w:tc>
      </w:tr>
    </w:tbl>
    <w:p w14:paraId="003C8AA5" w14:textId="77777777" w:rsidR="00125EC5" w:rsidRDefault="00125EC5"/>
    <w:tbl>
      <w:tblPr>
        <w:tblW w:w="5078" w:type="dxa"/>
        <w:jc w:val="center"/>
        <w:tblLayout w:type="fixed"/>
        <w:tblLook w:val="04A0" w:firstRow="1" w:lastRow="0" w:firstColumn="1" w:lastColumn="0" w:noHBand="0" w:noVBand="1"/>
      </w:tblPr>
      <w:tblGrid>
        <w:gridCol w:w="283"/>
        <w:gridCol w:w="4525"/>
        <w:gridCol w:w="270"/>
      </w:tblGrid>
      <w:tr w:rsidR="00125EC5" w14:paraId="0E412BB1" w14:textId="77777777">
        <w:trPr>
          <w:trHeight w:val="1421"/>
          <w:jc w:val="center"/>
        </w:trPr>
        <w:tc>
          <w:tcPr>
            <w:tcW w:w="283" w:type="dxa"/>
          </w:tcPr>
          <w:p w14:paraId="2D9F9437" w14:textId="77777777" w:rsidR="00125EC5" w:rsidRDefault="00125EC5">
            <w:pPr>
              <w:jc w:val="center"/>
            </w:pPr>
          </w:p>
        </w:tc>
        <w:tc>
          <w:tcPr>
            <w:tcW w:w="4525" w:type="dxa"/>
            <w:tcBorders>
              <w:top w:val="single" w:sz="12" w:space="0" w:color="auto"/>
              <w:left w:val="single" w:sz="12" w:space="0" w:color="auto"/>
              <w:bottom w:val="single" w:sz="12" w:space="0" w:color="auto"/>
              <w:right w:val="single" w:sz="12" w:space="0" w:color="auto"/>
            </w:tcBorders>
          </w:tcPr>
          <w:p w14:paraId="5E05C544" w14:textId="77777777" w:rsidR="00125EC5" w:rsidRDefault="00125EC5">
            <w:pPr>
              <w:jc w:val="center"/>
            </w:pPr>
          </w:p>
          <w:p w14:paraId="1E6DAE47" w14:textId="77777777" w:rsidR="00125EC5" w:rsidRDefault="00F35505">
            <w:pPr>
              <w:jc w:val="center"/>
              <w:rPr>
                <w:rStyle w:val="StyleDoclangBold"/>
                <w:bCs w:val="0"/>
              </w:rPr>
            </w:pPr>
            <w:r>
              <w:rPr>
                <w:rStyle w:val="StyleDoclangBold"/>
                <w:bCs w:val="0"/>
              </w:rPr>
              <w:t>JAPANESE PEAR</w:t>
            </w:r>
          </w:p>
          <w:p w14:paraId="70C394D5" w14:textId="77777777" w:rsidR="00125EC5" w:rsidRDefault="00125EC5">
            <w:pPr>
              <w:jc w:val="center"/>
            </w:pPr>
          </w:p>
          <w:p w14:paraId="1A31B4AE" w14:textId="77777777" w:rsidR="00125EC5" w:rsidRDefault="00F35505">
            <w:pPr>
              <w:jc w:val="center"/>
              <w:rPr>
                <w:highlight w:val="cyan"/>
              </w:rPr>
            </w:pPr>
            <w:r>
              <w:rPr>
                <w:rStyle w:val="StyleDoclangBold"/>
                <w:b w:val="0"/>
                <w:bCs w:val="0"/>
              </w:rPr>
              <w:t>UPOV Code(s):</w:t>
            </w:r>
            <w:r>
              <w:t xml:space="preserve"> </w:t>
            </w:r>
            <w:r>
              <w:rPr>
                <w:rStyle w:val="StyleDoclangBold"/>
                <w:b w:val="0"/>
                <w:bCs w:val="0"/>
              </w:rPr>
              <w:t xml:space="preserve"> PYRUS_PYR; PYRUS_USS;  PYRUS_PUS; PYRUS_BRE</w:t>
            </w:r>
          </w:p>
          <w:p w14:paraId="7FED3014" w14:textId="77777777" w:rsidR="00125EC5" w:rsidRDefault="00125EC5">
            <w:pPr>
              <w:jc w:val="center"/>
              <w:rPr>
                <w:highlight w:val="cyan"/>
              </w:rPr>
            </w:pPr>
          </w:p>
          <w:p w14:paraId="495A6A4C" w14:textId="3161E0AF" w:rsidR="00125EC5" w:rsidRDefault="00F35505">
            <w:pPr>
              <w:jc w:val="center"/>
              <w:rPr>
                <w:rStyle w:val="StyleDoclangBold"/>
                <w:b w:val="0"/>
                <w:bCs w:val="0"/>
              </w:rPr>
            </w:pPr>
            <w:r>
              <w:rPr>
                <w:i/>
              </w:rPr>
              <w:t>Pyrus pyrifolia</w:t>
            </w:r>
            <w:r>
              <w:t xml:space="preserve"> (Burm. f.) Nakai; </w:t>
            </w:r>
            <w:r w:rsidR="004B05EA">
              <w:br/>
            </w:r>
            <w:r>
              <w:rPr>
                <w:i/>
              </w:rPr>
              <w:t xml:space="preserve">Pyrus </w:t>
            </w:r>
            <w:proofErr w:type="spellStart"/>
            <w:r>
              <w:rPr>
                <w:i/>
              </w:rPr>
              <w:t>ussuriensis</w:t>
            </w:r>
            <w:proofErr w:type="spellEnd"/>
            <w:r>
              <w:t xml:space="preserve"> Maxim. &amp; </w:t>
            </w:r>
            <w:proofErr w:type="spellStart"/>
            <w:r>
              <w:t>Rupr</w:t>
            </w:r>
            <w:proofErr w:type="spellEnd"/>
            <w:r>
              <w:t xml:space="preserve">.; </w:t>
            </w:r>
            <w:r w:rsidR="004B05EA">
              <w:br/>
            </w:r>
            <w:r>
              <w:t xml:space="preserve">Hybrids between </w:t>
            </w:r>
            <w:r>
              <w:rPr>
                <w:i/>
              </w:rPr>
              <w:t xml:space="preserve">Pyrus </w:t>
            </w:r>
            <w:proofErr w:type="spellStart"/>
            <w:r>
              <w:rPr>
                <w:i/>
              </w:rPr>
              <w:t>pyrifolia</w:t>
            </w:r>
            <w:proofErr w:type="spellEnd"/>
            <w:r>
              <w:t xml:space="preserve"> and </w:t>
            </w:r>
            <w:r w:rsidR="004B05EA">
              <w:br/>
            </w:r>
            <w:r>
              <w:rPr>
                <w:i/>
              </w:rPr>
              <w:t xml:space="preserve">Pyrus </w:t>
            </w:r>
            <w:proofErr w:type="spellStart"/>
            <w:r>
              <w:rPr>
                <w:i/>
              </w:rPr>
              <w:t>ussuriensis</w:t>
            </w:r>
            <w:proofErr w:type="spellEnd"/>
            <w:r>
              <w:t xml:space="preserve">; </w:t>
            </w:r>
            <w:r w:rsidR="004B05EA">
              <w:br/>
            </w:r>
            <w:r>
              <w:rPr>
                <w:i/>
              </w:rPr>
              <w:t>Pyrus</w:t>
            </w:r>
            <w:r>
              <w:t xml:space="preserve"> x </w:t>
            </w:r>
            <w:proofErr w:type="spellStart"/>
            <w:r>
              <w:rPr>
                <w:i/>
              </w:rPr>
              <w:t>bretschneideri</w:t>
            </w:r>
            <w:proofErr w:type="spellEnd"/>
            <w:r>
              <w:rPr>
                <w:i/>
              </w:rPr>
              <w:t xml:space="preserve"> </w:t>
            </w:r>
            <w:r>
              <w:t>Rehder</w:t>
            </w:r>
          </w:p>
          <w:p w14:paraId="2CACC957" w14:textId="77777777" w:rsidR="00125EC5" w:rsidRDefault="00125EC5">
            <w:pPr>
              <w:jc w:val="center"/>
              <w:rPr>
                <w:rStyle w:val="StyleDoclangBold"/>
                <w:rFonts w:cs="Times New Roman"/>
                <w:b w:val="0"/>
                <w:bCs w:val="0"/>
              </w:rPr>
            </w:pPr>
          </w:p>
          <w:p w14:paraId="7BB4DF60" w14:textId="77777777" w:rsidR="00125EC5" w:rsidRDefault="00125EC5">
            <w:pPr>
              <w:jc w:val="center"/>
            </w:pPr>
          </w:p>
        </w:tc>
        <w:tc>
          <w:tcPr>
            <w:tcW w:w="270" w:type="dxa"/>
            <w:tcBorders>
              <w:left w:val="nil"/>
            </w:tcBorders>
          </w:tcPr>
          <w:p w14:paraId="64EA5EBB" w14:textId="77777777" w:rsidR="00125EC5" w:rsidRDefault="00F35505">
            <w:pPr>
              <w:jc w:val="center"/>
              <w:rPr>
                <w:sz w:val="16"/>
              </w:rPr>
            </w:pPr>
            <w:r>
              <w:rPr>
                <w:sz w:val="16"/>
              </w:rPr>
              <w:t>*</w:t>
            </w:r>
          </w:p>
        </w:tc>
      </w:tr>
    </w:tbl>
    <w:p w14:paraId="7535CD29" w14:textId="77777777" w:rsidR="00125EC5" w:rsidRDefault="00125EC5">
      <w:pPr>
        <w:jc w:val="left"/>
      </w:pPr>
      <w:bookmarkStart w:id="1" w:name="_Toc27819127"/>
      <w:bookmarkStart w:id="2" w:name="_Toc27819489"/>
      <w:bookmarkStart w:id="3" w:name="_Toc27819308"/>
    </w:p>
    <w:p w14:paraId="2C0C9003" w14:textId="77777777" w:rsidR="00125EC5" w:rsidRDefault="00F35505">
      <w:pPr>
        <w:jc w:val="center"/>
        <w:outlineLvl w:val="0"/>
        <w:rPr>
          <w:b/>
        </w:rPr>
      </w:pPr>
      <w:r>
        <w:rPr>
          <w:rStyle w:val="StyleDoclangBold"/>
          <w:rFonts w:cs="Times New Roman"/>
        </w:rPr>
        <w:t>GUIDELINES</w:t>
      </w:r>
      <w:r>
        <w:rPr>
          <w:b/>
        </w:rPr>
        <w:br/>
      </w:r>
      <w:r>
        <w:rPr>
          <w:b/>
        </w:rPr>
        <w:br/>
      </w:r>
      <w:r>
        <w:rPr>
          <w:rStyle w:val="StyleDoclangBold"/>
          <w:rFonts w:cs="Times New Roman"/>
        </w:rPr>
        <w:t>FOR THE CONDUCT OF TESTS</w:t>
      </w:r>
      <w:r>
        <w:rPr>
          <w:rStyle w:val="StyleDoclangBold"/>
          <w:rFonts w:cs="Times New Roman"/>
        </w:rPr>
        <w:br/>
      </w:r>
      <w:r>
        <w:rPr>
          <w:b/>
        </w:rPr>
        <w:br/>
      </w:r>
      <w:r>
        <w:rPr>
          <w:rStyle w:val="StyleDoclangBold"/>
          <w:rFonts w:cs="Times New Roman"/>
        </w:rPr>
        <w:t>FOR DISTINCTNESS, UNIFORMITY AND STABILITY</w:t>
      </w:r>
    </w:p>
    <w:p w14:paraId="78FD8F24" w14:textId="77777777" w:rsidR="00125EC5" w:rsidRDefault="00125EC5">
      <w:pPr>
        <w:jc w:val="center"/>
      </w:pPr>
    </w:p>
    <w:p w14:paraId="32693FEE" w14:textId="77777777" w:rsidR="00125EC5" w:rsidRDefault="00F35505">
      <w:pPr>
        <w:pStyle w:val="preparedby"/>
      </w:pPr>
      <w:r>
        <w:rPr>
          <w:rStyle w:val="StyleDoclangBold"/>
          <w:rFonts w:cs="Times New Roman"/>
          <w:b w:val="0"/>
          <w:bCs w:val="0"/>
          <w:iCs/>
        </w:rPr>
        <w:t>prepared by an expert from</w:t>
      </w:r>
      <w:r>
        <w:t xml:space="preserve"> </w:t>
      </w:r>
      <w:r>
        <w:rPr>
          <w:rStyle w:val="StyleDoclangBold"/>
          <w:rFonts w:cs="Times New Roman"/>
          <w:b w:val="0"/>
          <w:bCs w:val="0"/>
          <w:iCs/>
        </w:rPr>
        <w:t>Japan</w:t>
      </w:r>
    </w:p>
    <w:p w14:paraId="0AC65E03" w14:textId="77777777" w:rsidR="00125EC5" w:rsidRDefault="00125EC5">
      <w:pPr>
        <w:pStyle w:val="preparedby"/>
      </w:pPr>
    </w:p>
    <w:p w14:paraId="771156AE" w14:textId="77777777" w:rsidR="00125EC5" w:rsidRDefault="00F35505">
      <w:pPr>
        <w:pStyle w:val="preparedby"/>
      </w:pPr>
      <w:r>
        <w:rPr>
          <w:rStyle w:val="StyleDoclangBold"/>
          <w:rFonts w:cs="Times New Roman"/>
          <w:b w:val="0"/>
          <w:bCs w:val="0"/>
          <w:iCs/>
        </w:rPr>
        <w:t>to be considered by the</w:t>
      </w:r>
    </w:p>
    <w:p w14:paraId="6F3736E3" w14:textId="77777777" w:rsidR="00125EC5" w:rsidRDefault="00125EC5">
      <w:pPr>
        <w:pStyle w:val="preparedby"/>
      </w:pPr>
    </w:p>
    <w:p w14:paraId="34418F09" w14:textId="77777777" w:rsidR="00125EC5" w:rsidRDefault="00F35505">
      <w:pPr>
        <w:pStyle w:val="preparedby"/>
      </w:pPr>
      <w:r>
        <w:rPr>
          <w:rStyle w:val="StyleDoclangBold"/>
          <w:rFonts w:cs="Times New Roman"/>
          <w:b w:val="0"/>
          <w:bCs w:val="0"/>
          <w:iCs/>
        </w:rPr>
        <w:t xml:space="preserve">Technical Working Party for Fruit Crops at its fifty-seventh session, </w:t>
      </w:r>
    </w:p>
    <w:p w14:paraId="52192DC0" w14:textId="77777777" w:rsidR="00125EC5" w:rsidRDefault="00F35505">
      <w:pPr>
        <w:pStyle w:val="preparedby"/>
        <w:rPr>
          <w:rStyle w:val="StyleDoclangBold"/>
          <w:rFonts w:cs="Times New Roman"/>
          <w:b w:val="0"/>
          <w:bCs w:val="0"/>
          <w:iCs/>
        </w:rPr>
      </w:pPr>
      <w:r>
        <w:rPr>
          <w:rStyle w:val="StyleDoclangBold"/>
          <w:rFonts w:cs="Times New Roman"/>
          <w:b w:val="0"/>
          <w:bCs w:val="0"/>
          <w:iCs/>
        </w:rPr>
        <w:t xml:space="preserve">to be held </w:t>
      </w:r>
      <w:r w:rsidRPr="006D0621">
        <w:rPr>
          <w:rStyle w:val="StyleDoclangBold"/>
          <w:rFonts w:cs="Times New Roman"/>
          <w:b w:val="0"/>
          <w:bCs w:val="0"/>
          <w:iCs/>
        </w:rPr>
        <w:t>in Leipzig, Germany,</w:t>
      </w:r>
      <w:r>
        <w:rPr>
          <w:rStyle w:val="StyleDoclangBold"/>
          <w:rFonts w:cs="Times New Roman"/>
          <w:b w:val="0"/>
          <w:bCs w:val="0"/>
          <w:iCs/>
        </w:rPr>
        <w:t xml:space="preserve"> from 2026-09-07 to 2026-09-10 </w:t>
      </w:r>
    </w:p>
    <w:p w14:paraId="2AFD04A7" w14:textId="77777777" w:rsidR="00125EC5" w:rsidRDefault="00125EC5">
      <w:pPr>
        <w:pStyle w:val="preparedby"/>
        <w:rPr>
          <w:rStyle w:val="StyleDoclangBold"/>
          <w:rFonts w:cs="Times New Roman"/>
          <w:b w:val="0"/>
          <w:bCs w:val="0"/>
          <w:iCs/>
        </w:rPr>
      </w:pPr>
    </w:p>
    <w:p w14:paraId="47A855B5" w14:textId="77777777" w:rsidR="00125EC5" w:rsidRDefault="00125EC5">
      <w:pPr>
        <w:pStyle w:val="preparedby"/>
        <w:rPr>
          <w:color w:val="808080" w:themeColor="background1" w:themeShade="80"/>
        </w:rPr>
      </w:pPr>
    </w:p>
    <w:p w14:paraId="1FECCED5" w14:textId="77777777" w:rsidR="00125EC5" w:rsidRDefault="00F35505">
      <w:pPr>
        <w:pStyle w:val="preparedby"/>
        <w:rPr>
          <w:rStyle w:val="StyleDoclangBold"/>
          <w:rFonts w:cs="Times New Roman"/>
          <w:b w:val="0"/>
          <w:bCs w:val="0"/>
          <w:iCs/>
          <w:color w:val="BFBFBF" w:themeColor="background1" w:themeShade="BF"/>
        </w:rPr>
      </w:pPr>
      <w:r>
        <w:rPr>
          <w:rStyle w:val="StyleDoclangBold"/>
          <w:rFonts w:cs="Times New Roman"/>
          <w:b w:val="0"/>
          <w:bCs w:val="0"/>
          <w:iCs/>
          <w:color w:val="808080" w:themeColor="background1" w:themeShade="80"/>
        </w:rPr>
        <w:t>Disclaimer:  this document does not represent UPOV policies or guidance</w:t>
      </w:r>
    </w:p>
    <w:p w14:paraId="5AC77F32" w14:textId="77777777" w:rsidR="00125EC5" w:rsidRDefault="00125EC5">
      <w:pPr>
        <w:pStyle w:val="preparedby"/>
      </w:pPr>
    </w:p>
    <w:p w14:paraId="32677562" w14:textId="77777777" w:rsidR="00125EC5" w:rsidRDefault="00F35505">
      <w:pPr>
        <w:ind w:firstLineChars="50" w:firstLine="100"/>
        <w:jc w:val="left"/>
        <w:outlineLvl w:val="0"/>
        <w:rPr>
          <w:vertAlign w:val="superscript"/>
        </w:rPr>
      </w:pPr>
      <w:r>
        <w:rPr>
          <w:rStyle w:val="StyleDoclangBold"/>
          <w:rFonts w:cs="Times New Roman"/>
          <w:b w:val="0"/>
          <w:bCs w:val="0"/>
        </w:rPr>
        <w:t>Alternative Names:*</w:t>
      </w:r>
    </w:p>
    <w:p w14:paraId="460F10BC" w14:textId="77777777" w:rsidR="00125EC5" w:rsidRDefault="00125EC5">
      <w:pPr>
        <w:jc w:val="left"/>
        <w:outlineLvl w:val="0"/>
        <w:rPr>
          <w:i/>
          <w:iCs/>
        </w:rPr>
      </w:pPr>
    </w:p>
    <w:tbl>
      <w:tblPr>
        <w:tblW w:w="0" w:type="auto"/>
        <w:jc w:val="right"/>
        <w:tblBorders>
          <w:left w:val="single" w:sz="4" w:space="0" w:color="auto"/>
          <w:right w:val="single" w:sz="4" w:space="0" w:color="auto"/>
          <w:insideH w:val="single" w:sz="4" w:space="0" w:color="auto"/>
          <w:insideV w:val="single" w:sz="4" w:space="0" w:color="auto"/>
        </w:tblBorders>
        <w:tblCellMar>
          <w:top w:w="60" w:type="dxa"/>
          <w:left w:w="60" w:type="dxa"/>
          <w:bottom w:w="60" w:type="dxa"/>
          <w:right w:w="60" w:type="dxa"/>
        </w:tblCellMar>
        <w:tblLook w:val="0600" w:firstRow="0" w:lastRow="0" w:firstColumn="0" w:lastColumn="0" w:noHBand="1" w:noVBand="1"/>
      </w:tblPr>
      <w:tblGrid>
        <w:gridCol w:w="1995"/>
        <w:gridCol w:w="1995"/>
        <w:gridCol w:w="1995"/>
        <w:gridCol w:w="1996"/>
        <w:gridCol w:w="1995"/>
      </w:tblGrid>
      <w:tr w:rsidR="00125EC5" w14:paraId="174DCA21" w14:textId="77777777">
        <w:trPr>
          <w:tblHeader/>
          <w:jc w:val="right"/>
        </w:trPr>
        <w:tc>
          <w:tcPr>
            <w:tcW w:w="1997" w:type="dxa"/>
            <w:shd w:val="clear" w:color="auto" w:fill="FFFFFF"/>
            <w:vAlign w:val="center"/>
          </w:tcPr>
          <w:p w14:paraId="4B01D7DC" w14:textId="77777777" w:rsidR="00125EC5" w:rsidRDefault="00F35505">
            <w:r>
              <w:rPr>
                <w:rFonts w:eastAsia="Arial"/>
                <w:i/>
                <w:sz w:val="18"/>
              </w:rPr>
              <w:t>Botanical name</w:t>
            </w:r>
          </w:p>
        </w:tc>
        <w:tc>
          <w:tcPr>
            <w:tcW w:w="1997" w:type="dxa"/>
            <w:shd w:val="clear" w:color="auto" w:fill="FFFFFF"/>
            <w:vAlign w:val="center"/>
          </w:tcPr>
          <w:p w14:paraId="20C2EB6A" w14:textId="77777777" w:rsidR="00125EC5" w:rsidRDefault="00F35505">
            <w:r>
              <w:rPr>
                <w:rFonts w:eastAsia="Arial"/>
                <w:i/>
                <w:sz w:val="18"/>
              </w:rPr>
              <w:t>English</w:t>
            </w:r>
          </w:p>
        </w:tc>
        <w:tc>
          <w:tcPr>
            <w:tcW w:w="1997" w:type="dxa"/>
            <w:shd w:val="clear" w:color="auto" w:fill="FFFFFF"/>
            <w:vAlign w:val="center"/>
          </w:tcPr>
          <w:p w14:paraId="70CE08D6" w14:textId="77777777" w:rsidR="00125EC5" w:rsidRDefault="00F35505">
            <w:r>
              <w:rPr>
                <w:rFonts w:eastAsia="Arial"/>
                <w:i/>
                <w:sz w:val="18"/>
              </w:rPr>
              <w:t>French</w:t>
            </w:r>
          </w:p>
        </w:tc>
        <w:tc>
          <w:tcPr>
            <w:tcW w:w="1997" w:type="dxa"/>
            <w:shd w:val="clear" w:color="auto" w:fill="FFFFFF"/>
            <w:vAlign w:val="center"/>
          </w:tcPr>
          <w:p w14:paraId="2B35F6F3" w14:textId="77777777" w:rsidR="00125EC5" w:rsidRDefault="00F35505">
            <w:r>
              <w:rPr>
                <w:rFonts w:eastAsia="Arial"/>
                <w:i/>
                <w:sz w:val="18"/>
              </w:rPr>
              <w:t>German</w:t>
            </w:r>
          </w:p>
        </w:tc>
        <w:tc>
          <w:tcPr>
            <w:tcW w:w="1997" w:type="dxa"/>
            <w:shd w:val="clear" w:color="auto" w:fill="FFFFFF"/>
            <w:vAlign w:val="center"/>
          </w:tcPr>
          <w:p w14:paraId="504F8FD5" w14:textId="77777777" w:rsidR="00125EC5" w:rsidRDefault="00F35505">
            <w:r>
              <w:rPr>
                <w:rFonts w:eastAsia="Arial"/>
                <w:i/>
                <w:sz w:val="18"/>
              </w:rPr>
              <w:t>Spanish</w:t>
            </w:r>
          </w:p>
        </w:tc>
      </w:tr>
      <w:tr w:rsidR="00125EC5" w14:paraId="57B675DC" w14:textId="77777777">
        <w:trPr>
          <w:jc w:val="right"/>
        </w:trPr>
        <w:tc>
          <w:tcPr>
            <w:tcW w:w="1997" w:type="dxa"/>
          </w:tcPr>
          <w:p w14:paraId="1E500F1C" w14:textId="77777777" w:rsidR="00125EC5" w:rsidRPr="004B05EA" w:rsidRDefault="00F35505">
            <w:pPr>
              <w:jc w:val="left"/>
              <w:divId w:val="1"/>
              <w:rPr>
                <w:lang w:val="pt-BR"/>
              </w:rPr>
            </w:pPr>
            <w:proofErr w:type="spellStart"/>
            <w:r w:rsidRPr="004B05EA">
              <w:rPr>
                <w:i/>
                <w:sz w:val="18"/>
                <w:lang w:val="pt-BR"/>
              </w:rPr>
              <w:t>Pyrus</w:t>
            </w:r>
            <w:proofErr w:type="spellEnd"/>
            <w:r w:rsidRPr="004B05EA">
              <w:rPr>
                <w:i/>
                <w:sz w:val="18"/>
                <w:lang w:val="pt-BR"/>
              </w:rPr>
              <w:t xml:space="preserve"> </w:t>
            </w:r>
            <w:proofErr w:type="spellStart"/>
            <w:r w:rsidRPr="004B05EA">
              <w:rPr>
                <w:i/>
                <w:sz w:val="18"/>
                <w:lang w:val="pt-BR"/>
              </w:rPr>
              <w:t>pyrifolia</w:t>
            </w:r>
            <w:proofErr w:type="spellEnd"/>
            <w:r w:rsidRPr="004B05EA">
              <w:rPr>
                <w:sz w:val="18"/>
                <w:lang w:val="pt-BR"/>
              </w:rPr>
              <w:t xml:space="preserve"> (</w:t>
            </w:r>
            <w:proofErr w:type="spellStart"/>
            <w:r w:rsidRPr="004B05EA">
              <w:rPr>
                <w:sz w:val="18"/>
                <w:lang w:val="pt-BR"/>
              </w:rPr>
              <w:t>Burm</w:t>
            </w:r>
            <w:proofErr w:type="spellEnd"/>
            <w:r w:rsidRPr="004B05EA">
              <w:rPr>
                <w:sz w:val="18"/>
                <w:lang w:val="pt-BR"/>
              </w:rPr>
              <w:t>. f.) Nakai</w:t>
            </w:r>
          </w:p>
        </w:tc>
        <w:tc>
          <w:tcPr>
            <w:tcW w:w="1997" w:type="dxa"/>
          </w:tcPr>
          <w:p w14:paraId="006064B7" w14:textId="77777777" w:rsidR="00125EC5" w:rsidRDefault="00F35505">
            <w:pPr>
              <w:jc w:val="left"/>
              <w:divId w:val="1"/>
            </w:pPr>
            <w:r>
              <w:rPr>
                <w:sz w:val="18"/>
              </w:rPr>
              <w:t>Asian pear, Chinese pear, Chinese sand pear, Japanese pear, Nashi, Nashi pear, Oriental pear, Sand pear</w:t>
            </w:r>
          </w:p>
        </w:tc>
        <w:tc>
          <w:tcPr>
            <w:tcW w:w="1997" w:type="dxa"/>
          </w:tcPr>
          <w:p w14:paraId="0D047529" w14:textId="77777777" w:rsidR="00125EC5" w:rsidRDefault="00F35505">
            <w:pPr>
              <w:jc w:val="left"/>
              <w:divId w:val="1"/>
            </w:pPr>
            <w:r>
              <w:rPr>
                <w:sz w:val="18"/>
              </w:rPr>
              <w:t>poirier japonais</w:t>
            </w:r>
          </w:p>
        </w:tc>
        <w:tc>
          <w:tcPr>
            <w:tcW w:w="1997" w:type="dxa"/>
          </w:tcPr>
          <w:p w14:paraId="7F0F4D9B" w14:textId="77777777" w:rsidR="00125EC5" w:rsidRDefault="00F35505">
            <w:pPr>
              <w:jc w:val="left"/>
              <w:divId w:val="1"/>
            </w:pPr>
            <w:r>
              <w:rPr>
                <w:sz w:val="18"/>
              </w:rPr>
              <w:t>Nashi, Sandbirnbaum</w:t>
            </w:r>
          </w:p>
        </w:tc>
        <w:tc>
          <w:tcPr>
            <w:tcW w:w="1997" w:type="dxa"/>
          </w:tcPr>
          <w:p w14:paraId="092125DE" w14:textId="77777777" w:rsidR="00125EC5" w:rsidRDefault="00F35505">
            <w:pPr>
              <w:jc w:val="left"/>
              <w:divId w:val="1"/>
            </w:pPr>
            <w:r>
              <w:rPr>
                <w:sz w:val="18"/>
              </w:rPr>
              <w:t>pera</w:t>
            </w:r>
          </w:p>
        </w:tc>
      </w:tr>
      <w:tr w:rsidR="00125EC5" w14:paraId="4B74E6A1" w14:textId="77777777">
        <w:trPr>
          <w:jc w:val="right"/>
        </w:trPr>
        <w:tc>
          <w:tcPr>
            <w:tcW w:w="1997" w:type="dxa"/>
          </w:tcPr>
          <w:p w14:paraId="0DD46C51" w14:textId="77777777" w:rsidR="00125EC5" w:rsidRDefault="00F35505">
            <w:pPr>
              <w:jc w:val="left"/>
              <w:divId w:val="1"/>
            </w:pPr>
            <w:r>
              <w:rPr>
                <w:i/>
                <w:sz w:val="18"/>
              </w:rPr>
              <w:t>Pyrus ussuriensis</w:t>
            </w:r>
            <w:r>
              <w:rPr>
                <w:sz w:val="18"/>
              </w:rPr>
              <w:t xml:space="preserve"> Maxim. &amp; Rupr.</w:t>
            </w:r>
          </w:p>
        </w:tc>
        <w:tc>
          <w:tcPr>
            <w:tcW w:w="1997" w:type="dxa"/>
          </w:tcPr>
          <w:p w14:paraId="294C086A" w14:textId="77777777" w:rsidR="00125EC5" w:rsidRDefault="00F35505">
            <w:pPr>
              <w:jc w:val="left"/>
              <w:divId w:val="1"/>
            </w:pPr>
            <w:r>
              <w:rPr>
                <w:sz w:val="18"/>
              </w:rPr>
              <w:t>Harbin pear, Ussurian pear</w:t>
            </w:r>
          </w:p>
        </w:tc>
        <w:tc>
          <w:tcPr>
            <w:tcW w:w="1997" w:type="dxa"/>
          </w:tcPr>
          <w:p w14:paraId="64EB8BB2" w14:textId="77777777" w:rsidR="00125EC5" w:rsidRDefault="00125EC5">
            <w:pPr>
              <w:jc w:val="left"/>
            </w:pPr>
          </w:p>
        </w:tc>
        <w:tc>
          <w:tcPr>
            <w:tcW w:w="1997" w:type="dxa"/>
          </w:tcPr>
          <w:p w14:paraId="3B5B068D" w14:textId="77777777" w:rsidR="00125EC5" w:rsidRDefault="00F35505">
            <w:pPr>
              <w:jc w:val="left"/>
              <w:divId w:val="1"/>
            </w:pPr>
            <w:r>
              <w:rPr>
                <w:sz w:val="18"/>
              </w:rPr>
              <w:t>Ussuri-Birne</w:t>
            </w:r>
          </w:p>
        </w:tc>
        <w:tc>
          <w:tcPr>
            <w:tcW w:w="1997" w:type="dxa"/>
          </w:tcPr>
          <w:p w14:paraId="2E1735BA" w14:textId="77777777" w:rsidR="00125EC5" w:rsidRDefault="00125EC5">
            <w:pPr>
              <w:jc w:val="left"/>
            </w:pPr>
          </w:p>
        </w:tc>
      </w:tr>
      <w:tr w:rsidR="00125EC5" w14:paraId="6CDBA3B8" w14:textId="77777777">
        <w:trPr>
          <w:jc w:val="right"/>
        </w:trPr>
        <w:tc>
          <w:tcPr>
            <w:tcW w:w="1997" w:type="dxa"/>
          </w:tcPr>
          <w:p w14:paraId="5EC081F5" w14:textId="77777777" w:rsidR="00125EC5" w:rsidRDefault="00F35505">
            <w:pPr>
              <w:jc w:val="left"/>
              <w:divId w:val="1"/>
            </w:pPr>
            <w:r>
              <w:rPr>
                <w:sz w:val="18"/>
              </w:rPr>
              <w:t xml:space="preserve">Hybrids between </w:t>
            </w:r>
            <w:r>
              <w:rPr>
                <w:i/>
                <w:sz w:val="18"/>
              </w:rPr>
              <w:t>Pyrus pyrifolia</w:t>
            </w:r>
            <w:r>
              <w:rPr>
                <w:sz w:val="18"/>
              </w:rPr>
              <w:t xml:space="preserve"> and </w:t>
            </w:r>
            <w:r>
              <w:rPr>
                <w:i/>
                <w:sz w:val="18"/>
              </w:rPr>
              <w:t>Pyrus ussuriensis</w:t>
            </w:r>
          </w:p>
        </w:tc>
        <w:tc>
          <w:tcPr>
            <w:tcW w:w="1997" w:type="dxa"/>
          </w:tcPr>
          <w:p w14:paraId="1A467B2F" w14:textId="77777777" w:rsidR="00125EC5" w:rsidRDefault="00125EC5">
            <w:pPr>
              <w:jc w:val="left"/>
            </w:pPr>
          </w:p>
        </w:tc>
        <w:tc>
          <w:tcPr>
            <w:tcW w:w="1997" w:type="dxa"/>
          </w:tcPr>
          <w:p w14:paraId="1CF07220" w14:textId="77777777" w:rsidR="00125EC5" w:rsidRDefault="00125EC5">
            <w:pPr>
              <w:jc w:val="left"/>
            </w:pPr>
          </w:p>
        </w:tc>
        <w:tc>
          <w:tcPr>
            <w:tcW w:w="1997" w:type="dxa"/>
          </w:tcPr>
          <w:p w14:paraId="4F56E401" w14:textId="77777777" w:rsidR="00125EC5" w:rsidRDefault="00125EC5">
            <w:pPr>
              <w:jc w:val="left"/>
            </w:pPr>
          </w:p>
        </w:tc>
        <w:tc>
          <w:tcPr>
            <w:tcW w:w="1997" w:type="dxa"/>
          </w:tcPr>
          <w:p w14:paraId="5375E4E9" w14:textId="77777777" w:rsidR="00125EC5" w:rsidRDefault="00125EC5">
            <w:pPr>
              <w:jc w:val="left"/>
            </w:pPr>
          </w:p>
        </w:tc>
      </w:tr>
      <w:tr w:rsidR="00125EC5" w14:paraId="5FC12364" w14:textId="77777777">
        <w:trPr>
          <w:jc w:val="right"/>
        </w:trPr>
        <w:tc>
          <w:tcPr>
            <w:tcW w:w="1997" w:type="dxa"/>
          </w:tcPr>
          <w:p w14:paraId="4124CB52" w14:textId="77777777" w:rsidR="00125EC5" w:rsidRDefault="00F35505">
            <w:pPr>
              <w:jc w:val="left"/>
              <w:divId w:val="1"/>
            </w:pPr>
            <w:r>
              <w:rPr>
                <w:i/>
                <w:sz w:val="18"/>
              </w:rPr>
              <w:t>Pyrus</w:t>
            </w:r>
            <w:r>
              <w:rPr>
                <w:sz w:val="18"/>
              </w:rPr>
              <w:t xml:space="preserve"> x </w:t>
            </w:r>
            <w:r>
              <w:rPr>
                <w:i/>
                <w:sz w:val="18"/>
              </w:rPr>
              <w:t xml:space="preserve">bretschneideri </w:t>
            </w:r>
            <w:r>
              <w:rPr>
                <w:sz w:val="18"/>
              </w:rPr>
              <w:t xml:space="preserve">Rehder, </w:t>
            </w:r>
            <w:r>
              <w:rPr>
                <w:i/>
                <w:sz w:val="18"/>
              </w:rPr>
              <w:t>Pyrus pyrifolia</w:t>
            </w:r>
            <w:r>
              <w:rPr>
                <w:sz w:val="18"/>
              </w:rPr>
              <w:t xml:space="preserve"> x </w:t>
            </w:r>
            <w:r>
              <w:rPr>
                <w:i/>
                <w:sz w:val="18"/>
              </w:rPr>
              <w:t>Pyrus bretschneideri</w:t>
            </w:r>
            <w:r>
              <w:rPr>
                <w:sz w:val="18"/>
              </w:rPr>
              <w:t xml:space="preserve">, hybrids between </w:t>
            </w:r>
            <w:r>
              <w:rPr>
                <w:i/>
                <w:sz w:val="18"/>
              </w:rPr>
              <w:t>Pyrus pyrifolia</w:t>
            </w:r>
            <w:r>
              <w:rPr>
                <w:sz w:val="18"/>
              </w:rPr>
              <w:t xml:space="preserve"> and </w:t>
            </w:r>
            <w:r>
              <w:rPr>
                <w:i/>
                <w:sz w:val="18"/>
              </w:rPr>
              <w:t>Pyrus bretschneideri</w:t>
            </w:r>
          </w:p>
        </w:tc>
        <w:tc>
          <w:tcPr>
            <w:tcW w:w="1997" w:type="dxa"/>
          </w:tcPr>
          <w:p w14:paraId="3B98DDD5" w14:textId="77777777" w:rsidR="00125EC5" w:rsidRDefault="00F35505">
            <w:pPr>
              <w:jc w:val="left"/>
              <w:divId w:val="1"/>
            </w:pPr>
            <w:r>
              <w:rPr>
                <w:sz w:val="18"/>
              </w:rPr>
              <w:t>Chinese white pear, Chinese white pear, white pear</w:t>
            </w:r>
          </w:p>
        </w:tc>
        <w:tc>
          <w:tcPr>
            <w:tcW w:w="1997" w:type="dxa"/>
          </w:tcPr>
          <w:p w14:paraId="7283146F" w14:textId="77777777" w:rsidR="00125EC5" w:rsidRDefault="00125EC5">
            <w:pPr>
              <w:jc w:val="left"/>
            </w:pPr>
          </w:p>
        </w:tc>
        <w:tc>
          <w:tcPr>
            <w:tcW w:w="1997" w:type="dxa"/>
          </w:tcPr>
          <w:p w14:paraId="29B3E149" w14:textId="77777777" w:rsidR="00125EC5" w:rsidRDefault="00125EC5">
            <w:pPr>
              <w:jc w:val="left"/>
            </w:pPr>
          </w:p>
        </w:tc>
        <w:tc>
          <w:tcPr>
            <w:tcW w:w="1997" w:type="dxa"/>
          </w:tcPr>
          <w:p w14:paraId="74D663D7" w14:textId="77777777" w:rsidR="00125EC5" w:rsidRDefault="00125EC5">
            <w:pPr>
              <w:jc w:val="left"/>
            </w:pPr>
          </w:p>
        </w:tc>
      </w:tr>
    </w:tbl>
    <w:p w14:paraId="0F77AFF0" w14:textId="77777777" w:rsidR="00125EC5" w:rsidRDefault="00125EC5">
      <w:pPr>
        <w:jc w:val="left"/>
        <w:rPr>
          <w:sz w:val="16"/>
          <w:szCs w:val="16"/>
        </w:rPr>
      </w:pPr>
    </w:p>
    <w:p w14:paraId="7DA54048" w14:textId="77777777" w:rsidR="00125EC5" w:rsidRDefault="00F35505">
      <w:pPr>
        <w:pBdr>
          <w:top w:val="single" w:sz="4" w:space="1" w:color="auto"/>
          <w:left w:val="single" w:sz="4" w:space="4" w:color="auto"/>
          <w:bottom w:val="single" w:sz="4" w:space="3" w:color="auto"/>
          <w:right w:val="single" w:sz="4" w:space="4" w:color="auto"/>
        </w:pBdr>
        <w:ind w:leftChars="100" w:left="200"/>
      </w:pPr>
      <w:r>
        <w:rPr>
          <w:rStyle w:val="StyleDoclangBold"/>
          <w:rFonts w:cs="Times New Roman"/>
          <w:b w:val="0"/>
          <w:bCs w:val="0"/>
        </w:rPr>
        <w:t>The purpose of these guidelines (“Test Guidelines”) is to elaborate the principles contained in the General Introduction (document TG/1/3), and its associated TGP documents, into detailed practical guidance for the harmonized examination of distinctness, uniformity and stability (DUS) and, in particular, to identify appropriate characteristics for the examination of DUS and production of harmonized variety descriptions.</w:t>
      </w:r>
      <w:r>
        <w:rPr>
          <w:rStyle w:val="EndnoteReference"/>
        </w:rPr>
        <w:t xml:space="preserve"> </w:t>
      </w:r>
    </w:p>
    <w:p w14:paraId="47A00FE7" w14:textId="77777777" w:rsidR="00125EC5" w:rsidRDefault="00125EC5">
      <w:pPr>
        <w:jc w:val="left"/>
        <w:rPr>
          <w:color w:val="808080" w:themeColor="background1" w:themeShade="80"/>
        </w:rPr>
      </w:pPr>
    </w:p>
    <w:p w14:paraId="628EF399" w14:textId="77777777" w:rsidR="00125EC5" w:rsidRDefault="00F35505">
      <w:pPr>
        <w:ind w:firstLineChars="50" w:firstLine="100"/>
        <w:jc w:val="left"/>
        <w:outlineLvl w:val="0"/>
        <w:rPr>
          <w:b/>
        </w:rPr>
      </w:pPr>
      <w:r>
        <w:rPr>
          <w:b/>
        </w:rPr>
        <w:t>ASSOCIATED DOCUMENTS</w:t>
      </w:r>
    </w:p>
    <w:p w14:paraId="212416E4" w14:textId="77777777" w:rsidR="00125EC5" w:rsidRDefault="00125EC5">
      <w:pPr>
        <w:jc w:val="left"/>
        <w:outlineLvl w:val="0"/>
        <w:rPr>
          <w:vertAlign w:val="superscript"/>
        </w:rPr>
      </w:pPr>
    </w:p>
    <w:p w14:paraId="008EE84C" w14:textId="77777777" w:rsidR="00125EC5" w:rsidRDefault="00F35505">
      <w:pPr>
        <w:pBdr>
          <w:top w:val="none" w:sz="0" w:space="1" w:color="auto"/>
          <w:left w:val="none" w:sz="0" w:space="4" w:color="auto"/>
          <w:bottom w:val="none" w:sz="0" w:space="3" w:color="auto"/>
          <w:right w:val="none" w:sz="0" w:space="4" w:color="auto"/>
        </w:pBdr>
        <w:ind w:firstLineChars="50" w:firstLine="100"/>
        <w:rPr>
          <w:rStyle w:val="StyleDoclangBold"/>
          <w:rFonts w:cs="Times New Roman"/>
          <w:b w:val="0"/>
          <w:bCs w:val="0"/>
        </w:rPr>
      </w:pPr>
      <w:r>
        <w:rPr>
          <w:rStyle w:val="StyleDoclangBold"/>
          <w:rFonts w:cs="Times New Roman"/>
          <w:b w:val="0"/>
          <w:bCs w:val="0"/>
        </w:rPr>
        <w:t xml:space="preserve">These Test Guidelines should be read in conjunction with the General Introduction and its associated </w:t>
      </w:r>
    </w:p>
    <w:p w14:paraId="05725952" w14:textId="77777777" w:rsidR="00125EC5" w:rsidRPr="004B05EA" w:rsidRDefault="00F35505">
      <w:pPr>
        <w:pBdr>
          <w:top w:val="none" w:sz="0" w:space="1" w:color="auto"/>
          <w:left w:val="none" w:sz="0" w:space="4" w:color="auto"/>
          <w:bottom w:val="none" w:sz="0" w:space="3" w:color="auto"/>
          <w:right w:val="none" w:sz="0" w:space="4" w:color="auto"/>
        </w:pBdr>
        <w:ind w:firstLineChars="50" w:firstLine="100"/>
        <w:rPr>
          <w:rStyle w:val="StyleDoclangBold"/>
          <w:rFonts w:cs="Times New Roman"/>
          <w:b w:val="0"/>
          <w:bCs w:val="0"/>
        </w:rPr>
      </w:pPr>
      <w:r w:rsidRPr="004B05EA">
        <w:rPr>
          <w:rStyle w:val="StyleDoclangBold"/>
          <w:rFonts w:cs="Times New Roman"/>
          <w:b w:val="0"/>
          <w:bCs w:val="0"/>
        </w:rPr>
        <w:t>TGP documents.</w:t>
      </w:r>
    </w:p>
    <w:p w14:paraId="0ED94AA0" w14:textId="77777777" w:rsidR="00125EC5" w:rsidRPr="004B05EA" w:rsidRDefault="00125EC5">
      <w:pPr>
        <w:pBdr>
          <w:top w:val="none" w:sz="0" w:space="1" w:color="auto"/>
          <w:left w:val="none" w:sz="0" w:space="4" w:color="auto"/>
          <w:bottom w:val="none" w:sz="0" w:space="3" w:color="auto"/>
          <w:right w:val="none" w:sz="0" w:space="4" w:color="auto"/>
        </w:pBdr>
        <w:ind w:firstLineChars="50" w:firstLine="100"/>
        <w:rPr>
          <w:rStyle w:val="StyleDoclangBold"/>
          <w:rFonts w:cs="Times New Roman"/>
          <w:b w:val="0"/>
          <w:bCs w:val="0"/>
        </w:rPr>
      </w:pPr>
    </w:p>
    <w:p w14:paraId="4110A510" w14:textId="77777777" w:rsidR="00125EC5" w:rsidRPr="004B05EA" w:rsidRDefault="00F35505">
      <w:pPr>
        <w:pBdr>
          <w:top w:val="none" w:sz="0" w:space="1" w:color="auto"/>
          <w:left w:val="none" w:sz="0" w:space="4" w:color="auto"/>
          <w:bottom w:val="none" w:sz="0" w:space="3" w:color="auto"/>
          <w:right w:val="none" w:sz="0" w:space="4" w:color="auto"/>
        </w:pBdr>
        <w:ind w:firstLineChars="50" w:firstLine="100"/>
        <w:rPr>
          <w:szCs w:val="24"/>
        </w:rPr>
      </w:pPr>
      <w:r w:rsidRPr="004B05EA">
        <w:rPr>
          <w:szCs w:val="24"/>
        </w:rPr>
        <w:t>Other associated UPOV documents:</w:t>
      </w:r>
    </w:p>
    <w:p w14:paraId="36993594" w14:textId="6D83294D" w:rsidR="00125EC5" w:rsidRPr="004B05EA" w:rsidRDefault="00F35505">
      <w:pPr>
        <w:pBdr>
          <w:top w:val="none" w:sz="0" w:space="1" w:color="auto"/>
          <w:left w:val="none" w:sz="0" w:space="4" w:color="auto"/>
          <w:bottom w:val="none" w:sz="0" w:space="3" w:color="auto"/>
          <w:right w:val="none" w:sz="0" w:space="4" w:color="auto"/>
        </w:pBdr>
        <w:ind w:firstLineChars="50" w:firstLine="100"/>
        <w:rPr>
          <w:szCs w:val="24"/>
        </w:rPr>
      </w:pPr>
      <w:bookmarkStart w:id="4" w:name="_Toc15713656"/>
      <w:r>
        <w:t>TG/15/4 European pear</w:t>
      </w:r>
      <w:r>
        <w:br/>
      </w:r>
      <w:r w:rsidR="004B05EA">
        <w:t xml:space="preserve">  </w:t>
      </w:r>
      <w:r>
        <w:t>TG/169/3 + Corr. Pyrus Rootstocks</w:t>
      </w:r>
      <w:bookmarkEnd w:id="4"/>
    </w:p>
    <w:bookmarkEnd w:id="1"/>
    <w:bookmarkEnd w:id="2"/>
    <w:bookmarkEnd w:id="3"/>
    <w:p w14:paraId="2EA947DB" w14:textId="77777777" w:rsidR="00125EC5" w:rsidRPr="004B05EA" w:rsidRDefault="00125EC5">
      <w:pPr>
        <w:pBdr>
          <w:top w:val="none" w:sz="0" w:space="1" w:color="auto"/>
          <w:left w:val="none" w:sz="0" w:space="4" w:color="auto"/>
          <w:bottom w:val="none" w:sz="0" w:space="3" w:color="auto"/>
          <w:right w:val="none" w:sz="0" w:space="4" w:color="auto"/>
        </w:pBdr>
        <w:ind w:firstLineChars="50" w:firstLine="100"/>
        <w:rPr>
          <w:szCs w:val="24"/>
        </w:rPr>
      </w:pPr>
    </w:p>
    <w:p w14:paraId="2F367546" w14:textId="77777777" w:rsidR="00125EC5" w:rsidRDefault="00F35505">
      <w:pPr>
        <w:spacing w:after="200"/>
      </w:pPr>
      <w:r>
        <w:br w:type="page"/>
      </w:r>
      <w:r>
        <w:rPr>
          <w:u w:val="single"/>
        </w:rPr>
        <w:lastRenderedPageBreak/>
        <w:t>TABLE OF CONTENTS</w:t>
      </w:r>
      <w:r>
        <w:tab/>
      </w:r>
      <w:r>
        <w:tab/>
      </w:r>
      <w:r>
        <w:tab/>
      </w:r>
      <w:r>
        <w:tab/>
      </w:r>
      <w:r>
        <w:tab/>
      </w:r>
      <w:r>
        <w:tab/>
      </w:r>
      <w:r>
        <w:tab/>
      </w:r>
      <w:r>
        <w:tab/>
      </w:r>
      <w:r>
        <w:tab/>
      </w:r>
      <w:r>
        <w:tab/>
      </w:r>
      <w:r>
        <w:tab/>
        <w:t>PAGE</w:t>
      </w:r>
    </w:p>
    <w:p w14:paraId="573DDAAA" w14:textId="499928AD" w:rsidR="00125EC5" w:rsidRDefault="00F35505">
      <w:pPr>
        <w:pStyle w:val="TOC1"/>
        <w:tabs>
          <w:tab w:val="left" w:pos="-1100"/>
          <w:tab w:val="right" w:leader="dot" w:pos="9976"/>
        </w:tabs>
        <w:rPr>
          <w:noProof/>
        </w:rPr>
      </w:pPr>
      <w:r>
        <w:fldChar w:fldCharType="begin"/>
      </w:r>
      <w:r>
        <w:instrText xml:space="preserve">TOC \o "1-3" \h \z </w:instrText>
      </w:r>
      <w:r>
        <w:fldChar w:fldCharType="separate"/>
      </w:r>
      <w:hyperlink w:anchor="_Toc_1_3_0000000001" w:history="1">
        <w:r>
          <w:rPr>
            <w:rStyle w:val="Hyperlink"/>
            <w:noProof/>
          </w:rPr>
          <w:t>1.</w:t>
        </w:r>
        <w:r>
          <w:rPr>
            <w:noProof/>
          </w:rPr>
          <w:tab/>
        </w:r>
        <w:r>
          <w:rPr>
            <w:rStyle w:val="Hyperlink"/>
            <w:noProof/>
          </w:rPr>
          <w:t>Subject of these Test Guidelines</w:t>
        </w:r>
        <w:r>
          <w:rPr>
            <w:noProof/>
          </w:rPr>
          <w:tab/>
        </w:r>
        <w:r>
          <w:rPr>
            <w:noProof/>
          </w:rPr>
          <w:fldChar w:fldCharType="begin"/>
        </w:r>
        <w:r>
          <w:rPr>
            <w:noProof/>
          </w:rPr>
          <w:instrText>PAGEREF _Toc_1_3_0000000001 \h</w:instrText>
        </w:r>
        <w:r>
          <w:rPr>
            <w:noProof/>
          </w:rPr>
        </w:r>
        <w:r>
          <w:rPr>
            <w:noProof/>
          </w:rPr>
          <w:fldChar w:fldCharType="separate"/>
        </w:r>
        <w:r w:rsidR="000272D6">
          <w:rPr>
            <w:noProof/>
          </w:rPr>
          <w:t>4</w:t>
        </w:r>
        <w:r>
          <w:rPr>
            <w:noProof/>
          </w:rPr>
          <w:fldChar w:fldCharType="end"/>
        </w:r>
      </w:hyperlink>
    </w:p>
    <w:p w14:paraId="7AFA9C99" w14:textId="3E5342A0" w:rsidR="00125EC5" w:rsidRDefault="00F35505">
      <w:pPr>
        <w:pStyle w:val="TOC1"/>
        <w:tabs>
          <w:tab w:val="left" w:pos="-1100"/>
          <w:tab w:val="right" w:leader="dot" w:pos="9976"/>
        </w:tabs>
        <w:rPr>
          <w:noProof/>
        </w:rPr>
      </w:pPr>
      <w:hyperlink w:anchor="_Toc_1_3_0000000002" w:history="1">
        <w:r>
          <w:rPr>
            <w:rStyle w:val="Hyperlink"/>
            <w:noProof/>
          </w:rPr>
          <w:t>2.</w:t>
        </w:r>
        <w:r>
          <w:rPr>
            <w:noProof/>
          </w:rPr>
          <w:tab/>
        </w:r>
        <w:r>
          <w:rPr>
            <w:rStyle w:val="Hyperlink"/>
            <w:noProof/>
          </w:rPr>
          <w:t>Material Required</w:t>
        </w:r>
        <w:r>
          <w:rPr>
            <w:noProof/>
          </w:rPr>
          <w:tab/>
        </w:r>
        <w:r>
          <w:rPr>
            <w:noProof/>
          </w:rPr>
          <w:fldChar w:fldCharType="begin"/>
        </w:r>
        <w:r>
          <w:rPr>
            <w:noProof/>
          </w:rPr>
          <w:instrText>PAGEREF _Toc_1_3_0000000002 \h</w:instrText>
        </w:r>
        <w:r>
          <w:rPr>
            <w:noProof/>
          </w:rPr>
        </w:r>
        <w:r>
          <w:rPr>
            <w:noProof/>
          </w:rPr>
          <w:fldChar w:fldCharType="separate"/>
        </w:r>
        <w:r w:rsidR="000272D6">
          <w:rPr>
            <w:noProof/>
          </w:rPr>
          <w:t>4</w:t>
        </w:r>
        <w:r>
          <w:rPr>
            <w:noProof/>
          </w:rPr>
          <w:fldChar w:fldCharType="end"/>
        </w:r>
      </w:hyperlink>
    </w:p>
    <w:p w14:paraId="7B56888C" w14:textId="239B33B1" w:rsidR="00125EC5" w:rsidRDefault="00F35505">
      <w:pPr>
        <w:pStyle w:val="TOC1"/>
        <w:tabs>
          <w:tab w:val="left" w:pos="-1100"/>
          <w:tab w:val="right" w:leader="dot" w:pos="9976"/>
        </w:tabs>
        <w:rPr>
          <w:noProof/>
        </w:rPr>
      </w:pPr>
      <w:hyperlink w:anchor="_Toc_1_3_0000000003" w:history="1">
        <w:r>
          <w:rPr>
            <w:rStyle w:val="Hyperlink"/>
            <w:noProof/>
          </w:rPr>
          <w:t>3.</w:t>
        </w:r>
        <w:r>
          <w:rPr>
            <w:noProof/>
          </w:rPr>
          <w:tab/>
        </w:r>
        <w:r>
          <w:rPr>
            <w:rStyle w:val="Hyperlink"/>
            <w:noProof/>
          </w:rPr>
          <w:t>Method of Examination</w:t>
        </w:r>
        <w:r>
          <w:rPr>
            <w:noProof/>
          </w:rPr>
          <w:tab/>
        </w:r>
        <w:r>
          <w:rPr>
            <w:noProof/>
          </w:rPr>
          <w:fldChar w:fldCharType="begin"/>
        </w:r>
        <w:r>
          <w:rPr>
            <w:noProof/>
          </w:rPr>
          <w:instrText>PAGEREF _Toc_1_3_0000000003 \h</w:instrText>
        </w:r>
        <w:r>
          <w:rPr>
            <w:noProof/>
          </w:rPr>
        </w:r>
        <w:r>
          <w:rPr>
            <w:noProof/>
          </w:rPr>
          <w:fldChar w:fldCharType="separate"/>
        </w:r>
        <w:r w:rsidR="000272D6">
          <w:rPr>
            <w:noProof/>
          </w:rPr>
          <w:t>4</w:t>
        </w:r>
        <w:r>
          <w:rPr>
            <w:noProof/>
          </w:rPr>
          <w:fldChar w:fldCharType="end"/>
        </w:r>
      </w:hyperlink>
    </w:p>
    <w:p w14:paraId="41C16383" w14:textId="2CB14B0C" w:rsidR="00125EC5" w:rsidRDefault="00F35505">
      <w:pPr>
        <w:pStyle w:val="TOC2"/>
        <w:tabs>
          <w:tab w:val="left" w:pos="-440"/>
          <w:tab w:val="right" w:leader="dot" w:pos="9976"/>
        </w:tabs>
        <w:rPr>
          <w:noProof/>
        </w:rPr>
      </w:pPr>
      <w:hyperlink w:anchor="_Toc_1_3_0000000004" w:history="1">
        <w:r>
          <w:rPr>
            <w:rStyle w:val="Hyperlink"/>
            <w:noProof/>
          </w:rPr>
          <w:t>3.1</w:t>
        </w:r>
        <w:r>
          <w:rPr>
            <w:noProof/>
          </w:rPr>
          <w:tab/>
        </w:r>
        <w:r>
          <w:rPr>
            <w:rStyle w:val="Hyperlink"/>
            <w:noProof/>
          </w:rPr>
          <w:t>Number of Growing Cycles</w:t>
        </w:r>
        <w:r>
          <w:rPr>
            <w:noProof/>
          </w:rPr>
          <w:tab/>
        </w:r>
        <w:r>
          <w:rPr>
            <w:noProof/>
          </w:rPr>
          <w:fldChar w:fldCharType="begin"/>
        </w:r>
        <w:r>
          <w:rPr>
            <w:noProof/>
          </w:rPr>
          <w:instrText>PAGEREF _Toc_1_3_0000000004 \h</w:instrText>
        </w:r>
        <w:r>
          <w:rPr>
            <w:noProof/>
          </w:rPr>
        </w:r>
        <w:r>
          <w:rPr>
            <w:noProof/>
          </w:rPr>
          <w:fldChar w:fldCharType="separate"/>
        </w:r>
        <w:r w:rsidR="000272D6">
          <w:rPr>
            <w:noProof/>
          </w:rPr>
          <w:t>4</w:t>
        </w:r>
        <w:r>
          <w:rPr>
            <w:noProof/>
          </w:rPr>
          <w:fldChar w:fldCharType="end"/>
        </w:r>
      </w:hyperlink>
    </w:p>
    <w:p w14:paraId="33136DC9" w14:textId="7B300FF8" w:rsidR="00125EC5" w:rsidRDefault="00F35505">
      <w:pPr>
        <w:pStyle w:val="TOC2"/>
        <w:tabs>
          <w:tab w:val="left" w:pos="-440"/>
          <w:tab w:val="right" w:leader="dot" w:pos="9976"/>
        </w:tabs>
        <w:rPr>
          <w:noProof/>
        </w:rPr>
      </w:pPr>
      <w:hyperlink w:anchor="_Toc_1_3_0000000005" w:history="1">
        <w:r>
          <w:rPr>
            <w:rStyle w:val="Hyperlink"/>
            <w:noProof/>
          </w:rPr>
          <w:t>3.2</w:t>
        </w:r>
        <w:r>
          <w:rPr>
            <w:noProof/>
          </w:rPr>
          <w:tab/>
        </w:r>
        <w:r>
          <w:rPr>
            <w:rStyle w:val="Hyperlink"/>
            <w:noProof/>
          </w:rPr>
          <w:t>Testing Place</w:t>
        </w:r>
        <w:r>
          <w:rPr>
            <w:noProof/>
          </w:rPr>
          <w:tab/>
        </w:r>
        <w:r>
          <w:rPr>
            <w:noProof/>
          </w:rPr>
          <w:fldChar w:fldCharType="begin"/>
        </w:r>
        <w:r>
          <w:rPr>
            <w:noProof/>
          </w:rPr>
          <w:instrText>PAGEREF _Toc_1_3_0000000005 \h</w:instrText>
        </w:r>
        <w:r>
          <w:rPr>
            <w:noProof/>
          </w:rPr>
        </w:r>
        <w:r>
          <w:rPr>
            <w:noProof/>
          </w:rPr>
          <w:fldChar w:fldCharType="separate"/>
        </w:r>
        <w:r w:rsidR="000272D6">
          <w:rPr>
            <w:noProof/>
          </w:rPr>
          <w:t>4</w:t>
        </w:r>
        <w:r>
          <w:rPr>
            <w:noProof/>
          </w:rPr>
          <w:fldChar w:fldCharType="end"/>
        </w:r>
      </w:hyperlink>
    </w:p>
    <w:p w14:paraId="0B677FA8" w14:textId="057E6F8C" w:rsidR="00125EC5" w:rsidRDefault="00F35505">
      <w:pPr>
        <w:pStyle w:val="TOC2"/>
        <w:tabs>
          <w:tab w:val="left" w:pos="-440"/>
          <w:tab w:val="right" w:leader="dot" w:pos="9976"/>
        </w:tabs>
        <w:rPr>
          <w:noProof/>
        </w:rPr>
      </w:pPr>
      <w:hyperlink w:anchor="_Toc_1_3_0000000006" w:history="1">
        <w:r>
          <w:rPr>
            <w:rStyle w:val="Hyperlink"/>
            <w:noProof/>
          </w:rPr>
          <w:t>3.3</w:t>
        </w:r>
        <w:r>
          <w:rPr>
            <w:noProof/>
          </w:rPr>
          <w:tab/>
        </w:r>
        <w:r>
          <w:rPr>
            <w:rStyle w:val="Hyperlink"/>
            <w:noProof/>
          </w:rPr>
          <w:t>Conditions for Conducting the Examination</w:t>
        </w:r>
        <w:r>
          <w:rPr>
            <w:noProof/>
          </w:rPr>
          <w:tab/>
        </w:r>
        <w:r>
          <w:rPr>
            <w:noProof/>
          </w:rPr>
          <w:fldChar w:fldCharType="begin"/>
        </w:r>
        <w:r>
          <w:rPr>
            <w:noProof/>
          </w:rPr>
          <w:instrText>PAGEREF _Toc_1_3_0000000006 \h</w:instrText>
        </w:r>
        <w:r>
          <w:rPr>
            <w:noProof/>
          </w:rPr>
        </w:r>
        <w:r>
          <w:rPr>
            <w:noProof/>
          </w:rPr>
          <w:fldChar w:fldCharType="separate"/>
        </w:r>
        <w:r w:rsidR="000272D6">
          <w:rPr>
            <w:noProof/>
          </w:rPr>
          <w:t>4</w:t>
        </w:r>
        <w:r>
          <w:rPr>
            <w:noProof/>
          </w:rPr>
          <w:fldChar w:fldCharType="end"/>
        </w:r>
      </w:hyperlink>
    </w:p>
    <w:p w14:paraId="1C98F606" w14:textId="778C97A0" w:rsidR="00125EC5" w:rsidRDefault="00F35505">
      <w:pPr>
        <w:pStyle w:val="TOC2"/>
        <w:tabs>
          <w:tab w:val="left" w:pos="-440"/>
          <w:tab w:val="right" w:leader="dot" w:pos="9976"/>
        </w:tabs>
        <w:rPr>
          <w:noProof/>
        </w:rPr>
      </w:pPr>
      <w:hyperlink w:anchor="_Toc_1_3_0000000007" w:history="1">
        <w:r>
          <w:rPr>
            <w:rStyle w:val="Hyperlink"/>
            <w:noProof/>
          </w:rPr>
          <w:t>3.4</w:t>
        </w:r>
        <w:r>
          <w:rPr>
            <w:noProof/>
          </w:rPr>
          <w:tab/>
        </w:r>
        <w:r>
          <w:rPr>
            <w:rStyle w:val="Hyperlink"/>
            <w:noProof/>
          </w:rPr>
          <w:t>Test Design</w:t>
        </w:r>
        <w:r>
          <w:rPr>
            <w:noProof/>
          </w:rPr>
          <w:tab/>
        </w:r>
        <w:r>
          <w:rPr>
            <w:noProof/>
          </w:rPr>
          <w:fldChar w:fldCharType="begin"/>
        </w:r>
        <w:r>
          <w:rPr>
            <w:noProof/>
          </w:rPr>
          <w:instrText>PAGEREF _Toc_1_3_0000000007 \h</w:instrText>
        </w:r>
        <w:r>
          <w:rPr>
            <w:noProof/>
          </w:rPr>
        </w:r>
        <w:r>
          <w:rPr>
            <w:noProof/>
          </w:rPr>
          <w:fldChar w:fldCharType="separate"/>
        </w:r>
        <w:r w:rsidR="000272D6">
          <w:rPr>
            <w:noProof/>
          </w:rPr>
          <w:t>4</w:t>
        </w:r>
        <w:r>
          <w:rPr>
            <w:noProof/>
          </w:rPr>
          <w:fldChar w:fldCharType="end"/>
        </w:r>
      </w:hyperlink>
    </w:p>
    <w:p w14:paraId="3322FB2E" w14:textId="25710E9D" w:rsidR="00125EC5" w:rsidRDefault="00F35505">
      <w:pPr>
        <w:pStyle w:val="TOC2"/>
        <w:tabs>
          <w:tab w:val="left" w:pos="-440"/>
          <w:tab w:val="right" w:leader="dot" w:pos="9976"/>
        </w:tabs>
        <w:rPr>
          <w:noProof/>
        </w:rPr>
      </w:pPr>
      <w:hyperlink w:anchor="_Toc_1_3_0000000008" w:history="1">
        <w:r>
          <w:rPr>
            <w:rStyle w:val="Hyperlink"/>
            <w:noProof/>
          </w:rPr>
          <w:t>3.5</w:t>
        </w:r>
        <w:r>
          <w:rPr>
            <w:noProof/>
          </w:rPr>
          <w:tab/>
        </w:r>
        <w:r>
          <w:rPr>
            <w:rStyle w:val="Hyperlink"/>
            <w:noProof/>
          </w:rPr>
          <w:t>Additional Tests</w:t>
        </w:r>
        <w:r>
          <w:rPr>
            <w:noProof/>
          </w:rPr>
          <w:tab/>
        </w:r>
        <w:r>
          <w:rPr>
            <w:noProof/>
          </w:rPr>
          <w:fldChar w:fldCharType="begin"/>
        </w:r>
        <w:r>
          <w:rPr>
            <w:noProof/>
          </w:rPr>
          <w:instrText>PAGEREF _Toc_1_3_0000000008 \h</w:instrText>
        </w:r>
        <w:r>
          <w:rPr>
            <w:noProof/>
          </w:rPr>
        </w:r>
        <w:r>
          <w:rPr>
            <w:noProof/>
          </w:rPr>
          <w:fldChar w:fldCharType="separate"/>
        </w:r>
        <w:r w:rsidR="000272D6">
          <w:rPr>
            <w:noProof/>
          </w:rPr>
          <w:t>5</w:t>
        </w:r>
        <w:r>
          <w:rPr>
            <w:noProof/>
          </w:rPr>
          <w:fldChar w:fldCharType="end"/>
        </w:r>
      </w:hyperlink>
    </w:p>
    <w:p w14:paraId="600AD3A0" w14:textId="76470F01" w:rsidR="00125EC5" w:rsidRDefault="00F35505">
      <w:pPr>
        <w:pStyle w:val="TOC1"/>
        <w:tabs>
          <w:tab w:val="left" w:pos="-1100"/>
          <w:tab w:val="right" w:leader="dot" w:pos="9976"/>
        </w:tabs>
        <w:rPr>
          <w:noProof/>
        </w:rPr>
      </w:pPr>
      <w:hyperlink w:anchor="_Toc_1_3_0000000009" w:history="1">
        <w:r>
          <w:rPr>
            <w:rStyle w:val="Hyperlink"/>
            <w:noProof/>
          </w:rPr>
          <w:t>4.</w:t>
        </w:r>
        <w:r>
          <w:rPr>
            <w:noProof/>
          </w:rPr>
          <w:tab/>
        </w:r>
        <w:r>
          <w:rPr>
            <w:rStyle w:val="Hyperlink"/>
            <w:noProof/>
          </w:rPr>
          <w:t>Assessment of Distinctness, Uniformity and Stability</w:t>
        </w:r>
        <w:r>
          <w:rPr>
            <w:noProof/>
          </w:rPr>
          <w:tab/>
        </w:r>
        <w:r>
          <w:rPr>
            <w:noProof/>
          </w:rPr>
          <w:fldChar w:fldCharType="begin"/>
        </w:r>
        <w:r>
          <w:rPr>
            <w:noProof/>
          </w:rPr>
          <w:instrText>PAGEREF _Toc_1_3_0000000009 \h</w:instrText>
        </w:r>
        <w:r>
          <w:rPr>
            <w:noProof/>
          </w:rPr>
        </w:r>
        <w:r>
          <w:rPr>
            <w:noProof/>
          </w:rPr>
          <w:fldChar w:fldCharType="separate"/>
        </w:r>
        <w:r w:rsidR="000272D6">
          <w:rPr>
            <w:noProof/>
          </w:rPr>
          <w:t>5</w:t>
        </w:r>
        <w:r>
          <w:rPr>
            <w:noProof/>
          </w:rPr>
          <w:fldChar w:fldCharType="end"/>
        </w:r>
      </w:hyperlink>
    </w:p>
    <w:p w14:paraId="1A6578A5" w14:textId="6742B157" w:rsidR="00125EC5" w:rsidRDefault="00F35505">
      <w:pPr>
        <w:pStyle w:val="TOC2"/>
        <w:tabs>
          <w:tab w:val="left" w:pos="-440"/>
          <w:tab w:val="right" w:leader="dot" w:pos="9976"/>
        </w:tabs>
        <w:rPr>
          <w:noProof/>
        </w:rPr>
      </w:pPr>
      <w:hyperlink w:anchor="_Toc_1_3_0000000010" w:history="1">
        <w:r>
          <w:rPr>
            <w:rStyle w:val="Hyperlink"/>
            <w:noProof/>
          </w:rPr>
          <w:t>4.1</w:t>
        </w:r>
        <w:r>
          <w:rPr>
            <w:noProof/>
          </w:rPr>
          <w:tab/>
        </w:r>
        <w:r>
          <w:rPr>
            <w:rStyle w:val="Hyperlink"/>
            <w:noProof/>
          </w:rPr>
          <w:t>Distinctness</w:t>
        </w:r>
        <w:r>
          <w:rPr>
            <w:noProof/>
          </w:rPr>
          <w:tab/>
        </w:r>
        <w:r>
          <w:rPr>
            <w:noProof/>
          </w:rPr>
          <w:fldChar w:fldCharType="begin"/>
        </w:r>
        <w:r>
          <w:rPr>
            <w:noProof/>
          </w:rPr>
          <w:instrText>PAGEREF _Toc_1_3_0000000010 \h</w:instrText>
        </w:r>
        <w:r>
          <w:rPr>
            <w:noProof/>
          </w:rPr>
        </w:r>
        <w:r>
          <w:rPr>
            <w:noProof/>
          </w:rPr>
          <w:fldChar w:fldCharType="separate"/>
        </w:r>
        <w:r w:rsidR="000272D6">
          <w:rPr>
            <w:noProof/>
          </w:rPr>
          <w:t>5</w:t>
        </w:r>
        <w:r>
          <w:rPr>
            <w:noProof/>
          </w:rPr>
          <w:fldChar w:fldCharType="end"/>
        </w:r>
      </w:hyperlink>
    </w:p>
    <w:p w14:paraId="41D20B69" w14:textId="35650E11" w:rsidR="00125EC5" w:rsidRDefault="00F35505">
      <w:pPr>
        <w:pStyle w:val="TOC2"/>
        <w:tabs>
          <w:tab w:val="left" w:pos="-440"/>
          <w:tab w:val="right" w:leader="dot" w:pos="9976"/>
        </w:tabs>
        <w:rPr>
          <w:noProof/>
        </w:rPr>
      </w:pPr>
      <w:hyperlink w:anchor="_Toc_1_3_0000000011" w:history="1">
        <w:r>
          <w:rPr>
            <w:rStyle w:val="Hyperlink"/>
            <w:noProof/>
          </w:rPr>
          <w:t>4.2</w:t>
        </w:r>
        <w:r>
          <w:rPr>
            <w:noProof/>
          </w:rPr>
          <w:tab/>
        </w:r>
        <w:r>
          <w:rPr>
            <w:rStyle w:val="Hyperlink"/>
            <w:noProof/>
          </w:rPr>
          <w:t>Uniformity</w:t>
        </w:r>
        <w:r>
          <w:rPr>
            <w:noProof/>
          </w:rPr>
          <w:tab/>
        </w:r>
        <w:r>
          <w:rPr>
            <w:noProof/>
          </w:rPr>
          <w:fldChar w:fldCharType="begin"/>
        </w:r>
        <w:r>
          <w:rPr>
            <w:noProof/>
          </w:rPr>
          <w:instrText>PAGEREF _Toc_1_3_0000000011 \h</w:instrText>
        </w:r>
        <w:r>
          <w:rPr>
            <w:noProof/>
          </w:rPr>
        </w:r>
        <w:r>
          <w:rPr>
            <w:noProof/>
          </w:rPr>
          <w:fldChar w:fldCharType="separate"/>
        </w:r>
        <w:r w:rsidR="000272D6">
          <w:rPr>
            <w:noProof/>
          </w:rPr>
          <w:t>6</w:t>
        </w:r>
        <w:r>
          <w:rPr>
            <w:noProof/>
          </w:rPr>
          <w:fldChar w:fldCharType="end"/>
        </w:r>
      </w:hyperlink>
    </w:p>
    <w:p w14:paraId="320CA133" w14:textId="6945C708" w:rsidR="00125EC5" w:rsidRDefault="00F35505">
      <w:pPr>
        <w:pStyle w:val="TOC2"/>
        <w:tabs>
          <w:tab w:val="left" w:pos="-440"/>
          <w:tab w:val="right" w:leader="dot" w:pos="9976"/>
        </w:tabs>
        <w:rPr>
          <w:noProof/>
        </w:rPr>
      </w:pPr>
      <w:hyperlink w:anchor="_Toc_1_3_0000000012" w:history="1">
        <w:r>
          <w:rPr>
            <w:rStyle w:val="Hyperlink"/>
            <w:noProof/>
          </w:rPr>
          <w:t>4.3</w:t>
        </w:r>
        <w:r>
          <w:rPr>
            <w:noProof/>
          </w:rPr>
          <w:tab/>
        </w:r>
        <w:r>
          <w:rPr>
            <w:rStyle w:val="Hyperlink"/>
            <w:noProof/>
          </w:rPr>
          <w:t>Stability</w:t>
        </w:r>
        <w:r>
          <w:rPr>
            <w:noProof/>
          </w:rPr>
          <w:tab/>
        </w:r>
        <w:r>
          <w:rPr>
            <w:noProof/>
          </w:rPr>
          <w:fldChar w:fldCharType="begin"/>
        </w:r>
        <w:r>
          <w:rPr>
            <w:noProof/>
          </w:rPr>
          <w:instrText>PAGEREF _Toc_1_3_0000000012 \h</w:instrText>
        </w:r>
        <w:r>
          <w:rPr>
            <w:noProof/>
          </w:rPr>
        </w:r>
        <w:r>
          <w:rPr>
            <w:noProof/>
          </w:rPr>
          <w:fldChar w:fldCharType="separate"/>
        </w:r>
        <w:r w:rsidR="000272D6">
          <w:rPr>
            <w:noProof/>
          </w:rPr>
          <w:t>6</w:t>
        </w:r>
        <w:r>
          <w:rPr>
            <w:noProof/>
          </w:rPr>
          <w:fldChar w:fldCharType="end"/>
        </w:r>
      </w:hyperlink>
    </w:p>
    <w:p w14:paraId="2990E424" w14:textId="7C4DB683" w:rsidR="00125EC5" w:rsidRDefault="00F35505">
      <w:pPr>
        <w:pStyle w:val="TOC1"/>
        <w:tabs>
          <w:tab w:val="left" w:pos="-1100"/>
          <w:tab w:val="right" w:leader="dot" w:pos="9976"/>
        </w:tabs>
        <w:rPr>
          <w:noProof/>
        </w:rPr>
      </w:pPr>
      <w:hyperlink w:anchor="_Toc_1_3_0000000013" w:history="1">
        <w:r>
          <w:rPr>
            <w:rStyle w:val="Hyperlink"/>
            <w:noProof/>
          </w:rPr>
          <w:t>5.</w:t>
        </w:r>
        <w:r>
          <w:rPr>
            <w:noProof/>
          </w:rPr>
          <w:tab/>
        </w:r>
        <w:r>
          <w:rPr>
            <w:rStyle w:val="Hyperlink"/>
            <w:noProof/>
          </w:rPr>
          <w:t>Grouping of Varieties and Organization of the Growing Trial</w:t>
        </w:r>
        <w:r>
          <w:rPr>
            <w:noProof/>
          </w:rPr>
          <w:tab/>
        </w:r>
        <w:r>
          <w:rPr>
            <w:noProof/>
          </w:rPr>
          <w:fldChar w:fldCharType="begin"/>
        </w:r>
        <w:r>
          <w:rPr>
            <w:noProof/>
          </w:rPr>
          <w:instrText>PAGEREF _Toc_1_3_0000000013 \h</w:instrText>
        </w:r>
        <w:r>
          <w:rPr>
            <w:noProof/>
          </w:rPr>
        </w:r>
        <w:r>
          <w:rPr>
            <w:noProof/>
          </w:rPr>
          <w:fldChar w:fldCharType="separate"/>
        </w:r>
        <w:r w:rsidR="000272D6">
          <w:rPr>
            <w:noProof/>
          </w:rPr>
          <w:t>6</w:t>
        </w:r>
        <w:r>
          <w:rPr>
            <w:noProof/>
          </w:rPr>
          <w:fldChar w:fldCharType="end"/>
        </w:r>
      </w:hyperlink>
    </w:p>
    <w:p w14:paraId="368CFEEA" w14:textId="4060092B" w:rsidR="00125EC5" w:rsidRDefault="00F35505">
      <w:pPr>
        <w:pStyle w:val="TOC1"/>
        <w:tabs>
          <w:tab w:val="left" w:pos="-1100"/>
          <w:tab w:val="right" w:leader="dot" w:pos="9976"/>
        </w:tabs>
        <w:rPr>
          <w:noProof/>
        </w:rPr>
      </w:pPr>
      <w:hyperlink w:anchor="_Toc_1_3_0000000014" w:history="1">
        <w:r>
          <w:rPr>
            <w:rStyle w:val="Hyperlink"/>
            <w:noProof/>
          </w:rPr>
          <w:t>6.</w:t>
        </w:r>
        <w:r>
          <w:rPr>
            <w:noProof/>
          </w:rPr>
          <w:tab/>
        </w:r>
        <w:r>
          <w:rPr>
            <w:rStyle w:val="Hyperlink"/>
            <w:noProof/>
          </w:rPr>
          <w:t>Introduction to the Table of Characteristics</w:t>
        </w:r>
        <w:r>
          <w:rPr>
            <w:noProof/>
          </w:rPr>
          <w:tab/>
        </w:r>
        <w:r>
          <w:rPr>
            <w:noProof/>
          </w:rPr>
          <w:fldChar w:fldCharType="begin"/>
        </w:r>
        <w:r>
          <w:rPr>
            <w:noProof/>
          </w:rPr>
          <w:instrText>PAGEREF _Toc_1_3_0000000014 \h</w:instrText>
        </w:r>
        <w:r>
          <w:rPr>
            <w:noProof/>
          </w:rPr>
        </w:r>
        <w:r>
          <w:rPr>
            <w:noProof/>
          </w:rPr>
          <w:fldChar w:fldCharType="separate"/>
        </w:r>
        <w:r w:rsidR="000272D6">
          <w:rPr>
            <w:noProof/>
          </w:rPr>
          <w:t>7</w:t>
        </w:r>
        <w:r>
          <w:rPr>
            <w:noProof/>
          </w:rPr>
          <w:fldChar w:fldCharType="end"/>
        </w:r>
      </w:hyperlink>
    </w:p>
    <w:p w14:paraId="5A1C1592" w14:textId="79A92683" w:rsidR="00125EC5" w:rsidRDefault="00F35505">
      <w:pPr>
        <w:pStyle w:val="TOC2"/>
        <w:tabs>
          <w:tab w:val="left" w:pos="-440"/>
          <w:tab w:val="right" w:leader="dot" w:pos="9976"/>
        </w:tabs>
        <w:rPr>
          <w:noProof/>
        </w:rPr>
      </w:pPr>
      <w:hyperlink w:anchor="_Toc_1_3_0000000015" w:history="1">
        <w:r>
          <w:rPr>
            <w:rStyle w:val="Hyperlink"/>
            <w:noProof/>
          </w:rPr>
          <w:t>6.1</w:t>
        </w:r>
        <w:r>
          <w:rPr>
            <w:noProof/>
          </w:rPr>
          <w:tab/>
        </w:r>
        <w:r>
          <w:rPr>
            <w:rStyle w:val="Hyperlink"/>
            <w:noProof/>
          </w:rPr>
          <w:t>Categories of Characteristics</w:t>
        </w:r>
        <w:r>
          <w:rPr>
            <w:noProof/>
          </w:rPr>
          <w:tab/>
        </w:r>
        <w:r>
          <w:rPr>
            <w:noProof/>
          </w:rPr>
          <w:fldChar w:fldCharType="begin"/>
        </w:r>
        <w:r>
          <w:rPr>
            <w:noProof/>
          </w:rPr>
          <w:instrText>PAGEREF _Toc_1_3_0000000015 \h</w:instrText>
        </w:r>
        <w:r>
          <w:rPr>
            <w:noProof/>
          </w:rPr>
        </w:r>
        <w:r>
          <w:rPr>
            <w:noProof/>
          </w:rPr>
          <w:fldChar w:fldCharType="separate"/>
        </w:r>
        <w:r w:rsidR="000272D6">
          <w:rPr>
            <w:noProof/>
          </w:rPr>
          <w:t>7</w:t>
        </w:r>
        <w:r>
          <w:rPr>
            <w:noProof/>
          </w:rPr>
          <w:fldChar w:fldCharType="end"/>
        </w:r>
      </w:hyperlink>
    </w:p>
    <w:p w14:paraId="02747595" w14:textId="09AA3B9A" w:rsidR="00125EC5" w:rsidRDefault="00F35505">
      <w:pPr>
        <w:pStyle w:val="TOC2"/>
        <w:tabs>
          <w:tab w:val="left" w:pos="-440"/>
          <w:tab w:val="right" w:leader="dot" w:pos="9976"/>
        </w:tabs>
        <w:rPr>
          <w:noProof/>
        </w:rPr>
      </w:pPr>
      <w:hyperlink w:anchor="_Toc_1_3_0000000016" w:history="1">
        <w:r>
          <w:rPr>
            <w:rStyle w:val="Hyperlink"/>
            <w:noProof/>
          </w:rPr>
          <w:t>6.2</w:t>
        </w:r>
        <w:r>
          <w:rPr>
            <w:noProof/>
          </w:rPr>
          <w:tab/>
        </w:r>
        <w:r>
          <w:rPr>
            <w:rStyle w:val="Hyperlink"/>
            <w:noProof/>
          </w:rPr>
          <w:t>States of Expression and Corresponding Notes</w:t>
        </w:r>
        <w:r>
          <w:rPr>
            <w:noProof/>
          </w:rPr>
          <w:tab/>
        </w:r>
        <w:r>
          <w:rPr>
            <w:noProof/>
          </w:rPr>
          <w:fldChar w:fldCharType="begin"/>
        </w:r>
        <w:r>
          <w:rPr>
            <w:noProof/>
          </w:rPr>
          <w:instrText>PAGEREF _Toc_1_3_0000000016 \h</w:instrText>
        </w:r>
        <w:r>
          <w:rPr>
            <w:noProof/>
          </w:rPr>
        </w:r>
        <w:r>
          <w:rPr>
            <w:noProof/>
          </w:rPr>
          <w:fldChar w:fldCharType="separate"/>
        </w:r>
        <w:r w:rsidR="000272D6">
          <w:rPr>
            <w:noProof/>
          </w:rPr>
          <w:t>7</w:t>
        </w:r>
        <w:r>
          <w:rPr>
            <w:noProof/>
          </w:rPr>
          <w:fldChar w:fldCharType="end"/>
        </w:r>
      </w:hyperlink>
    </w:p>
    <w:p w14:paraId="48CF8C0D" w14:textId="6EB301A5" w:rsidR="00125EC5" w:rsidRDefault="00F35505">
      <w:pPr>
        <w:pStyle w:val="TOC2"/>
        <w:tabs>
          <w:tab w:val="left" w:pos="-440"/>
          <w:tab w:val="right" w:leader="dot" w:pos="9976"/>
        </w:tabs>
        <w:rPr>
          <w:noProof/>
        </w:rPr>
      </w:pPr>
      <w:hyperlink w:anchor="_Toc_1_3_0000000017" w:history="1">
        <w:r>
          <w:rPr>
            <w:rStyle w:val="Hyperlink"/>
            <w:noProof/>
          </w:rPr>
          <w:t>6.3</w:t>
        </w:r>
        <w:r>
          <w:rPr>
            <w:noProof/>
          </w:rPr>
          <w:tab/>
        </w:r>
        <w:r>
          <w:rPr>
            <w:rStyle w:val="Hyperlink"/>
            <w:noProof/>
          </w:rPr>
          <w:t>Types of Expression</w:t>
        </w:r>
        <w:r>
          <w:rPr>
            <w:noProof/>
          </w:rPr>
          <w:tab/>
        </w:r>
        <w:r>
          <w:rPr>
            <w:noProof/>
          </w:rPr>
          <w:fldChar w:fldCharType="begin"/>
        </w:r>
        <w:r>
          <w:rPr>
            <w:noProof/>
          </w:rPr>
          <w:instrText>PAGEREF _Toc_1_3_0000000017 \h</w:instrText>
        </w:r>
        <w:r>
          <w:rPr>
            <w:noProof/>
          </w:rPr>
        </w:r>
        <w:r>
          <w:rPr>
            <w:noProof/>
          </w:rPr>
          <w:fldChar w:fldCharType="separate"/>
        </w:r>
        <w:r w:rsidR="000272D6">
          <w:rPr>
            <w:noProof/>
          </w:rPr>
          <w:t>7</w:t>
        </w:r>
        <w:r>
          <w:rPr>
            <w:noProof/>
          </w:rPr>
          <w:fldChar w:fldCharType="end"/>
        </w:r>
      </w:hyperlink>
    </w:p>
    <w:p w14:paraId="5D3CAE08" w14:textId="45D10FB4" w:rsidR="00125EC5" w:rsidRDefault="00F35505">
      <w:pPr>
        <w:pStyle w:val="TOC2"/>
        <w:tabs>
          <w:tab w:val="left" w:pos="-440"/>
          <w:tab w:val="right" w:leader="dot" w:pos="9976"/>
        </w:tabs>
        <w:rPr>
          <w:noProof/>
        </w:rPr>
      </w:pPr>
      <w:hyperlink w:anchor="_Toc_1_3_0000000018" w:history="1">
        <w:r>
          <w:rPr>
            <w:rStyle w:val="Hyperlink"/>
            <w:noProof/>
          </w:rPr>
          <w:t>6.4</w:t>
        </w:r>
        <w:r>
          <w:rPr>
            <w:noProof/>
          </w:rPr>
          <w:tab/>
        </w:r>
        <w:r>
          <w:rPr>
            <w:rStyle w:val="Hyperlink"/>
            <w:noProof/>
          </w:rPr>
          <w:t>Example Varieties</w:t>
        </w:r>
        <w:r>
          <w:rPr>
            <w:noProof/>
          </w:rPr>
          <w:tab/>
        </w:r>
        <w:r>
          <w:rPr>
            <w:noProof/>
          </w:rPr>
          <w:fldChar w:fldCharType="begin"/>
        </w:r>
        <w:r>
          <w:rPr>
            <w:noProof/>
          </w:rPr>
          <w:instrText>PAGEREF _Toc_1_3_0000000018 \h</w:instrText>
        </w:r>
        <w:r>
          <w:rPr>
            <w:noProof/>
          </w:rPr>
        </w:r>
        <w:r>
          <w:rPr>
            <w:noProof/>
          </w:rPr>
          <w:fldChar w:fldCharType="separate"/>
        </w:r>
        <w:r w:rsidR="000272D6">
          <w:rPr>
            <w:noProof/>
          </w:rPr>
          <w:t>7</w:t>
        </w:r>
        <w:r>
          <w:rPr>
            <w:noProof/>
          </w:rPr>
          <w:fldChar w:fldCharType="end"/>
        </w:r>
      </w:hyperlink>
    </w:p>
    <w:p w14:paraId="7BED5B8B" w14:textId="54DCC1E5" w:rsidR="00125EC5" w:rsidRDefault="00F35505">
      <w:pPr>
        <w:pStyle w:val="TOC2"/>
        <w:tabs>
          <w:tab w:val="left" w:pos="-440"/>
          <w:tab w:val="right" w:leader="dot" w:pos="9976"/>
        </w:tabs>
        <w:rPr>
          <w:noProof/>
        </w:rPr>
      </w:pPr>
      <w:hyperlink w:anchor="_Toc_1_3_0000000019" w:history="1">
        <w:r>
          <w:rPr>
            <w:rStyle w:val="Hyperlink"/>
            <w:noProof/>
          </w:rPr>
          <w:t>6.5</w:t>
        </w:r>
        <w:r>
          <w:rPr>
            <w:noProof/>
          </w:rPr>
          <w:tab/>
        </w:r>
        <w:r>
          <w:rPr>
            <w:rStyle w:val="Hyperlink"/>
            <w:noProof/>
          </w:rPr>
          <w:t>Legend</w:t>
        </w:r>
        <w:r>
          <w:rPr>
            <w:noProof/>
          </w:rPr>
          <w:tab/>
        </w:r>
        <w:r>
          <w:rPr>
            <w:noProof/>
          </w:rPr>
          <w:fldChar w:fldCharType="begin"/>
        </w:r>
        <w:r>
          <w:rPr>
            <w:noProof/>
          </w:rPr>
          <w:instrText>PAGEREF _Toc_1_3_0000000019 \h</w:instrText>
        </w:r>
        <w:r>
          <w:rPr>
            <w:noProof/>
          </w:rPr>
        </w:r>
        <w:r>
          <w:rPr>
            <w:noProof/>
          </w:rPr>
          <w:fldChar w:fldCharType="separate"/>
        </w:r>
        <w:r w:rsidR="000272D6">
          <w:rPr>
            <w:noProof/>
          </w:rPr>
          <w:t>8</w:t>
        </w:r>
        <w:r>
          <w:rPr>
            <w:noProof/>
          </w:rPr>
          <w:fldChar w:fldCharType="end"/>
        </w:r>
      </w:hyperlink>
    </w:p>
    <w:p w14:paraId="5BDDE040" w14:textId="1DAF9937" w:rsidR="00125EC5" w:rsidRDefault="00F35505">
      <w:pPr>
        <w:pStyle w:val="TOC1"/>
        <w:tabs>
          <w:tab w:val="left" w:pos="-1100"/>
          <w:tab w:val="right" w:leader="dot" w:pos="9976"/>
        </w:tabs>
        <w:rPr>
          <w:noProof/>
        </w:rPr>
      </w:pPr>
      <w:hyperlink w:anchor="_Toc_1_3_0000000020" w:history="1">
        <w:r>
          <w:rPr>
            <w:rStyle w:val="Hyperlink"/>
            <w:noProof/>
          </w:rPr>
          <w:t>7.</w:t>
        </w:r>
        <w:r>
          <w:rPr>
            <w:noProof/>
          </w:rPr>
          <w:tab/>
        </w:r>
        <w:r>
          <w:rPr>
            <w:rStyle w:val="Hyperlink"/>
            <w:noProof/>
          </w:rPr>
          <w:t>Table of Characteristics/Tableau des caracteres/Merkmalstabelle/Tabla de caracteres</w:t>
        </w:r>
        <w:r>
          <w:rPr>
            <w:noProof/>
          </w:rPr>
          <w:tab/>
        </w:r>
        <w:r>
          <w:rPr>
            <w:noProof/>
          </w:rPr>
          <w:fldChar w:fldCharType="begin"/>
        </w:r>
        <w:r>
          <w:rPr>
            <w:noProof/>
          </w:rPr>
          <w:instrText>PAGEREF _Toc_1_3_0000000020 \h</w:instrText>
        </w:r>
        <w:r>
          <w:rPr>
            <w:noProof/>
          </w:rPr>
        </w:r>
        <w:r>
          <w:rPr>
            <w:noProof/>
          </w:rPr>
          <w:fldChar w:fldCharType="separate"/>
        </w:r>
        <w:r w:rsidR="000272D6">
          <w:rPr>
            <w:noProof/>
          </w:rPr>
          <w:t>9</w:t>
        </w:r>
        <w:r>
          <w:rPr>
            <w:noProof/>
          </w:rPr>
          <w:fldChar w:fldCharType="end"/>
        </w:r>
      </w:hyperlink>
    </w:p>
    <w:p w14:paraId="69F0E1B9" w14:textId="6A9A2DCD" w:rsidR="00125EC5" w:rsidRDefault="00F35505">
      <w:pPr>
        <w:pStyle w:val="TOC1"/>
        <w:tabs>
          <w:tab w:val="left" w:pos="-1100"/>
          <w:tab w:val="right" w:leader="dot" w:pos="9976"/>
        </w:tabs>
        <w:rPr>
          <w:noProof/>
        </w:rPr>
      </w:pPr>
      <w:hyperlink w:anchor="_Toc_1_3_0000000021" w:history="1">
        <w:r>
          <w:rPr>
            <w:rStyle w:val="Hyperlink"/>
            <w:noProof/>
          </w:rPr>
          <w:t>8.</w:t>
        </w:r>
        <w:r>
          <w:rPr>
            <w:noProof/>
          </w:rPr>
          <w:tab/>
        </w:r>
        <w:r>
          <w:rPr>
            <w:rStyle w:val="Hyperlink"/>
            <w:noProof/>
          </w:rPr>
          <w:t>Explanations on the Table of Characteristics</w:t>
        </w:r>
        <w:r>
          <w:rPr>
            <w:noProof/>
          </w:rPr>
          <w:tab/>
        </w:r>
        <w:r>
          <w:rPr>
            <w:noProof/>
          </w:rPr>
          <w:fldChar w:fldCharType="begin"/>
        </w:r>
        <w:r>
          <w:rPr>
            <w:noProof/>
          </w:rPr>
          <w:instrText>PAGEREF _Toc_1_3_0000000021 \h</w:instrText>
        </w:r>
        <w:r>
          <w:rPr>
            <w:noProof/>
          </w:rPr>
        </w:r>
        <w:r>
          <w:rPr>
            <w:noProof/>
          </w:rPr>
          <w:fldChar w:fldCharType="separate"/>
        </w:r>
        <w:r w:rsidR="000272D6">
          <w:rPr>
            <w:noProof/>
          </w:rPr>
          <w:t>23</w:t>
        </w:r>
        <w:r>
          <w:rPr>
            <w:noProof/>
          </w:rPr>
          <w:fldChar w:fldCharType="end"/>
        </w:r>
      </w:hyperlink>
    </w:p>
    <w:p w14:paraId="59105451" w14:textId="1A53F63B" w:rsidR="00125EC5" w:rsidRDefault="00F35505">
      <w:pPr>
        <w:pStyle w:val="TOC2"/>
        <w:tabs>
          <w:tab w:val="left" w:pos="-440"/>
          <w:tab w:val="right" w:leader="dot" w:pos="9976"/>
        </w:tabs>
        <w:rPr>
          <w:noProof/>
        </w:rPr>
      </w:pPr>
      <w:hyperlink w:anchor="_Toc_1_3_0000000022" w:history="1">
        <w:r>
          <w:rPr>
            <w:rStyle w:val="Hyperlink"/>
            <w:noProof/>
          </w:rPr>
          <w:t>8.1</w:t>
        </w:r>
        <w:r>
          <w:rPr>
            <w:noProof/>
          </w:rPr>
          <w:tab/>
        </w:r>
        <w:r>
          <w:rPr>
            <w:rStyle w:val="Hyperlink"/>
            <w:noProof/>
          </w:rPr>
          <w:t>Explanations covering several characteristics</w:t>
        </w:r>
        <w:r>
          <w:rPr>
            <w:noProof/>
          </w:rPr>
          <w:tab/>
        </w:r>
        <w:r>
          <w:rPr>
            <w:noProof/>
          </w:rPr>
          <w:fldChar w:fldCharType="begin"/>
        </w:r>
        <w:r>
          <w:rPr>
            <w:noProof/>
          </w:rPr>
          <w:instrText>PAGEREF _Toc_1_3_0000000022 \h</w:instrText>
        </w:r>
        <w:r>
          <w:rPr>
            <w:noProof/>
          </w:rPr>
        </w:r>
        <w:r>
          <w:rPr>
            <w:noProof/>
          </w:rPr>
          <w:fldChar w:fldCharType="separate"/>
        </w:r>
        <w:r w:rsidR="000272D6">
          <w:rPr>
            <w:noProof/>
          </w:rPr>
          <w:t>23</w:t>
        </w:r>
        <w:r>
          <w:rPr>
            <w:noProof/>
          </w:rPr>
          <w:fldChar w:fldCharType="end"/>
        </w:r>
      </w:hyperlink>
    </w:p>
    <w:p w14:paraId="627F86A8" w14:textId="06E1A60E" w:rsidR="00125EC5" w:rsidRDefault="00F35505">
      <w:pPr>
        <w:pStyle w:val="TOC2"/>
        <w:tabs>
          <w:tab w:val="left" w:pos="-440"/>
          <w:tab w:val="right" w:leader="dot" w:pos="9976"/>
        </w:tabs>
        <w:rPr>
          <w:noProof/>
        </w:rPr>
      </w:pPr>
      <w:hyperlink w:anchor="_Toc_1_3_0000000023" w:history="1">
        <w:r>
          <w:rPr>
            <w:rStyle w:val="Hyperlink"/>
            <w:noProof/>
          </w:rPr>
          <w:t>8.2</w:t>
        </w:r>
        <w:r>
          <w:rPr>
            <w:noProof/>
          </w:rPr>
          <w:tab/>
        </w:r>
        <w:r>
          <w:rPr>
            <w:rStyle w:val="Hyperlink"/>
            <w:noProof/>
          </w:rPr>
          <w:t>Explanations for individual characteristics</w:t>
        </w:r>
        <w:r>
          <w:rPr>
            <w:noProof/>
          </w:rPr>
          <w:tab/>
        </w:r>
        <w:r>
          <w:rPr>
            <w:noProof/>
          </w:rPr>
          <w:fldChar w:fldCharType="begin"/>
        </w:r>
        <w:r>
          <w:rPr>
            <w:noProof/>
          </w:rPr>
          <w:instrText>PAGEREF _Toc_1_3_0000000023 \h</w:instrText>
        </w:r>
        <w:r>
          <w:rPr>
            <w:noProof/>
          </w:rPr>
        </w:r>
        <w:r>
          <w:rPr>
            <w:noProof/>
          </w:rPr>
          <w:fldChar w:fldCharType="separate"/>
        </w:r>
        <w:r w:rsidR="000272D6">
          <w:rPr>
            <w:noProof/>
          </w:rPr>
          <w:t>23</w:t>
        </w:r>
        <w:r>
          <w:rPr>
            <w:noProof/>
          </w:rPr>
          <w:fldChar w:fldCharType="end"/>
        </w:r>
      </w:hyperlink>
    </w:p>
    <w:p w14:paraId="515DD610" w14:textId="150D234B" w:rsidR="00125EC5" w:rsidRDefault="00F35505">
      <w:pPr>
        <w:pStyle w:val="TOC1"/>
        <w:tabs>
          <w:tab w:val="left" w:pos="-1100"/>
          <w:tab w:val="right" w:leader="dot" w:pos="9976"/>
        </w:tabs>
        <w:rPr>
          <w:noProof/>
        </w:rPr>
      </w:pPr>
      <w:hyperlink w:anchor="_Toc_1_3_0000000024" w:history="1">
        <w:r>
          <w:rPr>
            <w:rStyle w:val="Hyperlink"/>
            <w:noProof/>
          </w:rPr>
          <w:t>9.</w:t>
        </w:r>
        <w:r>
          <w:rPr>
            <w:noProof/>
          </w:rPr>
          <w:tab/>
        </w:r>
        <w:r>
          <w:rPr>
            <w:rStyle w:val="Hyperlink"/>
            <w:noProof/>
          </w:rPr>
          <w:t>Literature</w:t>
        </w:r>
        <w:r>
          <w:rPr>
            <w:noProof/>
          </w:rPr>
          <w:tab/>
        </w:r>
        <w:r>
          <w:rPr>
            <w:noProof/>
          </w:rPr>
          <w:fldChar w:fldCharType="begin"/>
        </w:r>
        <w:r>
          <w:rPr>
            <w:noProof/>
          </w:rPr>
          <w:instrText>PAGEREF _Toc_1_3_0000000024 \h</w:instrText>
        </w:r>
        <w:r>
          <w:rPr>
            <w:noProof/>
          </w:rPr>
        </w:r>
        <w:r>
          <w:rPr>
            <w:noProof/>
          </w:rPr>
          <w:fldChar w:fldCharType="separate"/>
        </w:r>
        <w:r w:rsidR="000272D6">
          <w:rPr>
            <w:noProof/>
          </w:rPr>
          <w:t>31</w:t>
        </w:r>
        <w:r>
          <w:rPr>
            <w:noProof/>
          </w:rPr>
          <w:fldChar w:fldCharType="end"/>
        </w:r>
      </w:hyperlink>
    </w:p>
    <w:p w14:paraId="17EA0765" w14:textId="37105DA9" w:rsidR="00125EC5" w:rsidRDefault="00F35505">
      <w:pPr>
        <w:pStyle w:val="TOC1"/>
        <w:tabs>
          <w:tab w:val="left" w:pos="-880"/>
          <w:tab w:val="right" w:leader="dot" w:pos="9976"/>
        </w:tabs>
        <w:rPr>
          <w:noProof/>
        </w:rPr>
      </w:pPr>
      <w:hyperlink w:anchor="_Toc_1_3_0000000025" w:history="1">
        <w:r>
          <w:rPr>
            <w:rStyle w:val="Hyperlink"/>
            <w:noProof/>
          </w:rPr>
          <w:t>10.</w:t>
        </w:r>
        <w:r>
          <w:rPr>
            <w:noProof/>
          </w:rPr>
          <w:tab/>
        </w:r>
        <w:r>
          <w:rPr>
            <w:rStyle w:val="Hyperlink"/>
            <w:noProof/>
          </w:rPr>
          <w:t>Technical Questionnaire</w:t>
        </w:r>
        <w:r>
          <w:rPr>
            <w:noProof/>
          </w:rPr>
          <w:tab/>
        </w:r>
        <w:r>
          <w:rPr>
            <w:noProof/>
          </w:rPr>
          <w:fldChar w:fldCharType="begin"/>
        </w:r>
        <w:r>
          <w:rPr>
            <w:noProof/>
          </w:rPr>
          <w:instrText>PAGEREF _Toc_1_3_0000000025 \h</w:instrText>
        </w:r>
        <w:r>
          <w:rPr>
            <w:noProof/>
          </w:rPr>
        </w:r>
        <w:r>
          <w:rPr>
            <w:noProof/>
          </w:rPr>
          <w:fldChar w:fldCharType="separate"/>
        </w:r>
        <w:r w:rsidR="000272D6">
          <w:rPr>
            <w:noProof/>
          </w:rPr>
          <w:t>32</w:t>
        </w:r>
        <w:r>
          <w:rPr>
            <w:noProof/>
          </w:rPr>
          <w:fldChar w:fldCharType="end"/>
        </w:r>
      </w:hyperlink>
    </w:p>
    <w:p w14:paraId="082A7088" w14:textId="77777777" w:rsidR="00125EC5" w:rsidRDefault="00F35505">
      <w:pPr>
        <w:spacing w:after="200"/>
      </w:pPr>
      <w:r>
        <w:fldChar w:fldCharType="end"/>
      </w:r>
      <w:r>
        <w:br w:type="page"/>
      </w:r>
    </w:p>
    <w:p w14:paraId="5F2BC5C8" w14:textId="77777777" w:rsidR="00125EC5" w:rsidRDefault="00F35505">
      <w:pPr>
        <w:pStyle w:val="Heading1"/>
      </w:pPr>
      <w:bookmarkStart w:id="5" w:name="_Toc_1_3_0000000001"/>
      <w:r>
        <w:lastRenderedPageBreak/>
        <w:t>Subject of these Test Guidelines</w:t>
      </w:r>
      <w:bookmarkEnd w:id="5"/>
    </w:p>
    <w:p w14:paraId="2D4F6239" w14:textId="77777777" w:rsidR="00125EC5" w:rsidRDefault="00125EC5"/>
    <w:p w14:paraId="5977F302" w14:textId="77777777" w:rsidR="00125EC5" w:rsidRDefault="00F35505">
      <w:r>
        <w:tab/>
        <w:t xml:space="preserve">These Test Guidelines apply to all varieties of </w:t>
      </w:r>
      <w:r>
        <w:rPr>
          <w:i/>
        </w:rPr>
        <w:t>Pyrus pyrifolia</w:t>
      </w:r>
      <w:r>
        <w:t xml:space="preserve"> (Burm. f.) Nakai, </w:t>
      </w:r>
      <w:r>
        <w:rPr>
          <w:i/>
        </w:rPr>
        <w:t>Pyrus ussuriensis</w:t>
      </w:r>
      <w:r>
        <w:t xml:space="preserve"> Maxim. &amp; Rupr., Hybrids between </w:t>
      </w:r>
      <w:r>
        <w:rPr>
          <w:i/>
        </w:rPr>
        <w:t>Pyrus pyrifolia</w:t>
      </w:r>
      <w:r>
        <w:t xml:space="preserve"> and </w:t>
      </w:r>
      <w:r>
        <w:rPr>
          <w:i/>
        </w:rPr>
        <w:t>Pyrus ussuriensis</w:t>
      </w:r>
      <w:r>
        <w:t xml:space="preserve"> and </w:t>
      </w:r>
      <w:r>
        <w:rPr>
          <w:i/>
        </w:rPr>
        <w:t>Pyrus</w:t>
      </w:r>
      <w:r>
        <w:t xml:space="preserve"> x </w:t>
      </w:r>
      <w:r>
        <w:rPr>
          <w:i/>
        </w:rPr>
        <w:t xml:space="preserve">bretschneideri </w:t>
      </w:r>
      <w:r>
        <w:t xml:space="preserve">Rehder </w:t>
      </w:r>
      <w:r>
        <w:rPr>
          <w:i/>
        </w:rPr>
        <w:t>,</w:t>
      </w:r>
      <w:r>
        <w:t xml:space="preserve"> and its hybrids with other species of Pyrus L., except for varieties used only as rootstock vatieties (see TG/169/3 + Corr.).</w:t>
      </w:r>
    </w:p>
    <w:p w14:paraId="69B26672" w14:textId="77777777" w:rsidR="00125EC5" w:rsidRDefault="00125EC5"/>
    <w:p w14:paraId="7C1111A1" w14:textId="77777777" w:rsidR="00125EC5" w:rsidRDefault="00125EC5"/>
    <w:p w14:paraId="35DE551C" w14:textId="77777777" w:rsidR="00125EC5" w:rsidRDefault="00F35505">
      <w:pPr>
        <w:pStyle w:val="Heading1"/>
      </w:pPr>
      <w:bookmarkStart w:id="6" w:name="_Toc_1_3_0000000002"/>
      <w:r>
        <w:t>Material Required</w:t>
      </w:r>
      <w:bookmarkEnd w:id="6"/>
    </w:p>
    <w:p w14:paraId="2D73E452" w14:textId="77777777" w:rsidR="00125EC5" w:rsidRDefault="00125EC5"/>
    <w:p w14:paraId="520AECC3" w14:textId="77777777" w:rsidR="00125EC5" w:rsidRDefault="00F35505">
      <w:r>
        <w:t>2.1</w:t>
      </w:r>
      <w:r>
        <w:tab/>
        <w:t>The competent authorities decide on the quantity and quality of the plant material required for testing the variety and when and where it is to be delivered. Applicants submitting material from a State other than that in which the testing takes place must ensure that all customs formalities and phytosanitary requirements are complied with.</w:t>
      </w:r>
    </w:p>
    <w:p w14:paraId="0829DFEB" w14:textId="77777777" w:rsidR="00125EC5" w:rsidRDefault="00125EC5"/>
    <w:p w14:paraId="497FDD23" w14:textId="77777777" w:rsidR="00125EC5" w:rsidRDefault="00F35505">
      <w:r>
        <w:t>2.2</w:t>
      </w:r>
      <w:r>
        <w:tab/>
        <w:t>The material is to be supplied in the form of trees grafted on rootstocks specified by the competent authority, or in the form of budwood.</w:t>
      </w:r>
    </w:p>
    <w:p w14:paraId="49536C58" w14:textId="77777777" w:rsidR="00125EC5" w:rsidRDefault="00125EC5"/>
    <w:p w14:paraId="207043A3" w14:textId="77777777" w:rsidR="00125EC5" w:rsidRDefault="00F35505">
      <w:r>
        <w:t>2.3</w:t>
      </w:r>
      <w:r>
        <w:tab/>
        <w:t>The minimum quantity of plant material, to be supplied by the applicant, should be:</w:t>
      </w:r>
    </w:p>
    <w:p w14:paraId="0DDF8BA0" w14:textId="77777777" w:rsidR="00125EC5" w:rsidRDefault="00125EC5"/>
    <w:p w14:paraId="53FC3092" w14:textId="77777777" w:rsidR="00125EC5" w:rsidRDefault="00F35505">
      <w:pPr>
        <w:ind w:left="600"/>
        <w:jc w:val="center"/>
      </w:pPr>
      <w:r>
        <w:t>(a) varieties resulting from crossing: 5 trees, budwood or shoots for grafting;</w:t>
      </w:r>
      <w:r>
        <w:br/>
        <w:t>(b) varieties resulting from mutation: 10 trees, budwood or shoots for grafting.</w:t>
      </w:r>
    </w:p>
    <w:p w14:paraId="0CE03AC4" w14:textId="77777777" w:rsidR="00125EC5" w:rsidRDefault="00125EC5"/>
    <w:p w14:paraId="113B2FFF" w14:textId="77777777" w:rsidR="00125EC5" w:rsidRDefault="00F35505">
      <w:r>
        <w:t>2.4</w:t>
      </w:r>
      <w:r>
        <w:tab/>
        <w:t>The plant material supplied should be visibly healthy, not lacking in vigor, nor affected by any important pest or disease.</w:t>
      </w:r>
    </w:p>
    <w:p w14:paraId="26AD055B" w14:textId="77777777" w:rsidR="00125EC5" w:rsidRDefault="00125EC5"/>
    <w:p w14:paraId="56B344FB" w14:textId="77777777" w:rsidR="00125EC5" w:rsidRDefault="00F35505">
      <w:r>
        <w:t>2.5</w:t>
      </w:r>
      <w:r>
        <w:tab/>
        <w:t>The plant material should not have undergone any treatment which would affect the expression of the characteristics of the variety, unless the competent authorities allow or request such treatment. If it has been treated, full details of the treatment must be given.</w:t>
      </w:r>
    </w:p>
    <w:p w14:paraId="366A319E" w14:textId="77777777" w:rsidR="00125EC5" w:rsidRDefault="00125EC5"/>
    <w:p w14:paraId="22FE4B79" w14:textId="77777777" w:rsidR="00125EC5" w:rsidRDefault="00125EC5"/>
    <w:p w14:paraId="10A228F7" w14:textId="77777777" w:rsidR="00125EC5" w:rsidRDefault="00F35505">
      <w:pPr>
        <w:pStyle w:val="Heading1"/>
      </w:pPr>
      <w:bookmarkStart w:id="7" w:name="_Toc_1_3_0000000003"/>
      <w:r>
        <w:t>Method of Examination</w:t>
      </w:r>
      <w:bookmarkEnd w:id="7"/>
    </w:p>
    <w:p w14:paraId="380A5490" w14:textId="77777777" w:rsidR="00125EC5" w:rsidRDefault="00125EC5"/>
    <w:p w14:paraId="7F5AE110" w14:textId="77777777" w:rsidR="00125EC5" w:rsidRDefault="00F35505">
      <w:pPr>
        <w:pStyle w:val="Heading2"/>
      </w:pPr>
      <w:bookmarkStart w:id="8" w:name="_Toc_1_3_0000000004"/>
      <w:r>
        <w:t>Number of Growing Cycles</w:t>
      </w:r>
      <w:bookmarkEnd w:id="8"/>
    </w:p>
    <w:p w14:paraId="5C793153" w14:textId="77777777" w:rsidR="00125EC5" w:rsidRDefault="00125EC5"/>
    <w:p w14:paraId="30662993" w14:textId="77777777" w:rsidR="00125EC5" w:rsidRDefault="00F35505">
      <w:pPr>
        <w:ind w:left="700" w:hanging="700"/>
      </w:pPr>
      <w:r>
        <w:t>3.1.1</w:t>
      </w:r>
      <w:r>
        <w:tab/>
        <w:t>The minimum duration of tests should normally be two independent growing cycles.</w:t>
      </w:r>
    </w:p>
    <w:p w14:paraId="5A55BFDF" w14:textId="77777777" w:rsidR="00125EC5" w:rsidRDefault="00125EC5"/>
    <w:p w14:paraId="26AEB531" w14:textId="77777777" w:rsidR="00125EC5" w:rsidRDefault="00F35505">
      <w:r>
        <w:t>3.1.2</w:t>
      </w:r>
      <w:r>
        <w:tab/>
        <w:t>The two independent growing cycles may be observed from a single planting, examined in two separate growing cycles.</w:t>
      </w:r>
    </w:p>
    <w:p w14:paraId="1769D0DA" w14:textId="77777777" w:rsidR="00125EC5" w:rsidRDefault="00125EC5"/>
    <w:p w14:paraId="517DE993" w14:textId="77777777" w:rsidR="00125EC5" w:rsidRDefault="00F35505">
      <w:r>
        <w:t>3.1.3</w:t>
      </w:r>
      <w:r>
        <w:tab/>
        <w:t>In particular, it is essential that the trees produce a satisfactory crop of fruit in each of the two growing cycles.</w:t>
      </w:r>
    </w:p>
    <w:p w14:paraId="667696F3" w14:textId="77777777" w:rsidR="00125EC5" w:rsidRDefault="00125EC5"/>
    <w:p w14:paraId="6E89CD5A" w14:textId="77777777" w:rsidR="00125EC5" w:rsidRDefault="00F35505">
      <w:r>
        <w:t>3.1.4</w:t>
      </w:r>
      <w:r>
        <w:tab/>
        <w:t>The growing cycle is considered to be the duration of a single growing season, beginning with the dormancy period, followed by bud burst (flowering and/or vegetative), flowering and fruit harvest and concluding when the following dormant period starts.</w:t>
      </w:r>
    </w:p>
    <w:p w14:paraId="3797F72C" w14:textId="77777777" w:rsidR="00125EC5" w:rsidRDefault="00125EC5"/>
    <w:p w14:paraId="5BF22807" w14:textId="77777777" w:rsidR="00125EC5" w:rsidRDefault="00F35505">
      <w:r>
        <w:t>3.1.5</w:t>
      </w:r>
      <w:r>
        <w:tab/>
        <w:t>The testing of a variety may be concluded when the competent authority can determine with certainty the outcome of the test.</w:t>
      </w:r>
    </w:p>
    <w:p w14:paraId="73F67499" w14:textId="77777777" w:rsidR="00125EC5" w:rsidRDefault="00125EC5"/>
    <w:p w14:paraId="50E40C8A" w14:textId="77777777" w:rsidR="00125EC5" w:rsidRDefault="00F35505">
      <w:pPr>
        <w:pStyle w:val="Heading2"/>
      </w:pPr>
      <w:bookmarkStart w:id="9" w:name="_Toc_1_3_0000000005"/>
      <w:r>
        <w:t>Testing Place</w:t>
      </w:r>
      <w:bookmarkEnd w:id="9"/>
    </w:p>
    <w:p w14:paraId="57C1E6D1" w14:textId="77777777" w:rsidR="00125EC5" w:rsidRDefault="00125EC5"/>
    <w:p w14:paraId="44C0D437" w14:textId="77777777" w:rsidR="00125EC5" w:rsidRDefault="00F35505">
      <w:r>
        <w:tab/>
        <w:t>Tests are normally conducted at one place. In the case of tests conducted at more than one place, guidance is provided in TGP/9 "Examining Distinctness".</w:t>
      </w:r>
    </w:p>
    <w:p w14:paraId="349A1839" w14:textId="77777777" w:rsidR="00125EC5" w:rsidRDefault="00125EC5"/>
    <w:p w14:paraId="16A01F2C" w14:textId="77777777" w:rsidR="00125EC5" w:rsidRDefault="00F35505">
      <w:pPr>
        <w:pStyle w:val="Heading2"/>
      </w:pPr>
      <w:bookmarkStart w:id="10" w:name="_Toc_1_3_0000000006"/>
      <w:r>
        <w:t>Conditions for Conducting the Examination</w:t>
      </w:r>
      <w:bookmarkEnd w:id="10"/>
    </w:p>
    <w:p w14:paraId="17D89402" w14:textId="77777777" w:rsidR="00125EC5" w:rsidRDefault="00125EC5"/>
    <w:p w14:paraId="6AB2CCF7" w14:textId="77777777" w:rsidR="00125EC5" w:rsidRDefault="00F35505">
      <w:r>
        <w:t>3.3.1</w:t>
      </w:r>
      <w:r>
        <w:tab/>
        <w:t>The tests should be carried out under conditions ensuring satisfactory growth for the expression of the relevant characteristics of the variety and for the conduct of the examination.</w:t>
      </w:r>
    </w:p>
    <w:p w14:paraId="686E216E" w14:textId="77777777" w:rsidR="00125EC5" w:rsidRDefault="00125EC5"/>
    <w:p w14:paraId="640562E8" w14:textId="77777777" w:rsidR="00125EC5" w:rsidRDefault="00F35505">
      <w:pPr>
        <w:pStyle w:val="Heading2"/>
      </w:pPr>
      <w:bookmarkStart w:id="11" w:name="_Toc_1_3_0000000007"/>
      <w:r>
        <w:t>Test Design</w:t>
      </w:r>
      <w:bookmarkEnd w:id="11"/>
    </w:p>
    <w:p w14:paraId="3DB05857" w14:textId="77777777" w:rsidR="00125EC5" w:rsidRDefault="00125EC5"/>
    <w:p w14:paraId="3139D753" w14:textId="77777777" w:rsidR="00125EC5" w:rsidRDefault="00F35505">
      <w:r>
        <w:t>3.4.1</w:t>
      </w:r>
      <w:r>
        <w:tab/>
        <w:t>In the case of varieties resulting from crossing, each test should be designed to result in a total of at least 5 plants.</w:t>
      </w:r>
    </w:p>
    <w:p w14:paraId="13065D34" w14:textId="77777777" w:rsidR="00125EC5" w:rsidRDefault="00125EC5"/>
    <w:p w14:paraId="76324364" w14:textId="77777777" w:rsidR="00125EC5" w:rsidRDefault="00F35505">
      <w:r>
        <w:lastRenderedPageBreak/>
        <w:t>3.4.2</w:t>
      </w:r>
      <w:r>
        <w:tab/>
        <w:t>In the case of varieties resulting from mutation, each test should be designed to result in a total of at least 10 plants.</w:t>
      </w:r>
    </w:p>
    <w:p w14:paraId="015059AE" w14:textId="77777777" w:rsidR="00125EC5" w:rsidRDefault="00125EC5"/>
    <w:p w14:paraId="028D0F8D" w14:textId="77777777" w:rsidR="00125EC5" w:rsidRDefault="00F35505">
      <w:pPr>
        <w:pStyle w:val="Heading2"/>
      </w:pPr>
      <w:bookmarkStart w:id="12" w:name="_Toc_1_3_0000000008"/>
      <w:r>
        <w:t>Additional Tests</w:t>
      </w:r>
      <w:bookmarkEnd w:id="12"/>
    </w:p>
    <w:p w14:paraId="789A558F" w14:textId="77777777" w:rsidR="00125EC5" w:rsidRDefault="00125EC5"/>
    <w:p w14:paraId="53D14346" w14:textId="77777777" w:rsidR="00125EC5" w:rsidRDefault="00F35505">
      <w:r>
        <w:tab/>
        <w:t>Additional tests, for examining relevant characteristics, may be established.</w:t>
      </w:r>
    </w:p>
    <w:p w14:paraId="1E0EAA60" w14:textId="77777777" w:rsidR="00125EC5" w:rsidRDefault="00125EC5"/>
    <w:p w14:paraId="33AAE577" w14:textId="77777777" w:rsidR="00125EC5" w:rsidRDefault="00125EC5"/>
    <w:p w14:paraId="3E31CFBC" w14:textId="77777777" w:rsidR="00125EC5" w:rsidRDefault="00F35505">
      <w:pPr>
        <w:pStyle w:val="Heading1"/>
      </w:pPr>
      <w:bookmarkStart w:id="13" w:name="_Toc_1_3_0000000009"/>
      <w:r>
        <w:t>Assessment of Distinctness, Uniformity and Stability</w:t>
      </w:r>
      <w:bookmarkEnd w:id="13"/>
    </w:p>
    <w:p w14:paraId="17FB4068" w14:textId="77777777" w:rsidR="00125EC5" w:rsidRDefault="00125EC5"/>
    <w:p w14:paraId="1CE298D8" w14:textId="77777777" w:rsidR="00125EC5" w:rsidRDefault="00F35505">
      <w:pPr>
        <w:pStyle w:val="Heading2"/>
      </w:pPr>
      <w:bookmarkStart w:id="14" w:name="_Toc_1_3_0000000010"/>
      <w:r>
        <w:t>Distinctness</w:t>
      </w:r>
      <w:bookmarkEnd w:id="14"/>
    </w:p>
    <w:p w14:paraId="3C0E5FC0" w14:textId="77777777" w:rsidR="00125EC5" w:rsidRDefault="00125EC5"/>
    <w:p w14:paraId="0E7C14F5" w14:textId="77777777" w:rsidR="00125EC5" w:rsidRDefault="00F35505">
      <w:r>
        <w:t>4.1.1</w:t>
      </w:r>
      <w:r>
        <w:tab/>
        <w:t>General Recommendations</w:t>
      </w:r>
    </w:p>
    <w:p w14:paraId="493CA410" w14:textId="77777777" w:rsidR="00125EC5" w:rsidRDefault="00125EC5"/>
    <w:p w14:paraId="366EE855" w14:textId="77777777" w:rsidR="00125EC5" w:rsidRDefault="00F35505">
      <w:r>
        <w:t>It is of particular importance for users of these Test Guidelines to consult the General Introduction prior to making decisions regarding distinctness. However, the following points are provided for elaboration or emphasis in these Test Guidelines.</w:t>
      </w:r>
    </w:p>
    <w:p w14:paraId="57D3DBA5" w14:textId="77777777" w:rsidR="00125EC5" w:rsidRDefault="00125EC5"/>
    <w:p w14:paraId="759E2FD1" w14:textId="77777777" w:rsidR="00125EC5" w:rsidRDefault="00F35505">
      <w:r>
        <w:t>4.1.2</w:t>
      </w:r>
      <w:r>
        <w:tab/>
        <w:t>Consistent Differences</w:t>
      </w:r>
    </w:p>
    <w:p w14:paraId="509D4DD3" w14:textId="77777777" w:rsidR="00125EC5" w:rsidRDefault="00125EC5"/>
    <w:p w14:paraId="3DBF7CE2" w14:textId="77777777" w:rsidR="00125EC5" w:rsidRDefault="00F35505">
      <w:r>
        <w:t>The differences observed between varieties may be so clear that more than one growing cycle is not necessary.  In addition, in some circumstances, the influence of the environment is not such that more than a single growing cycle is required to provide assurance that the differences observed between varieties are sufficiently consistent.  One means of ensuring that a difference in a characteristic, observed in a growing trial, is sufficiently consistent is to examine the characteristic in at least two independent growing cycles.</w:t>
      </w:r>
    </w:p>
    <w:p w14:paraId="7626ACC9" w14:textId="77777777" w:rsidR="00125EC5" w:rsidRDefault="00125EC5"/>
    <w:p w14:paraId="44BF8E2F" w14:textId="77777777" w:rsidR="00125EC5" w:rsidRDefault="00F35505">
      <w:r>
        <w:t>4.1.3</w:t>
      </w:r>
      <w:r>
        <w:tab/>
        <w:t>Clear Differences</w:t>
      </w:r>
    </w:p>
    <w:p w14:paraId="03BE81F6" w14:textId="77777777" w:rsidR="00125EC5" w:rsidRDefault="00125EC5"/>
    <w:p w14:paraId="3E8C6886" w14:textId="77777777" w:rsidR="00125EC5" w:rsidRDefault="00F35505">
      <w:r>
        <w:t>Determining whether a difference between two varieties is clear depends on many factors, and should consider, in particular, the type of expression of the characteristic being examined, i.e. whether it is expressed in a qualitative, quantitative, or pseudo-qualitative manner. Therefore, it is important that users of these Test Guidelines are familiar with the recommendations contained in the General Introduction prior to making decisions regarding distinctness.</w:t>
      </w:r>
    </w:p>
    <w:p w14:paraId="2B92B253" w14:textId="77777777" w:rsidR="00125EC5" w:rsidRDefault="00125EC5"/>
    <w:p w14:paraId="35CFE53B" w14:textId="77777777" w:rsidR="00125EC5" w:rsidRDefault="00F35505">
      <w:r>
        <w:t>4.1.4</w:t>
      </w:r>
      <w:r>
        <w:tab/>
        <w:t>Number of Plants or Parts of Plants to be Examined</w:t>
      </w:r>
    </w:p>
    <w:p w14:paraId="0399E26D" w14:textId="77777777" w:rsidR="00125EC5" w:rsidRDefault="00125EC5"/>
    <w:p w14:paraId="419028D8" w14:textId="77777777" w:rsidR="00125EC5" w:rsidRDefault="00F35505">
      <w:r>
        <w:t>Unless otherwise indicated, for the purposes of distinctness, all observations on single plants should be made on 3 plants or parts taken from each of 3 plants and any other observations made on all plants in the test, disregarding any off-type plants.</w:t>
      </w:r>
    </w:p>
    <w:p w14:paraId="527BB79E" w14:textId="77777777" w:rsidR="00125EC5" w:rsidRDefault="00125EC5"/>
    <w:p w14:paraId="0401E297" w14:textId="7F53D7A5" w:rsidR="00125EC5" w:rsidRDefault="00F35505">
      <w:r>
        <w:t>In the case of observations of parts taken from single plants, the number of parts to be taken from each of the plants should be 2</w:t>
      </w:r>
      <w:r w:rsidR="004B05EA">
        <w:t>.</w:t>
      </w:r>
    </w:p>
    <w:p w14:paraId="575E5DB2" w14:textId="77777777" w:rsidR="00125EC5" w:rsidRDefault="00125EC5"/>
    <w:p w14:paraId="5A3D6143" w14:textId="77777777" w:rsidR="00125EC5" w:rsidRDefault="00F35505">
      <w:r>
        <w:t>4.1.5</w:t>
      </w:r>
      <w:r>
        <w:tab/>
        <w:t>Method of Observation</w:t>
      </w:r>
    </w:p>
    <w:p w14:paraId="7FC91AE2" w14:textId="77777777" w:rsidR="00125EC5" w:rsidRDefault="00125EC5"/>
    <w:p w14:paraId="61193E3F" w14:textId="77777777" w:rsidR="00125EC5" w:rsidRDefault="00F35505">
      <w:r>
        <w:t>The recommended method of observing the characteristic for the purposes of distinctness is indicated by the following key in the Table of Characteristics (see document TGP/9 "Examining Distinctness", Section 4 "Observation of characteristics"):</w:t>
      </w:r>
    </w:p>
    <w:p w14:paraId="2075D154" w14:textId="77777777" w:rsidR="00125EC5" w:rsidRDefault="00125EC5"/>
    <w:p w14:paraId="62EC4035" w14:textId="77777777" w:rsidR="00125EC5" w:rsidRDefault="00F35505">
      <w:r>
        <w:t>MG: single measurement of a group of plants or parts of plants</w:t>
      </w:r>
    </w:p>
    <w:p w14:paraId="1C68100A" w14:textId="77777777" w:rsidR="00125EC5" w:rsidRDefault="00F35505">
      <w:r>
        <w:t>MS: measurement of a number of individual plants or parts of plants</w:t>
      </w:r>
    </w:p>
    <w:p w14:paraId="5F3C20DA" w14:textId="77777777" w:rsidR="00125EC5" w:rsidRDefault="00F35505">
      <w:r>
        <w:t>VG: visual assessment by a single observation of a group of plants or parts of plants</w:t>
      </w:r>
    </w:p>
    <w:p w14:paraId="20C54781" w14:textId="77777777" w:rsidR="00125EC5" w:rsidRDefault="00F35505">
      <w:r>
        <w:t>VS: visual assessment by observation of individual plants or parts of plants</w:t>
      </w:r>
    </w:p>
    <w:p w14:paraId="4B54E073" w14:textId="77777777" w:rsidR="00125EC5" w:rsidRDefault="00125EC5"/>
    <w:p w14:paraId="12338BA6" w14:textId="77777777" w:rsidR="00125EC5" w:rsidRDefault="00F35505">
      <w:r>
        <w:t>Type of observation: visual (V) or measurement (M)</w:t>
      </w:r>
    </w:p>
    <w:p w14:paraId="5E811A0C" w14:textId="77777777" w:rsidR="00125EC5" w:rsidRDefault="00125EC5"/>
    <w:p w14:paraId="19D127C9" w14:textId="77777777" w:rsidR="00125EC5" w:rsidRDefault="00F35505">
      <w:r>
        <w:t>"Visual" observation (V) is an observation made on the basis of the expert's judgment.  For the purposes of this document, "visual" observation refers to the sensory observations of the experts and, therefore, also includes smell, taste and touch.  Visual observation includes observations where the expert uses reference points (e.g. diagrams, example varieties, side-by-side comparison) or non-linear charts (e.g. color charts).  Measurement (M) is an objective observation against a calibrated, linear scale e.g. using a ruler, weighing scales, colorimeter, dates, counts, etc.</w:t>
      </w:r>
    </w:p>
    <w:p w14:paraId="07F0134E" w14:textId="77777777" w:rsidR="00125EC5" w:rsidRDefault="00125EC5"/>
    <w:p w14:paraId="20213D2D" w14:textId="77777777" w:rsidR="00125EC5" w:rsidRDefault="00F35505" w:rsidP="004B05EA">
      <w:pPr>
        <w:keepNext/>
      </w:pPr>
      <w:r>
        <w:lastRenderedPageBreak/>
        <w:t>Type of record: for a group of plants (G) or for single, individual plants (S)</w:t>
      </w:r>
    </w:p>
    <w:p w14:paraId="3634B6C6" w14:textId="77777777" w:rsidR="00125EC5" w:rsidRDefault="00125EC5" w:rsidP="004B05EA">
      <w:pPr>
        <w:keepNext/>
      </w:pPr>
    </w:p>
    <w:p w14:paraId="1F549217" w14:textId="77777777" w:rsidR="00125EC5" w:rsidRDefault="00F35505">
      <w:r>
        <w:t>For the purposes of distinctness, observations may be recorded as a single record for a group of plants or parts of plants (G), or may be recorded as records for a number of single, individual plants or parts of plants (S).  In most cases, "G" provides a single record per variety and it is not possible or necessary to apply statistical methods in a plant-by-plant analysis for the assessment of distinctness.</w:t>
      </w:r>
    </w:p>
    <w:p w14:paraId="0A752CC3" w14:textId="77777777" w:rsidR="00125EC5" w:rsidRDefault="00125EC5"/>
    <w:p w14:paraId="4C42F55A" w14:textId="77777777" w:rsidR="00125EC5" w:rsidRDefault="00F35505">
      <w:r>
        <w:t>In cases where more than one method of observing the characteristic is indicated in the Table of Characteristics (e.g. VG/MG), guidance on selecting an appropriate method is provided in document TGP/9, Section 4.2.</w:t>
      </w:r>
    </w:p>
    <w:p w14:paraId="3FCB6698" w14:textId="77777777" w:rsidR="00125EC5" w:rsidRDefault="00125EC5"/>
    <w:p w14:paraId="792BBA72" w14:textId="77777777" w:rsidR="00125EC5" w:rsidRDefault="00F35505">
      <w:pPr>
        <w:pStyle w:val="Heading2"/>
      </w:pPr>
      <w:bookmarkStart w:id="15" w:name="_Toc_1_3_0000000011"/>
      <w:r>
        <w:t>Uniformity</w:t>
      </w:r>
      <w:bookmarkEnd w:id="15"/>
    </w:p>
    <w:p w14:paraId="1D9C9077" w14:textId="77777777" w:rsidR="00125EC5" w:rsidRDefault="00125EC5"/>
    <w:p w14:paraId="1A5EF22F" w14:textId="77777777" w:rsidR="00125EC5" w:rsidRDefault="00F35505">
      <w:r>
        <w:t>4.2.1</w:t>
      </w:r>
      <w:r>
        <w:tab/>
        <w:t>It is of particular importance for users of these Test Guidelines to consult the General Introduction prior to making decisions regarding uniformity. However, the following points are provided for elaboration or emphasis in these Test Guidelines:</w:t>
      </w:r>
    </w:p>
    <w:p w14:paraId="477DBD74" w14:textId="77777777" w:rsidR="00125EC5" w:rsidRDefault="00125EC5"/>
    <w:p w14:paraId="3DD9F6D0" w14:textId="77777777" w:rsidR="00125EC5" w:rsidRDefault="00F35505">
      <w:r>
        <w:t>4.2.2</w:t>
      </w:r>
      <w:r>
        <w:tab/>
        <w:t>These Test Guidelines have been developed for the examination of vegetatively propagated. For varieties with other types of propagation, the recommendations in the General Introduction and document TGP/13 "Guidance for new types and species" Section 4.5 "Testing Uniformity" should be followed.</w:t>
      </w:r>
    </w:p>
    <w:p w14:paraId="6DDE6413" w14:textId="77777777" w:rsidR="00125EC5" w:rsidRDefault="00125EC5"/>
    <w:p w14:paraId="07B216EE" w14:textId="77777777" w:rsidR="00125EC5" w:rsidRDefault="00F35505">
      <w:r>
        <w:t>4.2.3</w:t>
      </w:r>
      <w:r>
        <w:tab/>
        <w:t xml:space="preserve">For the assessment of uniformity of varieties resulting from crossing, a population standard of 1% and an acceptance probability of at least 95% should be applied. In the case of a sample size of 5 plants, no off-types are allowed. </w:t>
      </w:r>
    </w:p>
    <w:p w14:paraId="56265CD6" w14:textId="77777777" w:rsidR="00125EC5" w:rsidRDefault="00125EC5"/>
    <w:p w14:paraId="18C4564F" w14:textId="77777777" w:rsidR="00125EC5" w:rsidRDefault="00F35505">
      <w:r>
        <w:t>4.2.4</w:t>
      </w:r>
      <w:r>
        <w:tab/>
        <w:t>For the asseement of uniformity of varieties resulting from mutation, a population standard of 1% and an acceptance probability of at least 95% should be applied. In the case of a sample size of 10 plants, 1 off-type is allowed.</w:t>
      </w:r>
    </w:p>
    <w:p w14:paraId="3F2FE300" w14:textId="77777777" w:rsidR="00125EC5" w:rsidRDefault="00125EC5"/>
    <w:p w14:paraId="2B2449B9" w14:textId="77777777" w:rsidR="00125EC5" w:rsidRDefault="00F35505">
      <w:pPr>
        <w:pStyle w:val="Heading2"/>
      </w:pPr>
      <w:bookmarkStart w:id="16" w:name="_Toc_1_3_0000000012"/>
      <w:r>
        <w:t>Stability</w:t>
      </w:r>
      <w:bookmarkEnd w:id="16"/>
    </w:p>
    <w:p w14:paraId="2A2D0611" w14:textId="77777777" w:rsidR="00125EC5" w:rsidRDefault="00125EC5"/>
    <w:p w14:paraId="1C4E7512" w14:textId="77777777" w:rsidR="00125EC5" w:rsidRDefault="00F35505">
      <w:r>
        <w:t>4.3.1</w:t>
      </w:r>
      <w:r>
        <w:tab/>
        <w:t>In practice, it is not usual to perform tests of stability that produce results as certain as those of the testing of distinctness and uniformity. However, experience has demonstrated that, for many types of variety, when a variety has been shown to be uniform, it can also be considered to be stable.</w:t>
      </w:r>
    </w:p>
    <w:p w14:paraId="08EE048A" w14:textId="77777777" w:rsidR="00125EC5" w:rsidRDefault="00125EC5"/>
    <w:p w14:paraId="2E30E32C" w14:textId="77777777" w:rsidR="00125EC5" w:rsidRDefault="00F35505">
      <w:r>
        <w:t>4.3.2</w:t>
      </w:r>
      <w:r>
        <w:tab/>
        <w:t>Where appropriate, or in cases of doubt, stability may be further examined by testing a new plant stock to ensure that it exhibits the same characteristics as those shown by the initial material supplied.</w:t>
      </w:r>
    </w:p>
    <w:p w14:paraId="2487DBF0" w14:textId="77777777" w:rsidR="00125EC5" w:rsidRDefault="00125EC5"/>
    <w:p w14:paraId="0B0D4E92" w14:textId="77777777" w:rsidR="00125EC5" w:rsidRDefault="00125EC5"/>
    <w:p w14:paraId="188BFC5A" w14:textId="77777777" w:rsidR="00125EC5" w:rsidRDefault="00F35505">
      <w:pPr>
        <w:pStyle w:val="Heading1"/>
      </w:pPr>
      <w:bookmarkStart w:id="17" w:name="_Toc_1_3_0000000013"/>
      <w:r>
        <w:t>Grouping of Varieties and Organization of the Growing Trial</w:t>
      </w:r>
      <w:bookmarkEnd w:id="17"/>
    </w:p>
    <w:p w14:paraId="4D5CBCD8" w14:textId="77777777" w:rsidR="00125EC5" w:rsidRDefault="00125EC5"/>
    <w:p w14:paraId="79C5947D" w14:textId="77777777" w:rsidR="00125EC5" w:rsidRDefault="00F35505">
      <w:r>
        <w:t>5.1</w:t>
      </w:r>
      <w:r>
        <w:tab/>
        <w:t>The selection of varieties of common knowledge to be grown in the trial with the candidate varieties and the way in which these varieties are divided into groups to facilitate the assessment of distinctness are aided by the use of grouping characteristics.</w:t>
      </w:r>
    </w:p>
    <w:p w14:paraId="2BDE8070" w14:textId="77777777" w:rsidR="00125EC5" w:rsidRDefault="00125EC5"/>
    <w:p w14:paraId="11F21A70" w14:textId="77777777" w:rsidR="00125EC5" w:rsidRDefault="00F35505">
      <w:r>
        <w:t>5.2</w:t>
      </w:r>
      <w:r>
        <w:tab/>
        <w:t>Grouping characteristics are those in which the documented states of expression, even where produced at different locations, can be used, either individually or in combination with other such characteristics: (a) to select varieties of common knowledge that can be excluded from the growing trial used for examination of distinctness; and (b) to organize the growing trial so that similar varieties are grouped together.</w:t>
      </w:r>
    </w:p>
    <w:p w14:paraId="0FECF4AF" w14:textId="77777777" w:rsidR="00125EC5" w:rsidRDefault="00125EC5"/>
    <w:p w14:paraId="1073A7AE" w14:textId="77777777" w:rsidR="00125EC5" w:rsidRDefault="00F35505">
      <w:r>
        <w:t>5.3</w:t>
      </w:r>
      <w:r>
        <w:tab/>
        <w:t>The following have been agreed as useful grouping characteristics:</w:t>
      </w:r>
    </w:p>
    <w:p w14:paraId="3FF48A57" w14:textId="77777777" w:rsidR="00125EC5" w:rsidRDefault="00125EC5"/>
    <w:p w14:paraId="236BF410" w14:textId="77777777" w:rsidR="00125EC5" w:rsidRDefault="00F35505" w:rsidP="004B05EA">
      <w:pPr>
        <w:ind w:left="993"/>
        <w:jc w:val="left"/>
      </w:pPr>
      <w:r>
        <w:t>(a)</w:t>
      </w:r>
      <w:r>
        <w:tab/>
        <w:t>Fruit: weight (characteristic 30)</w:t>
      </w:r>
    </w:p>
    <w:p w14:paraId="7F7ED616" w14:textId="77777777" w:rsidR="00125EC5" w:rsidRDefault="00F35505" w:rsidP="004B05EA">
      <w:pPr>
        <w:ind w:left="993"/>
        <w:jc w:val="left"/>
      </w:pPr>
      <w:r>
        <w:t>(b)</w:t>
      </w:r>
      <w:r>
        <w:tab/>
        <w:t>Fruit: shape in lateral view (characteristic 34)</w:t>
      </w:r>
    </w:p>
    <w:p w14:paraId="3FE806C0" w14:textId="77777777" w:rsidR="00125EC5" w:rsidRDefault="00F35505" w:rsidP="004B05EA">
      <w:pPr>
        <w:ind w:left="993"/>
        <w:jc w:val="left"/>
      </w:pPr>
      <w:r>
        <w:t>(c)</w:t>
      </w:r>
      <w:r>
        <w:tab/>
        <w:t>Fruit: ground color of skin (characteristic 35)</w:t>
      </w:r>
    </w:p>
    <w:p w14:paraId="4357B7DC" w14:textId="77777777" w:rsidR="00125EC5" w:rsidRDefault="00F35505" w:rsidP="004B05EA">
      <w:pPr>
        <w:ind w:left="993"/>
        <w:jc w:val="left"/>
      </w:pPr>
      <w:r>
        <w:t>(d)</w:t>
      </w:r>
      <w:r>
        <w:tab/>
        <w:t>Fruit: relative area of over color (characteristic 36)</w:t>
      </w:r>
    </w:p>
    <w:p w14:paraId="17355109" w14:textId="77777777" w:rsidR="00125EC5" w:rsidRDefault="00F35505" w:rsidP="004B05EA">
      <w:pPr>
        <w:ind w:left="993"/>
        <w:jc w:val="left"/>
      </w:pPr>
      <w:r>
        <w:t>(e)</w:t>
      </w:r>
      <w:r>
        <w:tab/>
        <w:t>Fruit: hue of over color (aligned states of expression with Eruropean Pear) (characteristic 37)</w:t>
      </w:r>
    </w:p>
    <w:p w14:paraId="73727F23" w14:textId="77777777" w:rsidR="00125EC5" w:rsidRDefault="00F35505" w:rsidP="004B05EA">
      <w:pPr>
        <w:ind w:left="993"/>
        <w:jc w:val="left"/>
      </w:pPr>
      <w:r>
        <w:t>(f)</w:t>
      </w:r>
      <w:r>
        <w:tab/>
        <w:t>Fruit: relative area of russet (characteristic 38)</w:t>
      </w:r>
    </w:p>
    <w:p w14:paraId="0A845CC0" w14:textId="77777777" w:rsidR="00125EC5" w:rsidRDefault="00F35505" w:rsidP="004B05EA">
      <w:pPr>
        <w:ind w:left="993"/>
        <w:jc w:val="left"/>
      </w:pPr>
      <w:r>
        <w:t>(g)</w:t>
      </w:r>
      <w:r>
        <w:tab/>
        <w:t>Time of beginning of flowering (characteristic 61)</w:t>
      </w:r>
    </w:p>
    <w:p w14:paraId="12E6EF1F" w14:textId="77777777" w:rsidR="00125EC5" w:rsidRDefault="00F35505" w:rsidP="004B05EA">
      <w:pPr>
        <w:ind w:left="993"/>
        <w:jc w:val="left"/>
      </w:pPr>
      <w:r>
        <w:t>(h)</w:t>
      </w:r>
      <w:r>
        <w:tab/>
        <w:t>Time of harvest maturity (characteristic 62)</w:t>
      </w:r>
    </w:p>
    <w:p w14:paraId="407022AC" w14:textId="77777777" w:rsidR="00125EC5" w:rsidRDefault="00125EC5"/>
    <w:p w14:paraId="28EEF2FB" w14:textId="77777777" w:rsidR="00125EC5" w:rsidRDefault="00F35505">
      <w:r>
        <w:t>5.4</w:t>
      </w:r>
      <w:r>
        <w:tab/>
        <w:t>Guidance for the use of grouping characteristics, in the process of examining distinctness, is provided through the General Introduction and document TGP/9 "Examining Distinctness".</w:t>
      </w:r>
    </w:p>
    <w:p w14:paraId="71EC607F" w14:textId="77777777" w:rsidR="00125EC5" w:rsidRDefault="00125EC5"/>
    <w:p w14:paraId="143ED5C3" w14:textId="77777777" w:rsidR="00125EC5" w:rsidRDefault="00125EC5"/>
    <w:p w14:paraId="499B436D" w14:textId="77777777" w:rsidR="00125EC5" w:rsidRDefault="00F35505">
      <w:pPr>
        <w:pStyle w:val="Heading1"/>
      </w:pPr>
      <w:bookmarkStart w:id="18" w:name="_Toc_1_3_0000000014"/>
      <w:r>
        <w:lastRenderedPageBreak/>
        <w:t>Introduction to the Table of Characteristics</w:t>
      </w:r>
      <w:bookmarkEnd w:id="18"/>
    </w:p>
    <w:p w14:paraId="64767F2B" w14:textId="77777777" w:rsidR="00125EC5" w:rsidRDefault="00125EC5"/>
    <w:p w14:paraId="30F974E8" w14:textId="77777777" w:rsidR="00125EC5" w:rsidRDefault="00F35505">
      <w:pPr>
        <w:pStyle w:val="Heading2"/>
      </w:pPr>
      <w:bookmarkStart w:id="19" w:name="_Toc_1_3_0000000015"/>
      <w:r>
        <w:t>Categories of Characteristics</w:t>
      </w:r>
      <w:bookmarkEnd w:id="19"/>
    </w:p>
    <w:p w14:paraId="6D06AB6A" w14:textId="77777777" w:rsidR="00125EC5" w:rsidRDefault="00125EC5"/>
    <w:p w14:paraId="33EAF81F" w14:textId="77777777" w:rsidR="00125EC5" w:rsidRDefault="00F35505">
      <w:r>
        <w:t>6.1.1</w:t>
      </w:r>
      <w:r>
        <w:tab/>
        <w:t>Standard Test Guidelines Characteristics</w:t>
      </w:r>
    </w:p>
    <w:p w14:paraId="583D856B" w14:textId="77777777" w:rsidR="00125EC5" w:rsidRDefault="00125EC5"/>
    <w:p w14:paraId="4B3430A3" w14:textId="77777777" w:rsidR="00125EC5" w:rsidRDefault="00F35505">
      <w:r>
        <w:tab/>
        <w:t>Standard Test Guidelines characteristics are those which are approved by UPOV for examination of DUS and from which members of the Union can select those suitable for their particular circumstances.</w:t>
      </w:r>
    </w:p>
    <w:p w14:paraId="2C3AC418" w14:textId="77777777" w:rsidR="00125EC5" w:rsidRDefault="00125EC5"/>
    <w:p w14:paraId="65818F41" w14:textId="77777777" w:rsidR="00125EC5" w:rsidRDefault="00F35505">
      <w:r>
        <w:t>6.1.2</w:t>
      </w:r>
      <w:r>
        <w:tab/>
        <w:t>Asterisked Characteristics</w:t>
      </w:r>
    </w:p>
    <w:p w14:paraId="366195D8" w14:textId="77777777" w:rsidR="00125EC5" w:rsidRDefault="00125EC5"/>
    <w:p w14:paraId="58BE4227" w14:textId="77777777" w:rsidR="00125EC5" w:rsidRDefault="00F35505">
      <w:r>
        <w:tab/>
        <w:t>Asterisked characteristics (denoted by *) are those included in the Test Guidelines which are important for the international harmonization of variety descriptions and should always be examined for DUS and included in the variety description by all members of the Union, except when the state of expression of a preceding characteristic or regional environmental conditions render this inappropriate.</w:t>
      </w:r>
    </w:p>
    <w:p w14:paraId="15FCC556" w14:textId="77777777" w:rsidR="00125EC5" w:rsidRDefault="00125EC5"/>
    <w:p w14:paraId="1D2B2EB0" w14:textId="77777777" w:rsidR="00125EC5" w:rsidRDefault="00F35505">
      <w:pPr>
        <w:pStyle w:val="Heading2"/>
      </w:pPr>
      <w:bookmarkStart w:id="20" w:name="_Toc_1_3_0000000016"/>
      <w:r>
        <w:t>States of Expression and Corresponding Notes</w:t>
      </w:r>
      <w:bookmarkEnd w:id="20"/>
    </w:p>
    <w:p w14:paraId="1CAAE37E" w14:textId="77777777" w:rsidR="00125EC5" w:rsidRDefault="00125EC5"/>
    <w:p w14:paraId="62E60C2C" w14:textId="77777777" w:rsidR="00125EC5" w:rsidRDefault="00F35505">
      <w:r>
        <w:t>6.2.1</w:t>
      </w:r>
      <w:r>
        <w:tab/>
        <w:t>States of expression are given for each characteristic to define the characteristic and to harmonize descriptions.  Each state of expression is allocated a corresponding numerical note for ease of recording of data and for the production and exchange of the description.</w:t>
      </w:r>
    </w:p>
    <w:p w14:paraId="2E6DE50D" w14:textId="77777777" w:rsidR="00125EC5" w:rsidRDefault="00125EC5"/>
    <w:p w14:paraId="48F9013C" w14:textId="77777777" w:rsidR="00125EC5" w:rsidRDefault="00F35505">
      <w:r>
        <w:t>6.2.2</w:t>
      </w:r>
      <w:r>
        <w:tab/>
        <w:t>All relevant states of expression are presented in the characteristic.</w:t>
      </w:r>
    </w:p>
    <w:p w14:paraId="13B128A7" w14:textId="77777777" w:rsidR="00125EC5" w:rsidRDefault="00125EC5"/>
    <w:p w14:paraId="0E713795" w14:textId="77777777" w:rsidR="00125EC5" w:rsidRDefault="00F35505">
      <w:r>
        <w:t>6.2.3</w:t>
      </w:r>
      <w:r>
        <w:tab/>
        <w:t>Further explanation of the presentation of states of expression and notes is provided in document TGP/7 "Development of Test Guidelines".</w:t>
      </w:r>
    </w:p>
    <w:p w14:paraId="286E095A" w14:textId="77777777" w:rsidR="00125EC5" w:rsidRDefault="00125EC5"/>
    <w:p w14:paraId="20697A58" w14:textId="77777777" w:rsidR="00125EC5" w:rsidRDefault="00F35505">
      <w:pPr>
        <w:pStyle w:val="Heading2"/>
      </w:pPr>
      <w:bookmarkStart w:id="21" w:name="_Toc_1_3_0000000017"/>
      <w:r>
        <w:t>Types of Expression</w:t>
      </w:r>
      <w:bookmarkEnd w:id="21"/>
    </w:p>
    <w:p w14:paraId="098741BD" w14:textId="77777777" w:rsidR="00125EC5" w:rsidRDefault="00125EC5"/>
    <w:p w14:paraId="24F192E1" w14:textId="77777777" w:rsidR="00125EC5" w:rsidRDefault="00F35505">
      <w:r>
        <w:tab/>
        <w:t>An explanation of the types of expression of characteristics (qualitative, quantitative and pseudo-qualitative) is provided in the General Introduction.</w:t>
      </w:r>
    </w:p>
    <w:p w14:paraId="629C8373" w14:textId="77777777" w:rsidR="00125EC5" w:rsidRDefault="00125EC5"/>
    <w:p w14:paraId="296BB815" w14:textId="77777777" w:rsidR="00125EC5" w:rsidRDefault="00F35505">
      <w:pPr>
        <w:pStyle w:val="Heading2"/>
      </w:pPr>
      <w:bookmarkStart w:id="22" w:name="_Toc_1_3_0000000018"/>
      <w:r>
        <w:t>Example Varieties</w:t>
      </w:r>
      <w:bookmarkEnd w:id="22"/>
    </w:p>
    <w:p w14:paraId="2481C749" w14:textId="77777777" w:rsidR="00125EC5" w:rsidRDefault="00125EC5"/>
    <w:p w14:paraId="21C70434" w14:textId="77777777" w:rsidR="00125EC5" w:rsidRDefault="00F35505">
      <w:r>
        <w:tab/>
        <w:t>Where appropriate, example varieties are provided to clarify the states of expression of each characteristic.</w:t>
      </w:r>
    </w:p>
    <w:p w14:paraId="6AF8F9B5" w14:textId="77777777" w:rsidR="00125EC5" w:rsidRDefault="00125EC5"/>
    <w:p w14:paraId="6C908525" w14:textId="77777777" w:rsidR="00125EC5" w:rsidRDefault="00125EC5">
      <w:pPr>
        <w:spacing w:beforeAutospacing="1" w:afterAutospacing="1"/>
      </w:pPr>
    </w:p>
    <w:p w14:paraId="7F50C7F6" w14:textId="77777777" w:rsidR="00125EC5" w:rsidRDefault="00125EC5">
      <w:pPr>
        <w:sectPr w:rsidR="00125EC5">
          <w:headerReference w:type="default" r:id="rId17"/>
          <w:footerReference w:type="first" r:id="rId18"/>
          <w:pgSz w:w="11906" w:h="16838"/>
          <w:pgMar w:top="504" w:right="960" w:bottom="504" w:left="960" w:header="510" w:footer="720" w:gutter="0"/>
          <w:cols w:space="0"/>
          <w:titlePg/>
        </w:sectPr>
      </w:pPr>
    </w:p>
    <w:p w14:paraId="59141B62" w14:textId="77777777" w:rsidR="00125EC5" w:rsidRDefault="00F35505">
      <w:pPr>
        <w:pStyle w:val="Heading2"/>
      </w:pPr>
      <w:bookmarkStart w:id="23" w:name="_Toc_1_3_0000000019"/>
      <w:r>
        <w:lastRenderedPageBreak/>
        <w:t>Legend</w:t>
      </w:r>
      <w:bookmarkEnd w:id="23"/>
    </w:p>
    <w:p w14:paraId="736B518B" w14:textId="77777777" w:rsidR="00125EC5" w:rsidRDefault="00125EC5"/>
    <w:tbl>
      <w:tblPr>
        <w:tblW w:w="0" w:type="auto"/>
        <w:tblBorders>
          <w:top w:val="single" w:sz="4" w:space="0" w:color="auto"/>
          <w:left w:val="single" w:sz="4" w:space="0" w:color="auto"/>
          <w:bottom w:val="single" w:sz="4" w:space="0" w:color="auto"/>
          <w:right w:val="single" w:sz="4" w:space="0" w:color="auto"/>
          <w:insideH w:val="single" w:sz="4" w:space="0" w:color="auto"/>
          <w:insideV w:val="dotted" w:sz="4" w:space="0" w:color="auto"/>
        </w:tblBorders>
        <w:tblLook w:val="0600" w:firstRow="0" w:lastRow="0" w:firstColumn="0" w:lastColumn="0" w:noHBand="1" w:noVBand="1"/>
      </w:tblPr>
      <w:tblGrid>
        <w:gridCol w:w="392"/>
        <w:gridCol w:w="392"/>
        <w:gridCol w:w="899"/>
        <w:gridCol w:w="873"/>
        <w:gridCol w:w="902"/>
        <w:gridCol w:w="870"/>
        <w:gridCol w:w="1772"/>
        <w:gridCol w:w="1772"/>
        <w:gridCol w:w="1328"/>
        <w:gridCol w:w="776"/>
      </w:tblGrid>
      <w:tr w:rsidR="00125EC5" w14:paraId="097D0EFC" w14:textId="77777777">
        <w:tc>
          <w:tcPr>
            <w:tcW w:w="1427" w:type="dxa"/>
            <w:gridSpan w:val="2"/>
          </w:tcPr>
          <w:p w14:paraId="7724449E" w14:textId="77777777" w:rsidR="00125EC5" w:rsidRDefault="00125EC5">
            <w:pPr>
              <w:jc w:val="left"/>
            </w:pPr>
          </w:p>
        </w:tc>
        <w:tc>
          <w:tcPr>
            <w:tcW w:w="1427" w:type="dxa"/>
            <w:gridSpan w:val="2"/>
          </w:tcPr>
          <w:p w14:paraId="45695CCE" w14:textId="77777777" w:rsidR="00125EC5" w:rsidRDefault="00F35505">
            <w:pPr>
              <w:jc w:val="left"/>
            </w:pPr>
            <w:r>
              <w:rPr>
                <w:rFonts w:eastAsia="Arial"/>
                <w:sz w:val="16"/>
              </w:rPr>
              <w:t>English</w:t>
            </w:r>
          </w:p>
        </w:tc>
        <w:tc>
          <w:tcPr>
            <w:tcW w:w="1427" w:type="dxa"/>
            <w:gridSpan w:val="2"/>
          </w:tcPr>
          <w:p w14:paraId="761A2AF7" w14:textId="77777777" w:rsidR="00125EC5" w:rsidRDefault="00F35505">
            <w:pPr>
              <w:jc w:val="left"/>
            </w:pPr>
            <w:r>
              <w:rPr>
                <w:rFonts w:eastAsia="Arial"/>
                <w:sz w:val="16"/>
              </w:rPr>
              <w:t>français</w:t>
            </w:r>
          </w:p>
        </w:tc>
        <w:tc>
          <w:tcPr>
            <w:tcW w:w="1427" w:type="dxa"/>
          </w:tcPr>
          <w:p w14:paraId="64EF47A7" w14:textId="77777777" w:rsidR="00125EC5" w:rsidRDefault="00F35505">
            <w:pPr>
              <w:jc w:val="left"/>
            </w:pPr>
            <w:r>
              <w:rPr>
                <w:rFonts w:eastAsia="Arial"/>
                <w:sz w:val="16"/>
              </w:rPr>
              <w:t>deutsch</w:t>
            </w:r>
          </w:p>
        </w:tc>
        <w:tc>
          <w:tcPr>
            <w:tcW w:w="1427" w:type="dxa"/>
          </w:tcPr>
          <w:p w14:paraId="4A9CD0AC" w14:textId="77777777" w:rsidR="00125EC5" w:rsidRDefault="00F35505">
            <w:pPr>
              <w:jc w:val="left"/>
            </w:pPr>
            <w:r>
              <w:rPr>
                <w:rFonts w:eastAsia="Arial"/>
                <w:sz w:val="16"/>
              </w:rPr>
              <w:t>español</w:t>
            </w:r>
          </w:p>
        </w:tc>
        <w:tc>
          <w:tcPr>
            <w:tcW w:w="1427" w:type="dxa"/>
          </w:tcPr>
          <w:p w14:paraId="7CFE2BC0" w14:textId="77777777" w:rsidR="00125EC5" w:rsidRDefault="00F35505">
            <w:pPr>
              <w:jc w:val="left"/>
            </w:pPr>
            <w:r>
              <w:rPr>
                <w:rFonts w:eastAsia="Arial"/>
                <w:sz w:val="16"/>
              </w:rPr>
              <w:t>Example Varieties</w:t>
            </w:r>
          </w:p>
          <w:p w14:paraId="3DE159B7" w14:textId="77777777" w:rsidR="00125EC5" w:rsidRDefault="00F35505">
            <w:pPr>
              <w:jc w:val="left"/>
            </w:pPr>
            <w:r>
              <w:rPr>
                <w:rFonts w:eastAsia="Arial"/>
                <w:sz w:val="16"/>
              </w:rPr>
              <w:t>Exemples</w:t>
            </w:r>
          </w:p>
          <w:p w14:paraId="093B89CA" w14:textId="77777777" w:rsidR="00125EC5" w:rsidRDefault="00F35505">
            <w:pPr>
              <w:jc w:val="left"/>
            </w:pPr>
            <w:r>
              <w:rPr>
                <w:rFonts w:eastAsia="Arial"/>
                <w:sz w:val="16"/>
              </w:rPr>
              <w:t>Beispielssorten</w:t>
            </w:r>
          </w:p>
          <w:p w14:paraId="4C21C8B9" w14:textId="77777777" w:rsidR="00125EC5" w:rsidRDefault="00F35505">
            <w:pPr>
              <w:jc w:val="left"/>
            </w:pPr>
            <w:r>
              <w:rPr>
                <w:rFonts w:eastAsia="Arial"/>
                <w:sz w:val="16"/>
              </w:rPr>
              <w:t>Variedades ejemplo</w:t>
            </w:r>
          </w:p>
          <w:p w14:paraId="471E3FD7" w14:textId="77777777" w:rsidR="00125EC5" w:rsidRDefault="00125EC5">
            <w:pPr>
              <w:jc w:val="left"/>
            </w:pPr>
          </w:p>
        </w:tc>
        <w:tc>
          <w:tcPr>
            <w:tcW w:w="1427" w:type="dxa"/>
          </w:tcPr>
          <w:p w14:paraId="6E8404C0" w14:textId="77777777" w:rsidR="00125EC5" w:rsidRDefault="00F35505">
            <w:pPr>
              <w:jc w:val="left"/>
            </w:pPr>
            <w:r>
              <w:rPr>
                <w:rFonts w:eastAsia="Arial"/>
                <w:sz w:val="16"/>
              </w:rPr>
              <w:t>Note/</w:t>
            </w:r>
          </w:p>
          <w:p w14:paraId="59B73E4C" w14:textId="77777777" w:rsidR="00125EC5" w:rsidRDefault="00F35505">
            <w:pPr>
              <w:jc w:val="left"/>
            </w:pPr>
            <w:r>
              <w:rPr>
                <w:rFonts w:eastAsia="Arial"/>
                <w:sz w:val="16"/>
              </w:rPr>
              <w:t>Nota</w:t>
            </w:r>
          </w:p>
          <w:p w14:paraId="65DDCFE2" w14:textId="77777777" w:rsidR="00125EC5" w:rsidRDefault="00125EC5">
            <w:pPr>
              <w:jc w:val="left"/>
            </w:pPr>
          </w:p>
        </w:tc>
      </w:tr>
      <w:tr w:rsidR="00125EC5" w14:paraId="3675F4FE" w14:textId="77777777">
        <w:tc>
          <w:tcPr>
            <w:tcW w:w="713" w:type="dxa"/>
            <w:shd w:val="clear" w:color="auto" w:fill="DFDFD7"/>
          </w:tcPr>
          <w:p w14:paraId="1DB49305" w14:textId="77777777" w:rsidR="00125EC5" w:rsidRDefault="00F35505">
            <w:r>
              <w:rPr>
                <w:rFonts w:eastAsia="Arial"/>
                <w:b/>
                <w:sz w:val="16"/>
              </w:rPr>
              <w:t>1</w:t>
            </w:r>
          </w:p>
        </w:tc>
        <w:tc>
          <w:tcPr>
            <w:tcW w:w="713" w:type="dxa"/>
            <w:shd w:val="clear" w:color="auto" w:fill="DFDFD7"/>
          </w:tcPr>
          <w:p w14:paraId="3378E682" w14:textId="77777777" w:rsidR="00125EC5" w:rsidRDefault="00F35505">
            <w:r>
              <w:rPr>
                <w:rFonts w:eastAsia="Arial"/>
                <w:b/>
                <w:sz w:val="16"/>
              </w:rPr>
              <w:t>2</w:t>
            </w:r>
          </w:p>
        </w:tc>
        <w:tc>
          <w:tcPr>
            <w:tcW w:w="713" w:type="dxa"/>
            <w:shd w:val="clear" w:color="auto" w:fill="DFDFD7"/>
          </w:tcPr>
          <w:p w14:paraId="402FCBD7" w14:textId="77777777" w:rsidR="00125EC5" w:rsidRDefault="00F35505">
            <w:r>
              <w:rPr>
                <w:rFonts w:eastAsia="Arial"/>
                <w:b/>
                <w:sz w:val="16"/>
              </w:rPr>
              <w:t>3</w:t>
            </w:r>
          </w:p>
        </w:tc>
        <w:tc>
          <w:tcPr>
            <w:tcW w:w="713" w:type="dxa"/>
            <w:shd w:val="clear" w:color="auto" w:fill="DFDFD7"/>
          </w:tcPr>
          <w:p w14:paraId="04ABBCF1" w14:textId="77777777" w:rsidR="00125EC5" w:rsidRDefault="00F35505">
            <w:r>
              <w:rPr>
                <w:rFonts w:eastAsia="Arial"/>
                <w:b/>
                <w:sz w:val="16"/>
              </w:rPr>
              <w:t>4</w:t>
            </w:r>
          </w:p>
        </w:tc>
        <w:tc>
          <w:tcPr>
            <w:tcW w:w="713" w:type="dxa"/>
            <w:shd w:val="clear" w:color="auto" w:fill="DFDFD7"/>
          </w:tcPr>
          <w:p w14:paraId="4B7C281E" w14:textId="77777777" w:rsidR="00125EC5" w:rsidRDefault="00F35505">
            <w:r>
              <w:rPr>
                <w:rFonts w:eastAsia="Arial"/>
                <w:b/>
                <w:sz w:val="16"/>
              </w:rPr>
              <w:t>5</w:t>
            </w:r>
          </w:p>
        </w:tc>
        <w:tc>
          <w:tcPr>
            <w:tcW w:w="713" w:type="dxa"/>
            <w:shd w:val="clear" w:color="auto" w:fill="DFDFD7"/>
          </w:tcPr>
          <w:p w14:paraId="751BD412" w14:textId="77777777" w:rsidR="00125EC5" w:rsidRDefault="00F35505">
            <w:r>
              <w:rPr>
                <w:rFonts w:eastAsia="Arial"/>
                <w:b/>
                <w:sz w:val="16"/>
              </w:rPr>
              <w:t>6</w:t>
            </w:r>
          </w:p>
        </w:tc>
        <w:tc>
          <w:tcPr>
            <w:tcW w:w="1427" w:type="dxa"/>
            <w:shd w:val="clear" w:color="auto" w:fill="DFDFD7"/>
          </w:tcPr>
          <w:p w14:paraId="47A3BA30" w14:textId="77777777" w:rsidR="00125EC5" w:rsidRDefault="00F35505">
            <w:r>
              <w:rPr>
                <w:rFonts w:eastAsia="Arial"/>
                <w:b/>
                <w:sz w:val="16"/>
              </w:rPr>
              <w:t>7</w:t>
            </w:r>
          </w:p>
        </w:tc>
        <w:tc>
          <w:tcPr>
            <w:tcW w:w="1427" w:type="dxa"/>
            <w:shd w:val="clear" w:color="auto" w:fill="DFDFD7"/>
          </w:tcPr>
          <w:p w14:paraId="6F2AA2D2" w14:textId="77777777" w:rsidR="00125EC5" w:rsidRDefault="00125EC5"/>
        </w:tc>
        <w:tc>
          <w:tcPr>
            <w:tcW w:w="1427" w:type="dxa"/>
            <w:shd w:val="clear" w:color="auto" w:fill="DFDFD7"/>
          </w:tcPr>
          <w:p w14:paraId="51B534E5" w14:textId="77777777" w:rsidR="00125EC5" w:rsidRDefault="00125EC5"/>
        </w:tc>
        <w:tc>
          <w:tcPr>
            <w:tcW w:w="1427" w:type="dxa"/>
            <w:shd w:val="clear" w:color="auto" w:fill="DFDFD7"/>
          </w:tcPr>
          <w:p w14:paraId="2FBB1088" w14:textId="77777777" w:rsidR="00125EC5" w:rsidRDefault="00125EC5"/>
        </w:tc>
      </w:tr>
      <w:tr w:rsidR="00125EC5" w:rsidRPr="000272D6" w14:paraId="0827A6AF" w14:textId="77777777">
        <w:trPr>
          <w:trHeight w:val="1000"/>
        </w:trPr>
        <w:tc>
          <w:tcPr>
            <w:tcW w:w="713" w:type="dxa"/>
            <w:vMerge w:val="restart"/>
          </w:tcPr>
          <w:p w14:paraId="664487F7" w14:textId="77777777" w:rsidR="00125EC5" w:rsidRDefault="00125EC5"/>
        </w:tc>
        <w:tc>
          <w:tcPr>
            <w:tcW w:w="713" w:type="dxa"/>
          </w:tcPr>
          <w:p w14:paraId="6E210ACF" w14:textId="77777777" w:rsidR="00125EC5" w:rsidRDefault="00125EC5"/>
        </w:tc>
        <w:tc>
          <w:tcPr>
            <w:tcW w:w="1426" w:type="dxa"/>
            <w:gridSpan w:val="2"/>
          </w:tcPr>
          <w:p w14:paraId="04A89F9D" w14:textId="77777777" w:rsidR="00125EC5" w:rsidRDefault="00F35505">
            <w:pPr>
              <w:divId w:val="1"/>
            </w:pPr>
            <w:r>
              <w:t>                            </w:t>
            </w:r>
          </w:p>
          <w:p w14:paraId="53FFF99D" w14:textId="77777777" w:rsidR="00125EC5" w:rsidRDefault="00F35505">
            <w:pPr>
              <w:jc w:val="left"/>
              <w:divId w:val="2"/>
            </w:pPr>
            <w:r>
              <w:rPr>
                <w:b/>
                <w:sz w:val="16"/>
              </w:rPr>
              <w:t xml:space="preserve">Name of characteristics in English </w:t>
            </w:r>
          </w:p>
        </w:tc>
        <w:tc>
          <w:tcPr>
            <w:tcW w:w="1426" w:type="dxa"/>
            <w:gridSpan w:val="2"/>
          </w:tcPr>
          <w:p w14:paraId="1E17E2FD" w14:textId="77777777" w:rsidR="00125EC5" w:rsidRDefault="00F35505">
            <w:pPr>
              <w:divId w:val="1"/>
            </w:pPr>
            <w:r>
              <w:t>                            </w:t>
            </w:r>
          </w:p>
          <w:p w14:paraId="156BCD6B" w14:textId="77777777" w:rsidR="00125EC5" w:rsidRPr="004B05EA" w:rsidRDefault="00F35505">
            <w:pPr>
              <w:jc w:val="left"/>
              <w:divId w:val="2"/>
              <w:rPr>
                <w:lang w:val="fr-FR"/>
              </w:rPr>
            </w:pPr>
            <w:r w:rsidRPr="004B05EA">
              <w:rPr>
                <w:b/>
                <w:sz w:val="16"/>
                <w:lang w:val="fr-FR"/>
              </w:rPr>
              <w:t>Nom du caractère en français</w:t>
            </w:r>
          </w:p>
        </w:tc>
        <w:tc>
          <w:tcPr>
            <w:tcW w:w="1427" w:type="dxa"/>
          </w:tcPr>
          <w:p w14:paraId="63B43C9D" w14:textId="77777777" w:rsidR="00125EC5" w:rsidRPr="004B05EA" w:rsidRDefault="00F35505">
            <w:pPr>
              <w:divId w:val="1"/>
              <w:rPr>
                <w:lang w:val="fr-FR"/>
              </w:rPr>
            </w:pPr>
            <w:r w:rsidRPr="004B05EA">
              <w:rPr>
                <w:lang w:val="fr-FR"/>
              </w:rPr>
              <w:t>                            </w:t>
            </w:r>
          </w:p>
          <w:p w14:paraId="14863C76" w14:textId="77777777" w:rsidR="00125EC5" w:rsidRPr="004B05EA" w:rsidRDefault="00F35505">
            <w:pPr>
              <w:jc w:val="left"/>
              <w:divId w:val="2"/>
              <w:rPr>
                <w:lang w:val="de-DE"/>
              </w:rPr>
            </w:pPr>
            <w:r w:rsidRPr="004B05EA">
              <w:rPr>
                <w:b/>
                <w:sz w:val="16"/>
                <w:lang w:val="de-DE"/>
              </w:rPr>
              <w:t>Name des Merkmals auf Deutsch</w:t>
            </w:r>
          </w:p>
        </w:tc>
        <w:tc>
          <w:tcPr>
            <w:tcW w:w="1427" w:type="dxa"/>
          </w:tcPr>
          <w:p w14:paraId="7CCA4425" w14:textId="77777777" w:rsidR="00125EC5" w:rsidRPr="004B05EA" w:rsidRDefault="00F35505">
            <w:pPr>
              <w:divId w:val="1"/>
              <w:rPr>
                <w:lang w:val="de-DE"/>
              </w:rPr>
            </w:pPr>
            <w:r w:rsidRPr="004B05EA">
              <w:rPr>
                <w:lang w:val="de-DE"/>
              </w:rPr>
              <w:t>                            </w:t>
            </w:r>
          </w:p>
          <w:p w14:paraId="76A53201" w14:textId="77777777" w:rsidR="00125EC5" w:rsidRPr="004B05EA" w:rsidRDefault="00F35505">
            <w:pPr>
              <w:jc w:val="left"/>
              <w:divId w:val="2"/>
              <w:rPr>
                <w:lang w:val="es-ES"/>
              </w:rPr>
            </w:pPr>
            <w:r w:rsidRPr="004B05EA">
              <w:rPr>
                <w:b/>
                <w:sz w:val="16"/>
                <w:lang w:val="es-ES"/>
              </w:rPr>
              <w:t>Nombre del carácter en español</w:t>
            </w:r>
          </w:p>
        </w:tc>
        <w:tc>
          <w:tcPr>
            <w:tcW w:w="1427" w:type="dxa"/>
          </w:tcPr>
          <w:p w14:paraId="3A7C463A" w14:textId="77777777" w:rsidR="00125EC5" w:rsidRPr="004B05EA" w:rsidRDefault="00125EC5">
            <w:pPr>
              <w:rPr>
                <w:lang w:val="es-ES"/>
              </w:rPr>
            </w:pPr>
          </w:p>
        </w:tc>
        <w:tc>
          <w:tcPr>
            <w:tcW w:w="1427" w:type="dxa"/>
          </w:tcPr>
          <w:p w14:paraId="4C9EEE45" w14:textId="77777777" w:rsidR="00125EC5" w:rsidRPr="004B05EA" w:rsidRDefault="00125EC5">
            <w:pPr>
              <w:rPr>
                <w:lang w:val="es-ES"/>
              </w:rPr>
            </w:pPr>
          </w:p>
        </w:tc>
      </w:tr>
      <w:tr w:rsidR="00125EC5" w14:paraId="66630048" w14:textId="77777777">
        <w:trPr>
          <w:trHeight w:val="1000"/>
        </w:trPr>
        <w:tc>
          <w:tcPr>
            <w:tcW w:w="713" w:type="dxa"/>
            <w:vMerge/>
          </w:tcPr>
          <w:p w14:paraId="74324457" w14:textId="77777777" w:rsidR="00125EC5" w:rsidRPr="004B05EA" w:rsidRDefault="00125EC5">
            <w:pPr>
              <w:rPr>
                <w:lang w:val="es-ES"/>
              </w:rPr>
            </w:pPr>
          </w:p>
        </w:tc>
        <w:tc>
          <w:tcPr>
            <w:tcW w:w="713" w:type="dxa"/>
          </w:tcPr>
          <w:p w14:paraId="4774A35C" w14:textId="77777777" w:rsidR="00125EC5" w:rsidRPr="004B05EA" w:rsidRDefault="00125EC5">
            <w:pPr>
              <w:rPr>
                <w:lang w:val="es-ES"/>
              </w:rPr>
            </w:pPr>
          </w:p>
        </w:tc>
        <w:tc>
          <w:tcPr>
            <w:tcW w:w="1426" w:type="dxa"/>
            <w:gridSpan w:val="2"/>
          </w:tcPr>
          <w:p w14:paraId="60ABCDAC" w14:textId="77777777" w:rsidR="00125EC5" w:rsidRPr="004B05EA" w:rsidRDefault="00F35505">
            <w:pPr>
              <w:divId w:val="1"/>
              <w:rPr>
                <w:lang w:val="es-ES"/>
              </w:rPr>
            </w:pPr>
            <w:r w:rsidRPr="004B05EA">
              <w:rPr>
                <w:lang w:val="es-ES"/>
              </w:rPr>
              <w:t>                            </w:t>
            </w:r>
          </w:p>
          <w:p w14:paraId="39FE23BD" w14:textId="77777777" w:rsidR="00125EC5" w:rsidRDefault="00F35505">
            <w:pPr>
              <w:jc w:val="left"/>
              <w:divId w:val="2"/>
            </w:pPr>
            <w:r>
              <w:rPr>
                <w:sz w:val="16"/>
              </w:rPr>
              <w:t>states of expression</w:t>
            </w:r>
          </w:p>
        </w:tc>
        <w:tc>
          <w:tcPr>
            <w:tcW w:w="1426" w:type="dxa"/>
            <w:gridSpan w:val="2"/>
          </w:tcPr>
          <w:p w14:paraId="65ADE4D9" w14:textId="77777777" w:rsidR="00125EC5" w:rsidRDefault="00F35505">
            <w:pPr>
              <w:divId w:val="1"/>
            </w:pPr>
            <w:r>
              <w:t>                            </w:t>
            </w:r>
          </w:p>
          <w:p w14:paraId="5B3134D8" w14:textId="77777777" w:rsidR="00125EC5" w:rsidRDefault="00F35505">
            <w:pPr>
              <w:jc w:val="left"/>
              <w:divId w:val="2"/>
            </w:pPr>
            <w:r>
              <w:rPr>
                <w:sz w:val="16"/>
              </w:rPr>
              <w:t>types d’expression</w:t>
            </w:r>
          </w:p>
        </w:tc>
        <w:tc>
          <w:tcPr>
            <w:tcW w:w="1427" w:type="dxa"/>
          </w:tcPr>
          <w:p w14:paraId="09C51E69" w14:textId="77777777" w:rsidR="00125EC5" w:rsidRDefault="00F35505">
            <w:pPr>
              <w:divId w:val="1"/>
            </w:pPr>
            <w:r>
              <w:t>                            </w:t>
            </w:r>
          </w:p>
          <w:p w14:paraId="6A2C50BF" w14:textId="77777777" w:rsidR="00125EC5" w:rsidRDefault="00F35505">
            <w:pPr>
              <w:jc w:val="left"/>
              <w:divId w:val="2"/>
            </w:pPr>
            <w:r>
              <w:rPr>
                <w:sz w:val="16"/>
              </w:rPr>
              <w:t>Ausprägungsstufen</w:t>
            </w:r>
          </w:p>
        </w:tc>
        <w:tc>
          <w:tcPr>
            <w:tcW w:w="1427" w:type="dxa"/>
          </w:tcPr>
          <w:p w14:paraId="4122AED7" w14:textId="77777777" w:rsidR="00125EC5" w:rsidRDefault="00F35505">
            <w:pPr>
              <w:divId w:val="1"/>
            </w:pPr>
            <w:r>
              <w:t>                            </w:t>
            </w:r>
          </w:p>
          <w:p w14:paraId="6A9A46D1" w14:textId="77777777" w:rsidR="00125EC5" w:rsidRDefault="00F35505">
            <w:pPr>
              <w:jc w:val="left"/>
              <w:divId w:val="2"/>
            </w:pPr>
            <w:r>
              <w:rPr>
                <w:sz w:val="16"/>
              </w:rPr>
              <w:t>tipos de expresión</w:t>
            </w:r>
          </w:p>
        </w:tc>
        <w:tc>
          <w:tcPr>
            <w:tcW w:w="1427" w:type="dxa"/>
          </w:tcPr>
          <w:p w14:paraId="3B9BC287" w14:textId="77777777" w:rsidR="00125EC5" w:rsidRDefault="00125EC5"/>
        </w:tc>
        <w:tc>
          <w:tcPr>
            <w:tcW w:w="1427" w:type="dxa"/>
          </w:tcPr>
          <w:p w14:paraId="61827F85" w14:textId="77777777" w:rsidR="00125EC5" w:rsidRDefault="00125EC5"/>
        </w:tc>
      </w:tr>
    </w:tbl>
    <w:p w14:paraId="7F0ECABB" w14:textId="77777777" w:rsidR="00125EC5" w:rsidRDefault="00125EC5"/>
    <w:p w14:paraId="75845C72" w14:textId="77777777" w:rsidR="00125EC5" w:rsidRDefault="00125EC5"/>
    <w:p w14:paraId="71DB6CA2" w14:textId="77777777" w:rsidR="00125EC5" w:rsidRDefault="00F35505">
      <w:r>
        <w:t>1</w:t>
      </w:r>
      <w:r>
        <w:tab/>
        <w:t>Characteristic number</w:t>
      </w:r>
    </w:p>
    <w:p w14:paraId="09E3805C" w14:textId="77777777" w:rsidR="00125EC5" w:rsidRDefault="00125EC5"/>
    <w:p w14:paraId="77C0067C" w14:textId="7403D43B" w:rsidR="00125EC5" w:rsidRDefault="00F35505">
      <w:r>
        <w:t>2</w:t>
      </w:r>
      <w:r>
        <w:tab/>
        <w:t>(*)</w:t>
      </w:r>
      <w:r>
        <w:tab/>
      </w:r>
      <w:r>
        <w:tab/>
      </w:r>
      <w:r>
        <w:tab/>
      </w:r>
      <w:r>
        <w:tab/>
      </w:r>
      <w:r w:rsidR="006632D5">
        <w:t>A</w:t>
      </w:r>
      <w:r>
        <w:t>sterisked characteristic</w:t>
      </w:r>
      <w:r>
        <w:tab/>
      </w:r>
      <w:r>
        <w:tab/>
        <w:t>– see Chapter 6.1.2</w:t>
      </w:r>
    </w:p>
    <w:p w14:paraId="1CC5C4AD" w14:textId="77777777" w:rsidR="00125EC5" w:rsidRDefault="00125EC5"/>
    <w:p w14:paraId="6A16DD9D" w14:textId="77777777" w:rsidR="00125EC5" w:rsidRDefault="00F35505">
      <w:r>
        <w:t>3</w:t>
      </w:r>
      <w:r>
        <w:tab/>
        <w:t>Type of expression</w:t>
      </w:r>
    </w:p>
    <w:p w14:paraId="0A40B5CB" w14:textId="77777777" w:rsidR="00125EC5" w:rsidRDefault="00F35505">
      <w:r>
        <w:tab/>
        <w:t>QL</w:t>
      </w:r>
      <w:r>
        <w:tab/>
      </w:r>
      <w:r>
        <w:tab/>
      </w:r>
      <w:r>
        <w:tab/>
      </w:r>
      <w:r>
        <w:tab/>
        <w:t>Qualitative characteristic</w:t>
      </w:r>
      <w:r>
        <w:tab/>
      </w:r>
      <w:r>
        <w:tab/>
        <w:t>– see Chapter 6.3</w:t>
      </w:r>
    </w:p>
    <w:p w14:paraId="6F8AD37B" w14:textId="77777777" w:rsidR="00125EC5" w:rsidRDefault="00F35505">
      <w:r>
        <w:tab/>
        <w:t>QN</w:t>
      </w:r>
      <w:r>
        <w:tab/>
      </w:r>
      <w:r>
        <w:tab/>
      </w:r>
      <w:r>
        <w:tab/>
      </w:r>
      <w:r>
        <w:tab/>
        <w:t>Quantitative characteristic</w:t>
      </w:r>
      <w:r>
        <w:tab/>
      </w:r>
      <w:r>
        <w:tab/>
        <w:t>– see Chapter 6.3</w:t>
      </w:r>
    </w:p>
    <w:p w14:paraId="3BE0125D" w14:textId="51F1CA7A" w:rsidR="00125EC5" w:rsidRDefault="00F35505">
      <w:r>
        <w:tab/>
        <w:t>PQ</w:t>
      </w:r>
      <w:r>
        <w:tab/>
      </w:r>
      <w:r>
        <w:tab/>
      </w:r>
      <w:r>
        <w:tab/>
      </w:r>
      <w:r>
        <w:tab/>
        <w:t>Pseudo-qualitative characteristic</w:t>
      </w:r>
      <w:r>
        <w:tab/>
        <w:t>– see Chapter 6.3</w:t>
      </w:r>
    </w:p>
    <w:p w14:paraId="1E2D5D38" w14:textId="77777777" w:rsidR="00125EC5" w:rsidRDefault="00125EC5"/>
    <w:p w14:paraId="4D5DE23E" w14:textId="77777777" w:rsidR="00125EC5" w:rsidRDefault="00F35505">
      <w:r>
        <w:t>4</w:t>
      </w:r>
      <w:r>
        <w:tab/>
        <w:t>Method of observation (and type of plot, if applicable)</w:t>
      </w:r>
    </w:p>
    <w:p w14:paraId="25BD4781" w14:textId="77777777" w:rsidR="00125EC5" w:rsidRDefault="00F35505">
      <w:r>
        <w:tab/>
        <w:t>MG, MS, VG, VS</w:t>
      </w:r>
      <w:r>
        <w:tab/>
      </w:r>
      <w:r>
        <w:tab/>
      </w:r>
      <w:r>
        <w:tab/>
      </w:r>
      <w:r>
        <w:tab/>
      </w:r>
      <w:r>
        <w:tab/>
      </w:r>
      <w:r>
        <w:tab/>
      </w:r>
      <w:r>
        <w:tab/>
        <w:t>– see Chapter 4.1.5</w:t>
      </w:r>
    </w:p>
    <w:p w14:paraId="696CF7AD" w14:textId="77777777" w:rsidR="00125EC5" w:rsidRDefault="00125EC5"/>
    <w:p w14:paraId="1466A38F" w14:textId="77777777" w:rsidR="00125EC5" w:rsidRDefault="00F35505">
      <w:r>
        <w:t>5</w:t>
      </w:r>
      <w:r>
        <w:tab/>
        <w:t>(+)</w:t>
      </w:r>
      <w:r>
        <w:tab/>
      </w:r>
      <w:r>
        <w:tab/>
      </w:r>
      <w:r>
        <w:tab/>
      </w:r>
      <w:r>
        <w:tab/>
      </w:r>
      <w:r>
        <w:tab/>
        <w:t>See Explanations on the Table of Characteristics in Chapter 8.2</w:t>
      </w:r>
    </w:p>
    <w:p w14:paraId="409D5428" w14:textId="77777777" w:rsidR="00125EC5" w:rsidRDefault="00125EC5"/>
    <w:p w14:paraId="6EB246A3" w14:textId="77777777" w:rsidR="00125EC5" w:rsidRDefault="00F35505">
      <w:r>
        <w:t>6</w:t>
      </w:r>
      <w:r>
        <w:tab/>
        <w:t>(a)-(d)</w:t>
      </w:r>
      <w:r>
        <w:tab/>
      </w:r>
      <w:r>
        <w:tab/>
      </w:r>
      <w:r>
        <w:tab/>
      </w:r>
      <w:r>
        <w:tab/>
      </w:r>
      <w:r>
        <w:tab/>
        <w:t>See Explanations on the Table of Characteristics in Chapter 8.1</w:t>
      </w:r>
    </w:p>
    <w:p w14:paraId="484CDFB0" w14:textId="77777777" w:rsidR="00125EC5" w:rsidRDefault="00125EC5"/>
    <w:p w14:paraId="482E422C" w14:textId="77777777" w:rsidR="00125EC5" w:rsidRDefault="00F35505">
      <w:r>
        <w:t>7</w:t>
      </w:r>
      <w:r>
        <w:tab/>
        <w:t>Not applicable</w:t>
      </w:r>
    </w:p>
    <w:p w14:paraId="31AD66A8" w14:textId="77777777" w:rsidR="00125EC5" w:rsidRDefault="00125EC5"/>
    <w:p w14:paraId="6447F83F" w14:textId="77777777" w:rsidR="00125EC5" w:rsidRDefault="00125EC5">
      <w:pPr>
        <w:spacing w:beforeAutospacing="1" w:afterAutospacing="1"/>
      </w:pPr>
    </w:p>
    <w:p w14:paraId="380B7216" w14:textId="77777777" w:rsidR="00125EC5" w:rsidRDefault="00125EC5">
      <w:pPr>
        <w:sectPr w:rsidR="00125EC5">
          <w:headerReference w:type="even" r:id="rId19"/>
          <w:headerReference w:type="default" r:id="rId20"/>
          <w:footerReference w:type="even" r:id="rId21"/>
          <w:footerReference w:type="default" r:id="rId22"/>
          <w:headerReference w:type="first" r:id="rId23"/>
          <w:footerReference w:type="first" r:id="rId24"/>
          <w:pgSz w:w="11906" w:h="16838"/>
          <w:pgMar w:top="504" w:right="960" w:bottom="504" w:left="960" w:header="510" w:footer="720" w:gutter="0"/>
          <w:cols w:space="720"/>
        </w:sectPr>
      </w:pPr>
    </w:p>
    <w:p w14:paraId="2A2490BB" w14:textId="77777777" w:rsidR="00125EC5" w:rsidRPr="004B05EA" w:rsidRDefault="00F35505">
      <w:pPr>
        <w:pStyle w:val="Heading1"/>
        <w:rPr>
          <w:lang w:val="fr-FR"/>
        </w:rPr>
      </w:pPr>
      <w:bookmarkStart w:id="24" w:name="_Toc_1_3_0000000020"/>
      <w:r w:rsidRPr="004B05EA">
        <w:rPr>
          <w:lang w:val="fr-FR"/>
        </w:rPr>
        <w:lastRenderedPageBreak/>
        <w:t xml:space="preserve">Table of </w:t>
      </w:r>
      <w:proofErr w:type="spellStart"/>
      <w:r w:rsidRPr="004B05EA">
        <w:rPr>
          <w:lang w:val="fr-FR"/>
        </w:rPr>
        <w:t>Characteristics</w:t>
      </w:r>
      <w:proofErr w:type="spellEnd"/>
      <w:r w:rsidRPr="004B05EA">
        <w:rPr>
          <w:lang w:val="fr-FR"/>
        </w:rPr>
        <w:t xml:space="preserve">/Tableau des </w:t>
      </w:r>
      <w:proofErr w:type="spellStart"/>
      <w:r w:rsidRPr="004B05EA">
        <w:rPr>
          <w:lang w:val="fr-FR"/>
        </w:rPr>
        <w:t>caracteres</w:t>
      </w:r>
      <w:proofErr w:type="spellEnd"/>
      <w:r w:rsidRPr="004B05EA">
        <w:rPr>
          <w:lang w:val="fr-FR"/>
        </w:rPr>
        <w:t>/</w:t>
      </w:r>
      <w:proofErr w:type="spellStart"/>
      <w:r w:rsidRPr="004B05EA">
        <w:rPr>
          <w:lang w:val="fr-FR"/>
        </w:rPr>
        <w:t>Merkmalstabelle</w:t>
      </w:r>
      <w:proofErr w:type="spellEnd"/>
      <w:r w:rsidRPr="004B05EA">
        <w:rPr>
          <w:lang w:val="fr-FR"/>
        </w:rPr>
        <w:t xml:space="preserve">/Tabla de </w:t>
      </w:r>
      <w:proofErr w:type="spellStart"/>
      <w:r w:rsidRPr="004B05EA">
        <w:rPr>
          <w:lang w:val="fr-FR"/>
        </w:rPr>
        <w:t>caracteres</w:t>
      </w:r>
      <w:bookmarkEnd w:id="24"/>
      <w:proofErr w:type="spellEnd"/>
    </w:p>
    <w:p w14:paraId="57D12E7F" w14:textId="77777777" w:rsidR="00125EC5" w:rsidRPr="004B05EA" w:rsidRDefault="00125EC5">
      <w:pPr>
        <w:rPr>
          <w:lang w:val="fr-FR"/>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439"/>
        <w:gridCol w:w="385"/>
        <w:gridCol w:w="823"/>
        <w:gridCol w:w="1083"/>
        <w:gridCol w:w="954"/>
        <w:gridCol w:w="954"/>
        <w:gridCol w:w="2030"/>
        <w:gridCol w:w="2030"/>
        <w:gridCol w:w="2031"/>
        <w:gridCol w:w="599"/>
      </w:tblGrid>
      <w:tr w:rsidR="00125EC5" w14:paraId="1DEFB039" w14:textId="77777777">
        <w:trPr>
          <w:trHeight w:val="1000"/>
          <w:tblHeader/>
        </w:trPr>
        <w:tc>
          <w:tcPr>
            <w:tcW w:w="125" w:type="pct"/>
            <w:gridSpan w:val="2"/>
          </w:tcPr>
          <w:p w14:paraId="0EF1B2CE" w14:textId="77777777" w:rsidR="00125EC5" w:rsidRPr="004B05EA" w:rsidRDefault="00125EC5">
            <w:pPr>
              <w:jc w:val="center"/>
              <w:rPr>
                <w:lang w:val="fr-FR"/>
              </w:rPr>
            </w:pPr>
          </w:p>
        </w:tc>
        <w:tc>
          <w:tcPr>
            <w:tcW w:w="950" w:type="pct"/>
            <w:gridSpan w:val="2"/>
          </w:tcPr>
          <w:p w14:paraId="69653531" w14:textId="77777777" w:rsidR="00125EC5" w:rsidRDefault="00F35505">
            <w:pPr>
              <w:jc w:val="center"/>
            </w:pPr>
            <w:r>
              <w:rPr>
                <w:rFonts w:eastAsia="Arial"/>
                <w:sz w:val="16"/>
              </w:rPr>
              <w:t>English</w:t>
            </w:r>
          </w:p>
        </w:tc>
        <w:tc>
          <w:tcPr>
            <w:tcW w:w="950" w:type="pct"/>
            <w:gridSpan w:val="2"/>
          </w:tcPr>
          <w:p w14:paraId="6AB68705" w14:textId="77777777" w:rsidR="00125EC5" w:rsidRDefault="00F35505">
            <w:pPr>
              <w:jc w:val="center"/>
            </w:pPr>
            <w:r>
              <w:rPr>
                <w:rFonts w:eastAsia="Arial"/>
                <w:sz w:val="16"/>
              </w:rPr>
              <w:t>français</w:t>
            </w:r>
          </w:p>
        </w:tc>
        <w:tc>
          <w:tcPr>
            <w:tcW w:w="950" w:type="pct"/>
          </w:tcPr>
          <w:p w14:paraId="7766AC12" w14:textId="77777777" w:rsidR="00125EC5" w:rsidRDefault="00F35505">
            <w:pPr>
              <w:jc w:val="center"/>
            </w:pPr>
            <w:r>
              <w:rPr>
                <w:rFonts w:eastAsia="Arial"/>
                <w:sz w:val="16"/>
              </w:rPr>
              <w:t>deutsch</w:t>
            </w:r>
          </w:p>
        </w:tc>
        <w:tc>
          <w:tcPr>
            <w:tcW w:w="950" w:type="pct"/>
          </w:tcPr>
          <w:p w14:paraId="38E425E7" w14:textId="77777777" w:rsidR="00125EC5" w:rsidRDefault="00F35505">
            <w:pPr>
              <w:jc w:val="center"/>
            </w:pPr>
            <w:r>
              <w:rPr>
                <w:rFonts w:eastAsia="Arial"/>
                <w:sz w:val="16"/>
              </w:rPr>
              <w:t>español</w:t>
            </w:r>
          </w:p>
        </w:tc>
        <w:tc>
          <w:tcPr>
            <w:tcW w:w="950" w:type="pct"/>
          </w:tcPr>
          <w:p w14:paraId="238ED008" w14:textId="77777777" w:rsidR="00125EC5" w:rsidRDefault="00F35505">
            <w:pPr>
              <w:jc w:val="center"/>
            </w:pPr>
            <w:r>
              <w:rPr>
                <w:rFonts w:eastAsia="Arial"/>
                <w:sz w:val="16"/>
              </w:rPr>
              <w:t>Example Varieties</w:t>
            </w:r>
          </w:p>
          <w:p w14:paraId="38CF96D4" w14:textId="77777777" w:rsidR="00125EC5" w:rsidRDefault="00F35505">
            <w:pPr>
              <w:jc w:val="center"/>
            </w:pPr>
            <w:r>
              <w:rPr>
                <w:rFonts w:eastAsia="Arial"/>
                <w:sz w:val="16"/>
              </w:rPr>
              <w:t>Exemples</w:t>
            </w:r>
          </w:p>
          <w:p w14:paraId="0EDA0747" w14:textId="77777777" w:rsidR="00125EC5" w:rsidRDefault="00F35505">
            <w:pPr>
              <w:jc w:val="center"/>
            </w:pPr>
            <w:r>
              <w:rPr>
                <w:rFonts w:eastAsia="Arial"/>
                <w:sz w:val="16"/>
              </w:rPr>
              <w:t>Beispielssorten</w:t>
            </w:r>
          </w:p>
          <w:p w14:paraId="5D55F47A" w14:textId="77777777" w:rsidR="00125EC5" w:rsidRDefault="00F35505">
            <w:pPr>
              <w:jc w:val="center"/>
            </w:pPr>
            <w:r>
              <w:rPr>
                <w:rFonts w:eastAsia="Arial"/>
                <w:sz w:val="16"/>
              </w:rPr>
              <w:t>Variedades ejemplo</w:t>
            </w:r>
          </w:p>
        </w:tc>
        <w:tc>
          <w:tcPr>
            <w:tcW w:w="125" w:type="pct"/>
          </w:tcPr>
          <w:p w14:paraId="4590C350" w14:textId="77777777" w:rsidR="00125EC5" w:rsidRDefault="00F35505">
            <w:pPr>
              <w:jc w:val="center"/>
            </w:pPr>
            <w:r>
              <w:rPr>
                <w:rFonts w:eastAsia="Arial"/>
                <w:sz w:val="16"/>
              </w:rPr>
              <w:t>Note/</w:t>
            </w:r>
          </w:p>
          <w:p w14:paraId="5DA1A97B" w14:textId="77777777" w:rsidR="00125EC5" w:rsidRDefault="00F35505">
            <w:pPr>
              <w:jc w:val="center"/>
            </w:pPr>
            <w:r>
              <w:rPr>
                <w:rFonts w:eastAsia="Arial"/>
                <w:sz w:val="16"/>
              </w:rPr>
              <w:t>Nota</w:t>
            </w:r>
          </w:p>
        </w:tc>
      </w:tr>
      <w:tr w:rsidR="00125EC5" w14:paraId="6E3D5617" w14:textId="77777777">
        <w:trPr>
          <w:trHeight w:val="360"/>
        </w:trPr>
        <w:tc>
          <w:tcPr>
            <w:tcW w:w="810" w:type="dxa"/>
            <w:tcBorders>
              <w:right w:val="dotted" w:sz="4" w:space="0" w:color="auto"/>
            </w:tcBorders>
            <w:shd w:val="clear" w:color="auto" w:fill="DFDFD7"/>
            <w:vAlign w:val="center"/>
          </w:tcPr>
          <w:p w14:paraId="0F483AB3" w14:textId="77777777" w:rsidR="00125EC5" w:rsidRDefault="00F35505">
            <w:r>
              <w:rPr>
                <w:rFonts w:eastAsia="Arial"/>
                <w:b/>
                <w:sz w:val="16"/>
              </w:rPr>
              <w:t>1.</w:t>
            </w:r>
          </w:p>
        </w:tc>
        <w:tc>
          <w:tcPr>
            <w:tcW w:w="810" w:type="dxa"/>
            <w:tcBorders>
              <w:right w:val="dotted" w:sz="4" w:space="0" w:color="auto"/>
            </w:tcBorders>
            <w:shd w:val="clear" w:color="auto" w:fill="DFDFD7"/>
            <w:vAlign w:val="center"/>
          </w:tcPr>
          <w:p w14:paraId="61009D26"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6F999684" w14:textId="77777777" w:rsidR="00125EC5" w:rsidRDefault="00F35505">
            <w:r>
              <w:rPr>
                <w:rFonts w:eastAsia="Arial"/>
                <w:b/>
                <w:sz w:val="16"/>
              </w:rPr>
              <w:t>QN</w:t>
            </w:r>
          </w:p>
        </w:tc>
        <w:tc>
          <w:tcPr>
            <w:tcW w:w="810" w:type="dxa"/>
            <w:tcBorders>
              <w:right w:val="dotted" w:sz="4" w:space="0" w:color="auto"/>
            </w:tcBorders>
            <w:shd w:val="clear" w:color="auto" w:fill="DFDFD7"/>
            <w:vAlign w:val="center"/>
          </w:tcPr>
          <w:p w14:paraId="72302C61" w14:textId="77777777" w:rsidR="00125EC5" w:rsidRDefault="00F35505">
            <w:r>
              <w:rPr>
                <w:rFonts w:eastAsia="Arial"/>
                <w:b/>
                <w:sz w:val="16"/>
              </w:rPr>
              <w:t>VG</w:t>
            </w:r>
          </w:p>
        </w:tc>
        <w:tc>
          <w:tcPr>
            <w:tcW w:w="810" w:type="dxa"/>
            <w:tcBorders>
              <w:right w:val="dotted" w:sz="4" w:space="0" w:color="auto"/>
            </w:tcBorders>
            <w:shd w:val="clear" w:color="auto" w:fill="DFDFD7"/>
            <w:vAlign w:val="center"/>
          </w:tcPr>
          <w:p w14:paraId="3D236AC4" w14:textId="77777777" w:rsidR="00125EC5" w:rsidRDefault="00125EC5"/>
        </w:tc>
        <w:tc>
          <w:tcPr>
            <w:tcW w:w="810" w:type="dxa"/>
            <w:tcBorders>
              <w:right w:val="dotted" w:sz="4" w:space="0" w:color="auto"/>
            </w:tcBorders>
            <w:shd w:val="clear" w:color="auto" w:fill="DFDFD7"/>
            <w:vAlign w:val="center"/>
          </w:tcPr>
          <w:p w14:paraId="12C3BFD7" w14:textId="77777777" w:rsidR="00125EC5" w:rsidRDefault="00125EC5"/>
        </w:tc>
        <w:tc>
          <w:tcPr>
            <w:tcW w:w="1620" w:type="dxa"/>
            <w:shd w:val="clear" w:color="auto" w:fill="DFDFD7"/>
            <w:vAlign w:val="center"/>
          </w:tcPr>
          <w:p w14:paraId="7AA35E63" w14:textId="77777777" w:rsidR="00125EC5" w:rsidRDefault="00125EC5"/>
        </w:tc>
        <w:tc>
          <w:tcPr>
            <w:tcW w:w="1620" w:type="dxa"/>
            <w:shd w:val="clear" w:color="auto" w:fill="DFDFD7"/>
          </w:tcPr>
          <w:p w14:paraId="68690083" w14:textId="77777777" w:rsidR="00125EC5" w:rsidRDefault="00125EC5"/>
        </w:tc>
        <w:tc>
          <w:tcPr>
            <w:tcW w:w="1620" w:type="dxa"/>
            <w:shd w:val="clear" w:color="auto" w:fill="DFDFD7"/>
          </w:tcPr>
          <w:p w14:paraId="1F4587DF" w14:textId="77777777" w:rsidR="00125EC5" w:rsidRDefault="00125EC5"/>
        </w:tc>
        <w:tc>
          <w:tcPr>
            <w:tcW w:w="1620" w:type="dxa"/>
            <w:shd w:val="clear" w:color="auto" w:fill="DFDFD7"/>
          </w:tcPr>
          <w:p w14:paraId="497A272A" w14:textId="77777777" w:rsidR="00125EC5" w:rsidRDefault="00125EC5"/>
        </w:tc>
      </w:tr>
      <w:tr w:rsidR="00125EC5" w14:paraId="71118C48" w14:textId="77777777">
        <w:trPr>
          <w:trHeight w:val="440"/>
        </w:trPr>
        <w:tc>
          <w:tcPr>
            <w:tcW w:w="1620" w:type="dxa"/>
            <w:gridSpan w:val="2"/>
            <w:vMerge w:val="restart"/>
          </w:tcPr>
          <w:p w14:paraId="421C9668" w14:textId="77777777" w:rsidR="00125EC5" w:rsidRDefault="00125EC5"/>
        </w:tc>
        <w:tc>
          <w:tcPr>
            <w:tcW w:w="1620" w:type="dxa"/>
            <w:gridSpan w:val="2"/>
            <w:tcBorders>
              <w:bottom w:val="dotted" w:sz="4" w:space="0" w:color="auto"/>
            </w:tcBorders>
          </w:tcPr>
          <w:p w14:paraId="5DC2FCE7" w14:textId="77777777" w:rsidR="00125EC5" w:rsidRDefault="00F35505">
            <w:pPr>
              <w:spacing w:before="113" w:after="113"/>
              <w:jc w:val="left"/>
              <w:divId w:val="1"/>
            </w:pPr>
            <w:r>
              <w:rPr>
                <w:b/>
                <w:sz w:val="16"/>
              </w:rPr>
              <w:t>Tree: vigor</w:t>
            </w:r>
          </w:p>
        </w:tc>
        <w:tc>
          <w:tcPr>
            <w:tcW w:w="1620" w:type="dxa"/>
            <w:gridSpan w:val="2"/>
            <w:tcBorders>
              <w:bottom w:val="dotted" w:sz="4" w:space="0" w:color="auto"/>
            </w:tcBorders>
          </w:tcPr>
          <w:p w14:paraId="1C6D240E" w14:textId="77777777" w:rsidR="00125EC5" w:rsidRDefault="00125EC5"/>
        </w:tc>
        <w:tc>
          <w:tcPr>
            <w:tcW w:w="1620" w:type="dxa"/>
            <w:tcBorders>
              <w:bottom w:val="dotted" w:sz="4" w:space="0" w:color="auto"/>
            </w:tcBorders>
          </w:tcPr>
          <w:p w14:paraId="220CE369" w14:textId="77777777" w:rsidR="00125EC5" w:rsidRDefault="00125EC5"/>
        </w:tc>
        <w:tc>
          <w:tcPr>
            <w:tcW w:w="1620" w:type="dxa"/>
            <w:tcBorders>
              <w:bottom w:val="dotted" w:sz="4" w:space="0" w:color="auto"/>
            </w:tcBorders>
          </w:tcPr>
          <w:p w14:paraId="637D0111" w14:textId="77777777" w:rsidR="00125EC5" w:rsidRDefault="00125EC5"/>
        </w:tc>
        <w:tc>
          <w:tcPr>
            <w:tcW w:w="1620" w:type="dxa"/>
            <w:tcBorders>
              <w:bottom w:val="dotted" w:sz="4" w:space="0" w:color="auto"/>
            </w:tcBorders>
          </w:tcPr>
          <w:p w14:paraId="4D9EE5C8" w14:textId="77777777" w:rsidR="00125EC5" w:rsidRDefault="00125EC5"/>
        </w:tc>
        <w:tc>
          <w:tcPr>
            <w:tcW w:w="1620" w:type="dxa"/>
            <w:tcBorders>
              <w:bottom w:val="dotted" w:sz="4" w:space="0" w:color="auto"/>
            </w:tcBorders>
          </w:tcPr>
          <w:p w14:paraId="63E2061E" w14:textId="77777777" w:rsidR="00125EC5" w:rsidRDefault="00125EC5"/>
        </w:tc>
      </w:tr>
      <w:tr w:rsidR="00125EC5" w14:paraId="194F6654" w14:textId="77777777">
        <w:trPr>
          <w:trHeight w:val="320"/>
        </w:trPr>
        <w:tc>
          <w:tcPr>
            <w:tcW w:w="1620" w:type="dxa"/>
            <w:gridSpan w:val="2"/>
            <w:vMerge/>
          </w:tcPr>
          <w:p w14:paraId="493F88C3" w14:textId="77777777" w:rsidR="00125EC5" w:rsidRDefault="00125EC5"/>
        </w:tc>
        <w:tc>
          <w:tcPr>
            <w:tcW w:w="1620" w:type="dxa"/>
            <w:gridSpan w:val="2"/>
            <w:tcBorders>
              <w:bottom w:val="dotted" w:sz="4" w:space="0" w:color="auto"/>
            </w:tcBorders>
            <w:vAlign w:val="center"/>
          </w:tcPr>
          <w:p w14:paraId="256E7C2E" w14:textId="77777777" w:rsidR="00125EC5" w:rsidRDefault="00F35505">
            <w:pPr>
              <w:jc w:val="left"/>
              <w:divId w:val="1"/>
            </w:pPr>
            <w:r>
              <w:rPr>
                <w:sz w:val="16"/>
              </w:rPr>
              <w:t>very weak</w:t>
            </w:r>
          </w:p>
        </w:tc>
        <w:tc>
          <w:tcPr>
            <w:tcW w:w="1620" w:type="dxa"/>
            <w:gridSpan w:val="2"/>
            <w:tcBorders>
              <w:bottom w:val="dotted" w:sz="4" w:space="0" w:color="auto"/>
            </w:tcBorders>
            <w:vAlign w:val="center"/>
          </w:tcPr>
          <w:p w14:paraId="1A9EB44D" w14:textId="44569BE3" w:rsidR="00125EC5" w:rsidRDefault="00125EC5">
            <w:pPr>
              <w:jc w:val="left"/>
              <w:divId w:val="1"/>
            </w:pPr>
          </w:p>
        </w:tc>
        <w:tc>
          <w:tcPr>
            <w:tcW w:w="1620" w:type="dxa"/>
            <w:tcBorders>
              <w:bottom w:val="dotted" w:sz="4" w:space="0" w:color="auto"/>
            </w:tcBorders>
            <w:vAlign w:val="center"/>
          </w:tcPr>
          <w:p w14:paraId="55779B4E" w14:textId="32A3789B" w:rsidR="00125EC5" w:rsidRDefault="00125EC5">
            <w:pPr>
              <w:jc w:val="left"/>
              <w:divId w:val="1"/>
            </w:pPr>
          </w:p>
        </w:tc>
        <w:tc>
          <w:tcPr>
            <w:tcW w:w="1620" w:type="dxa"/>
            <w:tcBorders>
              <w:bottom w:val="dotted" w:sz="4" w:space="0" w:color="auto"/>
            </w:tcBorders>
            <w:vAlign w:val="center"/>
          </w:tcPr>
          <w:p w14:paraId="688DD50D" w14:textId="5AC780C2" w:rsidR="00125EC5" w:rsidRDefault="00125EC5">
            <w:pPr>
              <w:jc w:val="left"/>
              <w:divId w:val="1"/>
            </w:pPr>
          </w:p>
        </w:tc>
        <w:tc>
          <w:tcPr>
            <w:tcW w:w="1620" w:type="dxa"/>
            <w:tcBorders>
              <w:bottom w:val="dotted" w:sz="4" w:space="0" w:color="auto"/>
            </w:tcBorders>
            <w:vAlign w:val="center"/>
          </w:tcPr>
          <w:p w14:paraId="24334C22" w14:textId="77777777" w:rsidR="00125EC5" w:rsidRDefault="00125EC5"/>
        </w:tc>
        <w:tc>
          <w:tcPr>
            <w:tcW w:w="1620" w:type="dxa"/>
            <w:tcBorders>
              <w:bottom w:val="dotted" w:sz="4" w:space="0" w:color="auto"/>
            </w:tcBorders>
            <w:vAlign w:val="center"/>
          </w:tcPr>
          <w:p w14:paraId="5EFC8A38" w14:textId="77777777" w:rsidR="00125EC5" w:rsidRDefault="00F35505">
            <w:pPr>
              <w:jc w:val="center"/>
              <w:divId w:val="1"/>
            </w:pPr>
            <w:r>
              <w:rPr>
                <w:rFonts w:eastAsia="Arial"/>
                <w:sz w:val="16"/>
              </w:rPr>
              <w:t xml:space="preserve">1 </w:t>
            </w:r>
          </w:p>
        </w:tc>
      </w:tr>
      <w:tr w:rsidR="00125EC5" w14:paraId="4136858E" w14:textId="77777777">
        <w:trPr>
          <w:trHeight w:val="320"/>
        </w:trPr>
        <w:tc>
          <w:tcPr>
            <w:tcW w:w="1620" w:type="dxa"/>
            <w:gridSpan w:val="2"/>
            <w:vMerge/>
          </w:tcPr>
          <w:p w14:paraId="16157225" w14:textId="77777777" w:rsidR="00125EC5" w:rsidRDefault="00125EC5"/>
        </w:tc>
        <w:tc>
          <w:tcPr>
            <w:tcW w:w="1620" w:type="dxa"/>
            <w:gridSpan w:val="2"/>
            <w:tcBorders>
              <w:bottom w:val="dotted" w:sz="4" w:space="0" w:color="auto"/>
            </w:tcBorders>
            <w:vAlign w:val="center"/>
          </w:tcPr>
          <w:p w14:paraId="4FC8AFCF" w14:textId="77777777" w:rsidR="00125EC5" w:rsidRDefault="00F35505">
            <w:pPr>
              <w:jc w:val="left"/>
              <w:divId w:val="1"/>
            </w:pPr>
            <w:r>
              <w:rPr>
                <w:sz w:val="16"/>
              </w:rPr>
              <w:t>weak</w:t>
            </w:r>
          </w:p>
        </w:tc>
        <w:tc>
          <w:tcPr>
            <w:tcW w:w="1620" w:type="dxa"/>
            <w:gridSpan w:val="2"/>
            <w:tcBorders>
              <w:bottom w:val="dotted" w:sz="4" w:space="0" w:color="auto"/>
            </w:tcBorders>
            <w:vAlign w:val="center"/>
          </w:tcPr>
          <w:p w14:paraId="610D8525" w14:textId="77777777" w:rsidR="00125EC5" w:rsidRDefault="00125EC5"/>
        </w:tc>
        <w:tc>
          <w:tcPr>
            <w:tcW w:w="1620" w:type="dxa"/>
            <w:tcBorders>
              <w:bottom w:val="dotted" w:sz="4" w:space="0" w:color="auto"/>
            </w:tcBorders>
            <w:vAlign w:val="center"/>
          </w:tcPr>
          <w:p w14:paraId="5EB9BA53" w14:textId="77777777" w:rsidR="00125EC5" w:rsidRDefault="00125EC5"/>
        </w:tc>
        <w:tc>
          <w:tcPr>
            <w:tcW w:w="1620" w:type="dxa"/>
            <w:tcBorders>
              <w:bottom w:val="dotted" w:sz="4" w:space="0" w:color="auto"/>
            </w:tcBorders>
            <w:vAlign w:val="center"/>
          </w:tcPr>
          <w:p w14:paraId="162DF2D9" w14:textId="77777777" w:rsidR="00125EC5" w:rsidRDefault="00125EC5"/>
        </w:tc>
        <w:tc>
          <w:tcPr>
            <w:tcW w:w="1620" w:type="dxa"/>
            <w:tcBorders>
              <w:bottom w:val="dotted" w:sz="4" w:space="0" w:color="auto"/>
            </w:tcBorders>
            <w:vAlign w:val="center"/>
          </w:tcPr>
          <w:p w14:paraId="7BCA297F" w14:textId="77777777" w:rsidR="00125EC5" w:rsidRDefault="00F35505">
            <w:pPr>
              <w:jc w:val="left"/>
              <w:divId w:val="1"/>
            </w:pPr>
            <w:r>
              <w:rPr>
                <w:sz w:val="16"/>
              </w:rPr>
              <w:t>Yakumo</w:t>
            </w:r>
          </w:p>
        </w:tc>
        <w:tc>
          <w:tcPr>
            <w:tcW w:w="1620" w:type="dxa"/>
            <w:tcBorders>
              <w:bottom w:val="dotted" w:sz="4" w:space="0" w:color="auto"/>
            </w:tcBorders>
            <w:vAlign w:val="center"/>
          </w:tcPr>
          <w:p w14:paraId="15A6F5F5" w14:textId="77777777" w:rsidR="00125EC5" w:rsidRDefault="00F35505">
            <w:pPr>
              <w:jc w:val="center"/>
              <w:divId w:val="1"/>
            </w:pPr>
            <w:r>
              <w:rPr>
                <w:rFonts w:eastAsia="Arial"/>
                <w:sz w:val="16"/>
              </w:rPr>
              <w:t xml:space="preserve">2 </w:t>
            </w:r>
          </w:p>
        </w:tc>
      </w:tr>
      <w:tr w:rsidR="00125EC5" w14:paraId="2E9240AB" w14:textId="77777777">
        <w:trPr>
          <w:trHeight w:val="320"/>
        </w:trPr>
        <w:tc>
          <w:tcPr>
            <w:tcW w:w="1620" w:type="dxa"/>
            <w:gridSpan w:val="2"/>
            <w:vMerge/>
          </w:tcPr>
          <w:p w14:paraId="63AE7259" w14:textId="77777777" w:rsidR="00125EC5" w:rsidRDefault="00125EC5"/>
        </w:tc>
        <w:tc>
          <w:tcPr>
            <w:tcW w:w="1620" w:type="dxa"/>
            <w:gridSpan w:val="2"/>
            <w:tcBorders>
              <w:bottom w:val="dotted" w:sz="4" w:space="0" w:color="auto"/>
            </w:tcBorders>
            <w:vAlign w:val="center"/>
          </w:tcPr>
          <w:p w14:paraId="3665B166" w14:textId="77777777" w:rsidR="00125EC5" w:rsidRDefault="00F35505">
            <w:pPr>
              <w:jc w:val="left"/>
              <w:divId w:val="1"/>
            </w:pPr>
            <w:r>
              <w:rPr>
                <w:sz w:val="16"/>
              </w:rPr>
              <w:t>medium</w:t>
            </w:r>
          </w:p>
        </w:tc>
        <w:tc>
          <w:tcPr>
            <w:tcW w:w="1620" w:type="dxa"/>
            <w:gridSpan w:val="2"/>
            <w:tcBorders>
              <w:bottom w:val="dotted" w:sz="4" w:space="0" w:color="auto"/>
            </w:tcBorders>
            <w:vAlign w:val="center"/>
          </w:tcPr>
          <w:p w14:paraId="76537390" w14:textId="41FE4C58" w:rsidR="00125EC5" w:rsidRDefault="00125EC5">
            <w:pPr>
              <w:jc w:val="left"/>
              <w:divId w:val="1"/>
            </w:pPr>
          </w:p>
        </w:tc>
        <w:tc>
          <w:tcPr>
            <w:tcW w:w="1620" w:type="dxa"/>
            <w:tcBorders>
              <w:bottom w:val="dotted" w:sz="4" w:space="0" w:color="auto"/>
            </w:tcBorders>
            <w:vAlign w:val="center"/>
          </w:tcPr>
          <w:p w14:paraId="7A854F86" w14:textId="2FA40270" w:rsidR="00125EC5" w:rsidRDefault="00125EC5">
            <w:pPr>
              <w:jc w:val="left"/>
              <w:divId w:val="1"/>
            </w:pPr>
          </w:p>
        </w:tc>
        <w:tc>
          <w:tcPr>
            <w:tcW w:w="1620" w:type="dxa"/>
            <w:tcBorders>
              <w:bottom w:val="dotted" w:sz="4" w:space="0" w:color="auto"/>
            </w:tcBorders>
            <w:vAlign w:val="center"/>
          </w:tcPr>
          <w:p w14:paraId="6748BD64" w14:textId="49A73B8A" w:rsidR="00125EC5" w:rsidRDefault="00125EC5">
            <w:pPr>
              <w:jc w:val="left"/>
              <w:divId w:val="1"/>
            </w:pPr>
          </w:p>
        </w:tc>
        <w:tc>
          <w:tcPr>
            <w:tcW w:w="1620" w:type="dxa"/>
            <w:tcBorders>
              <w:bottom w:val="dotted" w:sz="4" w:space="0" w:color="auto"/>
            </w:tcBorders>
            <w:vAlign w:val="center"/>
          </w:tcPr>
          <w:p w14:paraId="6C968CF4" w14:textId="77777777" w:rsidR="00125EC5" w:rsidRDefault="00F35505">
            <w:pPr>
              <w:jc w:val="left"/>
              <w:divId w:val="1"/>
            </w:pPr>
            <w:r>
              <w:rPr>
                <w:sz w:val="16"/>
              </w:rPr>
              <w:t>Hosui, Kosui, Shinseiki</w:t>
            </w:r>
          </w:p>
        </w:tc>
        <w:tc>
          <w:tcPr>
            <w:tcW w:w="1620" w:type="dxa"/>
            <w:tcBorders>
              <w:bottom w:val="dotted" w:sz="4" w:space="0" w:color="auto"/>
            </w:tcBorders>
            <w:vAlign w:val="center"/>
          </w:tcPr>
          <w:p w14:paraId="66AA4E7F" w14:textId="77777777" w:rsidR="00125EC5" w:rsidRDefault="00F35505">
            <w:pPr>
              <w:jc w:val="center"/>
              <w:divId w:val="1"/>
            </w:pPr>
            <w:r>
              <w:rPr>
                <w:rFonts w:eastAsia="Arial"/>
                <w:sz w:val="16"/>
              </w:rPr>
              <w:t xml:space="preserve">3 </w:t>
            </w:r>
          </w:p>
        </w:tc>
      </w:tr>
      <w:tr w:rsidR="00125EC5" w14:paraId="5D3D0933" w14:textId="77777777">
        <w:trPr>
          <w:trHeight w:val="320"/>
        </w:trPr>
        <w:tc>
          <w:tcPr>
            <w:tcW w:w="1620" w:type="dxa"/>
            <w:gridSpan w:val="2"/>
            <w:vMerge/>
          </w:tcPr>
          <w:p w14:paraId="3BC7B47E" w14:textId="77777777" w:rsidR="00125EC5" w:rsidRDefault="00125EC5"/>
        </w:tc>
        <w:tc>
          <w:tcPr>
            <w:tcW w:w="1620" w:type="dxa"/>
            <w:gridSpan w:val="2"/>
            <w:tcBorders>
              <w:bottom w:val="dotted" w:sz="4" w:space="0" w:color="auto"/>
            </w:tcBorders>
            <w:vAlign w:val="center"/>
          </w:tcPr>
          <w:p w14:paraId="77640D7A" w14:textId="77777777" w:rsidR="00125EC5" w:rsidRDefault="00F35505">
            <w:pPr>
              <w:jc w:val="left"/>
              <w:divId w:val="1"/>
            </w:pPr>
            <w:r>
              <w:rPr>
                <w:sz w:val="16"/>
              </w:rPr>
              <w:t>strong</w:t>
            </w:r>
          </w:p>
        </w:tc>
        <w:tc>
          <w:tcPr>
            <w:tcW w:w="1620" w:type="dxa"/>
            <w:gridSpan w:val="2"/>
            <w:tcBorders>
              <w:bottom w:val="dotted" w:sz="4" w:space="0" w:color="auto"/>
            </w:tcBorders>
            <w:vAlign w:val="center"/>
          </w:tcPr>
          <w:p w14:paraId="5465FB01" w14:textId="77777777" w:rsidR="00125EC5" w:rsidRDefault="00125EC5"/>
        </w:tc>
        <w:tc>
          <w:tcPr>
            <w:tcW w:w="1620" w:type="dxa"/>
            <w:tcBorders>
              <w:bottom w:val="dotted" w:sz="4" w:space="0" w:color="auto"/>
            </w:tcBorders>
            <w:vAlign w:val="center"/>
          </w:tcPr>
          <w:p w14:paraId="675B2E9A" w14:textId="77777777" w:rsidR="00125EC5" w:rsidRDefault="00125EC5"/>
        </w:tc>
        <w:tc>
          <w:tcPr>
            <w:tcW w:w="1620" w:type="dxa"/>
            <w:tcBorders>
              <w:bottom w:val="dotted" w:sz="4" w:space="0" w:color="auto"/>
            </w:tcBorders>
            <w:vAlign w:val="center"/>
          </w:tcPr>
          <w:p w14:paraId="3017B099" w14:textId="77777777" w:rsidR="00125EC5" w:rsidRDefault="00125EC5"/>
        </w:tc>
        <w:tc>
          <w:tcPr>
            <w:tcW w:w="1620" w:type="dxa"/>
            <w:tcBorders>
              <w:bottom w:val="dotted" w:sz="4" w:space="0" w:color="auto"/>
            </w:tcBorders>
            <w:vAlign w:val="center"/>
          </w:tcPr>
          <w:p w14:paraId="17DEB194" w14:textId="77777777" w:rsidR="00125EC5" w:rsidRDefault="00F35505">
            <w:pPr>
              <w:jc w:val="left"/>
              <w:divId w:val="1"/>
            </w:pPr>
            <w:r>
              <w:rPr>
                <w:sz w:val="16"/>
              </w:rPr>
              <w:t>Shinsui</w:t>
            </w:r>
          </w:p>
        </w:tc>
        <w:tc>
          <w:tcPr>
            <w:tcW w:w="1620" w:type="dxa"/>
            <w:tcBorders>
              <w:bottom w:val="dotted" w:sz="4" w:space="0" w:color="auto"/>
            </w:tcBorders>
            <w:vAlign w:val="center"/>
          </w:tcPr>
          <w:p w14:paraId="554F45FE" w14:textId="77777777" w:rsidR="00125EC5" w:rsidRDefault="00F35505">
            <w:pPr>
              <w:jc w:val="center"/>
              <w:divId w:val="1"/>
            </w:pPr>
            <w:r>
              <w:rPr>
                <w:rFonts w:eastAsia="Arial"/>
                <w:sz w:val="16"/>
              </w:rPr>
              <w:t xml:space="preserve">4 </w:t>
            </w:r>
          </w:p>
        </w:tc>
      </w:tr>
      <w:tr w:rsidR="00125EC5" w14:paraId="3992EBA8" w14:textId="77777777">
        <w:trPr>
          <w:trHeight w:val="320"/>
        </w:trPr>
        <w:tc>
          <w:tcPr>
            <w:tcW w:w="1620" w:type="dxa"/>
            <w:gridSpan w:val="2"/>
            <w:vMerge/>
          </w:tcPr>
          <w:p w14:paraId="0996C0E6" w14:textId="77777777" w:rsidR="00125EC5" w:rsidRDefault="00125EC5"/>
        </w:tc>
        <w:tc>
          <w:tcPr>
            <w:tcW w:w="1620" w:type="dxa"/>
            <w:gridSpan w:val="2"/>
            <w:tcBorders>
              <w:bottom w:val="dotted" w:sz="4" w:space="0" w:color="auto"/>
            </w:tcBorders>
            <w:vAlign w:val="center"/>
          </w:tcPr>
          <w:p w14:paraId="7772E316" w14:textId="77777777" w:rsidR="00125EC5" w:rsidRDefault="00F35505">
            <w:pPr>
              <w:jc w:val="left"/>
              <w:divId w:val="1"/>
            </w:pPr>
            <w:r>
              <w:rPr>
                <w:sz w:val="16"/>
              </w:rPr>
              <w:t>very strong</w:t>
            </w:r>
          </w:p>
        </w:tc>
        <w:tc>
          <w:tcPr>
            <w:tcW w:w="1620" w:type="dxa"/>
            <w:gridSpan w:val="2"/>
            <w:tcBorders>
              <w:bottom w:val="dotted" w:sz="4" w:space="0" w:color="auto"/>
            </w:tcBorders>
            <w:vAlign w:val="center"/>
          </w:tcPr>
          <w:p w14:paraId="0D7EB14A" w14:textId="274FD671" w:rsidR="00125EC5" w:rsidRDefault="00125EC5">
            <w:pPr>
              <w:jc w:val="left"/>
              <w:divId w:val="1"/>
            </w:pPr>
          </w:p>
        </w:tc>
        <w:tc>
          <w:tcPr>
            <w:tcW w:w="1620" w:type="dxa"/>
            <w:tcBorders>
              <w:bottom w:val="dotted" w:sz="4" w:space="0" w:color="auto"/>
            </w:tcBorders>
            <w:vAlign w:val="center"/>
          </w:tcPr>
          <w:p w14:paraId="506425BE" w14:textId="112A857D" w:rsidR="00125EC5" w:rsidRDefault="00125EC5">
            <w:pPr>
              <w:jc w:val="left"/>
              <w:divId w:val="1"/>
            </w:pPr>
          </w:p>
        </w:tc>
        <w:tc>
          <w:tcPr>
            <w:tcW w:w="1620" w:type="dxa"/>
            <w:tcBorders>
              <w:bottom w:val="dotted" w:sz="4" w:space="0" w:color="auto"/>
            </w:tcBorders>
            <w:vAlign w:val="center"/>
          </w:tcPr>
          <w:p w14:paraId="2D08DD44" w14:textId="53C394A6" w:rsidR="00125EC5" w:rsidRDefault="00125EC5">
            <w:pPr>
              <w:jc w:val="left"/>
              <w:divId w:val="1"/>
            </w:pPr>
          </w:p>
        </w:tc>
        <w:tc>
          <w:tcPr>
            <w:tcW w:w="1620" w:type="dxa"/>
            <w:tcBorders>
              <w:bottom w:val="dotted" w:sz="4" w:space="0" w:color="auto"/>
            </w:tcBorders>
            <w:vAlign w:val="center"/>
          </w:tcPr>
          <w:p w14:paraId="481D3B1E" w14:textId="77777777" w:rsidR="00125EC5" w:rsidRDefault="00125EC5"/>
        </w:tc>
        <w:tc>
          <w:tcPr>
            <w:tcW w:w="1620" w:type="dxa"/>
            <w:tcBorders>
              <w:bottom w:val="dotted" w:sz="4" w:space="0" w:color="auto"/>
            </w:tcBorders>
            <w:vAlign w:val="center"/>
          </w:tcPr>
          <w:p w14:paraId="2471B755" w14:textId="77777777" w:rsidR="00125EC5" w:rsidRDefault="00F35505">
            <w:pPr>
              <w:jc w:val="center"/>
              <w:divId w:val="1"/>
            </w:pPr>
            <w:r>
              <w:rPr>
                <w:rFonts w:eastAsia="Arial"/>
                <w:sz w:val="16"/>
              </w:rPr>
              <w:t xml:space="preserve">5 </w:t>
            </w:r>
          </w:p>
        </w:tc>
      </w:tr>
      <w:tr w:rsidR="00125EC5" w14:paraId="7601B395" w14:textId="77777777">
        <w:trPr>
          <w:trHeight w:val="360"/>
        </w:trPr>
        <w:tc>
          <w:tcPr>
            <w:tcW w:w="810" w:type="dxa"/>
            <w:tcBorders>
              <w:right w:val="dotted" w:sz="4" w:space="0" w:color="auto"/>
            </w:tcBorders>
            <w:shd w:val="clear" w:color="auto" w:fill="DFDFD7"/>
            <w:vAlign w:val="center"/>
          </w:tcPr>
          <w:p w14:paraId="54675336" w14:textId="77777777" w:rsidR="00125EC5" w:rsidRDefault="00F35505">
            <w:r>
              <w:rPr>
                <w:rFonts w:eastAsia="Arial"/>
                <w:b/>
                <w:sz w:val="16"/>
              </w:rPr>
              <w:t>2.</w:t>
            </w:r>
          </w:p>
        </w:tc>
        <w:tc>
          <w:tcPr>
            <w:tcW w:w="810" w:type="dxa"/>
            <w:tcBorders>
              <w:right w:val="dotted" w:sz="4" w:space="0" w:color="auto"/>
            </w:tcBorders>
            <w:shd w:val="clear" w:color="auto" w:fill="DFDFD7"/>
            <w:vAlign w:val="center"/>
          </w:tcPr>
          <w:p w14:paraId="1AF02DE3"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0B1D2D31" w14:textId="77777777" w:rsidR="00125EC5" w:rsidRDefault="00F35505">
            <w:r>
              <w:rPr>
                <w:rFonts w:eastAsia="Arial"/>
                <w:b/>
                <w:sz w:val="16"/>
              </w:rPr>
              <w:t>PQ</w:t>
            </w:r>
          </w:p>
        </w:tc>
        <w:tc>
          <w:tcPr>
            <w:tcW w:w="810" w:type="dxa"/>
            <w:tcBorders>
              <w:right w:val="dotted" w:sz="4" w:space="0" w:color="auto"/>
            </w:tcBorders>
            <w:shd w:val="clear" w:color="auto" w:fill="DFDFD7"/>
            <w:vAlign w:val="center"/>
          </w:tcPr>
          <w:p w14:paraId="795B6E77" w14:textId="77777777" w:rsidR="00125EC5" w:rsidRDefault="00F35505">
            <w:r>
              <w:rPr>
                <w:rFonts w:eastAsia="Arial"/>
                <w:b/>
                <w:sz w:val="16"/>
              </w:rPr>
              <w:t>VG</w:t>
            </w:r>
          </w:p>
        </w:tc>
        <w:tc>
          <w:tcPr>
            <w:tcW w:w="810" w:type="dxa"/>
            <w:tcBorders>
              <w:right w:val="dotted" w:sz="4" w:space="0" w:color="auto"/>
            </w:tcBorders>
            <w:shd w:val="clear" w:color="auto" w:fill="DFDFD7"/>
            <w:vAlign w:val="center"/>
          </w:tcPr>
          <w:p w14:paraId="43A9B7E0"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60FFF4E6" w14:textId="77777777" w:rsidR="00125EC5" w:rsidRDefault="00F35505">
            <w:r>
              <w:rPr>
                <w:rFonts w:eastAsia="Arial"/>
                <w:b/>
                <w:sz w:val="16"/>
              </w:rPr>
              <w:t>(a)</w:t>
            </w:r>
          </w:p>
        </w:tc>
        <w:tc>
          <w:tcPr>
            <w:tcW w:w="1620" w:type="dxa"/>
            <w:shd w:val="clear" w:color="auto" w:fill="DFDFD7"/>
            <w:vAlign w:val="center"/>
          </w:tcPr>
          <w:p w14:paraId="5663044E" w14:textId="77777777" w:rsidR="00125EC5" w:rsidRDefault="00125EC5"/>
        </w:tc>
        <w:tc>
          <w:tcPr>
            <w:tcW w:w="1620" w:type="dxa"/>
            <w:shd w:val="clear" w:color="auto" w:fill="DFDFD7"/>
          </w:tcPr>
          <w:p w14:paraId="2FA8FBA1" w14:textId="77777777" w:rsidR="00125EC5" w:rsidRDefault="00125EC5"/>
        </w:tc>
        <w:tc>
          <w:tcPr>
            <w:tcW w:w="1620" w:type="dxa"/>
            <w:shd w:val="clear" w:color="auto" w:fill="DFDFD7"/>
          </w:tcPr>
          <w:p w14:paraId="00CA1A6C" w14:textId="77777777" w:rsidR="00125EC5" w:rsidRDefault="00125EC5"/>
        </w:tc>
        <w:tc>
          <w:tcPr>
            <w:tcW w:w="1620" w:type="dxa"/>
            <w:shd w:val="clear" w:color="auto" w:fill="DFDFD7"/>
          </w:tcPr>
          <w:p w14:paraId="646446EC" w14:textId="77777777" w:rsidR="00125EC5" w:rsidRDefault="00125EC5"/>
        </w:tc>
      </w:tr>
      <w:tr w:rsidR="00125EC5" w14:paraId="0446A3C4" w14:textId="77777777">
        <w:trPr>
          <w:trHeight w:val="440"/>
        </w:trPr>
        <w:tc>
          <w:tcPr>
            <w:tcW w:w="1620" w:type="dxa"/>
            <w:gridSpan w:val="2"/>
            <w:vMerge w:val="restart"/>
          </w:tcPr>
          <w:p w14:paraId="3A535D5B" w14:textId="77777777" w:rsidR="00125EC5" w:rsidRDefault="00125EC5"/>
        </w:tc>
        <w:tc>
          <w:tcPr>
            <w:tcW w:w="1620" w:type="dxa"/>
            <w:gridSpan w:val="2"/>
            <w:tcBorders>
              <w:bottom w:val="dotted" w:sz="4" w:space="0" w:color="auto"/>
            </w:tcBorders>
          </w:tcPr>
          <w:p w14:paraId="2B313A36" w14:textId="77777777" w:rsidR="00125EC5" w:rsidRDefault="00F35505">
            <w:pPr>
              <w:spacing w:before="113" w:after="113"/>
              <w:jc w:val="left"/>
              <w:divId w:val="1"/>
            </w:pPr>
            <w:r>
              <w:rPr>
                <w:b/>
                <w:sz w:val="16"/>
              </w:rPr>
              <w:t>Tree: growth habit</w:t>
            </w:r>
          </w:p>
        </w:tc>
        <w:tc>
          <w:tcPr>
            <w:tcW w:w="1620" w:type="dxa"/>
            <w:gridSpan w:val="2"/>
            <w:tcBorders>
              <w:bottom w:val="dotted" w:sz="4" w:space="0" w:color="auto"/>
            </w:tcBorders>
          </w:tcPr>
          <w:p w14:paraId="1A92EE67" w14:textId="77777777" w:rsidR="00125EC5" w:rsidRDefault="00125EC5"/>
        </w:tc>
        <w:tc>
          <w:tcPr>
            <w:tcW w:w="1620" w:type="dxa"/>
            <w:tcBorders>
              <w:bottom w:val="dotted" w:sz="4" w:space="0" w:color="auto"/>
            </w:tcBorders>
          </w:tcPr>
          <w:p w14:paraId="11D0B585" w14:textId="77777777" w:rsidR="00125EC5" w:rsidRDefault="00125EC5"/>
        </w:tc>
        <w:tc>
          <w:tcPr>
            <w:tcW w:w="1620" w:type="dxa"/>
            <w:tcBorders>
              <w:bottom w:val="dotted" w:sz="4" w:space="0" w:color="auto"/>
            </w:tcBorders>
          </w:tcPr>
          <w:p w14:paraId="0ED06977" w14:textId="77777777" w:rsidR="00125EC5" w:rsidRDefault="00125EC5"/>
        </w:tc>
        <w:tc>
          <w:tcPr>
            <w:tcW w:w="1620" w:type="dxa"/>
            <w:tcBorders>
              <w:bottom w:val="dotted" w:sz="4" w:space="0" w:color="auto"/>
            </w:tcBorders>
          </w:tcPr>
          <w:p w14:paraId="6C6AABE8" w14:textId="77777777" w:rsidR="00125EC5" w:rsidRDefault="00125EC5"/>
        </w:tc>
        <w:tc>
          <w:tcPr>
            <w:tcW w:w="1620" w:type="dxa"/>
            <w:tcBorders>
              <w:bottom w:val="dotted" w:sz="4" w:space="0" w:color="auto"/>
            </w:tcBorders>
          </w:tcPr>
          <w:p w14:paraId="5351CD87" w14:textId="77777777" w:rsidR="00125EC5" w:rsidRDefault="00125EC5"/>
        </w:tc>
      </w:tr>
      <w:tr w:rsidR="00125EC5" w14:paraId="7E35A04D" w14:textId="77777777">
        <w:trPr>
          <w:trHeight w:val="320"/>
        </w:trPr>
        <w:tc>
          <w:tcPr>
            <w:tcW w:w="1620" w:type="dxa"/>
            <w:gridSpan w:val="2"/>
            <w:vMerge/>
          </w:tcPr>
          <w:p w14:paraId="25054303" w14:textId="77777777" w:rsidR="00125EC5" w:rsidRDefault="00125EC5"/>
        </w:tc>
        <w:tc>
          <w:tcPr>
            <w:tcW w:w="1620" w:type="dxa"/>
            <w:gridSpan w:val="2"/>
            <w:tcBorders>
              <w:bottom w:val="dotted" w:sz="4" w:space="0" w:color="auto"/>
            </w:tcBorders>
            <w:vAlign w:val="center"/>
          </w:tcPr>
          <w:p w14:paraId="55E89564" w14:textId="77777777" w:rsidR="00125EC5" w:rsidRDefault="00F35505">
            <w:pPr>
              <w:jc w:val="left"/>
              <w:divId w:val="1"/>
            </w:pPr>
            <w:r>
              <w:rPr>
                <w:sz w:val="16"/>
              </w:rPr>
              <w:t>fastigiate</w:t>
            </w:r>
          </w:p>
        </w:tc>
        <w:tc>
          <w:tcPr>
            <w:tcW w:w="1620" w:type="dxa"/>
            <w:gridSpan w:val="2"/>
            <w:tcBorders>
              <w:bottom w:val="dotted" w:sz="4" w:space="0" w:color="auto"/>
            </w:tcBorders>
            <w:vAlign w:val="center"/>
          </w:tcPr>
          <w:p w14:paraId="56B80C39" w14:textId="77777777" w:rsidR="00125EC5" w:rsidRDefault="00125EC5"/>
        </w:tc>
        <w:tc>
          <w:tcPr>
            <w:tcW w:w="1620" w:type="dxa"/>
            <w:tcBorders>
              <w:bottom w:val="dotted" w:sz="4" w:space="0" w:color="auto"/>
            </w:tcBorders>
            <w:vAlign w:val="center"/>
          </w:tcPr>
          <w:p w14:paraId="6DB9B9F3" w14:textId="77777777" w:rsidR="00125EC5" w:rsidRDefault="00125EC5"/>
        </w:tc>
        <w:tc>
          <w:tcPr>
            <w:tcW w:w="1620" w:type="dxa"/>
            <w:tcBorders>
              <w:bottom w:val="dotted" w:sz="4" w:space="0" w:color="auto"/>
            </w:tcBorders>
            <w:vAlign w:val="center"/>
          </w:tcPr>
          <w:p w14:paraId="091F97EA" w14:textId="77777777" w:rsidR="00125EC5" w:rsidRDefault="00125EC5"/>
        </w:tc>
        <w:tc>
          <w:tcPr>
            <w:tcW w:w="1620" w:type="dxa"/>
            <w:tcBorders>
              <w:bottom w:val="dotted" w:sz="4" w:space="0" w:color="auto"/>
            </w:tcBorders>
            <w:vAlign w:val="center"/>
          </w:tcPr>
          <w:p w14:paraId="1C13B092" w14:textId="77777777" w:rsidR="00125EC5" w:rsidRDefault="00125EC5"/>
        </w:tc>
        <w:tc>
          <w:tcPr>
            <w:tcW w:w="1620" w:type="dxa"/>
            <w:tcBorders>
              <w:bottom w:val="dotted" w:sz="4" w:space="0" w:color="auto"/>
            </w:tcBorders>
            <w:vAlign w:val="center"/>
          </w:tcPr>
          <w:p w14:paraId="3A698C3C" w14:textId="77777777" w:rsidR="00125EC5" w:rsidRDefault="00F35505">
            <w:pPr>
              <w:jc w:val="center"/>
              <w:divId w:val="1"/>
            </w:pPr>
            <w:r>
              <w:rPr>
                <w:rFonts w:eastAsia="Arial"/>
                <w:sz w:val="16"/>
              </w:rPr>
              <w:t xml:space="preserve">1 </w:t>
            </w:r>
          </w:p>
        </w:tc>
      </w:tr>
      <w:tr w:rsidR="00125EC5" w14:paraId="406DAE19" w14:textId="77777777">
        <w:trPr>
          <w:trHeight w:val="320"/>
        </w:trPr>
        <w:tc>
          <w:tcPr>
            <w:tcW w:w="1620" w:type="dxa"/>
            <w:gridSpan w:val="2"/>
            <w:vMerge/>
          </w:tcPr>
          <w:p w14:paraId="6A53A740" w14:textId="77777777" w:rsidR="00125EC5" w:rsidRDefault="00125EC5"/>
        </w:tc>
        <w:tc>
          <w:tcPr>
            <w:tcW w:w="1620" w:type="dxa"/>
            <w:gridSpan w:val="2"/>
            <w:tcBorders>
              <w:bottom w:val="dotted" w:sz="4" w:space="0" w:color="auto"/>
            </w:tcBorders>
            <w:vAlign w:val="center"/>
          </w:tcPr>
          <w:p w14:paraId="26443711" w14:textId="77777777" w:rsidR="00125EC5" w:rsidRDefault="00F35505">
            <w:pPr>
              <w:jc w:val="left"/>
              <w:divId w:val="1"/>
            </w:pPr>
            <w:r>
              <w:rPr>
                <w:sz w:val="16"/>
              </w:rPr>
              <w:t>upright</w:t>
            </w:r>
          </w:p>
        </w:tc>
        <w:tc>
          <w:tcPr>
            <w:tcW w:w="1620" w:type="dxa"/>
            <w:gridSpan w:val="2"/>
            <w:tcBorders>
              <w:bottom w:val="dotted" w:sz="4" w:space="0" w:color="auto"/>
            </w:tcBorders>
            <w:vAlign w:val="center"/>
          </w:tcPr>
          <w:p w14:paraId="22014179" w14:textId="77777777" w:rsidR="00125EC5" w:rsidRDefault="00125EC5"/>
        </w:tc>
        <w:tc>
          <w:tcPr>
            <w:tcW w:w="1620" w:type="dxa"/>
            <w:tcBorders>
              <w:bottom w:val="dotted" w:sz="4" w:space="0" w:color="auto"/>
            </w:tcBorders>
            <w:vAlign w:val="center"/>
          </w:tcPr>
          <w:p w14:paraId="25397E93" w14:textId="77777777" w:rsidR="00125EC5" w:rsidRDefault="00125EC5"/>
        </w:tc>
        <w:tc>
          <w:tcPr>
            <w:tcW w:w="1620" w:type="dxa"/>
            <w:tcBorders>
              <w:bottom w:val="dotted" w:sz="4" w:space="0" w:color="auto"/>
            </w:tcBorders>
            <w:vAlign w:val="center"/>
          </w:tcPr>
          <w:p w14:paraId="29B9890C" w14:textId="77777777" w:rsidR="00125EC5" w:rsidRDefault="00125EC5"/>
        </w:tc>
        <w:tc>
          <w:tcPr>
            <w:tcW w:w="1620" w:type="dxa"/>
            <w:tcBorders>
              <w:bottom w:val="dotted" w:sz="4" w:space="0" w:color="auto"/>
            </w:tcBorders>
            <w:vAlign w:val="center"/>
          </w:tcPr>
          <w:p w14:paraId="4DCB5B50" w14:textId="77777777" w:rsidR="00125EC5" w:rsidRDefault="00F35505">
            <w:pPr>
              <w:jc w:val="left"/>
              <w:divId w:val="1"/>
            </w:pPr>
            <w:r>
              <w:rPr>
                <w:sz w:val="16"/>
              </w:rPr>
              <w:t>Shinsui</w:t>
            </w:r>
          </w:p>
        </w:tc>
        <w:tc>
          <w:tcPr>
            <w:tcW w:w="1620" w:type="dxa"/>
            <w:tcBorders>
              <w:bottom w:val="dotted" w:sz="4" w:space="0" w:color="auto"/>
            </w:tcBorders>
            <w:vAlign w:val="center"/>
          </w:tcPr>
          <w:p w14:paraId="0D7AF09F" w14:textId="77777777" w:rsidR="00125EC5" w:rsidRDefault="00F35505">
            <w:pPr>
              <w:jc w:val="center"/>
              <w:divId w:val="1"/>
            </w:pPr>
            <w:r>
              <w:rPr>
                <w:rFonts w:eastAsia="Arial"/>
                <w:sz w:val="16"/>
              </w:rPr>
              <w:t xml:space="preserve">2 </w:t>
            </w:r>
          </w:p>
        </w:tc>
      </w:tr>
      <w:tr w:rsidR="00125EC5" w14:paraId="0095F675" w14:textId="77777777">
        <w:trPr>
          <w:trHeight w:val="320"/>
        </w:trPr>
        <w:tc>
          <w:tcPr>
            <w:tcW w:w="1620" w:type="dxa"/>
            <w:gridSpan w:val="2"/>
            <w:vMerge/>
          </w:tcPr>
          <w:p w14:paraId="4ABCC09C" w14:textId="77777777" w:rsidR="00125EC5" w:rsidRDefault="00125EC5"/>
        </w:tc>
        <w:tc>
          <w:tcPr>
            <w:tcW w:w="1620" w:type="dxa"/>
            <w:gridSpan w:val="2"/>
            <w:tcBorders>
              <w:bottom w:val="dotted" w:sz="4" w:space="0" w:color="auto"/>
            </w:tcBorders>
            <w:vAlign w:val="center"/>
          </w:tcPr>
          <w:p w14:paraId="4635FE1B" w14:textId="77777777" w:rsidR="00125EC5" w:rsidRDefault="00F35505">
            <w:pPr>
              <w:jc w:val="left"/>
              <w:divId w:val="1"/>
            </w:pPr>
            <w:r>
              <w:rPr>
                <w:sz w:val="16"/>
              </w:rPr>
              <w:t>spreading</w:t>
            </w:r>
          </w:p>
        </w:tc>
        <w:tc>
          <w:tcPr>
            <w:tcW w:w="1620" w:type="dxa"/>
            <w:gridSpan w:val="2"/>
            <w:tcBorders>
              <w:bottom w:val="dotted" w:sz="4" w:space="0" w:color="auto"/>
            </w:tcBorders>
            <w:vAlign w:val="center"/>
          </w:tcPr>
          <w:p w14:paraId="20623F0E" w14:textId="77777777" w:rsidR="00125EC5" w:rsidRDefault="00125EC5"/>
        </w:tc>
        <w:tc>
          <w:tcPr>
            <w:tcW w:w="1620" w:type="dxa"/>
            <w:tcBorders>
              <w:bottom w:val="dotted" w:sz="4" w:space="0" w:color="auto"/>
            </w:tcBorders>
            <w:vAlign w:val="center"/>
          </w:tcPr>
          <w:p w14:paraId="7419CF7A" w14:textId="77777777" w:rsidR="00125EC5" w:rsidRDefault="00125EC5"/>
        </w:tc>
        <w:tc>
          <w:tcPr>
            <w:tcW w:w="1620" w:type="dxa"/>
            <w:tcBorders>
              <w:bottom w:val="dotted" w:sz="4" w:space="0" w:color="auto"/>
            </w:tcBorders>
            <w:vAlign w:val="center"/>
          </w:tcPr>
          <w:p w14:paraId="1D3981E5" w14:textId="77777777" w:rsidR="00125EC5" w:rsidRDefault="00125EC5"/>
        </w:tc>
        <w:tc>
          <w:tcPr>
            <w:tcW w:w="1620" w:type="dxa"/>
            <w:tcBorders>
              <w:bottom w:val="dotted" w:sz="4" w:space="0" w:color="auto"/>
            </w:tcBorders>
            <w:vAlign w:val="center"/>
          </w:tcPr>
          <w:p w14:paraId="4238EA5C" w14:textId="77777777" w:rsidR="00125EC5" w:rsidRDefault="00F35505">
            <w:pPr>
              <w:jc w:val="left"/>
              <w:divId w:val="1"/>
            </w:pPr>
            <w:r>
              <w:rPr>
                <w:sz w:val="16"/>
              </w:rPr>
              <w:t>Niitaka</w:t>
            </w:r>
          </w:p>
        </w:tc>
        <w:tc>
          <w:tcPr>
            <w:tcW w:w="1620" w:type="dxa"/>
            <w:tcBorders>
              <w:bottom w:val="dotted" w:sz="4" w:space="0" w:color="auto"/>
            </w:tcBorders>
            <w:vAlign w:val="center"/>
          </w:tcPr>
          <w:p w14:paraId="1C839FCB" w14:textId="77777777" w:rsidR="00125EC5" w:rsidRDefault="00F35505">
            <w:pPr>
              <w:jc w:val="center"/>
              <w:divId w:val="1"/>
            </w:pPr>
            <w:r>
              <w:rPr>
                <w:rFonts w:eastAsia="Arial"/>
                <w:sz w:val="16"/>
              </w:rPr>
              <w:t xml:space="preserve">3 </w:t>
            </w:r>
          </w:p>
        </w:tc>
      </w:tr>
      <w:tr w:rsidR="00125EC5" w14:paraId="6B4A9DD3" w14:textId="77777777">
        <w:trPr>
          <w:trHeight w:val="320"/>
        </w:trPr>
        <w:tc>
          <w:tcPr>
            <w:tcW w:w="1620" w:type="dxa"/>
            <w:gridSpan w:val="2"/>
            <w:vMerge/>
          </w:tcPr>
          <w:p w14:paraId="141C9377" w14:textId="77777777" w:rsidR="00125EC5" w:rsidRDefault="00125EC5"/>
        </w:tc>
        <w:tc>
          <w:tcPr>
            <w:tcW w:w="1620" w:type="dxa"/>
            <w:gridSpan w:val="2"/>
            <w:tcBorders>
              <w:bottom w:val="dotted" w:sz="4" w:space="0" w:color="auto"/>
            </w:tcBorders>
            <w:vAlign w:val="center"/>
          </w:tcPr>
          <w:p w14:paraId="2751EF1C" w14:textId="77777777" w:rsidR="00125EC5" w:rsidRDefault="00F35505">
            <w:pPr>
              <w:jc w:val="left"/>
              <w:divId w:val="1"/>
            </w:pPr>
            <w:r>
              <w:rPr>
                <w:sz w:val="16"/>
              </w:rPr>
              <w:t>drooping</w:t>
            </w:r>
          </w:p>
        </w:tc>
        <w:tc>
          <w:tcPr>
            <w:tcW w:w="1620" w:type="dxa"/>
            <w:gridSpan w:val="2"/>
            <w:tcBorders>
              <w:bottom w:val="dotted" w:sz="4" w:space="0" w:color="auto"/>
            </w:tcBorders>
            <w:vAlign w:val="center"/>
          </w:tcPr>
          <w:p w14:paraId="0D4ED0F7" w14:textId="77777777" w:rsidR="00125EC5" w:rsidRDefault="00125EC5"/>
        </w:tc>
        <w:tc>
          <w:tcPr>
            <w:tcW w:w="1620" w:type="dxa"/>
            <w:tcBorders>
              <w:bottom w:val="dotted" w:sz="4" w:space="0" w:color="auto"/>
            </w:tcBorders>
            <w:vAlign w:val="center"/>
          </w:tcPr>
          <w:p w14:paraId="23B35003" w14:textId="77777777" w:rsidR="00125EC5" w:rsidRDefault="00125EC5"/>
        </w:tc>
        <w:tc>
          <w:tcPr>
            <w:tcW w:w="1620" w:type="dxa"/>
            <w:tcBorders>
              <w:bottom w:val="dotted" w:sz="4" w:space="0" w:color="auto"/>
            </w:tcBorders>
            <w:vAlign w:val="center"/>
          </w:tcPr>
          <w:p w14:paraId="31114EBB" w14:textId="77777777" w:rsidR="00125EC5" w:rsidRDefault="00125EC5"/>
        </w:tc>
        <w:tc>
          <w:tcPr>
            <w:tcW w:w="1620" w:type="dxa"/>
            <w:tcBorders>
              <w:bottom w:val="dotted" w:sz="4" w:space="0" w:color="auto"/>
            </w:tcBorders>
            <w:vAlign w:val="center"/>
          </w:tcPr>
          <w:p w14:paraId="000630A5" w14:textId="77777777" w:rsidR="00125EC5" w:rsidRDefault="00F35505">
            <w:pPr>
              <w:jc w:val="left"/>
              <w:divId w:val="1"/>
            </w:pPr>
            <w:r>
              <w:rPr>
                <w:sz w:val="16"/>
              </w:rPr>
              <w:t>Chojuro</w:t>
            </w:r>
          </w:p>
        </w:tc>
        <w:tc>
          <w:tcPr>
            <w:tcW w:w="1620" w:type="dxa"/>
            <w:tcBorders>
              <w:bottom w:val="dotted" w:sz="4" w:space="0" w:color="auto"/>
            </w:tcBorders>
            <w:vAlign w:val="center"/>
          </w:tcPr>
          <w:p w14:paraId="0884D777" w14:textId="77777777" w:rsidR="00125EC5" w:rsidRDefault="00F35505">
            <w:pPr>
              <w:jc w:val="center"/>
              <w:divId w:val="1"/>
            </w:pPr>
            <w:r>
              <w:rPr>
                <w:rFonts w:eastAsia="Arial"/>
                <w:sz w:val="16"/>
              </w:rPr>
              <w:t xml:space="preserve">4 </w:t>
            </w:r>
          </w:p>
        </w:tc>
      </w:tr>
      <w:tr w:rsidR="00125EC5" w14:paraId="284FC58F" w14:textId="77777777">
        <w:trPr>
          <w:trHeight w:val="320"/>
        </w:trPr>
        <w:tc>
          <w:tcPr>
            <w:tcW w:w="1620" w:type="dxa"/>
            <w:gridSpan w:val="2"/>
            <w:vMerge/>
          </w:tcPr>
          <w:p w14:paraId="2895903C" w14:textId="77777777" w:rsidR="00125EC5" w:rsidRDefault="00125EC5"/>
        </w:tc>
        <w:tc>
          <w:tcPr>
            <w:tcW w:w="1620" w:type="dxa"/>
            <w:gridSpan w:val="2"/>
            <w:tcBorders>
              <w:bottom w:val="dotted" w:sz="4" w:space="0" w:color="auto"/>
            </w:tcBorders>
            <w:vAlign w:val="center"/>
          </w:tcPr>
          <w:p w14:paraId="0CCB1F19" w14:textId="77777777" w:rsidR="00125EC5" w:rsidRDefault="00F35505">
            <w:pPr>
              <w:jc w:val="left"/>
              <w:divId w:val="1"/>
            </w:pPr>
            <w:r>
              <w:rPr>
                <w:sz w:val="16"/>
              </w:rPr>
              <w:t>weeping</w:t>
            </w:r>
          </w:p>
        </w:tc>
        <w:tc>
          <w:tcPr>
            <w:tcW w:w="1620" w:type="dxa"/>
            <w:gridSpan w:val="2"/>
            <w:tcBorders>
              <w:bottom w:val="dotted" w:sz="4" w:space="0" w:color="auto"/>
            </w:tcBorders>
            <w:vAlign w:val="center"/>
          </w:tcPr>
          <w:p w14:paraId="6774B8A1" w14:textId="77777777" w:rsidR="00125EC5" w:rsidRDefault="00125EC5"/>
        </w:tc>
        <w:tc>
          <w:tcPr>
            <w:tcW w:w="1620" w:type="dxa"/>
            <w:tcBorders>
              <w:bottom w:val="dotted" w:sz="4" w:space="0" w:color="auto"/>
            </w:tcBorders>
            <w:vAlign w:val="center"/>
          </w:tcPr>
          <w:p w14:paraId="03DBDB53" w14:textId="77777777" w:rsidR="00125EC5" w:rsidRDefault="00125EC5"/>
        </w:tc>
        <w:tc>
          <w:tcPr>
            <w:tcW w:w="1620" w:type="dxa"/>
            <w:tcBorders>
              <w:bottom w:val="dotted" w:sz="4" w:space="0" w:color="auto"/>
            </w:tcBorders>
            <w:vAlign w:val="center"/>
          </w:tcPr>
          <w:p w14:paraId="2479A2AC" w14:textId="77777777" w:rsidR="00125EC5" w:rsidRDefault="00125EC5"/>
        </w:tc>
        <w:tc>
          <w:tcPr>
            <w:tcW w:w="1620" w:type="dxa"/>
            <w:tcBorders>
              <w:bottom w:val="dotted" w:sz="4" w:space="0" w:color="auto"/>
            </w:tcBorders>
            <w:vAlign w:val="center"/>
          </w:tcPr>
          <w:p w14:paraId="696257B4" w14:textId="77777777" w:rsidR="00125EC5" w:rsidRDefault="00125EC5"/>
        </w:tc>
        <w:tc>
          <w:tcPr>
            <w:tcW w:w="1620" w:type="dxa"/>
            <w:tcBorders>
              <w:bottom w:val="dotted" w:sz="4" w:space="0" w:color="auto"/>
            </w:tcBorders>
            <w:vAlign w:val="center"/>
          </w:tcPr>
          <w:p w14:paraId="7CCB8F92" w14:textId="77777777" w:rsidR="00125EC5" w:rsidRDefault="00F35505">
            <w:pPr>
              <w:jc w:val="center"/>
              <w:divId w:val="1"/>
            </w:pPr>
            <w:r>
              <w:rPr>
                <w:rFonts w:eastAsia="Arial"/>
                <w:sz w:val="16"/>
              </w:rPr>
              <w:t xml:space="preserve">5 </w:t>
            </w:r>
          </w:p>
        </w:tc>
      </w:tr>
      <w:tr w:rsidR="00125EC5" w14:paraId="172D5123" w14:textId="77777777">
        <w:trPr>
          <w:trHeight w:val="360"/>
        </w:trPr>
        <w:tc>
          <w:tcPr>
            <w:tcW w:w="810" w:type="dxa"/>
            <w:tcBorders>
              <w:right w:val="dotted" w:sz="4" w:space="0" w:color="auto"/>
            </w:tcBorders>
            <w:shd w:val="clear" w:color="auto" w:fill="DFDFD7"/>
            <w:vAlign w:val="center"/>
          </w:tcPr>
          <w:p w14:paraId="175AB99F" w14:textId="77777777" w:rsidR="00125EC5" w:rsidRDefault="00F35505">
            <w:r>
              <w:rPr>
                <w:rFonts w:eastAsia="Arial"/>
                <w:b/>
                <w:sz w:val="16"/>
              </w:rPr>
              <w:t>3.</w:t>
            </w:r>
          </w:p>
        </w:tc>
        <w:tc>
          <w:tcPr>
            <w:tcW w:w="810" w:type="dxa"/>
            <w:tcBorders>
              <w:right w:val="dotted" w:sz="4" w:space="0" w:color="auto"/>
            </w:tcBorders>
            <w:shd w:val="clear" w:color="auto" w:fill="DFDFD7"/>
            <w:vAlign w:val="center"/>
          </w:tcPr>
          <w:p w14:paraId="0E8FC4DC" w14:textId="77777777" w:rsidR="00125EC5" w:rsidRDefault="00125EC5"/>
        </w:tc>
        <w:tc>
          <w:tcPr>
            <w:tcW w:w="810" w:type="dxa"/>
            <w:tcBorders>
              <w:right w:val="dotted" w:sz="4" w:space="0" w:color="auto"/>
            </w:tcBorders>
            <w:shd w:val="clear" w:color="auto" w:fill="DFDFD7"/>
            <w:vAlign w:val="center"/>
          </w:tcPr>
          <w:p w14:paraId="3C7FD2F6" w14:textId="77777777" w:rsidR="00125EC5" w:rsidRDefault="00F35505">
            <w:r>
              <w:rPr>
                <w:rFonts w:eastAsia="Arial"/>
                <w:b/>
                <w:sz w:val="16"/>
              </w:rPr>
              <w:t>QN</w:t>
            </w:r>
          </w:p>
        </w:tc>
        <w:tc>
          <w:tcPr>
            <w:tcW w:w="810" w:type="dxa"/>
            <w:tcBorders>
              <w:right w:val="dotted" w:sz="4" w:space="0" w:color="auto"/>
            </w:tcBorders>
            <w:shd w:val="clear" w:color="auto" w:fill="DFDFD7"/>
            <w:vAlign w:val="center"/>
          </w:tcPr>
          <w:p w14:paraId="0ECCF333" w14:textId="77777777" w:rsidR="00125EC5" w:rsidRDefault="00F35505">
            <w:r>
              <w:rPr>
                <w:rFonts w:eastAsia="Arial"/>
                <w:b/>
                <w:sz w:val="16"/>
              </w:rPr>
              <w:t>MG/MS/VG</w:t>
            </w:r>
          </w:p>
        </w:tc>
        <w:tc>
          <w:tcPr>
            <w:tcW w:w="810" w:type="dxa"/>
            <w:tcBorders>
              <w:right w:val="dotted" w:sz="4" w:space="0" w:color="auto"/>
            </w:tcBorders>
            <w:shd w:val="clear" w:color="auto" w:fill="DFDFD7"/>
            <w:vAlign w:val="center"/>
          </w:tcPr>
          <w:p w14:paraId="679A981C"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30CA46EF" w14:textId="77777777" w:rsidR="00125EC5" w:rsidRDefault="00F35505">
            <w:r>
              <w:rPr>
                <w:rFonts w:eastAsia="Arial"/>
                <w:b/>
                <w:sz w:val="16"/>
              </w:rPr>
              <w:t>(a)</w:t>
            </w:r>
          </w:p>
        </w:tc>
        <w:tc>
          <w:tcPr>
            <w:tcW w:w="1620" w:type="dxa"/>
            <w:shd w:val="clear" w:color="auto" w:fill="DFDFD7"/>
            <w:vAlign w:val="center"/>
          </w:tcPr>
          <w:p w14:paraId="5B1013B7" w14:textId="77777777" w:rsidR="00125EC5" w:rsidRDefault="00125EC5"/>
        </w:tc>
        <w:tc>
          <w:tcPr>
            <w:tcW w:w="1620" w:type="dxa"/>
            <w:shd w:val="clear" w:color="auto" w:fill="DFDFD7"/>
          </w:tcPr>
          <w:p w14:paraId="12D14BF8" w14:textId="77777777" w:rsidR="00125EC5" w:rsidRDefault="00125EC5"/>
        </w:tc>
        <w:tc>
          <w:tcPr>
            <w:tcW w:w="1620" w:type="dxa"/>
            <w:shd w:val="clear" w:color="auto" w:fill="DFDFD7"/>
          </w:tcPr>
          <w:p w14:paraId="025C1F92" w14:textId="77777777" w:rsidR="00125EC5" w:rsidRDefault="00125EC5"/>
        </w:tc>
        <w:tc>
          <w:tcPr>
            <w:tcW w:w="1620" w:type="dxa"/>
            <w:shd w:val="clear" w:color="auto" w:fill="DFDFD7"/>
          </w:tcPr>
          <w:p w14:paraId="2333D98A" w14:textId="77777777" w:rsidR="00125EC5" w:rsidRDefault="00125EC5"/>
        </w:tc>
      </w:tr>
      <w:tr w:rsidR="00125EC5" w14:paraId="3C0BE05C" w14:textId="77777777">
        <w:trPr>
          <w:trHeight w:val="440"/>
        </w:trPr>
        <w:tc>
          <w:tcPr>
            <w:tcW w:w="1620" w:type="dxa"/>
            <w:gridSpan w:val="2"/>
            <w:vMerge w:val="restart"/>
          </w:tcPr>
          <w:p w14:paraId="408E7991" w14:textId="77777777" w:rsidR="00125EC5" w:rsidRDefault="00125EC5"/>
        </w:tc>
        <w:tc>
          <w:tcPr>
            <w:tcW w:w="1620" w:type="dxa"/>
            <w:gridSpan w:val="2"/>
            <w:tcBorders>
              <w:bottom w:val="dotted" w:sz="4" w:space="0" w:color="auto"/>
            </w:tcBorders>
          </w:tcPr>
          <w:p w14:paraId="34DA7EF3" w14:textId="77777777" w:rsidR="00125EC5" w:rsidRDefault="00F35505">
            <w:pPr>
              <w:spacing w:before="113" w:after="113"/>
              <w:jc w:val="left"/>
              <w:divId w:val="1"/>
            </w:pPr>
            <w:r>
              <w:rPr>
                <w:b/>
                <w:sz w:val="16"/>
              </w:rPr>
              <w:t>One-year-old shoot: length of internodes</w:t>
            </w:r>
          </w:p>
        </w:tc>
        <w:tc>
          <w:tcPr>
            <w:tcW w:w="1620" w:type="dxa"/>
            <w:gridSpan w:val="2"/>
            <w:tcBorders>
              <w:bottom w:val="dotted" w:sz="4" w:space="0" w:color="auto"/>
            </w:tcBorders>
          </w:tcPr>
          <w:p w14:paraId="3D4510DC" w14:textId="77777777" w:rsidR="00125EC5" w:rsidRDefault="00125EC5"/>
        </w:tc>
        <w:tc>
          <w:tcPr>
            <w:tcW w:w="1620" w:type="dxa"/>
            <w:tcBorders>
              <w:bottom w:val="dotted" w:sz="4" w:space="0" w:color="auto"/>
            </w:tcBorders>
          </w:tcPr>
          <w:p w14:paraId="1DA4A6EF" w14:textId="77777777" w:rsidR="00125EC5" w:rsidRDefault="00125EC5"/>
        </w:tc>
        <w:tc>
          <w:tcPr>
            <w:tcW w:w="1620" w:type="dxa"/>
            <w:tcBorders>
              <w:bottom w:val="dotted" w:sz="4" w:space="0" w:color="auto"/>
            </w:tcBorders>
          </w:tcPr>
          <w:p w14:paraId="50A4DE96" w14:textId="77777777" w:rsidR="00125EC5" w:rsidRDefault="00125EC5"/>
        </w:tc>
        <w:tc>
          <w:tcPr>
            <w:tcW w:w="1620" w:type="dxa"/>
            <w:tcBorders>
              <w:bottom w:val="dotted" w:sz="4" w:space="0" w:color="auto"/>
            </w:tcBorders>
          </w:tcPr>
          <w:p w14:paraId="5FFC106F" w14:textId="77777777" w:rsidR="00125EC5" w:rsidRDefault="00125EC5"/>
        </w:tc>
        <w:tc>
          <w:tcPr>
            <w:tcW w:w="1620" w:type="dxa"/>
            <w:tcBorders>
              <w:bottom w:val="dotted" w:sz="4" w:space="0" w:color="auto"/>
            </w:tcBorders>
          </w:tcPr>
          <w:p w14:paraId="640F5A66" w14:textId="77777777" w:rsidR="00125EC5" w:rsidRDefault="00125EC5"/>
        </w:tc>
      </w:tr>
      <w:tr w:rsidR="00125EC5" w14:paraId="052C5F16" w14:textId="77777777">
        <w:trPr>
          <w:trHeight w:val="320"/>
        </w:trPr>
        <w:tc>
          <w:tcPr>
            <w:tcW w:w="1620" w:type="dxa"/>
            <w:gridSpan w:val="2"/>
            <w:vMerge/>
          </w:tcPr>
          <w:p w14:paraId="2EAAF314" w14:textId="77777777" w:rsidR="00125EC5" w:rsidRDefault="00125EC5"/>
        </w:tc>
        <w:tc>
          <w:tcPr>
            <w:tcW w:w="1620" w:type="dxa"/>
            <w:gridSpan w:val="2"/>
            <w:tcBorders>
              <w:bottom w:val="dotted" w:sz="4" w:space="0" w:color="auto"/>
            </w:tcBorders>
            <w:vAlign w:val="center"/>
          </w:tcPr>
          <w:p w14:paraId="6F3C0EF2" w14:textId="77777777" w:rsidR="00125EC5" w:rsidRDefault="00F35505">
            <w:pPr>
              <w:jc w:val="left"/>
              <w:divId w:val="1"/>
            </w:pPr>
            <w:r>
              <w:rPr>
                <w:sz w:val="16"/>
              </w:rPr>
              <w:t>short</w:t>
            </w:r>
          </w:p>
        </w:tc>
        <w:tc>
          <w:tcPr>
            <w:tcW w:w="1620" w:type="dxa"/>
            <w:gridSpan w:val="2"/>
            <w:tcBorders>
              <w:bottom w:val="dotted" w:sz="4" w:space="0" w:color="auto"/>
            </w:tcBorders>
            <w:vAlign w:val="center"/>
          </w:tcPr>
          <w:p w14:paraId="6E163B18" w14:textId="77777777" w:rsidR="00125EC5" w:rsidRDefault="00125EC5"/>
        </w:tc>
        <w:tc>
          <w:tcPr>
            <w:tcW w:w="1620" w:type="dxa"/>
            <w:tcBorders>
              <w:bottom w:val="dotted" w:sz="4" w:space="0" w:color="auto"/>
            </w:tcBorders>
            <w:vAlign w:val="center"/>
          </w:tcPr>
          <w:p w14:paraId="65E5F82F" w14:textId="77777777" w:rsidR="00125EC5" w:rsidRDefault="00125EC5"/>
        </w:tc>
        <w:tc>
          <w:tcPr>
            <w:tcW w:w="1620" w:type="dxa"/>
            <w:tcBorders>
              <w:bottom w:val="dotted" w:sz="4" w:space="0" w:color="auto"/>
            </w:tcBorders>
            <w:vAlign w:val="center"/>
          </w:tcPr>
          <w:p w14:paraId="426F15A4" w14:textId="77777777" w:rsidR="00125EC5" w:rsidRDefault="00125EC5"/>
        </w:tc>
        <w:tc>
          <w:tcPr>
            <w:tcW w:w="1620" w:type="dxa"/>
            <w:tcBorders>
              <w:bottom w:val="dotted" w:sz="4" w:space="0" w:color="auto"/>
            </w:tcBorders>
            <w:vAlign w:val="center"/>
          </w:tcPr>
          <w:p w14:paraId="3A9E0401" w14:textId="77777777" w:rsidR="00125EC5" w:rsidRDefault="00125EC5"/>
        </w:tc>
        <w:tc>
          <w:tcPr>
            <w:tcW w:w="1620" w:type="dxa"/>
            <w:tcBorders>
              <w:bottom w:val="dotted" w:sz="4" w:space="0" w:color="auto"/>
            </w:tcBorders>
            <w:vAlign w:val="center"/>
          </w:tcPr>
          <w:p w14:paraId="5B0C6285" w14:textId="77777777" w:rsidR="00125EC5" w:rsidRDefault="00F35505">
            <w:pPr>
              <w:jc w:val="center"/>
              <w:divId w:val="1"/>
            </w:pPr>
            <w:r>
              <w:rPr>
                <w:rFonts w:eastAsia="Arial"/>
                <w:sz w:val="16"/>
              </w:rPr>
              <w:t xml:space="preserve">1 </w:t>
            </w:r>
          </w:p>
        </w:tc>
      </w:tr>
      <w:tr w:rsidR="00125EC5" w14:paraId="32CD71DF" w14:textId="77777777">
        <w:trPr>
          <w:trHeight w:val="320"/>
        </w:trPr>
        <w:tc>
          <w:tcPr>
            <w:tcW w:w="1620" w:type="dxa"/>
            <w:gridSpan w:val="2"/>
            <w:vMerge/>
          </w:tcPr>
          <w:p w14:paraId="12488F82" w14:textId="77777777" w:rsidR="00125EC5" w:rsidRDefault="00125EC5"/>
        </w:tc>
        <w:tc>
          <w:tcPr>
            <w:tcW w:w="1620" w:type="dxa"/>
            <w:gridSpan w:val="2"/>
            <w:tcBorders>
              <w:bottom w:val="dotted" w:sz="4" w:space="0" w:color="auto"/>
            </w:tcBorders>
            <w:vAlign w:val="center"/>
          </w:tcPr>
          <w:p w14:paraId="04B630C4" w14:textId="77777777" w:rsidR="00125EC5" w:rsidRDefault="00F35505">
            <w:pPr>
              <w:jc w:val="left"/>
              <w:divId w:val="1"/>
            </w:pPr>
            <w:r>
              <w:rPr>
                <w:sz w:val="16"/>
              </w:rPr>
              <w:t>short to medium</w:t>
            </w:r>
          </w:p>
        </w:tc>
        <w:tc>
          <w:tcPr>
            <w:tcW w:w="1620" w:type="dxa"/>
            <w:gridSpan w:val="2"/>
            <w:tcBorders>
              <w:bottom w:val="dotted" w:sz="4" w:space="0" w:color="auto"/>
            </w:tcBorders>
            <w:vAlign w:val="center"/>
          </w:tcPr>
          <w:p w14:paraId="5C798E11" w14:textId="77777777" w:rsidR="00125EC5" w:rsidRDefault="00125EC5"/>
        </w:tc>
        <w:tc>
          <w:tcPr>
            <w:tcW w:w="1620" w:type="dxa"/>
            <w:tcBorders>
              <w:bottom w:val="dotted" w:sz="4" w:space="0" w:color="auto"/>
            </w:tcBorders>
            <w:vAlign w:val="center"/>
          </w:tcPr>
          <w:p w14:paraId="3E4C0B3A" w14:textId="77777777" w:rsidR="00125EC5" w:rsidRDefault="00125EC5"/>
        </w:tc>
        <w:tc>
          <w:tcPr>
            <w:tcW w:w="1620" w:type="dxa"/>
            <w:tcBorders>
              <w:bottom w:val="dotted" w:sz="4" w:space="0" w:color="auto"/>
            </w:tcBorders>
            <w:vAlign w:val="center"/>
          </w:tcPr>
          <w:p w14:paraId="06577CE0" w14:textId="77777777" w:rsidR="00125EC5" w:rsidRDefault="00125EC5"/>
        </w:tc>
        <w:tc>
          <w:tcPr>
            <w:tcW w:w="1620" w:type="dxa"/>
            <w:tcBorders>
              <w:bottom w:val="dotted" w:sz="4" w:space="0" w:color="auto"/>
            </w:tcBorders>
            <w:vAlign w:val="center"/>
          </w:tcPr>
          <w:p w14:paraId="655E57D1" w14:textId="77777777" w:rsidR="00125EC5" w:rsidRDefault="00F35505">
            <w:pPr>
              <w:jc w:val="left"/>
              <w:divId w:val="1"/>
            </w:pPr>
            <w:r>
              <w:rPr>
                <w:sz w:val="16"/>
              </w:rPr>
              <w:t>Nijisseiki, Shinsui</w:t>
            </w:r>
          </w:p>
        </w:tc>
        <w:tc>
          <w:tcPr>
            <w:tcW w:w="1620" w:type="dxa"/>
            <w:tcBorders>
              <w:bottom w:val="dotted" w:sz="4" w:space="0" w:color="auto"/>
            </w:tcBorders>
            <w:vAlign w:val="center"/>
          </w:tcPr>
          <w:p w14:paraId="6F5BE0D6" w14:textId="77777777" w:rsidR="00125EC5" w:rsidRDefault="00F35505">
            <w:pPr>
              <w:jc w:val="center"/>
              <w:divId w:val="1"/>
            </w:pPr>
            <w:r>
              <w:rPr>
                <w:rFonts w:eastAsia="Arial"/>
                <w:sz w:val="16"/>
              </w:rPr>
              <w:t xml:space="preserve">2 </w:t>
            </w:r>
          </w:p>
        </w:tc>
      </w:tr>
      <w:tr w:rsidR="00125EC5" w14:paraId="224DD169" w14:textId="77777777">
        <w:trPr>
          <w:trHeight w:val="320"/>
        </w:trPr>
        <w:tc>
          <w:tcPr>
            <w:tcW w:w="1620" w:type="dxa"/>
            <w:gridSpan w:val="2"/>
            <w:vMerge/>
          </w:tcPr>
          <w:p w14:paraId="0E9642DE" w14:textId="77777777" w:rsidR="00125EC5" w:rsidRDefault="00125EC5"/>
        </w:tc>
        <w:tc>
          <w:tcPr>
            <w:tcW w:w="1620" w:type="dxa"/>
            <w:gridSpan w:val="2"/>
            <w:tcBorders>
              <w:bottom w:val="dotted" w:sz="4" w:space="0" w:color="auto"/>
            </w:tcBorders>
            <w:vAlign w:val="center"/>
          </w:tcPr>
          <w:p w14:paraId="359003BC" w14:textId="77777777" w:rsidR="00125EC5" w:rsidRDefault="00F35505">
            <w:pPr>
              <w:jc w:val="left"/>
              <w:divId w:val="1"/>
            </w:pPr>
            <w:r>
              <w:rPr>
                <w:sz w:val="16"/>
              </w:rPr>
              <w:t>medium</w:t>
            </w:r>
          </w:p>
        </w:tc>
        <w:tc>
          <w:tcPr>
            <w:tcW w:w="1620" w:type="dxa"/>
            <w:gridSpan w:val="2"/>
            <w:tcBorders>
              <w:bottom w:val="dotted" w:sz="4" w:space="0" w:color="auto"/>
            </w:tcBorders>
            <w:vAlign w:val="center"/>
          </w:tcPr>
          <w:p w14:paraId="70EC08E7" w14:textId="77777777" w:rsidR="00125EC5" w:rsidRDefault="00125EC5"/>
        </w:tc>
        <w:tc>
          <w:tcPr>
            <w:tcW w:w="1620" w:type="dxa"/>
            <w:tcBorders>
              <w:bottom w:val="dotted" w:sz="4" w:space="0" w:color="auto"/>
            </w:tcBorders>
            <w:vAlign w:val="center"/>
          </w:tcPr>
          <w:p w14:paraId="2A1E7C4E" w14:textId="77777777" w:rsidR="00125EC5" w:rsidRDefault="00125EC5"/>
        </w:tc>
        <w:tc>
          <w:tcPr>
            <w:tcW w:w="1620" w:type="dxa"/>
            <w:tcBorders>
              <w:bottom w:val="dotted" w:sz="4" w:space="0" w:color="auto"/>
            </w:tcBorders>
            <w:vAlign w:val="center"/>
          </w:tcPr>
          <w:p w14:paraId="6E9395DF" w14:textId="77777777" w:rsidR="00125EC5" w:rsidRDefault="00125EC5"/>
        </w:tc>
        <w:tc>
          <w:tcPr>
            <w:tcW w:w="1620" w:type="dxa"/>
            <w:tcBorders>
              <w:bottom w:val="dotted" w:sz="4" w:space="0" w:color="auto"/>
            </w:tcBorders>
            <w:vAlign w:val="center"/>
          </w:tcPr>
          <w:p w14:paraId="2EE98E8A" w14:textId="77777777" w:rsidR="00125EC5" w:rsidRDefault="00F35505">
            <w:pPr>
              <w:jc w:val="left"/>
              <w:divId w:val="1"/>
            </w:pPr>
            <w:r>
              <w:rPr>
                <w:sz w:val="16"/>
              </w:rPr>
              <w:t>Hosui</w:t>
            </w:r>
          </w:p>
        </w:tc>
        <w:tc>
          <w:tcPr>
            <w:tcW w:w="1620" w:type="dxa"/>
            <w:tcBorders>
              <w:bottom w:val="dotted" w:sz="4" w:space="0" w:color="auto"/>
            </w:tcBorders>
            <w:vAlign w:val="center"/>
          </w:tcPr>
          <w:p w14:paraId="510E07CB" w14:textId="77777777" w:rsidR="00125EC5" w:rsidRDefault="00F35505">
            <w:pPr>
              <w:jc w:val="center"/>
              <w:divId w:val="1"/>
            </w:pPr>
            <w:r>
              <w:rPr>
                <w:rFonts w:eastAsia="Arial"/>
                <w:sz w:val="16"/>
              </w:rPr>
              <w:t xml:space="preserve">3 </w:t>
            </w:r>
          </w:p>
        </w:tc>
      </w:tr>
      <w:tr w:rsidR="00125EC5" w14:paraId="57A190EF" w14:textId="77777777">
        <w:trPr>
          <w:trHeight w:val="320"/>
        </w:trPr>
        <w:tc>
          <w:tcPr>
            <w:tcW w:w="1620" w:type="dxa"/>
            <w:gridSpan w:val="2"/>
            <w:vMerge/>
          </w:tcPr>
          <w:p w14:paraId="1E677ABE" w14:textId="77777777" w:rsidR="00125EC5" w:rsidRDefault="00125EC5"/>
        </w:tc>
        <w:tc>
          <w:tcPr>
            <w:tcW w:w="1620" w:type="dxa"/>
            <w:gridSpan w:val="2"/>
            <w:tcBorders>
              <w:bottom w:val="dotted" w:sz="4" w:space="0" w:color="auto"/>
            </w:tcBorders>
            <w:vAlign w:val="center"/>
          </w:tcPr>
          <w:p w14:paraId="02DC9D73" w14:textId="77777777" w:rsidR="00125EC5" w:rsidRDefault="00F35505">
            <w:pPr>
              <w:jc w:val="left"/>
              <w:divId w:val="1"/>
            </w:pPr>
            <w:r>
              <w:rPr>
                <w:sz w:val="16"/>
              </w:rPr>
              <w:t>medium to long</w:t>
            </w:r>
          </w:p>
        </w:tc>
        <w:tc>
          <w:tcPr>
            <w:tcW w:w="1620" w:type="dxa"/>
            <w:gridSpan w:val="2"/>
            <w:tcBorders>
              <w:bottom w:val="dotted" w:sz="4" w:space="0" w:color="auto"/>
            </w:tcBorders>
            <w:vAlign w:val="center"/>
          </w:tcPr>
          <w:p w14:paraId="6490F0C2" w14:textId="77777777" w:rsidR="00125EC5" w:rsidRDefault="00125EC5"/>
        </w:tc>
        <w:tc>
          <w:tcPr>
            <w:tcW w:w="1620" w:type="dxa"/>
            <w:tcBorders>
              <w:bottom w:val="dotted" w:sz="4" w:space="0" w:color="auto"/>
            </w:tcBorders>
            <w:vAlign w:val="center"/>
          </w:tcPr>
          <w:p w14:paraId="27713439" w14:textId="77777777" w:rsidR="00125EC5" w:rsidRDefault="00125EC5"/>
        </w:tc>
        <w:tc>
          <w:tcPr>
            <w:tcW w:w="1620" w:type="dxa"/>
            <w:tcBorders>
              <w:bottom w:val="dotted" w:sz="4" w:space="0" w:color="auto"/>
            </w:tcBorders>
            <w:vAlign w:val="center"/>
          </w:tcPr>
          <w:p w14:paraId="3CED2ED9" w14:textId="77777777" w:rsidR="00125EC5" w:rsidRDefault="00125EC5"/>
        </w:tc>
        <w:tc>
          <w:tcPr>
            <w:tcW w:w="1620" w:type="dxa"/>
            <w:tcBorders>
              <w:bottom w:val="dotted" w:sz="4" w:space="0" w:color="auto"/>
            </w:tcBorders>
            <w:vAlign w:val="center"/>
          </w:tcPr>
          <w:p w14:paraId="722B00E3" w14:textId="77777777" w:rsidR="00125EC5" w:rsidRDefault="00F35505">
            <w:pPr>
              <w:jc w:val="left"/>
              <w:divId w:val="1"/>
            </w:pPr>
            <w:r>
              <w:rPr>
                <w:sz w:val="16"/>
              </w:rPr>
              <w:t>Kosui</w:t>
            </w:r>
          </w:p>
        </w:tc>
        <w:tc>
          <w:tcPr>
            <w:tcW w:w="1620" w:type="dxa"/>
            <w:tcBorders>
              <w:bottom w:val="dotted" w:sz="4" w:space="0" w:color="auto"/>
            </w:tcBorders>
            <w:vAlign w:val="center"/>
          </w:tcPr>
          <w:p w14:paraId="76CDFE4C" w14:textId="77777777" w:rsidR="00125EC5" w:rsidRDefault="00F35505">
            <w:pPr>
              <w:jc w:val="center"/>
              <w:divId w:val="1"/>
            </w:pPr>
            <w:r>
              <w:rPr>
                <w:rFonts w:eastAsia="Arial"/>
                <w:sz w:val="16"/>
              </w:rPr>
              <w:t xml:space="preserve">4 </w:t>
            </w:r>
          </w:p>
        </w:tc>
      </w:tr>
      <w:tr w:rsidR="00125EC5" w14:paraId="6EB03E17" w14:textId="77777777">
        <w:trPr>
          <w:trHeight w:val="320"/>
        </w:trPr>
        <w:tc>
          <w:tcPr>
            <w:tcW w:w="1620" w:type="dxa"/>
            <w:gridSpan w:val="2"/>
            <w:vMerge/>
          </w:tcPr>
          <w:p w14:paraId="6C420D3E" w14:textId="77777777" w:rsidR="00125EC5" w:rsidRDefault="00125EC5"/>
        </w:tc>
        <w:tc>
          <w:tcPr>
            <w:tcW w:w="1620" w:type="dxa"/>
            <w:gridSpan w:val="2"/>
            <w:tcBorders>
              <w:bottom w:val="dotted" w:sz="4" w:space="0" w:color="auto"/>
            </w:tcBorders>
            <w:vAlign w:val="center"/>
          </w:tcPr>
          <w:p w14:paraId="3D02FD5B" w14:textId="77777777" w:rsidR="00125EC5" w:rsidRDefault="00F35505">
            <w:pPr>
              <w:jc w:val="left"/>
              <w:divId w:val="1"/>
            </w:pPr>
            <w:r>
              <w:rPr>
                <w:sz w:val="16"/>
              </w:rPr>
              <w:t>long</w:t>
            </w:r>
          </w:p>
        </w:tc>
        <w:tc>
          <w:tcPr>
            <w:tcW w:w="1620" w:type="dxa"/>
            <w:gridSpan w:val="2"/>
            <w:tcBorders>
              <w:bottom w:val="dotted" w:sz="4" w:space="0" w:color="auto"/>
            </w:tcBorders>
            <w:vAlign w:val="center"/>
          </w:tcPr>
          <w:p w14:paraId="36BE7363" w14:textId="77777777" w:rsidR="00125EC5" w:rsidRDefault="00125EC5"/>
        </w:tc>
        <w:tc>
          <w:tcPr>
            <w:tcW w:w="1620" w:type="dxa"/>
            <w:tcBorders>
              <w:bottom w:val="dotted" w:sz="4" w:space="0" w:color="auto"/>
            </w:tcBorders>
            <w:vAlign w:val="center"/>
          </w:tcPr>
          <w:p w14:paraId="435D62F3" w14:textId="77777777" w:rsidR="00125EC5" w:rsidRDefault="00125EC5"/>
        </w:tc>
        <w:tc>
          <w:tcPr>
            <w:tcW w:w="1620" w:type="dxa"/>
            <w:tcBorders>
              <w:bottom w:val="dotted" w:sz="4" w:space="0" w:color="auto"/>
            </w:tcBorders>
            <w:vAlign w:val="center"/>
          </w:tcPr>
          <w:p w14:paraId="70A9D0C7" w14:textId="77777777" w:rsidR="00125EC5" w:rsidRDefault="00125EC5"/>
        </w:tc>
        <w:tc>
          <w:tcPr>
            <w:tcW w:w="1620" w:type="dxa"/>
            <w:tcBorders>
              <w:bottom w:val="dotted" w:sz="4" w:space="0" w:color="auto"/>
            </w:tcBorders>
            <w:vAlign w:val="center"/>
          </w:tcPr>
          <w:p w14:paraId="3DBB4D97" w14:textId="77777777" w:rsidR="00125EC5" w:rsidRDefault="00125EC5"/>
        </w:tc>
        <w:tc>
          <w:tcPr>
            <w:tcW w:w="1620" w:type="dxa"/>
            <w:tcBorders>
              <w:bottom w:val="dotted" w:sz="4" w:space="0" w:color="auto"/>
            </w:tcBorders>
            <w:vAlign w:val="center"/>
          </w:tcPr>
          <w:p w14:paraId="559C77E4" w14:textId="77777777" w:rsidR="00125EC5" w:rsidRDefault="00F35505">
            <w:pPr>
              <w:jc w:val="center"/>
              <w:divId w:val="1"/>
            </w:pPr>
            <w:r>
              <w:rPr>
                <w:rFonts w:eastAsia="Arial"/>
                <w:sz w:val="16"/>
              </w:rPr>
              <w:t xml:space="preserve">5 </w:t>
            </w:r>
          </w:p>
        </w:tc>
      </w:tr>
      <w:tr w:rsidR="00125EC5" w14:paraId="2532CD9E" w14:textId="77777777">
        <w:trPr>
          <w:trHeight w:val="360"/>
        </w:trPr>
        <w:tc>
          <w:tcPr>
            <w:tcW w:w="810" w:type="dxa"/>
            <w:tcBorders>
              <w:right w:val="dotted" w:sz="4" w:space="0" w:color="auto"/>
            </w:tcBorders>
            <w:shd w:val="clear" w:color="auto" w:fill="DFDFD7"/>
            <w:vAlign w:val="center"/>
          </w:tcPr>
          <w:p w14:paraId="7A4AF781" w14:textId="77777777" w:rsidR="00125EC5" w:rsidRDefault="00F35505">
            <w:r>
              <w:rPr>
                <w:rFonts w:eastAsia="Arial"/>
                <w:b/>
                <w:sz w:val="16"/>
              </w:rPr>
              <w:t>4.</w:t>
            </w:r>
          </w:p>
        </w:tc>
        <w:tc>
          <w:tcPr>
            <w:tcW w:w="810" w:type="dxa"/>
            <w:tcBorders>
              <w:right w:val="dotted" w:sz="4" w:space="0" w:color="auto"/>
            </w:tcBorders>
            <w:shd w:val="clear" w:color="auto" w:fill="DFDFD7"/>
            <w:vAlign w:val="center"/>
          </w:tcPr>
          <w:p w14:paraId="29061982"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6A0D5DA0" w14:textId="77777777" w:rsidR="00125EC5" w:rsidRDefault="00F35505">
            <w:r>
              <w:rPr>
                <w:rFonts w:eastAsia="Arial"/>
                <w:b/>
                <w:sz w:val="16"/>
              </w:rPr>
              <w:t>PQ</w:t>
            </w:r>
          </w:p>
        </w:tc>
        <w:tc>
          <w:tcPr>
            <w:tcW w:w="810" w:type="dxa"/>
            <w:tcBorders>
              <w:right w:val="dotted" w:sz="4" w:space="0" w:color="auto"/>
            </w:tcBorders>
            <w:shd w:val="clear" w:color="auto" w:fill="DFDFD7"/>
            <w:vAlign w:val="center"/>
          </w:tcPr>
          <w:p w14:paraId="1DCDB551" w14:textId="77777777" w:rsidR="00125EC5" w:rsidRDefault="00F35505">
            <w:r>
              <w:rPr>
                <w:rFonts w:eastAsia="Arial"/>
                <w:b/>
                <w:sz w:val="16"/>
              </w:rPr>
              <w:t>VG</w:t>
            </w:r>
          </w:p>
        </w:tc>
        <w:tc>
          <w:tcPr>
            <w:tcW w:w="810" w:type="dxa"/>
            <w:tcBorders>
              <w:right w:val="dotted" w:sz="4" w:space="0" w:color="auto"/>
            </w:tcBorders>
            <w:shd w:val="clear" w:color="auto" w:fill="DFDFD7"/>
            <w:vAlign w:val="center"/>
          </w:tcPr>
          <w:p w14:paraId="77B1B75E" w14:textId="77777777" w:rsidR="00125EC5" w:rsidRDefault="00125EC5"/>
        </w:tc>
        <w:tc>
          <w:tcPr>
            <w:tcW w:w="810" w:type="dxa"/>
            <w:tcBorders>
              <w:right w:val="dotted" w:sz="4" w:space="0" w:color="auto"/>
            </w:tcBorders>
            <w:shd w:val="clear" w:color="auto" w:fill="DFDFD7"/>
            <w:vAlign w:val="center"/>
          </w:tcPr>
          <w:p w14:paraId="77D49445" w14:textId="77777777" w:rsidR="00125EC5" w:rsidRDefault="00F35505">
            <w:r>
              <w:rPr>
                <w:rFonts w:eastAsia="Arial"/>
                <w:b/>
                <w:sz w:val="16"/>
              </w:rPr>
              <w:t>(a)</w:t>
            </w:r>
          </w:p>
        </w:tc>
        <w:tc>
          <w:tcPr>
            <w:tcW w:w="1620" w:type="dxa"/>
            <w:shd w:val="clear" w:color="auto" w:fill="DFDFD7"/>
            <w:vAlign w:val="center"/>
          </w:tcPr>
          <w:p w14:paraId="31491679" w14:textId="77777777" w:rsidR="00125EC5" w:rsidRDefault="00125EC5"/>
        </w:tc>
        <w:tc>
          <w:tcPr>
            <w:tcW w:w="1620" w:type="dxa"/>
            <w:shd w:val="clear" w:color="auto" w:fill="DFDFD7"/>
          </w:tcPr>
          <w:p w14:paraId="5BF00017" w14:textId="77777777" w:rsidR="00125EC5" w:rsidRDefault="00125EC5"/>
        </w:tc>
        <w:tc>
          <w:tcPr>
            <w:tcW w:w="1620" w:type="dxa"/>
            <w:shd w:val="clear" w:color="auto" w:fill="DFDFD7"/>
          </w:tcPr>
          <w:p w14:paraId="21404DEC" w14:textId="77777777" w:rsidR="00125EC5" w:rsidRDefault="00125EC5"/>
        </w:tc>
        <w:tc>
          <w:tcPr>
            <w:tcW w:w="1620" w:type="dxa"/>
            <w:shd w:val="clear" w:color="auto" w:fill="DFDFD7"/>
          </w:tcPr>
          <w:p w14:paraId="3AFA08DD" w14:textId="77777777" w:rsidR="00125EC5" w:rsidRDefault="00125EC5"/>
        </w:tc>
      </w:tr>
      <w:tr w:rsidR="00125EC5" w14:paraId="09A3007D" w14:textId="77777777">
        <w:trPr>
          <w:trHeight w:val="440"/>
        </w:trPr>
        <w:tc>
          <w:tcPr>
            <w:tcW w:w="1620" w:type="dxa"/>
            <w:gridSpan w:val="2"/>
            <w:vMerge w:val="restart"/>
          </w:tcPr>
          <w:p w14:paraId="2906FD3E" w14:textId="77777777" w:rsidR="00125EC5" w:rsidRDefault="00125EC5"/>
        </w:tc>
        <w:tc>
          <w:tcPr>
            <w:tcW w:w="1620" w:type="dxa"/>
            <w:gridSpan w:val="2"/>
            <w:tcBorders>
              <w:bottom w:val="dotted" w:sz="4" w:space="0" w:color="auto"/>
            </w:tcBorders>
          </w:tcPr>
          <w:p w14:paraId="0C2DFB02" w14:textId="77777777" w:rsidR="00125EC5" w:rsidRDefault="00F35505">
            <w:pPr>
              <w:spacing w:before="113" w:after="113"/>
              <w:jc w:val="left"/>
              <w:divId w:val="1"/>
            </w:pPr>
            <w:r>
              <w:rPr>
                <w:b/>
                <w:sz w:val="16"/>
              </w:rPr>
              <w:t>One-year-old shoot: color on sunny side</w:t>
            </w:r>
          </w:p>
        </w:tc>
        <w:tc>
          <w:tcPr>
            <w:tcW w:w="1620" w:type="dxa"/>
            <w:gridSpan w:val="2"/>
            <w:tcBorders>
              <w:bottom w:val="dotted" w:sz="4" w:space="0" w:color="auto"/>
            </w:tcBorders>
          </w:tcPr>
          <w:p w14:paraId="5B033A24" w14:textId="77777777" w:rsidR="00125EC5" w:rsidRDefault="00125EC5"/>
        </w:tc>
        <w:tc>
          <w:tcPr>
            <w:tcW w:w="1620" w:type="dxa"/>
            <w:tcBorders>
              <w:bottom w:val="dotted" w:sz="4" w:space="0" w:color="auto"/>
            </w:tcBorders>
          </w:tcPr>
          <w:p w14:paraId="25DA5CAF" w14:textId="77777777" w:rsidR="00125EC5" w:rsidRDefault="00125EC5"/>
        </w:tc>
        <w:tc>
          <w:tcPr>
            <w:tcW w:w="1620" w:type="dxa"/>
            <w:tcBorders>
              <w:bottom w:val="dotted" w:sz="4" w:space="0" w:color="auto"/>
            </w:tcBorders>
          </w:tcPr>
          <w:p w14:paraId="452264BD" w14:textId="77777777" w:rsidR="00125EC5" w:rsidRDefault="00125EC5"/>
        </w:tc>
        <w:tc>
          <w:tcPr>
            <w:tcW w:w="1620" w:type="dxa"/>
            <w:tcBorders>
              <w:bottom w:val="dotted" w:sz="4" w:space="0" w:color="auto"/>
            </w:tcBorders>
          </w:tcPr>
          <w:p w14:paraId="537F8538" w14:textId="77777777" w:rsidR="00125EC5" w:rsidRDefault="00125EC5"/>
        </w:tc>
        <w:tc>
          <w:tcPr>
            <w:tcW w:w="1620" w:type="dxa"/>
            <w:tcBorders>
              <w:bottom w:val="dotted" w:sz="4" w:space="0" w:color="auto"/>
            </w:tcBorders>
          </w:tcPr>
          <w:p w14:paraId="5E269806" w14:textId="77777777" w:rsidR="00125EC5" w:rsidRDefault="00125EC5"/>
        </w:tc>
      </w:tr>
      <w:tr w:rsidR="00125EC5" w14:paraId="02D1D09E" w14:textId="77777777">
        <w:trPr>
          <w:trHeight w:val="320"/>
        </w:trPr>
        <w:tc>
          <w:tcPr>
            <w:tcW w:w="1620" w:type="dxa"/>
            <w:gridSpan w:val="2"/>
            <w:vMerge/>
          </w:tcPr>
          <w:p w14:paraId="4D567AE0" w14:textId="77777777" w:rsidR="00125EC5" w:rsidRDefault="00125EC5"/>
        </w:tc>
        <w:tc>
          <w:tcPr>
            <w:tcW w:w="1620" w:type="dxa"/>
            <w:gridSpan w:val="2"/>
            <w:tcBorders>
              <w:bottom w:val="dotted" w:sz="4" w:space="0" w:color="auto"/>
            </w:tcBorders>
            <w:vAlign w:val="center"/>
          </w:tcPr>
          <w:p w14:paraId="09B4B773" w14:textId="77777777" w:rsidR="00125EC5" w:rsidRDefault="00F35505">
            <w:pPr>
              <w:jc w:val="left"/>
              <w:divId w:val="1"/>
            </w:pPr>
            <w:r>
              <w:rPr>
                <w:sz w:val="16"/>
              </w:rPr>
              <w:t>dark purple</w:t>
            </w:r>
          </w:p>
        </w:tc>
        <w:tc>
          <w:tcPr>
            <w:tcW w:w="1620" w:type="dxa"/>
            <w:gridSpan w:val="2"/>
            <w:tcBorders>
              <w:bottom w:val="dotted" w:sz="4" w:space="0" w:color="auto"/>
            </w:tcBorders>
            <w:vAlign w:val="center"/>
          </w:tcPr>
          <w:p w14:paraId="74EE629C" w14:textId="77777777" w:rsidR="00125EC5" w:rsidRDefault="00125EC5"/>
        </w:tc>
        <w:tc>
          <w:tcPr>
            <w:tcW w:w="1620" w:type="dxa"/>
            <w:tcBorders>
              <w:bottom w:val="dotted" w:sz="4" w:space="0" w:color="auto"/>
            </w:tcBorders>
            <w:vAlign w:val="center"/>
          </w:tcPr>
          <w:p w14:paraId="7849DE79" w14:textId="77777777" w:rsidR="00125EC5" w:rsidRDefault="00125EC5"/>
        </w:tc>
        <w:tc>
          <w:tcPr>
            <w:tcW w:w="1620" w:type="dxa"/>
            <w:tcBorders>
              <w:bottom w:val="dotted" w:sz="4" w:space="0" w:color="auto"/>
            </w:tcBorders>
            <w:vAlign w:val="center"/>
          </w:tcPr>
          <w:p w14:paraId="44E8C610" w14:textId="77777777" w:rsidR="00125EC5" w:rsidRDefault="00125EC5"/>
        </w:tc>
        <w:tc>
          <w:tcPr>
            <w:tcW w:w="1620" w:type="dxa"/>
            <w:tcBorders>
              <w:bottom w:val="dotted" w:sz="4" w:space="0" w:color="auto"/>
            </w:tcBorders>
            <w:vAlign w:val="center"/>
          </w:tcPr>
          <w:p w14:paraId="31032243" w14:textId="77777777" w:rsidR="00125EC5" w:rsidRDefault="00F35505">
            <w:pPr>
              <w:jc w:val="left"/>
              <w:divId w:val="1"/>
            </w:pPr>
            <w:r>
              <w:rPr>
                <w:sz w:val="16"/>
              </w:rPr>
              <w:t>Oharabeni</w:t>
            </w:r>
          </w:p>
        </w:tc>
        <w:tc>
          <w:tcPr>
            <w:tcW w:w="1620" w:type="dxa"/>
            <w:tcBorders>
              <w:bottom w:val="dotted" w:sz="4" w:space="0" w:color="auto"/>
            </w:tcBorders>
            <w:vAlign w:val="center"/>
          </w:tcPr>
          <w:p w14:paraId="604644FF" w14:textId="77777777" w:rsidR="00125EC5" w:rsidRDefault="00F35505">
            <w:pPr>
              <w:jc w:val="center"/>
              <w:divId w:val="1"/>
            </w:pPr>
            <w:r>
              <w:rPr>
                <w:rFonts w:eastAsia="Arial"/>
                <w:sz w:val="16"/>
              </w:rPr>
              <w:t xml:space="preserve">1 </w:t>
            </w:r>
          </w:p>
        </w:tc>
      </w:tr>
      <w:tr w:rsidR="00125EC5" w14:paraId="0393ECAE" w14:textId="77777777">
        <w:trPr>
          <w:trHeight w:val="320"/>
        </w:trPr>
        <w:tc>
          <w:tcPr>
            <w:tcW w:w="1620" w:type="dxa"/>
            <w:gridSpan w:val="2"/>
            <w:vMerge/>
          </w:tcPr>
          <w:p w14:paraId="463CF90B" w14:textId="77777777" w:rsidR="00125EC5" w:rsidRDefault="00125EC5"/>
        </w:tc>
        <w:tc>
          <w:tcPr>
            <w:tcW w:w="1620" w:type="dxa"/>
            <w:gridSpan w:val="2"/>
            <w:tcBorders>
              <w:bottom w:val="dotted" w:sz="4" w:space="0" w:color="auto"/>
            </w:tcBorders>
            <w:vAlign w:val="center"/>
          </w:tcPr>
          <w:p w14:paraId="2C2AE4F4" w14:textId="77777777" w:rsidR="00125EC5" w:rsidRDefault="00F35505">
            <w:pPr>
              <w:jc w:val="left"/>
              <w:divId w:val="1"/>
            </w:pPr>
            <w:r>
              <w:rPr>
                <w:sz w:val="16"/>
              </w:rPr>
              <w:t>medium brown</w:t>
            </w:r>
          </w:p>
        </w:tc>
        <w:tc>
          <w:tcPr>
            <w:tcW w:w="1620" w:type="dxa"/>
            <w:gridSpan w:val="2"/>
            <w:tcBorders>
              <w:bottom w:val="dotted" w:sz="4" w:space="0" w:color="auto"/>
            </w:tcBorders>
            <w:vAlign w:val="center"/>
          </w:tcPr>
          <w:p w14:paraId="049E39D7" w14:textId="77777777" w:rsidR="00125EC5" w:rsidRDefault="00125EC5"/>
        </w:tc>
        <w:tc>
          <w:tcPr>
            <w:tcW w:w="1620" w:type="dxa"/>
            <w:tcBorders>
              <w:bottom w:val="dotted" w:sz="4" w:space="0" w:color="auto"/>
            </w:tcBorders>
            <w:vAlign w:val="center"/>
          </w:tcPr>
          <w:p w14:paraId="451D8E60" w14:textId="77777777" w:rsidR="00125EC5" w:rsidRDefault="00125EC5"/>
        </w:tc>
        <w:tc>
          <w:tcPr>
            <w:tcW w:w="1620" w:type="dxa"/>
            <w:tcBorders>
              <w:bottom w:val="dotted" w:sz="4" w:space="0" w:color="auto"/>
            </w:tcBorders>
            <w:vAlign w:val="center"/>
          </w:tcPr>
          <w:p w14:paraId="19EBC53B" w14:textId="77777777" w:rsidR="00125EC5" w:rsidRDefault="00125EC5"/>
        </w:tc>
        <w:tc>
          <w:tcPr>
            <w:tcW w:w="1620" w:type="dxa"/>
            <w:tcBorders>
              <w:bottom w:val="dotted" w:sz="4" w:space="0" w:color="auto"/>
            </w:tcBorders>
            <w:vAlign w:val="center"/>
          </w:tcPr>
          <w:p w14:paraId="04FA1F6F" w14:textId="77777777" w:rsidR="00125EC5" w:rsidRDefault="00F35505">
            <w:pPr>
              <w:jc w:val="left"/>
              <w:divId w:val="1"/>
            </w:pPr>
            <w:r>
              <w:rPr>
                <w:sz w:val="16"/>
              </w:rPr>
              <w:t>Chojuro, Niitaka</w:t>
            </w:r>
          </w:p>
        </w:tc>
        <w:tc>
          <w:tcPr>
            <w:tcW w:w="1620" w:type="dxa"/>
            <w:tcBorders>
              <w:bottom w:val="dotted" w:sz="4" w:space="0" w:color="auto"/>
            </w:tcBorders>
            <w:vAlign w:val="center"/>
          </w:tcPr>
          <w:p w14:paraId="0A94A53E" w14:textId="77777777" w:rsidR="00125EC5" w:rsidRDefault="00F35505">
            <w:pPr>
              <w:jc w:val="center"/>
              <w:divId w:val="1"/>
            </w:pPr>
            <w:r>
              <w:rPr>
                <w:rFonts w:eastAsia="Arial"/>
                <w:sz w:val="16"/>
              </w:rPr>
              <w:t xml:space="preserve">2 </w:t>
            </w:r>
          </w:p>
        </w:tc>
      </w:tr>
      <w:tr w:rsidR="00125EC5" w14:paraId="2381FF83" w14:textId="77777777">
        <w:trPr>
          <w:trHeight w:val="320"/>
        </w:trPr>
        <w:tc>
          <w:tcPr>
            <w:tcW w:w="1620" w:type="dxa"/>
            <w:gridSpan w:val="2"/>
            <w:vMerge/>
          </w:tcPr>
          <w:p w14:paraId="5CEB88AE" w14:textId="77777777" w:rsidR="00125EC5" w:rsidRDefault="00125EC5"/>
        </w:tc>
        <w:tc>
          <w:tcPr>
            <w:tcW w:w="1620" w:type="dxa"/>
            <w:gridSpan w:val="2"/>
            <w:tcBorders>
              <w:bottom w:val="dotted" w:sz="4" w:space="0" w:color="auto"/>
            </w:tcBorders>
            <w:vAlign w:val="center"/>
          </w:tcPr>
          <w:p w14:paraId="52E76143" w14:textId="77777777" w:rsidR="00125EC5" w:rsidRDefault="00F35505">
            <w:pPr>
              <w:jc w:val="left"/>
              <w:divId w:val="1"/>
            </w:pPr>
            <w:r>
              <w:rPr>
                <w:sz w:val="16"/>
              </w:rPr>
              <w:t>dark brown</w:t>
            </w:r>
          </w:p>
        </w:tc>
        <w:tc>
          <w:tcPr>
            <w:tcW w:w="1620" w:type="dxa"/>
            <w:gridSpan w:val="2"/>
            <w:tcBorders>
              <w:bottom w:val="dotted" w:sz="4" w:space="0" w:color="auto"/>
            </w:tcBorders>
            <w:vAlign w:val="center"/>
          </w:tcPr>
          <w:p w14:paraId="118B3051" w14:textId="77777777" w:rsidR="00125EC5" w:rsidRDefault="00125EC5"/>
        </w:tc>
        <w:tc>
          <w:tcPr>
            <w:tcW w:w="1620" w:type="dxa"/>
            <w:tcBorders>
              <w:bottom w:val="dotted" w:sz="4" w:space="0" w:color="auto"/>
            </w:tcBorders>
            <w:vAlign w:val="center"/>
          </w:tcPr>
          <w:p w14:paraId="23C95943" w14:textId="77777777" w:rsidR="00125EC5" w:rsidRDefault="00125EC5"/>
        </w:tc>
        <w:tc>
          <w:tcPr>
            <w:tcW w:w="1620" w:type="dxa"/>
            <w:tcBorders>
              <w:bottom w:val="dotted" w:sz="4" w:space="0" w:color="auto"/>
            </w:tcBorders>
            <w:vAlign w:val="center"/>
          </w:tcPr>
          <w:p w14:paraId="7E721DE7" w14:textId="77777777" w:rsidR="00125EC5" w:rsidRDefault="00125EC5"/>
        </w:tc>
        <w:tc>
          <w:tcPr>
            <w:tcW w:w="1620" w:type="dxa"/>
            <w:tcBorders>
              <w:bottom w:val="dotted" w:sz="4" w:space="0" w:color="auto"/>
            </w:tcBorders>
            <w:vAlign w:val="center"/>
          </w:tcPr>
          <w:p w14:paraId="7AF21A74" w14:textId="77777777" w:rsidR="00125EC5" w:rsidRDefault="00F35505">
            <w:pPr>
              <w:jc w:val="left"/>
              <w:divId w:val="1"/>
            </w:pPr>
            <w:r>
              <w:rPr>
                <w:sz w:val="16"/>
              </w:rPr>
              <w:t>Hosui</w:t>
            </w:r>
          </w:p>
        </w:tc>
        <w:tc>
          <w:tcPr>
            <w:tcW w:w="1620" w:type="dxa"/>
            <w:tcBorders>
              <w:bottom w:val="dotted" w:sz="4" w:space="0" w:color="auto"/>
            </w:tcBorders>
            <w:vAlign w:val="center"/>
          </w:tcPr>
          <w:p w14:paraId="34EDD7F1" w14:textId="77777777" w:rsidR="00125EC5" w:rsidRDefault="00F35505">
            <w:pPr>
              <w:jc w:val="center"/>
              <w:divId w:val="1"/>
            </w:pPr>
            <w:r>
              <w:rPr>
                <w:rFonts w:eastAsia="Arial"/>
                <w:sz w:val="16"/>
              </w:rPr>
              <w:t xml:space="preserve">3 </w:t>
            </w:r>
          </w:p>
        </w:tc>
      </w:tr>
      <w:tr w:rsidR="00125EC5" w14:paraId="07AE8044" w14:textId="77777777">
        <w:trPr>
          <w:trHeight w:val="320"/>
        </w:trPr>
        <w:tc>
          <w:tcPr>
            <w:tcW w:w="1620" w:type="dxa"/>
            <w:gridSpan w:val="2"/>
            <w:vMerge/>
          </w:tcPr>
          <w:p w14:paraId="4D33F897" w14:textId="77777777" w:rsidR="00125EC5" w:rsidRDefault="00125EC5"/>
        </w:tc>
        <w:tc>
          <w:tcPr>
            <w:tcW w:w="1620" w:type="dxa"/>
            <w:gridSpan w:val="2"/>
            <w:tcBorders>
              <w:bottom w:val="dotted" w:sz="4" w:space="0" w:color="auto"/>
            </w:tcBorders>
            <w:vAlign w:val="center"/>
          </w:tcPr>
          <w:p w14:paraId="5DD494F1" w14:textId="77777777" w:rsidR="00125EC5" w:rsidRDefault="00F35505">
            <w:pPr>
              <w:jc w:val="left"/>
              <w:divId w:val="1"/>
            </w:pPr>
            <w:r>
              <w:rPr>
                <w:sz w:val="16"/>
              </w:rPr>
              <w:t>orange brown</w:t>
            </w:r>
          </w:p>
        </w:tc>
        <w:tc>
          <w:tcPr>
            <w:tcW w:w="1620" w:type="dxa"/>
            <w:gridSpan w:val="2"/>
            <w:tcBorders>
              <w:bottom w:val="dotted" w:sz="4" w:space="0" w:color="auto"/>
            </w:tcBorders>
            <w:vAlign w:val="center"/>
          </w:tcPr>
          <w:p w14:paraId="3F62C475" w14:textId="77777777" w:rsidR="00125EC5" w:rsidRDefault="00125EC5"/>
        </w:tc>
        <w:tc>
          <w:tcPr>
            <w:tcW w:w="1620" w:type="dxa"/>
            <w:tcBorders>
              <w:bottom w:val="dotted" w:sz="4" w:space="0" w:color="auto"/>
            </w:tcBorders>
            <w:vAlign w:val="center"/>
          </w:tcPr>
          <w:p w14:paraId="4B178D5A" w14:textId="77777777" w:rsidR="00125EC5" w:rsidRDefault="00125EC5"/>
        </w:tc>
        <w:tc>
          <w:tcPr>
            <w:tcW w:w="1620" w:type="dxa"/>
            <w:tcBorders>
              <w:bottom w:val="dotted" w:sz="4" w:space="0" w:color="auto"/>
            </w:tcBorders>
            <w:vAlign w:val="center"/>
          </w:tcPr>
          <w:p w14:paraId="61968F28" w14:textId="77777777" w:rsidR="00125EC5" w:rsidRDefault="00125EC5"/>
        </w:tc>
        <w:tc>
          <w:tcPr>
            <w:tcW w:w="1620" w:type="dxa"/>
            <w:tcBorders>
              <w:bottom w:val="dotted" w:sz="4" w:space="0" w:color="auto"/>
            </w:tcBorders>
            <w:vAlign w:val="center"/>
          </w:tcPr>
          <w:p w14:paraId="67FEED16" w14:textId="77777777" w:rsidR="00125EC5" w:rsidRDefault="00125EC5"/>
        </w:tc>
        <w:tc>
          <w:tcPr>
            <w:tcW w:w="1620" w:type="dxa"/>
            <w:tcBorders>
              <w:bottom w:val="dotted" w:sz="4" w:space="0" w:color="auto"/>
            </w:tcBorders>
            <w:vAlign w:val="center"/>
          </w:tcPr>
          <w:p w14:paraId="39DA52FD" w14:textId="77777777" w:rsidR="00125EC5" w:rsidRDefault="00F35505">
            <w:pPr>
              <w:jc w:val="center"/>
              <w:divId w:val="1"/>
            </w:pPr>
            <w:r>
              <w:rPr>
                <w:rFonts w:eastAsia="Arial"/>
                <w:sz w:val="16"/>
              </w:rPr>
              <w:t xml:space="preserve">4 </w:t>
            </w:r>
          </w:p>
        </w:tc>
      </w:tr>
      <w:tr w:rsidR="00125EC5" w14:paraId="70DA5690" w14:textId="77777777">
        <w:trPr>
          <w:trHeight w:val="320"/>
        </w:trPr>
        <w:tc>
          <w:tcPr>
            <w:tcW w:w="1620" w:type="dxa"/>
            <w:gridSpan w:val="2"/>
            <w:vMerge/>
          </w:tcPr>
          <w:p w14:paraId="4C7B67B3" w14:textId="77777777" w:rsidR="00125EC5" w:rsidRDefault="00125EC5"/>
        </w:tc>
        <w:tc>
          <w:tcPr>
            <w:tcW w:w="1620" w:type="dxa"/>
            <w:gridSpan w:val="2"/>
            <w:tcBorders>
              <w:bottom w:val="dotted" w:sz="4" w:space="0" w:color="auto"/>
            </w:tcBorders>
            <w:vAlign w:val="center"/>
          </w:tcPr>
          <w:p w14:paraId="3546244E" w14:textId="77777777" w:rsidR="00125EC5" w:rsidRDefault="00F35505">
            <w:pPr>
              <w:jc w:val="left"/>
              <w:divId w:val="1"/>
            </w:pPr>
            <w:r>
              <w:rPr>
                <w:sz w:val="16"/>
              </w:rPr>
              <w:t>greenish brown</w:t>
            </w:r>
          </w:p>
        </w:tc>
        <w:tc>
          <w:tcPr>
            <w:tcW w:w="1620" w:type="dxa"/>
            <w:gridSpan w:val="2"/>
            <w:tcBorders>
              <w:bottom w:val="dotted" w:sz="4" w:space="0" w:color="auto"/>
            </w:tcBorders>
            <w:vAlign w:val="center"/>
          </w:tcPr>
          <w:p w14:paraId="5EEB9BDA" w14:textId="77777777" w:rsidR="00125EC5" w:rsidRDefault="00125EC5"/>
        </w:tc>
        <w:tc>
          <w:tcPr>
            <w:tcW w:w="1620" w:type="dxa"/>
            <w:tcBorders>
              <w:bottom w:val="dotted" w:sz="4" w:space="0" w:color="auto"/>
            </w:tcBorders>
            <w:vAlign w:val="center"/>
          </w:tcPr>
          <w:p w14:paraId="0FC6DA08" w14:textId="77777777" w:rsidR="00125EC5" w:rsidRDefault="00125EC5"/>
        </w:tc>
        <w:tc>
          <w:tcPr>
            <w:tcW w:w="1620" w:type="dxa"/>
            <w:tcBorders>
              <w:bottom w:val="dotted" w:sz="4" w:space="0" w:color="auto"/>
            </w:tcBorders>
            <w:vAlign w:val="center"/>
          </w:tcPr>
          <w:p w14:paraId="5AA72498" w14:textId="77777777" w:rsidR="00125EC5" w:rsidRDefault="00125EC5"/>
        </w:tc>
        <w:tc>
          <w:tcPr>
            <w:tcW w:w="1620" w:type="dxa"/>
            <w:tcBorders>
              <w:bottom w:val="dotted" w:sz="4" w:space="0" w:color="auto"/>
            </w:tcBorders>
            <w:vAlign w:val="center"/>
          </w:tcPr>
          <w:p w14:paraId="5933C431" w14:textId="77777777" w:rsidR="00125EC5" w:rsidRDefault="00F35505">
            <w:pPr>
              <w:jc w:val="left"/>
              <w:divId w:val="1"/>
            </w:pPr>
            <w:r>
              <w:rPr>
                <w:sz w:val="16"/>
              </w:rPr>
              <w:t>Gold Nijisseiki</w:t>
            </w:r>
          </w:p>
        </w:tc>
        <w:tc>
          <w:tcPr>
            <w:tcW w:w="1620" w:type="dxa"/>
            <w:tcBorders>
              <w:bottom w:val="dotted" w:sz="4" w:space="0" w:color="auto"/>
            </w:tcBorders>
            <w:vAlign w:val="center"/>
          </w:tcPr>
          <w:p w14:paraId="31FA7800" w14:textId="77777777" w:rsidR="00125EC5" w:rsidRDefault="00F35505">
            <w:pPr>
              <w:jc w:val="center"/>
              <w:divId w:val="1"/>
            </w:pPr>
            <w:r>
              <w:rPr>
                <w:rFonts w:eastAsia="Arial"/>
                <w:sz w:val="16"/>
              </w:rPr>
              <w:t xml:space="preserve">5 </w:t>
            </w:r>
          </w:p>
        </w:tc>
      </w:tr>
      <w:tr w:rsidR="00125EC5" w14:paraId="73A6757C" w14:textId="77777777">
        <w:trPr>
          <w:trHeight w:val="360"/>
        </w:trPr>
        <w:tc>
          <w:tcPr>
            <w:tcW w:w="810" w:type="dxa"/>
            <w:tcBorders>
              <w:right w:val="dotted" w:sz="4" w:space="0" w:color="auto"/>
            </w:tcBorders>
            <w:shd w:val="clear" w:color="auto" w:fill="DFDFD7"/>
            <w:vAlign w:val="center"/>
          </w:tcPr>
          <w:p w14:paraId="0337C5DB" w14:textId="77777777" w:rsidR="00125EC5" w:rsidRDefault="00F35505">
            <w:r>
              <w:rPr>
                <w:rFonts w:eastAsia="Arial"/>
                <w:b/>
                <w:sz w:val="16"/>
              </w:rPr>
              <w:t>5.</w:t>
            </w:r>
          </w:p>
        </w:tc>
        <w:tc>
          <w:tcPr>
            <w:tcW w:w="810" w:type="dxa"/>
            <w:tcBorders>
              <w:right w:val="dotted" w:sz="4" w:space="0" w:color="auto"/>
            </w:tcBorders>
            <w:shd w:val="clear" w:color="auto" w:fill="DFDFD7"/>
            <w:vAlign w:val="center"/>
          </w:tcPr>
          <w:p w14:paraId="0DAE19A2"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6B1A22BC" w14:textId="77777777" w:rsidR="00125EC5" w:rsidRDefault="00F35505">
            <w:r>
              <w:rPr>
                <w:rFonts w:eastAsia="Arial"/>
                <w:b/>
                <w:sz w:val="16"/>
              </w:rPr>
              <w:t>QN</w:t>
            </w:r>
          </w:p>
        </w:tc>
        <w:tc>
          <w:tcPr>
            <w:tcW w:w="810" w:type="dxa"/>
            <w:tcBorders>
              <w:right w:val="dotted" w:sz="4" w:space="0" w:color="auto"/>
            </w:tcBorders>
            <w:shd w:val="clear" w:color="auto" w:fill="DFDFD7"/>
            <w:vAlign w:val="center"/>
          </w:tcPr>
          <w:p w14:paraId="64B370B1" w14:textId="77777777" w:rsidR="00125EC5" w:rsidRDefault="00F35505">
            <w:r>
              <w:rPr>
                <w:rFonts w:eastAsia="Arial"/>
                <w:b/>
                <w:sz w:val="16"/>
              </w:rPr>
              <w:t>MG/VG</w:t>
            </w:r>
          </w:p>
        </w:tc>
        <w:tc>
          <w:tcPr>
            <w:tcW w:w="810" w:type="dxa"/>
            <w:tcBorders>
              <w:right w:val="dotted" w:sz="4" w:space="0" w:color="auto"/>
            </w:tcBorders>
            <w:shd w:val="clear" w:color="auto" w:fill="DFDFD7"/>
            <w:vAlign w:val="center"/>
          </w:tcPr>
          <w:p w14:paraId="52F733CE" w14:textId="77777777" w:rsidR="00125EC5" w:rsidRDefault="00125EC5"/>
        </w:tc>
        <w:tc>
          <w:tcPr>
            <w:tcW w:w="810" w:type="dxa"/>
            <w:tcBorders>
              <w:right w:val="dotted" w:sz="4" w:space="0" w:color="auto"/>
            </w:tcBorders>
            <w:shd w:val="clear" w:color="auto" w:fill="DFDFD7"/>
            <w:vAlign w:val="center"/>
          </w:tcPr>
          <w:p w14:paraId="708B4930" w14:textId="77777777" w:rsidR="00125EC5" w:rsidRDefault="00F35505">
            <w:r>
              <w:rPr>
                <w:rFonts w:eastAsia="Arial"/>
                <w:b/>
                <w:sz w:val="16"/>
              </w:rPr>
              <w:t>(a)</w:t>
            </w:r>
          </w:p>
        </w:tc>
        <w:tc>
          <w:tcPr>
            <w:tcW w:w="1620" w:type="dxa"/>
            <w:shd w:val="clear" w:color="auto" w:fill="DFDFD7"/>
            <w:vAlign w:val="center"/>
          </w:tcPr>
          <w:p w14:paraId="2A83B119" w14:textId="77777777" w:rsidR="00125EC5" w:rsidRDefault="00125EC5"/>
        </w:tc>
        <w:tc>
          <w:tcPr>
            <w:tcW w:w="1620" w:type="dxa"/>
            <w:shd w:val="clear" w:color="auto" w:fill="DFDFD7"/>
          </w:tcPr>
          <w:p w14:paraId="192DCCE6" w14:textId="77777777" w:rsidR="00125EC5" w:rsidRDefault="00125EC5"/>
        </w:tc>
        <w:tc>
          <w:tcPr>
            <w:tcW w:w="1620" w:type="dxa"/>
            <w:shd w:val="clear" w:color="auto" w:fill="DFDFD7"/>
          </w:tcPr>
          <w:p w14:paraId="0D1A4B9B" w14:textId="77777777" w:rsidR="00125EC5" w:rsidRDefault="00125EC5"/>
        </w:tc>
        <w:tc>
          <w:tcPr>
            <w:tcW w:w="1620" w:type="dxa"/>
            <w:shd w:val="clear" w:color="auto" w:fill="DFDFD7"/>
          </w:tcPr>
          <w:p w14:paraId="44D327B0" w14:textId="77777777" w:rsidR="00125EC5" w:rsidRDefault="00125EC5"/>
        </w:tc>
      </w:tr>
      <w:tr w:rsidR="00125EC5" w14:paraId="64E7FAA5" w14:textId="77777777">
        <w:trPr>
          <w:trHeight w:val="440"/>
        </w:trPr>
        <w:tc>
          <w:tcPr>
            <w:tcW w:w="1620" w:type="dxa"/>
            <w:gridSpan w:val="2"/>
            <w:vMerge w:val="restart"/>
          </w:tcPr>
          <w:p w14:paraId="53F5FB20" w14:textId="77777777" w:rsidR="00125EC5" w:rsidRDefault="00125EC5"/>
        </w:tc>
        <w:tc>
          <w:tcPr>
            <w:tcW w:w="1620" w:type="dxa"/>
            <w:gridSpan w:val="2"/>
            <w:tcBorders>
              <w:bottom w:val="dotted" w:sz="4" w:space="0" w:color="auto"/>
            </w:tcBorders>
          </w:tcPr>
          <w:p w14:paraId="1EAFD5D1" w14:textId="77777777" w:rsidR="00125EC5" w:rsidRDefault="00F35505">
            <w:pPr>
              <w:spacing w:before="113" w:after="113"/>
              <w:jc w:val="left"/>
              <w:divId w:val="1"/>
            </w:pPr>
            <w:r>
              <w:rPr>
                <w:b/>
                <w:sz w:val="16"/>
              </w:rPr>
              <w:t>One-year-old shoot: number of lenticels</w:t>
            </w:r>
          </w:p>
        </w:tc>
        <w:tc>
          <w:tcPr>
            <w:tcW w:w="1620" w:type="dxa"/>
            <w:gridSpan w:val="2"/>
            <w:tcBorders>
              <w:bottom w:val="dotted" w:sz="4" w:space="0" w:color="auto"/>
            </w:tcBorders>
          </w:tcPr>
          <w:p w14:paraId="5AAA6893" w14:textId="77777777" w:rsidR="00125EC5" w:rsidRDefault="00125EC5"/>
        </w:tc>
        <w:tc>
          <w:tcPr>
            <w:tcW w:w="1620" w:type="dxa"/>
            <w:tcBorders>
              <w:bottom w:val="dotted" w:sz="4" w:space="0" w:color="auto"/>
            </w:tcBorders>
          </w:tcPr>
          <w:p w14:paraId="567AAB57" w14:textId="77777777" w:rsidR="00125EC5" w:rsidRDefault="00125EC5"/>
        </w:tc>
        <w:tc>
          <w:tcPr>
            <w:tcW w:w="1620" w:type="dxa"/>
            <w:tcBorders>
              <w:bottom w:val="dotted" w:sz="4" w:space="0" w:color="auto"/>
            </w:tcBorders>
          </w:tcPr>
          <w:p w14:paraId="3B0BFD93" w14:textId="77777777" w:rsidR="00125EC5" w:rsidRDefault="00125EC5"/>
        </w:tc>
        <w:tc>
          <w:tcPr>
            <w:tcW w:w="1620" w:type="dxa"/>
            <w:tcBorders>
              <w:bottom w:val="dotted" w:sz="4" w:space="0" w:color="auto"/>
            </w:tcBorders>
          </w:tcPr>
          <w:p w14:paraId="560BC97E" w14:textId="77777777" w:rsidR="00125EC5" w:rsidRDefault="00125EC5"/>
        </w:tc>
        <w:tc>
          <w:tcPr>
            <w:tcW w:w="1620" w:type="dxa"/>
            <w:tcBorders>
              <w:bottom w:val="dotted" w:sz="4" w:space="0" w:color="auto"/>
            </w:tcBorders>
          </w:tcPr>
          <w:p w14:paraId="1D3DBF7E" w14:textId="77777777" w:rsidR="00125EC5" w:rsidRDefault="00125EC5"/>
        </w:tc>
      </w:tr>
      <w:tr w:rsidR="00125EC5" w14:paraId="37409E35" w14:textId="77777777">
        <w:trPr>
          <w:trHeight w:val="320"/>
        </w:trPr>
        <w:tc>
          <w:tcPr>
            <w:tcW w:w="1620" w:type="dxa"/>
            <w:gridSpan w:val="2"/>
            <w:vMerge/>
          </w:tcPr>
          <w:p w14:paraId="32877CC9" w14:textId="77777777" w:rsidR="00125EC5" w:rsidRDefault="00125EC5"/>
        </w:tc>
        <w:tc>
          <w:tcPr>
            <w:tcW w:w="1620" w:type="dxa"/>
            <w:gridSpan w:val="2"/>
            <w:tcBorders>
              <w:bottom w:val="dotted" w:sz="4" w:space="0" w:color="auto"/>
            </w:tcBorders>
            <w:vAlign w:val="center"/>
          </w:tcPr>
          <w:p w14:paraId="12CAF3A1" w14:textId="77777777" w:rsidR="00125EC5" w:rsidRDefault="00F35505">
            <w:pPr>
              <w:jc w:val="left"/>
              <w:divId w:val="1"/>
            </w:pPr>
            <w:r>
              <w:rPr>
                <w:sz w:val="16"/>
              </w:rPr>
              <w:t>very few</w:t>
            </w:r>
          </w:p>
        </w:tc>
        <w:tc>
          <w:tcPr>
            <w:tcW w:w="1620" w:type="dxa"/>
            <w:gridSpan w:val="2"/>
            <w:tcBorders>
              <w:bottom w:val="dotted" w:sz="4" w:space="0" w:color="auto"/>
            </w:tcBorders>
            <w:vAlign w:val="center"/>
          </w:tcPr>
          <w:p w14:paraId="0EF11B58" w14:textId="77777777" w:rsidR="00125EC5" w:rsidRDefault="00125EC5"/>
        </w:tc>
        <w:tc>
          <w:tcPr>
            <w:tcW w:w="1620" w:type="dxa"/>
            <w:tcBorders>
              <w:bottom w:val="dotted" w:sz="4" w:space="0" w:color="auto"/>
            </w:tcBorders>
            <w:vAlign w:val="center"/>
          </w:tcPr>
          <w:p w14:paraId="52B2A6C1" w14:textId="77777777" w:rsidR="00125EC5" w:rsidRDefault="00125EC5"/>
        </w:tc>
        <w:tc>
          <w:tcPr>
            <w:tcW w:w="1620" w:type="dxa"/>
            <w:tcBorders>
              <w:bottom w:val="dotted" w:sz="4" w:space="0" w:color="auto"/>
            </w:tcBorders>
            <w:vAlign w:val="center"/>
          </w:tcPr>
          <w:p w14:paraId="2AB42543" w14:textId="77777777" w:rsidR="00125EC5" w:rsidRDefault="00125EC5"/>
        </w:tc>
        <w:tc>
          <w:tcPr>
            <w:tcW w:w="1620" w:type="dxa"/>
            <w:tcBorders>
              <w:bottom w:val="dotted" w:sz="4" w:space="0" w:color="auto"/>
            </w:tcBorders>
            <w:vAlign w:val="center"/>
          </w:tcPr>
          <w:p w14:paraId="5C064B70" w14:textId="77777777" w:rsidR="00125EC5" w:rsidRDefault="00125EC5"/>
        </w:tc>
        <w:tc>
          <w:tcPr>
            <w:tcW w:w="1620" w:type="dxa"/>
            <w:tcBorders>
              <w:bottom w:val="dotted" w:sz="4" w:space="0" w:color="auto"/>
            </w:tcBorders>
            <w:vAlign w:val="center"/>
          </w:tcPr>
          <w:p w14:paraId="7888E831" w14:textId="77777777" w:rsidR="00125EC5" w:rsidRDefault="00F35505">
            <w:pPr>
              <w:jc w:val="center"/>
              <w:divId w:val="1"/>
            </w:pPr>
            <w:r>
              <w:rPr>
                <w:rFonts w:eastAsia="Arial"/>
                <w:sz w:val="16"/>
              </w:rPr>
              <w:t xml:space="preserve">1 </w:t>
            </w:r>
          </w:p>
        </w:tc>
      </w:tr>
      <w:tr w:rsidR="00125EC5" w14:paraId="00508668" w14:textId="77777777">
        <w:trPr>
          <w:trHeight w:val="320"/>
        </w:trPr>
        <w:tc>
          <w:tcPr>
            <w:tcW w:w="1620" w:type="dxa"/>
            <w:gridSpan w:val="2"/>
            <w:vMerge/>
          </w:tcPr>
          <w:p w14:paraId="45021B37" w14:textId="77777777" w:rsidR="00125EC5" w:rsidRDefault="00125EC5"/>
        </w:tc>
        <w:tc>
          <w:tcPr>
            <w:tcW w:w="1620" w:type="dxa"/>
            <w:gridSpan w:val="2"/>
            <w:tcBorders>
              <w:bottom w:val="dotted" w:sz="4" w:space="0" w:color="auto"/>
            </w:tcBorders>
            <w:vAlign w:val="center"/>
          </w:tcPr>
          <w:p w14:paraId="7CDADD26" w14:textId="77777777" w:rsidR="00125EC5" w:rsidRDefault="00F35505">
            <w:pPr>
              <w:jc w:val="left"/>
              <w:divId w:val="1"/>
            </w:pPr>
            <w:r>
              <w:rPr>
                <w:sz w:val="16"/>
              </w:rPr>
              <w:t>few</w:t>
            </w:r>
          </w:p>
        </w:tc>
        <w:tc>
          <w:tcPr>
            <w:tcW w:w="1620" w:type="dxa"/>
            <w:gridSpan w:val="2"/>
            <w:tcBorders>
              <w:bottom w:val="dotted" w:sz="4" w:space="0" w:color="auto"/>
            </w:tcBorders>
            <w:vAlign w:val="center"/>
          </w:tcPr>
          <w:p w14:paraId="736308A4" w14:textId="77777777" w:rsidR="00125EC5" w:rsidRDefault="00125EC5"/>
        </w:tc>
        <w:tc>
          <w:tcPr>
            <w:tcW w:w="1620" w:type="dxa"/>
            <w:tcBorders>
              <w:bottom w:val="dotted" w:sz="4" w:space="0" w:color="auto"/>
            </w:tcBorders>
            <w:vAlign w:val="center"/>
          </w:tcPr>
          <w:p w14:paraId="394F75F0" w14:textId="77777777" w:rsidR="00125EC5" w:rsidRDefault="00125EC5"/>
        </w:tc>
        <w:tc>
          <w:tcPr>
            <w:tcW w:w="1620" w:type="dxa"/>
            <w:tcBorders>
              <w:bottom w:val="dotted" w:sz="4" w:space="0" w:color="auto"/>
            </w:tcBorders>
            <w:vAlign w:val="center"/>
          </w:tcPr>
          <w:p w14:paraId="386C437E" w14:textId="77777777" w:rsidR="00125EC5" w:rsidRDefault="00125EC5"/>
        </w:tc>
        <w:tc>
          <w:tcPr>
            <w:tcW w:w="1620" w:type="dxa"/>
            <w:tcBorders>
              <w:bottom w:val="dotted" w:sz="4" w:space="0" w:color="auto"/>
            </w:tcBorders>
            <w:vAlign w:val="center"/>
          </w:tcPr>
          <w:p w14:paraId="2C66014E" w14:textId="77777777" w:rsidR="00125EC5" w:rsidRDefault="00F35505">
            <w:pPr>
              <w:jc w:val="left"/>
              <w:divId w:val="1"/>
            </w:pPr>
            <w:r>
              <w:rPr>
                <w:sz w:val="16"/>
              </w:rPr>
              <w:t>Choju</w:t>
            </w:r>
          </w:p>
        </w:tc>
        <w:tc>
          <w:tcPr>
            <w:tcW w:w="1620" w:type="dxa"/>
            <w:tcBorders>
              <w:bottom w:val="dotted" w:sz="4" w:space="0" w:color="auto"/>
            </w:tcBorders>
            <w:vAlign w:val="center"/>
          </w:tcPr>
          <w:p w14:paraId="604CE094" w14:textId="77777777" w:rsidR="00125EC5" w:rsidRDefault="00F35505">
            <w:pPr>
              <w:jc w:val="center"/>
              <w:divId w:val="1"/>
            </w:pPr>
            <w:r>
              <w:rPr>
                <w:rFonts w:eastAsia="Arial"/>
                <w:sz w:val="16"/>
              </w:rPr>
              <w:t xml:space="preserve">2 </w:t>
            </w:r>
          </w:p>
        </w:tc>
      </w:tr>
      <w:tr w:rsidR="00125EC5" w14:paraId="2BC0D1ED" w14:textId="77777777">
        <w:trPr>
          <w:trHeight w:val="320"/>
        </w:trPr>
        <w:tc>
          <w:tcPr>
            <w:tcW w:w="1620" w:type="dxa"/>
            <w:gridSpan w:val="2"/>
            <w:vMerge/>
          </w:tcPr>
          <w:p w14:paraId="2C40E1D4" w14:textId="77777777" w:rsidR="00125EC5" w:rsidRDefault="00125EC5"/>
        </w:tc>
        <w:tc>
          <w:tcPr>
            <w:tcW w:w="1620" w:type="dxa"/>
            <w:gridSpan w:val="2"/>
            <w:tcBorders>
              <w:bottom w:val="dotted" w:sz="4" w:space="0" w:color="auto"/>
            </w:tcBorders>
            <w:vAlign w:val="center"/>
          </w:tcPr>
          <w:p w14:paraId="502455A3" w14:textId="77777777" w:rsidR="00125EC5" w:rsidRDefault="00F35505">
            <w:pPr>
              <w:jc w:val="left"/>
              <w:divId w:val="1"/>
            </w:pPr>
            <w:r>
              <w:rPr>
                <w:sz w:val="16"/>
              </w:rPr>
              <w:t>medium</w:t>
            </w:r>
          </w:p>
        </w:tc>
        <w:tc>
          <w:tcPr>
            <w:tcW w:w="1620" w:type="dxa"/>
            <w:gridSpan w:val="2"/>
            <w:tcBorders>
              <w:bottom w:val="dotted" w:sz="4" w:space="0" w:color="auto"/>
            </w:tcBorders>
            <w:vAlign w:val="center"/>
          </w:tcPr>
          <w:p w14:paraId="1CF62B5A" w14:textId="77777777" w:rsidR="00125EC5" w:rsidRDefault="00125EC5"/>
        </w:tc>
        <w:tc>
          <w:tcPr>
            <w:tcW w:w="1620" w:type="dxa"/>
            <w:tcBorders>
              <w:bottom w:val="dotted" w:sz="4" w:space="0" w:color="auto"/>
            </w:tcBorders>
            <w:vAlign w:val="center"/>
          </w:tcPr>
          <w:p w14:paraId="2AE9ED12" w14:textId="77777777" w:rsidR="00125EC5" w:rsidRDefault="00125EC5"/>
        </w:tc>
        <w:tc>
          <w:tcPr>
            <w:tcW w:w="1620" w:type="dxa"/>
            <w:tcBorders>
              <w:bottom w:val="dotted" w:sz="4" w:space="0" w:color="auto"/>
            </w:tcBorders>
            <w:vAlign w:val="center"/>
          </w:tcPr>
          <w:p w14:paraId="6B38890E" w14:textId="77777777" w:rsidR="00125EC5" w:rsidRDefault="00125EC5"/>
        </w:tc>
        <w:tc>
          <w:tcPr>
            <w:tcW w:w="1620" w:type="dxa"/>
            <w:tcBorders>
              <w:bottom w:val="dotted" w:sz="4" w:space="0" w:color="auto"/>
            </w:tcBorders>
            <w:vAlign w:val="center"/>
          </w:tcPr>
          <w:p w14:paraId="72EEBCCB" w14:textId="77777777" w:rsidR="00125EC5" w:rsidRDefault="00F35505">
            <w:pPr>
              <w:jc w:val="left"/>
              <w:divId w:val="1"/>
            </w:pPr>
            <w:r>
              <w:rPr>
                <w:sz w:val="16"/>
              </w:rPr>
              <w:t>Gold Nijisseiki, Hosui, Kosui, Niitaka</w:t>
            </w:r>
          </w:p>
        </w:tc>
        <w:tc>
          <w:tcPr>
            <w:tcW w:w="1620" w:type="dxa"/>
            <w:tcBorders>
              <w:bottom w:val="dotted" w:sz="4" w:space="0" w:color="auto"/>
            </w:tcBorders>
            <w:vAlign w:val="center"/>
          </w:tcPr>
          <w:p w14:paraId="4BCDA85D" w14:textId="77777777" w:rsidR="00125EC5" w:rsidRDefault="00F35505">
            <w:pPr>
              <w:jc w:val="center"/>
              <w:divId w:val="1"/>
            </w:pPr>
            <w:r>
              <w:rPr>
                <w:rFonts w:eastAsia="Arial"/>
                <w:sz w:val="16"/>
              </w:rPr>
              <w:t xml:space="preserve">3 </w:t>
            </w:r>
          </w:p>
        </w:tc>
      </w:tr>
      <w:tr w:rsidR="00125EC5" w14:paraId="4541313E" w14:textId="77777777">
        <w:trPr>
          <w:trHeight w:val="320"/>
        </w:trPr>
        <w:tc>
          <w:tcPr>
            <w:tcW w:w="1620" w:type="dxa"/>
            <w:gridSpan w:val="2"/>
            <w:vMerge/>
          </w:tcPr>
          <w:p w14:paraId="1F423848" w14:textId="77777777" w:rsidR="00125EC5" w:rsidRDefault="00125EC5"/>
        </w:tc>
        <w:tc>
          <w:tcPr>
            <w:tcW w:w="1620" w:type="dxa"/>
            <w:gridSpan w:val="2"/>
            <w:tcBorders>
              <w:bottom w:val="dotted" w:sz="4" w:space="0" w:color="auto"/>
            </w:tcBorders>
            <w:vAlign w:val="center"/>
          </w:tcPr>
          <w:p w14:paraId="4A75EB10" w14:textId="77777777" w:rsidR="00125EC5" w:rsidRDefault="00F35505">
            <w:pPr>
              <w:jc w:val="left"/>
              <w:divId w:val="1"/>
            </w:pPr>
            <w:r>
              <w:rPr>
                <w:sz w:val="16"/>
              </w:rPr>
              <w:t>many</w:t>
            </w:r>
          </w:p>
        </w:tc>
        <w:tc>
          <w:tcPr>
            <w:tcW w:w="1620" w:type="dxa"/>
            <w:gridSpan w:val="2"/>
            <w:tcBorders>
              <w:bottom w:val="dotted" w:sz="4" w:space="0" w:color="auto"/>
            </w:tcBorders>
            <w:vAlign w:val="center"/>
          </w:tcPr>
          <w:p w14:paraId="28C7948A" w14:textId="77777777" w:rsidR="00125EC5" w:rsidRDefault="00125EC5"/>
        </w:tc>
        <w:tc>
          <w:tcPr>
            <w:tcW w:w="1620" w:type="dxa"/>
            <w:tcBorders>
              <w:bottom w:val="dotted" w:sz="4" w:space="0" w:color="auto"/>
            </w:tcBorders>
            <w:vAlign w:val="center"/>
          </w:tcPr>
          <w:p w14:paraId="0B9A2FCD" w14:textId="77777777" w:rsidR="00125EC5" w:rsidRDefault="00125EC5"/>
        </w:tc>
        <w:tc>
          <w:tcPr>
            <w:tcW w:w="1620" w:type="dxa"/>
            <w:tcBorders>
              <w:bottom w:val="dotted" w:sz="4" w:space="0" w:color="auto"/>
            </w:tcBorders>
            <w:vAlign w:val="center"/>
          </w:tcPr>
          <w:p w14:paraId="352891C2" w14:textId="77777777" w:rsidR="00125EC5" w:rsidRDefault="00125EC5"/>
        </w:tc>
        <w:tc>
          <w:tcPr>
            <w:tcW w:w="1620" w:type="dxa"/>
            <w:tcBorders>
              <w:bottom w:val="dotted" w:sz="4" w:space="0" w:color="auto"/>
            </w:tcBorders>
            <w:vAlign w:val="center"/>
          </w:tcPr>
          <w:p w14:paraId="706C817C" w14:textId="77777777" w:rsidR="00125EC5" w:rsidRDefault="00F35505">
            <w:pPr>
              <w:jc w:val="left"/>
              <w:divId w:val="1"/>
            </w:pPr>
            <w:r>
              <w:rPr>
                <w:sz w:val="16"/>
              </w:rPr>
              <w:t>Shinko, Shinseiki</w:t>
            </w:r>
          </w:p>
        </w:tc>
        <w:tc>
          <w:tcPr>
            <w:tcW w:w="1620" w:type="dxa"/>
            <w:tcBorders>
              <w:bottom w:val="dotted" w:sz="4" w:space="0" w:color="auto"/>
            </w:tcBorders>
            <w:vAlign w:val="center"/>
          </w:tcPr>
          <w:p w14:paraId="0DB0733A" w14:textId="77777777" w:rsidR="00125EC5" w:rsidRDefault="00F35505">
            <w:pPr>
              <w:jc w:val="center"/>
              <w:divId w:val="1"/>
            </w:pPr>
            <w:r>
              <w:rPr>
                <w:rFonts w:eastAsia="Arial"/>
                <w:sz w:val="16"/>
              </w:rPr>
              <w:t xml:space="preserve">4 </w:t>
            </w:r>
          </w:p>
        </w:tc>
      </w:tr>
      <w:tr w:rsidR="00125EC5" w14:paraId="146BC304" w14:textId="77777777">
        <w:trPr>
          <w:trHeight w:val="320"/>
        </w:trPr>
        <w:tc>
          <w:tcPr>
            <w:tcW w:w="1620" w:type="dxa"/>
            <w:gridSpan w:val="2"/>
            <w:vMerge/>
          </w:tcPr>
          <w:p w14:paraId="710AE1B3" w14:textId="77777777" w:rsidR="00125EC5" w:rsidRDefault="00125EC5"/>
        </w:tc>
        <w:tc>
          <w:tcPr>
            <w:tcW w:w="1620" w:type="dxa"/>
            <w:gridSpan w:val="2"/>
            <w:tcBorders>
              <w:bottom w:val="dotted" w:sz="4" w:space="0" w:color="auto"/>
            </w:tcBorders>
            <w:vAlign w:val="center"/>
          </w:tcPr>
          <w:p w14:paraId="4981897C" w14:textId="77777777" w:rsidR="00125EC5" w:rsidRDefault="00F35505">
            <w:pPr>
              <w:jc w:val="left"/>
              <w:divId w:val="1"/>
            </w:pPr>
            <w:r>
              <w:rPr>
                <w:sz w:val="16"/>
              </w:rPr>
              <w:t>very many</w:t>
            </w:r>
          </w:p>
        </w:tc>
        <w:tc>
          <w:tcPr>
            <w:tcW w:w="1620" w:type="dxa"/>
            <w:gridSpan w:val="2"/>
            <w:tcBorders>
              <w:bottom w:val="dotted" w:sz="4" w:space="0" w:color="auto"/>
            </w:tcBorders>
            <w:vAlign w:val="center"/>
          </w:tcPr>
          <w:p w14:paraId="098444D3" w14:textId="77777777" w:rsidR="00125EC5" w:rsidRDefault="00125EC5"/>
        </w:tc>
        <w:tc>
          <w:tcPr>
            <w:tcW w:w="1620" w:type="dxa"/>
            <w:tcBorders>
              <w:bottom w:val="dotted" w:sz="4" w:space="0" w:color="auto"/>
            </w:tcBorders>
            <w:vAlign w:val="center"/>
          </w:tcPr>
          <w:p w14:paraId="3250FFE9" w14:textId="77777777" w:rsidR="00125EC5" w:rsidRDefault="00125EC5"/>
        </w:tc>
        <w:tc>
          <w:tcPr>
            <w:tcW w:w="1620" w:type="dxa"/>
            <w:tcBorders>
              <w:bottom w:val="dotted" w:sz="4" w:space="0" w:color="auto"/>
            </w:tcBorders>
            <w:vAlign w:val="center"/>
          </w:tcPr>
          <w:p w14:paraId="68765C64" w14:textId="77777777" w:rsidR="00125EC5" w:rsidRDefault="00125EC5"/>
        </w:tc>
        <w:tc>
          <w:tcPr>
            <w:tcW w:w="1620" w:type="dxa"/>
            <w:tcBorders>
              <w:bottom w:val="dotted" w:sz="4" w:space="0" w:color="auto"/>
            </w:tcBorders>
            <w:vAlign w:val="center"/>
          </w:tcPr>
          <w:p w14:paraId="1FC364DC" w14:textId="77777777" w:rsidR="00125EC5" w:rsidRDefault="00125EC5"/>
        </w:tc>
        <w:tc>
          <w:tcPr>
            <w:tcW w:w="1620" w:type="dxa"/>
            <w:tcBorders>
              <w:bottom w:val="dotted" w:sz="4" w:space="0" w:color="auto"/>
            </w:tcBorders>
            <w:vAlign w:val="center"/>
          </w:tcPr>
          <w:p w14:paraId="2601216B" w14:textId="77777777" w:rsidR="00125EC5" w:rsidRDefault="00F35505">
            <w:pPr>
              <w:jc w:val="center"/>
              <w:divId w:val="1"/>
            </w:pPr>
            <w:r>
              <w:rPr>
                <w:rFonts w:eastAsia="Arial"/>
                <w:sz w:val="16"/>
              </w:rPr>
              <w:t xml:space="preserve">5 </w:t>
            </w:r>
          </w:p>
        </w:tc>
      </w:tr>
      <w:tr w:rsidR="00125EC5" w14:paraId="7A7222FF" w14:textId="77777777">
        <w:trPr>
          <w:trHeight w:val="360"/>
        </w:trPr>
        <w:tc>
          <w:tcPr>
            <w:tcW w:w="810" w:type="dxa"/>
            <w:tcBorders>
              <w:right w:val="dotted" w:sz="4" w:space="0" w:color="auto"/>
            </w:tcBorders>
            <w:shd w:val="clear" w:color="auto" w:fill="DFDFD7"/>
            <w:vAlign w:val="center"/>
          </w:tcPr>
          <w:p w14:paraId="05252C53" w14:textId="77777777" w:rsidR="00125EC5" w:rsidRDefault="00F35505">
            <w:r>
              <w:rPr>
                <w:rFonts w:eastAsia="Arial"/>
                <w:b/>
                <w:sz w:val="16"/>
              </w:rPr>
              <w:lastRenderedPageBreak/>
              <w:t>6.</w:t>
            </w:r>
          </w:p>
        </w:tc>
        <w:tc>
          <w:tcPr>
            <w:tcW w:w="810" w:type="dxa"/>
            <w:tcBorders>
              <w:right w:val="dotted" w:sz="4" w:space="0" w:color="auto"/>
            </w:tcBorders>
            <w:shd w:val="clear" w:color="auto" w:fill="DFDFD7"/>
            <w:vAlign w:val="center"/>
          </w:tcPr>
          <w:p w14:paraId="7E2224A5"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7EE4CC7E" w14:textId="77777777" w:rsidR="00125EC5" w:rsidRDefault="00F35505">
            <w:r>
              <w:rPr>
                <w:rFonts w:eastAsia="Arial"/>
                <w:b/>
                <w:sz w:val="16"/>
              </w:rPr>
              <w:t>QN</w:t>
            </w:r>
          </w:p>
        </w:tc>
        <w:tc>
          <w:tcPr>
            <w:tcW w:w="810" w:type="dxa"/>
            <w:tcBorders>
              <w:right w:val="dotted" w:sz="4" w:space="0" w:color="auto"/>
            </w:tcBorders>
            <w:shd w:val="clear" w:color="auto" w:fill="DFDFD7"/>
            <w:vAlign w:val="center"/>
          </w:tcPr>
          <w:p w14:paraId="2A85F609" w14:textId="77777777" w:rsidR="00125EC5" w:rsidRDefault="00F35505">
            <w:r>
              <w:rPr>
                <w:rFonts w:eastAsia="Arial"/>
                <w:b/>
                <w:sz w:val="16"/>
              </w:rPr>
              <w:t>VG</w:t>
            </w:r>
          </w:p>
        </w:tc>
        <w:tc>
          <w:tcPr>
            <w:tcW w:w="810" w:type="dxa"/>
            <w:tcBorders>
              <w:right w:val="dotted" w:sz="4" w:space="0" w:color="auto"/>
            </w:tcBorders>
            <w:shd w:val="clear" w:color="auto" w:fill="DFDFD7"/>
            <w:vAlign w:val="center"/>
          </w:tcPr>
          <w:p w14:paraId="703C7F46" w14:textId="77777777" w:rsidR="00125EC5" w:rsidRDefault="00125EC5"/>
        </w:tc>
        <w:tc>
          <w:tcPr>
            <w:tcW w:w="810" w:type="dxa"/>
            <w:tcBorders>
              <w:right w:val="dotted" w:sz="4" w:space="0" w:color="auto"/>
            </w:tcBorders>
            <w:shd w:val="clear" w:color="auto" w:fill="DFDFD7"/>
            <w:vAlign w:val="center"/>
          </w:tcPr>
          <w:p w14:paraId="5BEB8F9F" w14:textId="77777777" w:rsidR="00125EC5" w:rsidRDefault="00F35505">
            <w:r>
              <w:rPr>
                <w:rFonts w:eastAsia="Arial"/>
                <w:b/>
                <w:sz w:val="16"/>
              </w:rPr>
              <w:t>(a)</w:t>
            </w:r>
          </w:p>
        </w:tc>
        <w:tc>
          <w:tcPr>
            <w:tcW w:w="1620" w:type="dxa"/>
            <w:shd w:val="clear" w:color="auto" w:fill="DFDFD7"/>
            <w:vAlign w:val="center"/>
          </w:tcPr>
          <w:p w14:paraId="76F1B5E1" w14:textId="77777777" w:rsidR="00125EC5" w:rsidRDefault="00125EC5"/>
        </w:tc>
        <w:tc>
          <w:tcPr>
            <w:tcW w:w="1620" w:type="dxa"/>
            <w:shd w:val="clear" w:color="auto" w:fill="DFDFD7"/>
          </w:tcPr>
          <w:p w14:paraId="31DB60E4" w14:textId="77777777" w:rsidR="00125EC5" w:rsidRDefault="00125EC5"/>
        </w:tc>
        <w:tc>
          <w:tcPr>
            <w:tcW w:w="1620" w:type="dxa"/>
            <w:shd w:val="clear" w:color="auto" w:fill="DFDFD7"/>
          </w:tcPr>
          <w:p w14:paraId="4820D0E3" w14:textId="77777777" w:rsidR="00125EC5" w:rsidRDefault="00125EC5"/>
        </w:tc>
        <w:tc>
          <w:tcPr>
            <w:tcW w:w="1620" w:type="dxa"/>
            <w:shd w:val="clear" w:color="auto" w:fill="DFDFD7"/>
          </w:tcPr>
          <w:p w14:paraId="2DFA67F0" w14:textId="77777777" w:rsidR="00125EC5" w:rsidRDefault="00125EC5"/>
        </w:tc>
      </w:tr>
      <w:tr w:rsidR="00125EC5" w14:paraId="440FEC8E" w14:textId="77777777">
        <w:trPr>
          <w:trHeight w:val="440"/>
        </w:trPr>
        <w:tc>
          <w:tcPr>
            <w:tcW w:w="1620" w:type="dxa"/>
            <w:gridSpan w:val="2"/>
            <w:vMerge w:val="restart"/>
          </w:tcPr>
          <w:p w14:paraId="07B5956A" w14:textId="77777777" w:rsidR="00125EC5" w:rsidRDefault="00125EC5"/>
        </w:tc>
        <w:tc>
          <w:tcPr>
            <w:tcW w:w="1620" w:type="dxa"/>
            <w:gridSpan w:val="2"/>
            <w:tcBorders>
              <w:bottom w:val="dotted" w:sz="4" w:space="0" w:color="auto"/>
            </w:tcBorders>
          </w:tcPr>
          <w:p w14:paraId="5C31B1E3" w14:textId="77777777" w:rsidR="00125EC5" w:rsidRDefault="00F35505">
            <w:pPr>
              <w:spacing w:before="113" w:after="113"/>
              <w:jc w:val="left"/>
              <w:divId w:val="1"/>
            </w:pPr>
            <w:r>
              <w:rPr>
                <w:b/>
                <w:sz w:val="16"/>
              </w:rPr>
              <w:t>One-year-old shoot: size of lenticels</w:t>
            </w:r>
          </w:p>
        </w:tc>
        <w:tc>
          <w:tcPr>
            <w:tcW w:w="1620" w:type="dxa"/>
            <w:gridSpan w:val="2"/>
            <w:tcBorders>
              <w:bottom w:val="dotted" w:sz="4" w:space="0" w:color="auto"/>
            </w:tcBorders>
          </w:tcPr>
          <w:p w14:paraId="79823C02" w14:textId="77777777" w:rsidR="00125EC5" w:rsidRDefault="00125EC5"/>
        </w:tc>
        <w:tc>
          <w:tcPr>
            <w:tcW w:w="1620" w:type="dxa"/>
            <w:tcBorders>
              <w:bottom w:val="dotted" w:sz="4" w:space="0" w:color="auto"/>
            </w:tcBorders>
          </w:tcPr>
          <w:p w14:paraId="1445242C" w14:textId="77777777" w:rsidR="00125EC5" w:rsidRDefault="00125EC5"/>
        </w:tc>
        <w:tc>
          <w:tcPr>
            <w:tcW w:w="1620" w:type="dxa"/>
            <w:tcBorders>
              <w:bottom w:val="dotted" w:sz="4" w:space="0" w:color="auto"/>
            </w:tcBorders>
          </w:tcPr>
          <w:p w14:paraId="3B8960CF" w14:textId="77777777" w:rsidR="00125EC5" w:rsidRDefault="00125EC5"/>
        </w:tc>
        <w:tc>
          <w:tcPr>
            <w:tcW w:w="1620" w:type="dxa"/>
            <w:tcBorders>
              <w:bottom w:val="dotted" w:sz="4" w:space="0" w:color="auto"/>
            </w:tcBorders>
          </w:tcPr>
          <w:p w14:paraId="2053C137" w14:textId="77777777" w:rsidR="00125EC5" w:rsidRDefault="00125EC5"/>
        </w:tc>
        <w:tc>
          <w:tcPr>
            <w:tcW w:w="1620" w:type="dxa"/>
            <w:tcBorders>
              <w:bottom w:val="dotted" w:sz="4" w:space="0" w:color="auto"/>
            </w:tcBorders>
          </w:tcPr>
          <w:p w14:paraId="4828108E" w14:textId="77777777" w:rsidR="00125EC5" w:rsidRDefault="00125EC5"/>
        </w:tc>
      </w:tr>
      <w:tr w:rsidR="00125EC5" w14:paraId="2214391E" w14:textId="77777777">
        <w:trPr>
          <w:trHeight w:val="320"/>
        </w:trPr>
        <w:tc>
          <w:tcPr>
            <w:tcW w:w="1620" w:type="dxa"/>
            <w:gridSpan w:val="2"/>
            <w:vMerge/>
          </w:tcPr>
          <w:p w14:paraId="31F2DCAD" w14:textId="77777777" w:rsidR="00125EC5" w:rsidRDefault="00125EC5"/>
        </w:tc>
        <w:tc>
          <w:tcPr>
            <w:tcW w:w="1620" w:type="dxa"/>
            <w:gridSpan w:val="2"/>
            <w:tcBorders>
              <w:bottom w:val="dotted" w:sz="4" w:space="0" w:color="auto"/>
            </w:tcBorders>
            <w:vAlign w:val="center"/>
          </w:tcPr>
          <w:p w14:paraId="4D08B190" w14:textId="77777777" w:rsidR="00125EC5" w:rsidRDefault="00F35505">
            <w:pPr>
              <w:jc w:val="left"/>
              <w:divId w:val="1"/>
            </w:pPr>
            <w:r>
              <w:rPr>
                <w:sz w:val="16"/>
              </w:rPr>
              <w:t>small</w:t>
            </w:r>
          </w:p>
        </w:tc>
        <w:tc>
          <w:tcPr>
            <w:tcW w:w="1620" w:type="dxa"/>
            <w:gridSpan w:val="2"/>
            <w:tcBorders>
              <w:bottom w:val="dotted" w:sz="4" w:space="0" w:color="auto"/>
            </w:tcBorders>
            <w:vAlign w:val="center"/>
          </w:tcPr>
          <w:p w14:paraId="6190BD8C" w14:textId="77777777" w:rsidR="00125EC5" w:rsidRDefault="00125EC5"/>
        </w:tc>
        <w:tc>
          <w:tcPr>
            <w:tcW w:w="1620" w:type="dxa"/>
            <w:tcBorders>
              <w:bottom w:val="dotted" w:sz="4" w:space="0" w:color="auto"/>
            </w:tcBorders>
            <w:vAlign w:val="center"/>
          </w:tcPr>
          <w:p w14:paraId="08C494B4" w14:textId="77777777" w:rsidR="00125EC5" w:rsidRDefault="00125EC5"/>
        </w:tc>
        <w:tc>
          <w:tcPr>
            <w:tcW w:w="1620" w:type="dxa"/>
            <w:tcBorders>
              <w:bottom w:val="dotted" w:sz="4" w:space="0" w:color="auto"/>
            </w:tcBorders>
            <w:vAlign w:val="center"/>
          </w:tcPr>
          <w:p w14:paraId="788985FE" w14:textId="77777777" w:rsidR="00125EC5" w:rsidRDefault="00125EC5"/>
        </w:tc>
        <w:tc>
          <w:tcPr>
            <w:tcW w:w="1620" w:type="dxa"/>
            <w:tcBorders>
              <w:bottom w:val="dotted" w:sz="4" w:space="0" w:color="auto"/>
            </w:tcBorders>
            <w:vAlign w:val="center"/>
          </w:tcPr>
          <w:p w14:paraId="4EE661DA" w14:textId="77777777" w:rsidR="00125EC5" w:rsidRDefault="00F35505">
            <w:pPr>
              <w:jc w:val="left"/>
              <w:divId w:val="1"/>
            </w:pPr>
            <w:r>
              <w:rPr>
                <w:sz w:val="16"/>
              </w:rPr>
              <w:t>Chojuro, Shinseiki</w:t>
            </w:r>
          </w:p>
        </w:tc>
        <w:tc>
          <w:tcPr>
            <w:tcW w:w="1620" w:type="dxa"/>
            <w:tcBorders>
              <w:bottom w:val="dotted" w:sz="4" w:space="0" w:color="auto"/>
            </w:tcBorders>
            <w:vAlign w:val="center"/>
          </w:tcPr>
          <w:p w14:paraId="7744B658" w14:textId="77777777" w:rsidR="00125EC5" w:rsidRDefault="00F35505">
            <w:pPr>
              <w:jc w:val="center"/>
              <w:divId w:val="1"/>
            </w:pPr>
            <w:r>
              <w:rPr>
                <w:rFonts w:eastAsia="Arial"/>
                <w:sz w:val="16"/>
              </w:rPr>
              <w:t xml:space="preserve">1 </w:t>
            </w:r>
          </w:p>
        </w:tc>
      </w:tr>
      <w:tr w:rsidR="00125EC5" w14:paraId="6904B090" w14:textId="77777777">
        <w:trPr>
          <w:trHeight w:val="320"/>
        </w:trPr>
        <w:tc>
          <w:tcPr>
            <w:tcW w:w="1620" w:type="dxa"/>
            <w:gridSpan w:val="2"/>
            <w:vMerge/>
          </w:tcPr>
          <w:p w14:paraId="7CE00425" w14:textId="77777777" w:rsidR="00125EC5" w:rsidRDefault="00125EC5"/>
        </w:tc>
        <w:tc>
          <w:tcPr>
            <w:tcW w:w="1620" w:type="dxa"/>
            <w:gridSpan w:val="2"/>
            <w:tcBorders>
              <w:bottom w:val="dotted" w:sz="4" w:space="0" w:color="auto"/>
            </w:tcBorders>
            <w:vAlign w:val="center"/>
          </w:tcPr>
          <w:p w14:paraId="390BEDE3" w14:textId="77777777" w:rsidR="00125EC5" w:rsidRDefault="00F35505">
            <w:pPr>
              <w:jc w:val="left"/>
              <w:divId w:val="1"/>
            </w:pPr>
            <w:r>
              <w:rPr>
                <w:sz w:val="16"/>
              </w:rPr>
              <w:t>medium</w:t>
            </w:r>
          </w:p>
        </w:tc>
        <w:tc>
          <w:tcPr>
            <w:tcW w:w="1620" w:type="dxa"/>
            <w:gridSpan w:val="2"/>
            <w:tcBorders>
              <w:bottom w:val="dotted" w:sz="4" w:space="0" w:color="auto"/>
            </w:tcBorders>
            <w:vAlign w:val="center"/>
          </w:tcPr>
          <w:p w14:paraId="19B1ED6A" w14:textId="77777777" w:rsidR="00125EC5" w:rsidRDefault="00125EC5"/>
        </w:tc>
        <w:tc>
          <w:tcPr>
            <w:tcW w:w="1620" w:type="dxa"/>
            <w:tcBorders>
              <w:bottom w:val="dotted" w:sz="4" w:space="0" w:color="auto"/>
            </w:tcBorders>
            <w:vAlign w:val="center"/>
          </w:tcPr>
          <w:p w14:paraId="59EDCE14" w14:textId="77777777" w:rsidR="00125EC5" w:rsidRDefault="00125EC5"/>
        </w:tc>
        <w:tc>
          <w:tcPr>
            <w:tcW w:w="1620" w:type="dxa"/>
            <w:tcBorders>
              <w:bottom w:val="dotted" w:sz="4" w:space="0" w:color="auto"/>
            </w:tcBorders>
            <w:vAlign w:val="center"/>
          </w:tcPr>
          <w:p w14:paraId="1307B58D" w14:textId="77777777" w:rsidR="00125EC5" w:rsidRDefault="00125EC5"/>
        </w:tc>
        <w:tc>
          <w:tcPr>
            <w:tcW w:w="1620" w:type="dxa"/>
            <w:tcBorders>
              <w:bottom w:val="dotted" w:sz="4" w:space="0" w:color="auto"/>
            </w:tcBorders>
            <w:vAlign w:val="center"/>
          </w:tcPr>
          <w:p w14:paraId="29CCA55C" w14:textId="77777777" w:rsidR="00125EC5" w:rsidRDefault="00F35505">
            <w:pPr>
              <w:jc w:val="left"/>
              <w:divId w:val="1"/>
            </w:pPr>
            <w:r>
              <w:rPr>
                <w:sz w:val="16"/>
              </w:rPr>
              <w:t>Gold Nijisseiki, Hosui, Kosui</w:t>
            </w:r>
          </w:p>
        </w:tc>
        <w:tc>
          <w:tcPr>
            <w:tcW w:w="1620" w:type="dxa"/>
            <w:tcBorders>
              <w:bottom w:val="dotted" w:sz="4" w:space="0" w:color="auto"/>
            </w:tcBorders>
            <w:vAlign w:val="center"/>
          </w:tcPr>
          <w:p w14:paraId="2AF08AAC" w14:textId="77777777" w:rsidR="00125EC5" w:rsidRDefault="00F35505">
            <w:pPr>
              <w:jc w:val="center"/>
              <w:divId w:val="1"/>
            </w:pPr>
            <w:r>
              <w:rPr>
                <w:rFonts w:eastAsia="Arial"/>
                <w:sz w:val="16"/>
              </w:rPr>
              <w:t xml:space="preserve">2 </w:t>
            </w:r>
          </w:p>
        </w:tc>
      </w:tr>
      <w:tr w:rsidR="00125EC5" w14:paraId="0BD9449E" w14:textId="77777777">
        <w:trPr>
          <w:trHeight w:val="320"/>
        </w:trPr>
        <w:tc>
          <w:tcPr>
            <w:tcW w:w="1620" w:type="dxa"/>
            <w:gridSpan w:val="2"/>
            <w:vMerge/>
          </w:tcPr>
          <w:p w14:paraId="73F67A79" w14:textId="77777777" w:rsidR="00125EC5" w:rsidRDefault="00125EC5"/>
        </w:tc>
        <w:tc>
          <w:tcPr>
            <w:tcW w:w="1620" w:type="dxa"/>
            <w:gridSpan w:val="2"/>
            <w:tcBorders>
              <w:bottom w:val="dotted" w:sz="4" w:space="0" w:color="auto"/>
            </w:tcBorders>
            <w:vAlign w:val="center"/>
          </w:tcPr>
          <w:p w14:paraId="51C55EF4" w14:textId="77777777" w:rsidR="00125EC5" w:rsidRDefault="00F35505">
            <w:pPr>
              <w:jc w:val="left"/>
              <w:divId w:val="1"/>
            </w:pPr>
            <w:r>
              <w:rPr>
                <w:sz w:val="16"/>
              </w:rPr>
              <w:t>large</w:t>
            </w:r>
          </w:p>
        </w:tc>
        <w:tc>
          <w:tcPr>
            <w:tcW w:w="1620" w:type="dxa"/>
            <w:gridSpan w:val="2"/>
            <w:tcBorders>
              <w:bottom w:val="dotted" w:sz="4" w:space="0" w:color="auto"/>
            </w:tcBorders>
            <w:vAlign w:val="center"/>
          </w:tcPr>
          <w:p w14:paraId="1BD89F2B" w14:textId="77777777" w:rsidR="00125EC5" w:rsidRDefault="00125EC5"/>
        </w:tc>
        <w:tc>
          <w:tcPr>
            <w:tcW w:w="1620" w:type="dxa"/>
            <w:tcBorders>
              <w:bottom w:val="dotted" w:sz="4" w:space="0" w:color="auto"/>
            </w:tcBorders>
            <w:vAlign w:val="center"/>
          </w:tcPr>
          <w:p w14:paraId="605EF702" w14:textId="77777777" w:rsidR="00125EC5" w:rsidRDefault="00125EC5"/>
        </w:tc>
        <w:tc>
          <w:tcPr>
            <w:tcW w:w="1620" w:type="dxa"/>
            <w:tcBorders>
              <w:bottom w:val="dotted" w:sz="4" w:space="0" w:color="auto"/>
            </w:tcBorders>
            <w:vAlign w:val="center"/>
          </w:tcPr>
          <w:p w14:paraId="3636DF05" w14:textId="77777777" w:rsidR="00125EC5" w:rsidRDefault="00125EC5"/>
        </w:tc>
        <w:tc>
          <w:tcPr>
            <w:tcW w:w="1620" w:type="dxa"/>
            <w:tcBorders>
              <w:bottom w:val="dotted" w:sz="4" w:space="0" w:color="auto"/>
            </w:tcBorders>
            <w:vAlign w:val="center"/>
          </w:tcPr>
          <w:p w14:paraId="72168DBE" w14:textId="77777777" w:rsidR="00125EC5" w:rsidRDefault="00F35505">
            <w:pPr>
              <w:jc w:val="left"/>
              <w:divId w:val="1"/>
            </w:pPr>
            <w:r>
              <w:rPr>
                <w:sz w:val="16"/>
              </w:rPr>
              <w:t>Niitaka, Shinsui</w:t>
            </w:r>
          </w:p>
        </w:tc>
        <w:tc>
          <w:tcPr>
            <w:tcW w:w="1620" w:type="dxa"/>
            <w:tcBorders>
              <w:bottom w:val="dotted" w:sz="4" w:space="0" w:color="auto"/>
            </w:tcBorders>
            <w:vAlign w:val="center"/>
          </w:tcPr>
          <w:p w14:paraId="6648A470" w14:textId="77777777" w:rsidR="00125EC5" w:rsidRDefault="00F35505">
            <w:pPr>
              <w:jc w:val="center"/>
              <w:divId w:val="1"/>
            </w:pPr>
            <w:r>
              <w:rPr>
                <w:rFonts w:eastAsia="Arial"/>
                <w:sz w:val="16"/>
              </w:rPr>
              <w:t xml:space="preserve">3 </w:t>
            </w:r>
          </w:p>
        </w:tc>
      </w:tr>
      <w:tr w:rsidR="00125EC5" w14:paraId="232CC1AA" w14:textId="77777777">
        <w:trPr>
          <w:trHeight w:val="360"/>
        </w:trPr>
        <w:tc>
          <w:tcPr>
            <w:tcW w:w="810" w:type="dxa"/>
            <w:tcBorders>
              <w:right w:val="dotted" w:sz="4" w:space="0" w:color="auto"/>
            </w:tcBorders>
            <w:shd w:val="clear" w:color="auto" w:fill="DFDFD7"/>
            <w:vAlign w:val="center"/>
          </w:tcPr>
          <w:p w14:paraId="292A1267" w14:textId="77777777" w:rsidR="00125EC5" w:rsidRDefault="00F35505">
            <w:r>
              <w:rPr>
                <w:rFonts w:eastAsia="Arial"/>
                <w:b/>
                <w:sz w:val="16"/>
              </w:rPr>
              <w:t>7.</w:t>
            </w:r>
          </w:p>
        </w:tc>
        <w:tc>
          <w:tcPr>
            <w:tcW w:w="810" w:type="dxa"/>
            <w:tcBorders>
              <w:right w:val="dotted" w:sz="4" w:space="0" w:color="auto"/>
            </w:tcBorders>
            <w:shd w:val="clear" w:color="auto" w:fill="DFDFD7"/>
            <w:vAlign w:val="center"/>
          </w:tcPr>
          <w:p w14:paraId="4E10CB50" w14:textId="77777777" w:rsidR="00125EC5" w:rsidRDefault="00125EC5"/>
        </w:tc>
        <w:tc>
          <w:tcPr>
            <w:tcW w:w="810" w:type="dxa"/>
            <w:tcBorders>
              <w:right w:val="dotted" w:sz="4" w:space="0" w:color="auto"/>
            </w:tcBorders>
            <w:shd w:val="clear" w:color="auto" w:fill="DFDFD7"/>
            <w:vAlign w:val="center"/>
          </w:tcPr>
          <w:p w14:paraId="7554AA5B" w14:textId="77777777" w:rsidR="00125EC5" w:rsidRDefault="00F35505">
            <w:r>
              <w:rPr>
                <w:rFonts w:eastAsia="Arial"/>
                <w:b/>
                <w:sz w:val="16"/>
              </w:rPr>
              <w:t>QN</w:t>
            </w:r>
          </w:p>
        </w:tc>
        <w:tc>
          <w:tcPr>
            <w:tcW w:w="810" w:type="dxa"/>
            <w:tcBorders>
              <w:right w:val="dotted" w:sz="4" w:space="0" w:color="auto"/>
            </w:tcBorders>
            <w:shd w:val="clear" w:color="auto" w:fill="DFDFD7"/>
            <w:vAlign w:val="center"/>
          </w:tcPr>
          <w:p w14:paraId="4C184D49" w14:textId="77777777" w:rsidR="00125EC5" w:rsidRDefault="00F35505">
            <w:r>
              <w:rPr>
                <w:rFonts w:eastAsia="Arial"/>
                <w:b/>
                <w:sz w:val="16"/>
              </w:rPr>
              <w:t>VG</w:t>
            </w:r>
          </w:p>
        </w:tc>
        <w:tc>
          <w:tcPr>
            <w:tcW w:w="810" w:type="dxa"/>
            <w:tcBorders>
              <w:right w:val="dotted" w:sz="4" w:space="0" w:color="auto"/>
            </w:tcBorders>
            <w:shd w:val="clear" w:color="auto" w:fill="DFDFD7"/>
            <w:vAlign w:val="center"/>
          </w:tcPr>
          <w:p w14:paraId="5B59B678" w14:textId="77777777" w:rsidR="00125EC5" w:rsidRDefault="00125EC5"/>
        </w:tc>
        <w:tc>
          <w:tcPr>
            <w:tcW w:w="810" w:type="dxa"/>
            <w:tcBorders>
              <w:right w:val="dotted" w:sz="4" w:space="0" w:color="auto"/>
            </w:tcBorders>
            <w:shd w:val="clear" w:color="auto" w:fill="DFDFD7"/>
            <w:vAlign w:val="center"/>
          </w:tcPr>
          <w:p w14:paraId="1BBA0857" w14:textId="77777777" w:rsidR="00125EC5" w:rsidRDefault="00F35505">
            <w:r>
              <w:rPr>
                <w:rFonts w:eastAsia="Arial"/>
                <w:b/>
                <w:sz w:val="16"/>
              </w:rPr>
              <w:t>(a)</w:t>
            </w:r>
          </w:p>
        </w:tc>
        <w:tc>
          <w:tcPr>
            <w:tcW w:w="1620" w:type="dxa"/>
            <w:shd w:val="clear" w:color="auto" w:fill="DFDFD7"/>
            <w:vAlign w:val="center"/>
          </w:tcPr>
          <w:p w14:paraId="4ADEB6EA" w14:textId="77777777" w:rsidR="00125EC5" w:rsidRDefault="00125EC5"/>
        </w:tc>
        <w:tc>
          <w:tcPr>
            <w:tcW w:w="1620" w:type="dxa"/>
            <w:shd w:val="clear" w:color="auto" w:fill="DFDFD7"/>
          </w:tcPr>
          <w:p w14:paraId="5D1C0985" w14:textId="77777777" w:rsidR="00125EC5" w:rsidRDefault="00125EC5"/>
        </w:tc>
        <w:tc>
          <w:tcPr>
            <w:tcW w:w="1620" w:type="dxa"/>
            <w:shd w:val="clear" w:color="auto" w:fill="DFDFD7"/>
          </w:tcPr>
          <w:p w14:paraId="17A61D58" w14:textId="77777777" w:rsidR="00125EC5" w:rsidRDefault="00125EC5"/>
        </w:tc>
        <w:tc>
          <w:tcPr>
            <w:tcW w:w="1620" w:type="dxa"/>
            <w:shd w:val="clear" w:color="auto" w:fill="DFDFD7"/>
          </w:tcPr>
          <w:p w14:paraId="5AC06D44" w14:textId="77777777" w:rsidR="00125EC5" w:rsidRDefault="00125EC5"/>
        </w:tc>
      </w:tr>
      <w:tr w:rsidR="00125EC5" w14:paraId="294EC192" w14:textId="77777777">
        <w:trPr>
          <w:trHeight w:val="440"/>
        </w:trPr>
        <w:tc>
          <w:tcPr>
            <w:tcW w:w="1620" w:type="dxa"/>
            <w:gridSpan w:val="2"/>
            <w:vMerge w:val="restart"/>
          </w:tcPr>
          <w:p w14:paraId="070E692F" w14:textId="77777777" w:rsidR="00125EC5" w:rsidRDefault="00125EC5"/>
        </w:tc>
        <w:tc>
          <w:tcPr>
            <w:tcW w:w="1620" w:type="dxa"/>
            <w:gridSpan w:val="2"/>
            <w:tcBorders>
              <w:bottom w:val="dotted" w:sz="4" w:space="0" w:color="auto"/>
            </w:tcBorders>
          </w:tcPr>
          <w:p w14:paraId="4EE5DC0E" w14:textId="77777777" w:rsidR="00125EC5" w:rsidRDefault="00F35505">
            <w:pPr>
              <w:spacing w:before="113" w:after="113"/>
              <w:jc w:val="left"/>
              <w:divId w:val="1"/>
            </w:pPr>
            <w:r>
              <w:rPr>
                <w:b/>
                <w:sz w:val="16"/>
              </w:rPr>
              <w:t>One-year-old shoot: density of pubescence</w:t>
            </w:r>
          </w:p>
        </w:tc>
        <w:tc>
          <w:tcPr>
            <w:tcW w:w="1620" w:type="dxa"/>
            <w:gridSpan w:val="2"/>
            <w:tcBorders>
              <w:bottom w:val="dotted" w:sz="4" w:space="0" w:color="auto"/>
            </w:tcBorders>
          </w:tcPr>
          <w:p w14:paraId="6337F6D3" w14:textId="77777777" w:rsidR="00125EC5" w:rsidRDefault="00125EC5"/>
        </w:tc>
        <w:tc>
          <w:tcPr>
            <w:tcW w:w="1620" w:type="dxa"/>
            <w:tcBorders>
              <w:bottom w:val="dotted" w:sz="4" w:space="0" w:color="auto"/>
            </w:tcBorders>
          </w:tcPr>
          <w:p w14:paraId="7504F283" w14:textId="77777777" w:rsidR="00125EC5" w:rsidRDefault="00125EC5"/>
        </w:tc>
        <w:tc>
          <w:tcPr>
            <w:tcW w:w="1620" w:type="dxa"/>
            <w:tcBorders>
              <w:bottom w:val="dotted" w:sz="4" w:space="0" w:color="auto"/>
            </w:tcBorders>
          </w:tcPr>
          <w:p w14:paraId="59D88113" w14:textId="77777777" w:rsidR="00125EC5" w:rsidRDefault="00125EC5"/>
        </w:tc>
        <w:tc>
          <w:tcPr>
            <w:tcW w:w="1620" w:type="dxa"/>
            <w:tcBorders>
              <w:bottom w:val="dotted" w:sz="4" w:space="0" w:color="auto"/>
            </w:tcBorders>
          </w:tcPr>
          <w:p w14:paraId="61DCAEE9" w14:textId="77777777" w:rsidR="00125EC5" w:rsidRDefault="00125EC5"/>
        </w:tc>
        <w:tc>
          <w:tcPr>
            <w:tcW w:w="1620" w:type="dxa"/>
            <w:tcBorders>
              <w:bottom w:val="dotted" w:sz="4" w:space="0" w:color="auto"/>
            </w:tcBorders>
          </w:tcPr>
          <w:p w14:paraId="6A2F07E5" w14:textId="77777777" w:rsidR="00125EC5" w:rsidRDefault="00125EC5"/>
        </w:tc>
      </w:tr>
      <w:tr w:rsidR="00125EC5" w14:paraId="3ACC3C52" w14:textId="77777777">
        <w:trPr>
          <w:trHeight w:val="320"/>
        </w:trPr>
        <w:tc>
          <w:tcPr>
            <w:tcW w:w="1620" w:type="dxa"/>
            <w:gridSpan w:val="2"/>
            <w:vMerge/>
          </w:tcPr>
          <w:p w14:paraId="4D64CEA9" w14:textId="77777777" w:rsidR="00125EC5" w:rsidRDefault="00125EC5"/>
        </w:tc>
        <w:tc>
          <w:tcPr>
            <w:tcW w:w="1620" w:type="dxa"/>
            <w:gridSpan w:val="2"/>
            <w:tcBorders>
              <w:bottom w:val="dotted" w:sz="4" w:space="0" w:color="auto"/>
            </w:tcBorders>
            <w:vAlign w:val="center"/>
          </w:tcPr>
          <w:p w14:paraId="2F591452" w14:textId="77777777" w:rsidR="00125EC5" w:rsidRDefault="00F35505">
            <w:pPr>
              <w:jc w:val="left"/>
              <w:divId w:val="1"/>
            </w:pPr>
            <w:r>
              <w:rPr>
                <w:sz w:val="16"/>
              </w:rPr>
              <w:t>absent or very sparse</w:t>
            </w:r>
          </w:p>
        </w:tc>
        <w:tc>
          <w:tcPr>
            <w:tcW w:w="1620" w:type="dxa"/>
            <w:gridSpan w:val="2"/>
            <w:tcBorders>
              <w:bottom w:val="dotted" w:sz="4" w:space="0" w:color="auto"/>
            </w:tcBorders>
            <w:vAlign w:val="center"/>
          </w:tcPr>
          <w:p w14:paraId="076D48FC" w14:textId="77777777" w:rsidR="00125EC5" w:rsidRDefault="00125EC5"/>
        </w:tc>
        <w:tc>
          <w:tcPr>
            <w:tcW w:w="1620" w:type="dxa"/>
            <w:tcBorders>
              <w:bottom w:val="dotted" w:sz="4" w:space="0" w:color="auto"/>
            </w:tcBorders>
            <w:vAlign w:val="center"/>
          </w:tcPr>
          <w:p w14:paraId="0695B20F" w14:textId="77777777" w:rsidR="00125EC5" w:rsidRDefault="00125EC5"/>
        </w:tc>
        <w:tc>
          <w:tcPr>
            <w:tcW w:w="1620" w:type="dxa"/>
            <w:tcBorders>
              <w:bottom w:val="dotted" w:sz="4" w:space="0" w:color="auto"/>
            </w:tcBorders>
            <w:vAlign w:val="center"/>
          </w:tcPr>
          <w:p w14:paraId="37DC9A01" w14:textId="77777777" w:rsidR="00125EC5" w:rsidRDefault="00125EC5"/>
        </w:tc>
        <w:tc>
          <w:tcPr>
            <w:tcW w:w="1620" w:type="dxa"/>
            <w:tcBorders>
              <w:bottom w:val="dotted" w:sz="4" w:space="0" w:color="auto"/>
            </w:tcBorders>
            <w:vAlign w:val="center"/>
          </w:tcPr>
          <w:p w14:paraId="250CE6D1" w14:textId="77777777" w:rsidR="00125EC5" w:rsidRDefault="00F35505">
            <w:pPr>
              <w:jc w:val="left"/>
              <w:divId w:val="1"/>
            </w:pPr>
            <w:r>
              <w:rPr>
                <w:sz w:val="16"/>
              </w:rPr>
              <w:t>Hosui, Kosui</w:t>
            </w:r>
          </w:p>
        </w:tc>
        <w:tc>
          <w:tcPr>
            <w:tcW w:w="1620" w:type="dxa"/>
            <w:tcBorders>
              <w:bottom w:val="dotted" w:sz="4" w:space="0" w:color="auto"/>
            </w:tcBorders>
            <w:vAlign w:val="center"/>
          </w:tcPr>
          <w:p w14:paraId="7AFF9A37" w14:textId="77777777" w:rsidR="00125EC5" w:rsidRDefault="00F35505">
            <w:pPr>
              <w:jc w:val="center"/>
              <w:divId w:val="1"/>
            </w:pPr>
            <w:r>
              <w:rPr>
                <w:rFonts w:eastAsia="Arial"/>
                <w:sz w:val="16"/>
              </w:rPr>
              <w:t xml:space="preserve">1 </w:t>
            </w:r>
          </w:p>
        </w:tc>
      </w:tr>
      <w:tr w:rsidR="00125EC5" w14:paraId="6257EADB" w14:textId="77777777">
        <w:trPr>
          <w:trHeight w:val="320"/>
        </w:trPr>
        <w:tc>
          <w:tcPr>
            <w:tcW w:w="1620" w:type="dxa"/>
            <w:gridSpan w:val="2"/>
            <w:vMerge/>
          </w:tcPr>
          <w:p w14:paraId="4832F7DF" w14:textId="77777777" w:rsidR="00125EC5" w:rsidRDefault="00125EC5"/>
        </w:tc>
        <w:tc>
          <w:tcPr>
            <w:tcW w:w="1620" w:type="dxa"/>
            <w:gridSpan w:val="2"/>
            <w:tcBorders>
              <w:bottom w:val="dotted" w:sz="4" w:space="0" w:color="auto"/>
            </w:tcBorders>
            <w:vAlign w:val="center"/>
          </w:tcPr>
          <w:p w14:paraId="665BF6EF" w14:textId="77777777" w:rsidR="00125EC5" w:rsidRDefault="00F35505">
            <w:pPr>
              <w:jc w:val="left"/>
              <w:divId w:val="1"/>
            </w:pPr>
            <w:r>
              <w:rPr>
                <w:sz w:val="16"/>
              </w:rPr>
              <w:t>sparse</w:t>
            </w:r>
          </w:p>
        </w:tc>
        <w:tc>
          <w:tcPr>
            <w:tcW w:w="1620" w:type="dxa"/>
            <w:gridSpan w:val="2"/>
            <w:tcBorders>
              <w:bottom w:val="dotted" w:sz="4" w:space="0" w:color="auto"/>
            </w:tcBorders>
            <w:vAlign w:val="center"/>
          </w:tcPr>
          <w:p w14:paraId="711D0F41" w14:textId="77777777" w:rsidR="00125EC5" w:rsidRDefault="00125EC5"/>
        </w:tc>
        <w:tc>
          <w:tcPr>
            <w:tcW w:w="1620" w:type="dxa"/>
            <w:tcBorders>
              <w:bottom w:val="dotted" w:sz="4" w:space="0" w:color="auto"/>
            </w:tcBorders>
            <w:vAlign w:val="center"/>
          </w:tcPr>
          <w:p w14:paraId="02DF280E" w14:textId="77777777" w:rsidR="00125EC5" w:rsidRDefault="00125EC5"/>
        </w:tc>
        <w:tc>
          <w:tcPr>
            <w:tcW w:w="1620" w:type="dxa"/>
            <w:tcBorders>
              <w:bottom w:val="dotted" w:sz="4" w:space="0" w:color="auto"/>
            </w:tcBorders>
            <w:vAlign w:val="center"/>
          </w:tcPr>
          <w:p w14:paraId="461042E1" w14:textId="77777777" w:rsidR="00125EC5" w:rsidRDefault="00125EC5"/>
        </w:tc>
        <w:tc>
          <w:tcPr>
            <w:tcW w:w="1620" w:type="dxa"/>
            <w:tcBorders>
              <w:bottom w:val="dotted" w:sz="4" w:space="0" w:color="auto"/>
            </w:tcBorders>
            <w:vAlign w:val="center"/>
          </w:tcPr>
          <w:p w14:paraId="78E28881" w14:textId="77777777" w:rsidR="00125EC5" w:rsidRDefault="00125EC5"/>
        </w:tc>
        <w:tc>
          <w:tcPr>
            <w:tcW w:w="1620" w:type="dxa"/>
            <w:tcBorders>
              <w:bottom w:val="dotted" w:sz="4" w:space="0" w:color="auto"/>
            </w:tcBorders>
            <w:vAlign w:val="center"/>
          </w:tcPr>
          <w:p w14:paraId="259BBABF" w14:textId="77777777" w:rsidR="00125EC5" w:rsidRDefault="00F35505">
            <w:pPr>
              <w:jc w:val="center"/>
              <w:divId w:val="1"/>
            </w:pPr>
            <w:r>
              <w:rPr>
                <w:rFonts w:eastAsia="Arial"/>
                <w:sz w:val="16"/>
              </w:rPr>
              <w:t xml:space="preserve">2 </w:t>
            </w:r>
          </w:p>
        </w:tc>
      </w:tr>
      <w:tr w:rsidR="00125EC5" w14:paraId="64954B71" w14:textId="77777777">
        <w:trPr>
          <w:trHeight w:val="320"/>
        </w:trPr>
        <w:tc>
          <w:tcPr>
            <w:tcW w:w="1620" w:type="dxa"/>
            <w:gridSpan w:val="2"/>
            <w:vMerge/>
          </w:tcPr>
          <w:p w14:paraId="61D9B99C" w14:textId="77777777" w:rsidR="00125EC5" w:rsidRDefault="00125EC5"/>
        </w:tc>
        <w:tc>
          <w:tcPr>
            <w:tcW w:w="1620" w:type="dxa"/>
            <w:gridSpan w:val="2"/>
            <w:tcBorders>
              <w:bottom w:val="dotted" w:sz="4" w:space="0" w:color="auto"/>
            </w:tcBorders>
            <w:vAlign w:val="center"/>
          </w:tcPr>
          <w:p w14:paraId="78B27EA5" w14:textId="77777777" w:rsidR="00125EC5" w:rsidRDefault="00F35505">
            <w:pPr>
              <w:jc w:val="left"/>
              <w:divId w:val="1"/>
            </w:pPr>
            <w:r>
              <w:rPr>
                <w:sz w:val="16"/>
              </w:rPr>
              <w:t>medium</w:t>
            </w:r>
          </w:p>
        </w:tc>
        <w:tc>
          <w:tcPr>
            <w:tcW w:w="1620" w:type="dxa"/>
            <w:gridSpan w:val="2"/>
            <w:tcBorders>
              <w:bottom w:val="dotted" w:sz="4" w:space="0" w:color="auto"/>
            </w:tcBorders>
            <w:vAlign w:val="center"/>
          </w:tcPr>
          <w:p w14:paraId="72B16C23" w14:textId="77777777" w:rsidR="00125EC5" w:rsidRDefault="00125EC5"/>
        </w:tc>
        <w:tc>
          <w:tcPr>
            <w:tcW w:w="1620" w:type="dxa"/>
            <w:tcBorders>
              <w:bottom w:val="dotted" w:sz="4" w:space="0" w:color="auto"/>
            </w:tcBorders>
            <w:vAlign w:val="center"/>
          </w:tcPr>
          <w:p w14:paraId="1B8E5FA5" w14:textId="77777777" w:rsidR="00125EC5" w:rsidRDefault="00125EC5"/>
        </w:tc>
        <w:tc>
          <w:tcPr>
            <w:tcW w:w="1620" w:type="dxa"/>
            <w:tcBorders>
              <w:bottom w:val="dotted" w:sz="4" w:space="0" w:color="auto"/>
            </w:tcBorders>
            <w:vAlign w:val="center"/>
          </w:tcPr>
          <w:p w14:paraId="3FF80A31" w14:textId="77777777" w:rsidR="00125EC5" w:rsidRDefault="00125EC5"/>
        </w:tc>
        <w:tc>
          <w:tcPr>
            <w:tcW w:w="1620" w:type="dxa"/>
            <w:tcBorders>
              <w:bottom w:val="dotted" w:sz="4" w:space="0" w:color="auto"/>
            </w:tcBorders>
            <w:vAlign w:val="center"/>
          </w:tcPr>
          <w:p w14:paraId="29ABDE0E" w14:textId="77777777" w:rsidR="00125EC5" w:rsidRDefault="00F35505">
            <w:pPr>
              <w:jc w:val="left"/>
              <w:divId w:val="1"/>
            </w:pPr>
            <w:r>
              <w:rPr>
                <w:sz w:val="16"/>
              </w:rPr>
              <w:t>Shinko</w:t>
            </w:r>
          </w:p>
        </w:tc>
        <w:tc>
          <w:tcPr>
            <w:tcW w:w="1620" w:type="dxa"/>
            <w:tcBorders>
              <w:bottom w:val="dotted" w:sz="4" w:space="0" w:color="auto"/>
            </w:tcBorders>
            <w:vAlign w:val="center"/>
          </w:tcPr>
          <w:p w14:paraId="41729A46" w14:textId="77777777" w:rsidR="00125EC5" w:rsidRDefault="00F35505">
            <w:pPr>
              <w:jc w:val="center"/>
              <w:divId w:val="1"/>
            </w:pPr>
            <w:r>
              <w:rPr>
                <w:rFonts w:eastAsia="Arial"/>
                <w:sz w:val="16"/>
              </w:rPr>
              <w:t xml:space="preserve">3 </w:t>
            </w:r>
          </w:p>
        </w:tc>
      </w:tr>
      <w:tr w:rsidR="00125EC5" w14:paraId="3C4318F5" w14:textId="77777777">
        <w:trPr>
          <w:trHeight w:val="320"/>
        </w:trPr>
        <w:tc>
          <w:tcPr>
            <w:tcW w:w="1620" w:type="dxa"/>
            <w:gridSpan w:val="2"/>
            <w:vMerge/>
          </w:tcPr>
          <w:p w14:paraId="4E7C09FD" w14:textId="77777777" w:rsidR="00125EC5" w:rsidRDefault="00125EC5"/>
        </w:tc>
        <w:tc>
          <w:tcPr>
            <w:tcW w:w="1620" w:type="dxa"/>
            <w:gridSpan w:val="2"/>
            <w:tcBorders>
              <w:bottom w:val="dotted" w:sz="4" w:space="0" w:color="auto"/>
            </w:tcBorders>
            <w:vAlign w:val="center"/>
          </w:tcPr>
          <w:p w14:paraId="079803E2" w14:textId="77777777" w:rsidR="00125EC5" w:rsidRDefault="00F35505">
            <w:pPr>
              <w:jc w:val="left"/>
              <w:divId w:val="1"/>
            </w:pPr>
            <w:r>
              <w:rPr>
                <w:sz w:val="16"/>
              </w:rPr>
              <w:t>dense</w:t>
            </w:r>
          </w:p>
        </w:tc>
        <w:tc>
          <w:tcPr>
            <w:tcW w:w="1620" w:type="dxa"/>
            <w:gridSpan w:val="2"/>
            <w:tcBorders>
              <w:bottom w:val="dotted" w:sz="4" w:space="0" w:color="auto"/>
            </w:tcBorders>
            <w:vAlign w:val="center"/>
          </w:tcPr>
          <w:p w14:paraId="6DD9A7D3" w14:textId="77777777" w:rsidR="00125EC5" w:rsidRDefault="00125EC5"/>
        </w:tc>
        <w:tc>
          <w:tcPr>
            <w:tcW w:w="1620" w:type="dxa"/>
            <w:tcBorders>
              <w:bottom w:val="dotted" w:sz="4" w:space="0" w:color="auto"/>
            </w:tcBorders>
            <w:vAlign w:val="center"/>
          </w:tcPr>
          <w:p w14:paraId="520848BB" w14:textId="77777777" w:rsidR="00125EC5" w:rsidRDefault="00125EC5"/>
        </w:tc>
        <w:tc>
          <w:tcPr>
            <w:tcW w:w="1620" w:type="dxa"/>
            <w:tcBorders>
              <w:bottom w:val="dotted" w:sz="4" w:space="0" w:color="auto"/>
            </w:tcBorders>
            <w:vAlign w:val="center"/>
          </w:tcPr>
          <w:p w14:paraId="22DB0A2C" w14:textId="77777777" w:rsidR="00125EC5" w:rsidRDefault="00125EC5"/>
        </w:tc>
        <w:tc>
          <w:tcPr>
            <w:tcW w:w="1620" w:type="dxa"/>
            <w:tcBorders>
              <w:bottom w:val="dotted" w:sz="4" w:space="0" w:color="auto"/>
            </w:tcBorders>
            <w:vAlign w:val="center"/>
          </w:tcPr>
          <w:p w14:paraId="48220477" w14:textId="77777777" w:rsidR="00125EC5" w:rsidRDefault="00125EC5"/>
        </w:tc>
        <w:tc>
          <w:tcPr>
            <w:tcW w:w="1620" w:type="dxa"/>
            <w:tcBorders>
              <w:bottom w:val="dotted" w:sz="4" w:space="0" w:color="auto"/>
            </w:tcBorders>
            <w:vAlign w:val="center"/>
          </w:tcPr>
          <w:p w14:paraId="5C1211D6" w14:textId="77777777" w:rsidR="00125EC5" w:rsidRDefault="00F35505">
            <w:pPr>
              <w:jc w:val="center"/>
              <w:divId w:val="1"/>
            </w:pPr>
            <w:r>
              <w:rPr>
                <w:rFonts w:eastAsia="Arial"/>
                <w:sz w:val="16"/>
              </w:rPr>
              <w:t xml:space="preserve">4 </w:t>
            </w:r>
          </w:p>
        </w:tc>
      </w:tr>
      <w:tr w:rsidR="00125EC5" w14:paraId="1264F4F0" w14:textId="77777777">
        <w:trPr>
          <w:trHeight w:val="320"/>
        </w:trPr>
        <w:tc>
          <w:tcPr>
            <w:tcW w:w="1620" w:type="dxa"/>
            <w:gridSpan w:val="2"/>
            <w:vMerge/>
          </w:tcPr>
          <w:p w14:paraId="75213D27" w14:textId="77777777" w:rsidR="00125EC5" w:rsidRDefault="00125EC5"/>
        </w:tc>
        <w:tc>
          <w:tcPr>
            <w:tcW w:w="1620" w:type="dxa"/>
            <w:gridSpan w:val="2"/>
            <w:tcBorders>
              <w:bottom w:val="dotted" w:sz="4" w:space="0" w:color="auto"/>
            </w:tcBorders>
            <w:vAlign w:val="center"/>
          </w:tcPr>
          <w:p w14:paraId="1733EC51" w14:textId="77777777" w:rsidR="00125EC5" w:rsidRDefault="00F35505">
            <w:pPr>
              <w:jc w:val="left"/>
              <w:divId w:val="1"/>
            </w:pPr>
            <w:r>
              <w:rPr>
                <w:sz w:val="16"/>
              </w:rPr>
              <w:t>very dense</w:t>
            </w:r>
          </w:p>
        </w:tc>
        <w:tc>
          <w:tcPr>
            <w:tcW w:w="1620" w:type="dxa"/>
            <w:gridSpan w:val="2"/>
            <w:tcBorders>
              <w:bottom w:val="dotted" w:sz="4" w:space="0" w:color="auto"/>
            </w:tcBorders>
            <w:vAlign w:val="center"/>
          </w:tcPr>
          <w:p w14:paraId="3DFDAFAD" w14:textId="77777777" w:rsidR="00125EC5" w:rsidRDefault="00125EC5"/>
        </w:tc>
        <w:tc>
          <w:tcPr>
            <w:tcW w:w="1620" w:type="dxa"/>
            <w:tcBorders>
              <w:bottom w:val="dotted" w:sz="4" w:space="0" w:color="auto"/>
            </w:tcBorders>
            <w:vAlign w:val="center"/>
          </w:tcPr>
          <w:p w14:paraId="484947EE" w14:textId="77777777" w:rsidR="00125EC5" w:rsidRDefault="00125EC5"/>
        </w:tc>
        <w:tc>
          <w:tcPr>
            <w:tcW w:w="1620" w:type="dxa"/>
            <w:tcBorders>
              <w:bottom w:val="dotted" w:sz="4" w:space="0" w:color="auto"/>
            </w:tcBorders>
            <w:vAlign w:val="center"/>
          </w:tcPr>
          <w:p w14:paraId="3E594543" w14:textId="77777777" w:rsidR="00125EC5" w:rsidRDefault="00125EC5"/>
        </w:tc>
        <w:tc>
          <w:tcPr>
            <w:tcW w:w="1620" w:type="dxa"/>
            <w:tcBorders>
              <w:bottom w:val="dotted" w:sz="4" w:space="0" w:color="auto"/>
            </w:tcBorders>
            <w:vAlign w:val="center"/>
          </w:tcPr>
          <w:p w14:paraId="01C2DFFA" w14:textId="77777777" w:rsidR="00125EC5" w:rsidRDefault="00F35505">
            <w:pPr>
              <w:jc w:val="left"/>
              <w:divId w:val="1"/>
            </w:pPr>
            <w:r>
              <w:rPr>
                <w:sz w:val="16"/>
              </w:rPr>
              <w:t>Gold Nijisseiki</w:t>
            </w:r>
          </w:p>
        </w:tc>
        <w:tc>
          <w:tcPr>
            <w:tcW w:w="1620" w:type="dxa"/>
            <w:tcBorders>
              <w:bottom w:val="dotted" w:sz="4" w:space="0" w:color="auto"/>
            </w:tcBorders>
            <w:vAlign w:val="center"/>
          </w:tcPr>
          <w:p w14:paraId="2C173BFC" w14:textId="77777777" w:rsidR="00125EC5" w:rsidRDefault="00F35505">
            <w:pPr>
              <w:jc w:val="center"/>
              <w:divId w:val="1"/>
            </w:pPr>
            <w:r>
              <w:rPr>
                <w:rFonts w:eastAsia="Arial"/>
                <w:sz w:val="16"/>
              </w:rPr>
              <w:t xml:space="preserve">5 </w:t>
            </w:r>
          </w:p>
        </w:tc>
      </w:tr>
      <w:tr w:rsidR="00125EC5" w14:paraId="4C044121" w14:textId="77777777">
        <w:trPr>
          <w:trHeight w:val="360"/>
        </w:trPr>
        <w:tc>
          <w:tcPr>
            <w:tcW w:w="810" w:type="dxa"/>
            <w:tcBorders>
              <w:right w:val="dotted" w:sz="4" w:space="0" w:color="auto"/>
            </w:tcBorders>
            <w:shd w:val="clear" w:color="auto" w:fill="DFDFD7"/>
            <w:vAlign w:val="center"/>
          </w:tcPr>
          <w:p w14:paraId="4615631E" w14:textId="77777777" w:rsidR="00125EC5" w:rsidRDefault="00F35505">
            <w:r>
              <w:rPr>
                <w:rFonts w:eastAsia="Arial"/>
                <w:b/>
                <w:sz w:val="16"/>
              </w:rPr>
              <w:t>8.</w:t>
            </w:r>
          </w:p>
        </w:tc>
        <w:tc>
          <w:tcPr>
            <w:tcW w:w="810" w:type="dxa"/>
            <w:tcBorders>
              <w:right w:val="dotted" w:sz="4" w:space="0" w:color="auto"/>
            </w:tcBorders>
            <w:shd w:val="clear" w:color="auto" w:fill="DFDFD7"/>
            <w:vAlign w:val="center"/>
          </w:tcPr>
          <w:p w14:paraId="3D885E20"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338FBE81" w14:textId="77777777" w:rsidR="00125EC5" w:rsidRDefault="00F35505">
            <w:r>
              <w:rPr>
                <w:rFonts w:eastAsia="Arial"/>
                <w:b/>
                <w:sz w:val="16"/>
              </w:rPr>
              <w:t>QN</w:t>
            </w:r>
          </w:p>
        </w:tc>
        <w:tc>
          <w:tcPr>
            <w:tcW w:w="810" w:type="dxa"/>
            <w:tcBorders>
              <w:right w:val="dotted" w:sz="4" w:space="0" w:color="auto"/>
            </w:tcBorders>
            <w:shd w:val="clear" w:color="auto" w:fill="DFDFD7"/>
            <w:vAlign w:val="center"/>
          </w:tcPr>
          <w:p w14:paraId="2C8C1C47" w14:textId="77777777" w:rsidR="00125EC5" w:rsidRDefault="00F35505">
            <w:r>
              <w:rPr>
                <w:rFonts w:eastAsia="Arial"/>
                <w:b/>
                <w:sz w:val="16"/>
              </w:rPr>
              <w:t>VG</w:t>
            </w:r>
          </w:p>
        </w:tc>
        <w:tc>
          <w:tcPr>
            <w:tcW w:w="810" w:type="dxa"/>
            <w:tcBorders>
              <w:right w:val="dotted" w:sz="4" w:space="0" w:color="auto"/>
            </w:tcBorders>
            <w:shd w:val="clear" w:color="auto" w:fill="DFDFD7"/>
            <w:vAlign w:val="center"/>
          </w:tcPr>
          <w:p w14:paraId="1625993A"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3B73F9D9" w14:textId="77777777" w:rsidR="00125EC5" w:rsidRDefault="00125EC5"/>
        </w:tc>
        <w:tc>
          <w:tcPr>
            <w:tcW w:w="1620" w:type="dxa"/>
            <w:shd w:val="clear" w:color="auto" w:fill="DFDFD7"/>
            <w:vAlign w:val="center"/>
          </w:tcPr>
          <w:p w14:paraId="6B44C103" w14:textId="77777777" w:rsidR="00125EC5" w:rsidRDefault="00125EC5"/>
        </w:tc>
        <w:tc>
          <w:tcPr>
            <w:tcW w:w="1620" w:type="dxa"/>
            <w:shd w:val="clear" w:color="auto" w:fill="DFDFD7"/>
          </w:tcPr>
          <w:p w14:paraId="47AD7F5C" w14:textId="77777777" w:rsidR="00125EC5" w:rsidRDefault="00125EC5"/>
        </w:tc>
        <w:tc>
          <w:tcPr>
            <w:tcW w:w="1620" w:type="dxa"/>
            <w:shd w:val="clear" w:color="auto" w:fill="DFDFD7"/>
          </w:tcPr>
          <w:p w14:paraId="65FBBC38" w14:textId="77777777" w:rsidR="00125EC5" w:rsidRDefault="00125EC5"/>
        </w:tc>
        <w:tc>
          <w:tcPr>
            <w:tcW w:w="1620" w:type="dxa"/>
            <w:shd w:val="clear" w:color="auto" w:fill="DFDFD7"/>
          </w:tcPr>
          <w:p w14:paraId="05709B58" w14:textId="77777777" w:rsidR="00125EC5" w:rsidRDefault="00125EC5"/>
        </w:tc>
      </w:tr>
      <w:tr w:rsidR="00125EC5" w14:paraId="46037E5D" w14:textId="77777777">
        <w:trPr>
          <w:trHeight w:val="440"/>
        </w:trPr>
        <w:tc>
          <w:tcPr>
            <w:tcW w:w="1620" w:type="dxa"/>
            <w:gridSpan w:val="2"/>
            <w:vMerge w:val="restart"/>
          </w:tcPr>
          <w:p w14:paraId="5A4377BD" w14:textId="77777777" w:rsidR="00125EC5" w:rsidRDefault="00125EC5"/>
        </w:tc>
        <w:tc>
          <w:tcPr>
            <w:tcW w:w="1620" w:type="dxa"/>
            <w:gridSpan w:val="2"/>
            <w:tcBorders>
              <w:bottom w:val="dotted" w:sz="4" w:space="0" w:color="auto"/>
            </w:tcBorders>
          </w:tcPr>
          <w:p w14:paraId="695564F3" w14:textId="77777777" w:rsidR="00125EC5" w:rsidRDefault="00F35505">
            <w:pPr>
              <w:spacing w:before="113" w:after="113"/>
              <w:jc w:val="left"/>
              <w:divId w:val="1"/>
            </w:pPr>
            <w:r>
              <w:rPr>
                <w:b/>
                <w:sz w:val="16"/>
              </w:rPr>
              <w:t>One-year-old shoot: position of vegetative bud in relation to shoot</w:t>
            </w:r>
          </w:p>
        </w:tc>
        <w:tc>
          <w:tcPr>
            <w:tcW w:w="1620" w:type="dxa"/>
            <w:gridSpan w:val="2"/>
            <w:tcBorders>
              <w:bottom w:val="dotted" w:sz="4" w:space="0" w:color="auto"/>
            </w:tcBorders>
          </w:tcPr>
          <w:p w14:paraId="0C0EAF93" w14:textId="77777777" w:rsidR="00125EC5" w:rsidRDefault="00125EC5"/>
        </w:tc>
        <w:tc>
          <w:tcPr>
            <w:tcW w:w="1620" w:type="dxa"/>
            <w:tcBorders>
              <w:bottom w:val="dotted" w:sz="4" w:space="0" w:color="auto"/>
            </w:tcBorders>
          </w:tcPr>
          <w:p w14:paraId="2A724018" w14:textId="77777777" w:rsidR="00125EC5" w:rsidRDefault="00125EC5"/>
        </w:tc>
        <w:tc>
          <w:tcPr>
            <w:tcW w:w="1620" w:type="dxa"/>
            <w:tcBorders>
              <w:bottom w:val="dotted" w:sz="4" w:space="0" w:color="auto"/>
            </w:tcBorders>
          </w:tcPr>
          <w:p w14:paraId="7C119A34" w14:textId="77777777" w:rsidR="00125EC5" w:rsidRDefault="00125EC5"/>
        </w:tc>
        <w:tc>
          <w:tcPr>
            <w:tcW w:w="1620" w:type="dxa"/>
            <w:tcBorders>
              <w:bottom w:val="dotted" w:sz="4" w:space="0" w:color="auto"/>
            </w:tcBorders>
          </w:tcPr>
          <w:p w14:paraId="4A55B3A7" w14:textId="77777777" w:rsidR="00125EC5" w:rsidRDefault="00125EC5"/>
        </w:tc>
        <w:tc>
          <w:tcPr>
            <w:tcW w:w="1620" w:type="dxa"/>
            <w:tcBorders>
              <w:bottom w:val="dotted" w:sz="4" w:space="0" w:color="auto"/>
            </w:tcBorders>
          </w:tcPr>
          <w:p w14:paraId="54D9E3C2" w14:textId="77777777" w:rsidR="00125EC5" w:rsidRDefault="00125EC5"/>
        </w:tc>
      </w:tr>
      <w:tr w:rsidR="00125EC5" w14:paraId="09C276C1" w14:textId="77777777">
        <w:trPr>
          <w:trHeight w:val="320"/>
        </w:trPr>
        <w:tc>
          <w:tcPr>
            <w:tcW w:w="1620" w:type="dxa"/>
            <w:gridSpan w:val="2"/>
            <w:vMerge/>
          </w:tcPr>
          <w:p w14:paraId="0F139D6A" w14:textId="77777777" w:rsidR="00125EC5" w:rsidRDefault="00125EC5"/>
        </w:tc>
        <w:tc>
          <w:tcPr>
            <w:tcW w:w="1620" w:type="dxa"/>
            <w:gridSpan w:val="2"/>
            <w:tcBorders>
              <w:bottom w:val="dotted" w:sz="4" w:space="0" w:color="auto"/>
            </w:tcBorders>
            <w:vAlign w:val="center"/>
          </w:tcPr>
          <w:p w14:paraId="7E8AA6FF" w14:textId="77777777" w:rsidR="00125EC5" w:rsidRDefault="00F35505">
            <w:pPr>
              <w:jc w:val="left"/>
              <w:divId w:val="1"/>
            </w:pPr>
            <w:r>
              <w:rPr>
                <w:sz w:val="16"/>
              </w:rPr>
              <w:t>adpressed</w:t>
            </w:r>
          </w:p>
        </w:tc>
        <w:tc>
          <w:tcPr>
            <w:tcW w:w="1620" w:type="dxa"/>
            <w:gridSpan w:val="2"/>
            <w:tcBorders>
              <w:bottom w:val="dotted" w:sz="4" w:space="0" w:color="auto"/>
            </w:tcBorders>
            <w:vAlign w:val="center"/>
          </w:tcPr>
          <w:p w14:paraId="28358D62" w14:textId="77777777" w:rsidR="00125EC5" w:rsidRDefault="00125EC5"/>
        </w:tc>
        <w:tc>
          <w:tcPr>
            <w:tcW w:w="1620" w:type="dxa"/>
            <w:tcBorders>
              <w:bottom w:val="dotted" w:sz="4" w:space="0" w:color="auto"/>
            </w:tcBorders>
            <w:vAlign w:val="center"/>
          </w:tcPr>
          <w:p w14:paraId="297DAF1C" w14:textId="77777777" w:rsidR="00125EC5" w:rsidRDefault="00125EC5"/>
        </w:tc>
        <w:tc>
          <w:tcPr>
            <w:tcW w:w="1620" w:type="dxa"/>
            <w:tcBorders>
              <w:bottom w:val="dotted" w:sz="4" w:space="0" w:color="auto"/>
            </w:tcBorders>
            <w:vAlign w:val="center"/>
          </w:tcPr>
          <w:p w14:paraId="55B39C16" w14:textId="77777777" w:rsidR="00125EC5" w:rsidRDefault="00125EC5"/>
        </w:tc>
        <w:tc>
          <w:tcPr>
            <w:tcW w:w="1620" w:type="dxa"/>
            <w:tcBorders>
              <w:bottom w:val="dotted" w:sz="4" w:space="0" w:color="auto"/>
            </w:tcBorders>
            <w:vAlign w:val="center"/>
          </w:tcPr>
          <w:p w14:paraId="6677ECCE" w14:textId="77777777" w:rsidR="00125EC5" w:rsidRDefault="00F35505">
            <w:pPr>
              <w:jc w:val="left"/>
              <w:divId w:val="1"/>
            </w:pPr>
            <w:r>
              <w:rPr>
                <w:sz w:val="16"/>
              </w:rPr>
              <w:t>Kosui, Shinsui</w:t>
            </w:r>
          </w:p>
        </w:tc>
        <w:tc>
          <w:tcPr>
            <w:tcW w:w="1620" w:type="dxa"/>
            <w:tcBorders>
              <w:bottom w:val="dotted" w:sz="4" w:space="0" w:color="auto"/>
            </w:tcBorders>
            <w:vAlign w:val="center"/>
          </w:tcPr>
          <w:p w14:paraId="21C47B7F" w14:textId="77777777" w:rsidR="00125EC5" w:rsidRDefault="00F35505">
            <w:pPr>
              <w:jc w:val="center"/>
              <w:divId w:val="1"/>
            </w:pPr>
            <w:r>
              <w:rPr>
                <w:rFonts w:eastAsia="Arial"/>
                <w:sz w:val="16"/>
              </w:rPr>
              <w:t xml:space="preserve">1 </w:t>
            </w:r>
          </w:p>
        </w:tc>
      </w:tr>
      <w:tr w:rsidR="00125EC5" w14:paraId="26E46327" w14:textId="77777777">
        <w:trPr>
          <w:trHeight w:val="320"/>
        </w:trPr>
        <w:tc>
          <w:tcPr>
            <w:tcW w:w="1620" w:type="dxa"/>
            <w:gridSpan w:val="2"/>
            <w:vMerge/>
          </w:tcPr>
          <w:p w14:paraId="045285C3" w14:textId="77777777" w:rsidR="00125EC5" w:rsidRDefault="00125EC5"/>
        </w:tc>
        <w:tc>
          <w:tcPr>
            <w:tcW w:w="1620" w:type="dxa"/>
            <w:gridSpan w:val="2"/>
            <w:tcBorders>
              <w:bottom w:val="dotted" w:sz="4" w:space="0" w:color="auto"/>
            </w:tcBorders>
            <w:vAlign w:val="center"/>
          </w:tcPr>
          <w:p w14:paraId="6CE22D6E" w14:textId="77777777" w:rsidR="00125EC5" w:rsidRDefault="00F35505">
            <w:pPr>
              <w:jc w:val="left"/>
              <w:divId w:val="1"/>
            </w:pPr>
            <w:r>
              <w:rPr>
                <w:sz w:val="16"/>
              </w:rPr>
              <w:t>slightly held out</w:t>
            </w:r>
          </w:p>
        </w:tc>
        <w:tc>
          <w:tcPr>
            <w:tcW w:w="1620" w:type="dxa"/>
            <w:gridSpan w:val="2"/>
            <w:tcBorders>
              <w:bottom w:val="dotted" w:sz="4" w:space="0" w:color="auto"/>
            </w:tcBorders>
            <w:vAlign w:val="center"/>
          </w:tcPr>
          <w:p w14:paraId="3BF5B984" w14:textId="77777777" w:rsidR="00125EC5" w:rsidRDefault="00125EC5"/>
        </w:tc>
        <w:tc>
          <w:tcPr>
            <w:tcW w:w="1620" w:type="dxa"/>
            <w:tcBorders>
              <w:bottom w:val="dotted" w:sz="4" w:space="0" w:color="auto"/>
            </w:tcBorders>
            <w:vAlign w:val="center"/>
          </w:tcPr>
          <w:p w14:paraId="5CDACDCD" w14:textId="77777777" w:rsidR="00125EC5" w:rsidRDefault="00125EC5"/>
        </w:tc>
        <w:tc>
          <w:tcPr>
            <w:tcW w:w="1620" w:type="dxa"/>
            <w:tcBorders>
              <w:bottom w:val="dotted" w:sz="4" w:space="0" w:color="auto"/>
            </w:tcBorders>
            <w:vAlign w:val="center"/>
          </w:tcPr>
          <w:p w14:paraId="51160AF0" w14:textId="77777777" w:rsidR="00125EC5" w:rsidRDefault="00125EC5"/>
        </w:tc>
        <w:tc>
          <w:tcPr>
            <w:tcW w:w="1620" w:type="dxa"/>
            <w:tcBorders>
              <w:bottom w:val="dotted" w:sz="4" w:space="0" w:color="auto"/>
            </w:tcBorders>
            <w:vAlign w:val="center"/>
          </w:tcPr>
          <w:p w14:paraId="55AE6E61" w14:textId="77777777" w:rsidR="00125EC5" w:rsidRDefault="00F35505">
            <w:pPr>
              <w:jc w:val="left"/>
              <w:divId w:val="1"/>
            </w:pPr>
            <w:r>
              <w:rPr>
                <w:sz w:val="16"/>
              </w:rPr>
              <w:t>Chojuro, Hosui, Nijisseiki</w:t>
            </w:r>
          </w:p>
        </w:tc>
        <w:tc>
          <w:tcPr>
            <w:tcW w:w="1620" w:type="dxa"/>
            <w:tcBorders>
              <w:bottom w:val="dotted" w:sz="4" w:space="0" w:color="auto"/>
            </w:tcBorders>
            <w:vAlign w:val="center"/>
          </w:tcPr>
          <w:p w14:paraId="1FCD6D3C" w14:textId="77777777" w:rsidR="00125EC5" w:rsidRDefault="00F35505">
            <w:pPr>
              <w:jc w:val="center"/>
              <w:divId w:val="1"/>
            </w:pPr>
            <w:r>
              <w:rPr>
                <w:rFonts w:eastAsia="Arial"/>
                <w:sz w:val="16"/>
              </w:rPr>
              <w:t xml:space="preserve">2 </w:t>
            </w:r>
          </w:p>
        </w:tc>
      </w:tr>
      <w:tr w:rsidR="00125EC5" w14:paraId="67188F53" w14:textId="77777777">
        <w:trPr>
          <w:trHeight w:val="320"/>
        </w:trPr>
        <w:tc>
          <w:tcPr>
            <w:tcW w:w="1620" w:type="dxa"/>
            <w:gridSpan w:val="2"/>
            <w:vMerge/>
          </w:tcPr>
          <w:p w14:paraId="22BC862B" w14:textId="77777777" w:rsidR="00125EC5" w:rsidRDefault="00125EC5"/>
        </w:tc>
        <w:tc>
          <w:tcPr>
            <w:tcW w:w="1620" w:type="dxa"/>
            <w:gridSpan w:val="2"/>
            <w:tcBorders>
              <w:bottom w:val="dotted" w:sz="4" w:space="0" w:color="auto"/>
            </w:tcBorders>
            <w:vAlign w:val="center"/>
          </w:tcPr>
          <w:p w14:paraId="3573DF89" w14:textId="77777777" w:rsidR="00125EC5" w:rsidRDefault="00F35505">
            <w:pPr>
              <w:jc w:val="left"/>
              <w:divId w:val="1"/>
            </w:pPr>
            <w:r>
              <w:rPr>
                <w:sz w:val="16"/>
              </w:rPr>
              <w:t>markedly held out</w:t>
            </w:r>
          </w:p>
        </w:tc>
        <w:tc>
          <w:tcPr>
            <w:tcW w:w="1620" w:type="dxa"/>
            <w:gridSpan w:val="2"/>
            <w:tcBorders>
              <w:bottom w:val="dotted" w:sz="4" w:space="0" w:color="auto"/>
            </w:tcBorders>
            <w:vAlign w:val="center"/>
          </w:tcPr>
          <w:p w14:paraId="39536249" w14:textId="77777777" w:rsidR="00125EC5" w:rsidRDefault="00125EC5"/>
        </w:tc>
        <w:tc>
          <w:tcPr>
            <w:tcW w:w="1620" w:type="dxa"/>
            <w:tcBorders>
              <w:bottom w:val="dotted" w:sz="4" w:space="0" w:color="auto"/>
            </w:tcBorders>
            <w:vAlign w:val="center"/>
          </w:tcPr>
          <w:p w14:paraId="4EEE6A5A" w14:textId="77777777" w:rsidR="00125EC5" w:rsidRDefault="00125EC5"/>
        </w:tc>
        <w:tc>
          <w:tcPr>
            <w:tcW w:w="1620" w:type="dxa"/>
            <w:tcBorders>
              <w:bottom w:val="dotted" w:sz="4" w:space="0" w:color="auto"/>
            </w:tcBorders>
            <w:vAlign w:val="center"/>
          </w:tcPr>
          <w:p w14:paraId="2B72E4C0" w14:textId="77777777" w:rsidR="00125EC5" w:rsidRDefault="00125EC5"/>
        </w:tc>
        <w:tc>
          <w:tcPr>
            <w:tcW w:w="1620" w:type="dxa"/>
            <w:tcBorders>
              <w:bottom w:val="dotted" w:sz="4" w:space="0" w:color="auto"/>
            </w:tcBorders>
            <w:vAlign w:val="center"/>
          </w:tcPr>
          <w:p w14:paraId="71BE5C5C" w14:textId="77777777" w:rsidR="00125EC5" w:rsidRDefault="00F35505">
            <w:pPr>
              <w:jc w:val="left"/>
              <w:divId w:val="1"/>
            </w:pPr>
            <w:r>
              <w:rPr>
                <w:sz w:val="16"/>
              </w:rPr>
              <w:t>Niitaka, Shinko</w:t>
            </w:r>
          </w:p>
        </w:tc>
        <w:tc>
          <w:tcPr>
            <w:tcW w:w="1620" w:type="dxa"/>
            <w:tcBorders>
              <w:bottom w:val="dotted" w:sz="4" w:space="0" w:color="auto"/>
            </w:tcBorders>
            <w:vAlign w:val="center"/>
          </w:tcPr>
          <w:p w14:paraId="2EEA219F" w14:textId="77777777" w:rsidR="00125EC5" w:rsidRDefault="00F35505">
            <w:pPr>
              <w:jc w:val="center"/>
              <w:divId w:val="1"/>
            </w:pPr>
            <w:r>
              <w:rPr>
                <w:rFonts w:eastAsia="Arial"/>
                <w:sz w:val="16"/>
              </w:rPr>
              <w:t xml:space="preserve">3 </w:t>
            </w:r>
          </w:p>
        </w:tc>
      </w:tr>
      <w:tr w:rsidR="00125EC5" w14:paraId="2014AA20" w14:textId="77777777">
        <w:trPr>
          <w:trHeight w:val="360"/>
        </w:trPr>
        <w:tc>
          <w:tcPr>
            <w:tcW w:w="810" w:type="dxa"/>
            <w:tcBorders>
              <w:right w:val="dotted" w:sz="4" w:space="0" w:color="auto"/>
            </w:tcBorders>
            <w:shd w:val="clear" w:color="auto" w:fill="DFDFD7"/>
            <w:vAlign w:val="center"/>
          </w:tcPr>
          <w:p w14:paraId="343F56B1" w14:textId="77777777" w:rsidR="00125EC5" w:rsidRDefault="00F35505">
            <w:r>
              <w:rPr>
                <w:rFonts w:eastAsia="Arial"/>
                <w:b/>
                <w:sz w:val="16"/>
              </w:rPr>
              <w:t>9.</w:t>
            </w:r>
          </w:p>
        </w:tc>
        <w:tc>
          <w:tcPr>
            <w:tcW w:w="810" w:type="dxa"/>
            <w:tcBorders>
              <w:right w:val="dotted" w:sz="4" w:space="0" w:color="auto"/>
            </w:tcBorders>
            <w:shd w:val="clear" w:color="auto" w:fill="DFDFD7"/>
            <w:vAlign w:val="center"/>
          </w:tcPr>
          <w:p w14:paraId="7CEDA195" w14:textId="77777777" w:rsidR="00125EC5" w:rsidRDefault="00125EC5"/>
        </w:tc>
        <w:tc>
          <w:tcPr>
            <w:tcW w:w="810" w:type="dxa"/>
            <w:tcBorders>
              <w:right w:val="dotted" w:sz="4" w:space="0" w:color="auto"/>
            </w:tcBorders>
            <w:shd w:val="clear" w:color="auto" w:fill="DFDFD7"/>
            <w:vAlign w:val="center"/>
          </w:tcPr>
          <w:p w14:paraId="435CD6CD" w14:textId="77777777" w:rsidR="00125EC5" w:rsidRDefault="00F35505">
            <w:r>
              <w:rPr>
                <w:rFonts w:eastAsia="Arial"/>
                <w:b/>
                <w:sz w:val="16"/>
              </w:rPr>
              <w:t>PQ</w:t>
            </w:r>
          </w:p>
        </w:tc>
        <w:tc>
          <w:tcPr>
            <w:tcW w:w="810" w:type="dxa"/>
            <w:tcBorders>
              <w:right w:val="dotted" w:sz="4" w:space="0" w:color="auto"/>
            </w:tcBorders>
            <w:shd w:val="clear" w:color="auto" w:fill="DFDFD7"/>
            <w:vAlign w:val="center"/>
          </w:tcPr>
          <w:p w14:paraId="5BA9521C" w14:textId="77777777" w:rsidR="00125EC5" w:rsidRDefault="00F35505">
            <w:r>
              <w:rPr>
                <w:rFonts w:eastAsia="Arial"/>
                <w:b/>
                <w:sz w:val="16"/>
              </w:rPr>
              <w:t>VG</w:t>
            </w:r>
          </w:p>
        </w:tc>
        <w:tc>
          <w:tcPr>
            <w:tcW w:w="810" w:type="dxa"/>
            <w:tcBorders>
              <w:right w:val="dotted" w:sz="4" w:space="0" w:color="auto"/>
            </w:tcBorders>
            <w:shd w:val="clear" w:color="auto" w:fill="DFDFD7"/>
            <w:vAlign w:val="center"/>
          </w:tcPr>
          <w:p w14:paraId="09BFDBA2"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20599911" w14:textId="77777777" w:rsidR="00125EC5" w:rsidRDefault="00125EC5"/>
        </w:tc>
        <w:tc>
          <w:tcPr>
            <w:tcW w:w="1620" w:type="dxa"/>
            <w:shd w:val="clear" w:color="auto" w:fill="DFDFD7"/>
            <w:vAlign w:val="center"/>
          </w:tcPr>
          <w:p w14:paraId="2851D208" w14:textId="77777777" w:rsidR="00125EC5" w:rsidRDefault="00125EC5"/>
        </w:tc>
        <w:tc>
          <w:tcPr>
            <w:tcW w:w="1620" w:type="dxa"/>
            <w:shd w:val="clear" w:color="auto" w:fill="DFDFD7"/>
          </w:tcPr>
          <w:p w14:paraId="65F340DD" w14:textId="77777777" w:rsidR="00125EC5" w:rsidRDefault="00125EC5"/>
        </w:tc>
        <w:tc>
          <w:tcPr>
            <w:tcW w:w="1620" w:type="dxa"/>
            <w:shd w:val="clear" w:color="auto" w:fill="DFDFD7"/>
          </w:tcPr>
          <w:p w14:paraId="400C54D2" w14:textId="77777777" w:rsidR="00125EC5" w:rsidRDefault="00125EC5"/>
        </w:tc>
        <w:tc>
          <w:tcPr>
            <w:tcW w:w="1620" w:type="dxa"/>
            <w:shd w:val="clear" w:color="auto" w:fill="DFDFD7"/>
          </w:tcPr>
          <w:p w14:paraId="341EE3C4" w14:textId="77777777" w:rsidR="00125EC5" w:rsidRDefault="00125EC5"/>
        </w:tc>
      </w:tr>
      <w:tr w:rsidR="00125EC5" w14:paraId="13BED951" w14:textId="77777777">
        <w:trPr>
          <w:trHeight w:val="440"/>
        </w:trPr>
        <w:tc>
          <w:tcPr>
            <w:tcW w:w="1620" w:type="dxa"/>
            <w:gridSpan w:val="2"/>
            <w:vMerge w:val="restart"/>
          </w:tcPr>
          <w:p w14:paraId="53CF51E2" w14:textId="77777777" w:rsidR="00125EC5" w:rsidRDefault="00125EC5"/>
        </w:tc>
        <w:tc>
          <w:tcPr>
            <w:tcW w:w="1620" w:type="dxa"/>
            <w:gridSpan w:val="2"/>
            <w:tcBorders>
              <w:bottom w:val="dotted" w:sz="4" w:space="0" w:color="auto"/>
            </w:tcBorders>
          </w:tcPr>
          <w:p w14:paraId="53853726" w14:textId="77777777" w:rsidR="00125EC5" w:rsidRDefault="00F35505">
            <w:pPr>
              <w:spacing w:before="113" w:after="113"/>
              <w:jc w:val="left"/>
              <w:divId w:val="1"/>
            </w:pPr>
            <w:r>
              <w:rPr>
                <w:b/>
                <w:sz w:val="16"/>
              </w:rPr>
              <w:t>One-year-old shoot: shape of apex of vegetative bud</w:t>
            </w:r>
          </w:p>
        </w:tc>
        <w:tc>
          <w:tcPr>
            <w:tcW w:w="1620" w:type="dxa"/>
            <w:gridSpan w:val="2"/>
            <w:tcBorders>
              <w:bottom w:val="dotted" w:sz="4" w:space="0" w:color="auto"/>
            </w:tcBorders>
          </w:tcPr>
          <w:p w14:paraId="38A183CC" w14:textId="77777777" w:rsidR="00125EC5" w:rsidRDefault="00125EC5"/>
        </w:tc>
        <w:tc>
          <w:tcPr>
            <w:tcW w:w="1620" w:type="dxa"/>
            <w:tcBorders>
              <w:bottom w:val="dotted" w:sz="4" w:space="0" w:color="auto"/>
            </w:tcBorders>
          </w:tcPr>
          <w:p w14:paraId="2749FE88" w14:textId="77777777" w:rsidR="00125EC5" w:rsidRDefault="00125EC5"/>
        </w:tc>
        <w:tc>
          <w:tcPr>
            <w:tcW w:w="1620" w:type="dxa"/>
            <w:tcBorders>
              <w:bottom w:val="dotted" w:sz="4" w:space="0" w:color="auto"/>
            </w:tcBorders>
          </w:tcPr>
          <w:p w14:paraId="5CB65D94" w14:textId="77777777" w:rsidR="00125EC5" w:rsidRDefault="00125EC5"/>
        </w:tc>
        <w:tc>
          <w:tcPr>
            <w:tcW w:w="1620" w:type="dxa"/>
            <w:tcBorders>
              <w:bottom w:val="dotted" w:sz="4" w:space="0" w:color="auto"/>
            </w:tcBorders>
          </w:tcPr>
          <w:p w14:paraId="5B30DD1E" w14:textId="77777777" w:rsidR="00125EC5" w:rsidRDefault="00125EC5"/>
        </w:tc>
        <w:tc>
          <w:tcPr>
            <w:tcW w:w="1620" w:type="dxa"/>
            <w:tcBorders>
              <w:bottom w:val="dotted" w:sz="4" w:space="0" w:color="auto"/>
            </w:tcBorders>
          </w:tcPr>
          <w:p w14:paraId="7C9FA661" w14:textId="77777777" w:rsidR="00125EC5" w:rsidRDefault="00125EC5"/>
        </w:tc>
      </w:tr>
      <w:tr w:rsidR="00125EC5" w14:paraId="088E2901" w14:textId="77777777">
        <w:trPr>
          <w:trHeight w:val="320"/>
        </w:trPr>
        <w:tc>
          <w:tcPr>
            <w:tcW w:w="1620" w:type="dxa"/>
            <w:gridSpan w:val="2"/>
            <w:vMerge/>
          </w:tcPr>
          <w:p w14:paraId="1BA3B87E" w14:textId="77777777" w:rsidR="00125EC5" w:rsidRDefault="00125EC5"/>
        </w:tc>
        <w:tc>
          <w:tcPr>
            <w:tcW w:w="1620" w:type="dxa"/>
            <w:gridSpan w:val="2"/>
            <w:tcBorders>
              <w:bottom w:val="dotted" w:sz="4" w:space="0" w:color="auto"/>
            </w:tcBorders>
            <w:vAlign w:val="center"/>
          </w:tcPr>
          <w:p w14:paraId="72E978DC" w14:textId="77777777" w:rsidR="00125EC5" w:rsidRDefault="00F35505">
            <w:pPr>
              <w:jc w:val="left"/>
              <w:divId w:val="1"/>
            </w:pPr>
            <w:r>
              <w:rPr>
                <w:sz w:val="16"/>
              </w:rPr>
              <w:t>acute</w:t>
            </w:r>
          </w:p>
        </w:tc>
        <w:tc>
          <w:tcPr>
            <w:tcW w:w="1620" w:type="dxa"/>
            <w:gridSpan w:val="2"/>
            <w:tcBorders>
              <w:bottom w:val="dotted" w:sz="4" w:space="0" w:color="auto"/>
            </w:tcBorders>
            <w:vAlign w:val="center"/>
          </w:tcPr>
          <w:p w14:paraId="01CE8DE1" w14:textId="77777777" w:rsidR="00125EC5" w:rsidRDefault="00125EC5"/>
        </w:tc>
        <w:tc>
          <w:tcPr>
            <w:tcW w:w="1620" w:type="dxa"/>
            <w:tcBorders>
              <w:bottom w:val="dotted" w:sz="4" w:space="0" w:color="auto"/>
            </w:tcBorders>
            <w:vAlign w:val="center"/>
          </w:tcPr>
          <w:p w14:paraId="6C25B140" w14:textId="77777777" w:rsidR="00125EC5" w:rsidRDefault="00125EC5"/>
        </w:tc>
        <w:tc>
          <w:tcPr>
            <w:tcW w:w="1620" w:type="dxa"/>
            <w:tcBorders>
              <w:bottom w:val="dotted" w:sz="4" w:space="0" w:color="auto"/>
            </w:tcBorders>
            <w:vAlign w:val="center"/>
          </w:tcPr>
          <w:p w14:paraId="7D0DCD26" w14:textId="77777777" w:rsidR="00125EC5" w:rsidRDefault="00125EC5"/>
        </w:tc>
        <w:tc>
          <w:tcPr>
            <w:tcW w:w="1620" w:type="dxa"/>
            <w:tcBorders>
              <w:bottom w:val="dotted" w:sz="4" w:space="0" w:color="auto"/>
            </w:tcBorders>
            <w:vAlign w:val="center"/>
          </w:tcPr>
          <w:p w14:paraId="1584271D" w14:textId="77777777" w:rsidR="00125EC5" w:rsidRDefault="00F35505">
            <w:pPr>
              <w:jc w:val="left"/>
              <w:divId w:val="1"/>
            </w:pPr>
            <w:r>
              <w:rPr>
                <w:sz w:val="16"/>
              </w:rPr>
              <w:t>Gold Nijisseiki, Kosui</w:t>
            </w:r>
          </w:p>
        </w:tc>
        <w:tc>
          <w:tcPr>
            <w:tcW w:w="1620" w:type="dxa"/>
            <w:tcBorders>
              <w:bottom w:val="dotted" w:sz="4" w:space="0" w:color="auto"/>
            </w:tcBorders>
            <w:vAlign w:val="center"/>
          </w:tcPr>
          <w:p w14:paraId="09DD4434" w14:textId="77777777" w:rsidR="00125EC5" w:rsidRDefault="00F35505">
            <w:pPr>
              <w:jc w:val="center"/>
              <w:divId w:val="1"/>
            </w:pPr>
            <w:r>
              <w:rPr>
                <w:rFonts w:eastAsia="Arial"/>
                <w:sz w:val="16"/>
              </w:rPr>
              <w:t xml:space="preserve">1 </w:t>
            </w:r>
          </w:p>
        </w:tc>
      </w:tr>
      <w:tr w:rsidR="00125EC5" w14:paraId="49498CD0" w14:textId="77777777">
        <w:trPr>
          <w:trHeight w:val="320"/>
        </w:trPr>
        <w:tc>
          <w:tcPr>
            <w:tcW w:w="1620" w:type="dxa"/>
            <w:gridSpan w:val="2"/>
            <w:vMerge/>
          </w:tcPr>
          <w:p w14:paraId="50C7C1FC" w14:textId="77777777" w:rsidR="00125EC5" w:rsidRDefault="00125EC5"/>
        </w:tc>
        <w:tc>
          <w:tcPr>
            <w:tcW w:w="1620" w:type="dxa"/>
            <w:gridSpan w:val="2"/>
            <w:tcBorders>
              <w:bottom w:val="dotted" w:sz="4" w:space="0" w:color="auto"/>
            </w:tcBorders>
            <w:vAlign w:val="center"/>
          </w:tcPr>
          <w:p w14:paraId="1A69CA59" w14:textId="77777777" w:rsidR="00125EC5" w:rsidRDefault="00F35505">
            <w:pPr>
              <w:jc w:val="left"/>
              <w:divId w:val="1"/>
            </w:pPr>
            <w:r>
              <w:rPr>
                <w:sz w:val="16"/>
              </w:rPr>
              <w:t>slightly rounded</w:t>
            </w:r>
          </w:p>
        </w:tc>
        <w:tc>
          <w:tcPr>
            <w:tcW w:w="1620" w:type="dxa"/>
            <w:gridSpan w:val="2"/>
            <w:tcBorders>
              <w:bottom w:val="dotted" w:sz="4" w:space="0" w:color="auto"/>
            </w:tcBorders>
            <w:vAlign w:val="center"/>
          </w:tcPr>
          <w:p w14:paraId="67847E17" w14:textId="77777777" w:rsidR="00125EC5" w:rsidRDefault="00125EC5"/>
        </w:tc>
        <w:tc>
          <w:tcPr>
            <w:tcW w:w="1620" w:type="dxa"/>
            <w:tcBorders>
              <w:bottom w:val="dotted" w:sz="4" w:space="0" w:color="auto"/>
            </w:tcBorders>
            <w:vAlign w:val="center"/>
          </w:tcPr>
          <w:p w14:paraId="60E61650" w14:textId="77777777" w:rsidR="00125EC5" w:rsidRDefault="00125EC5"/>
        </w:tc>
        <w:tc>
          <w:tcPr>
            <w:tcW w:w="1620" w:type="dxa"/>
            <w:tcBorders>
              <w:bottom w:val="dotted" w:sz="4" w:space="0" w:color="auto"/>
            </w:tcBorders>
            <w:vAlign w:val="center"/>
          </w:tcPr>
          <w:p w14:paraId="75F2F2B8" w14:textId="77777777" w:rsidR="00125EC5" w:rsidRDefault="00125EC5"/>
        </w:tc>
        <w:tc>
          <w:tcPr>
            <w:tcW w:w="1620" w:type="dxa"/>
            <w:tcBorders>
              <w:bottom w:val="dotted" w:sz="4" w:space="0" w:color="auto"/>
            </w:tcBorders>
            <w:vAlign w:val="center"/>
          </w:tcPr>
          <w:p w14:paraId="0456801F" w14:textId="77777777" w:rsidR="00125EC5" w:rsidRDefault="00F35505">
            <w:pPr>
              <w:jc w:val="left"/>
              <w:divId w:val="1"/>
            </w:pPr>
            <w:r>
              <w:rPr>
                <w:sz w:val="16"/>
              </w:rPr>
              <w:t>Hosui, Shinko</w:t>
            </w:r>
          </w:p>
        </w:tc>
        <w:tc>
          <w:tcPr>
            <w:tcW w:w="1620" w:type="dxa"/>
            <w:tcBorders>
              <w:bottom w:val="dotted" w:sz="4" w:space="0" w:color="auto"/>
            </w:tcBorders>
            <w:vAlign w:val="center"/>
          </w:tcPr>
          <w:p w14:paraId="057DE1BC" w14:textId="77777777" w:rsidR="00125EC5" w:rsidRDefault="00F35505">
            <w:pPr>
              <w:jc w:val="center"/>
              <w:divId w:val="1"/>
            </w:pPr>
            <w:r>
              <w:rPr>
                <w:rFonts w:eastAsia="Arial"/>
                <w:sz w:val="16"/>
              </w:rPr>
              <w:t xml:space="preserve">2 </w:t>
            </w:r>
          </w:p>
        </w:tc>
      </w:tr>
      <w:tr w:rsidR="00125EC5" w14:paraId="57283A16" w14:textId="77777777">
        <w:trPr>
          <w:trHeight w:val="320"/>
        </w:trPr>
        <w:tc>
          <w:tcPr>
            <w:tcW w:w="1620" w:type="dxa"/>
            <w:gridSpan w:val="2"/>
            <w:vMerge/>
          </w:tcPr>
          <w:p w14:paraId="25ABE526" w14:textId="77777777" w:rsidR="00125EC5" w:rsidRDefault="00125EC5"/>
        </w:tc>
        <w:tc>
          <w:tcPr>
            <w:tcW w:w="1620" w:type="dxa"/>
            <w:gridSpan w:val="2"/>
            <w:tcBorders>
              <w:bottom w:val="dotted" w:sz="4" w:space="0" w:color="auto"/>
            </w:tcBorders>
            <w:vAlign w:val="center"/>
          </w:tcPr>
          <w:p w14:paraId="4E82B79F" w14:textId="77777777" w:rsidR="00125EC5" w:rsidRDefault="00F35505">
            <w:pPr>
              <w:jc w:val="left"/>
              <w:divId w:val="1"/>
            </w:pPr>
            <w:r>
              <w:rPr>
                <w:sz w:val="16"/>
              </w:rPr>
              <w:t>strongly rounded</w:t>
            </w:r>
          </w:p>
        </w:tc>
        <w:tc>
          <w:tcPr>
            <w:tcW w:w="1620" w:type="dxa"/>
            <w:gridSpan w:val="2"/>
            <w:tcBorders>
              <w:bottom w:val="dotted" w:sz="4" w:space="0" w:color="auto"/>
            </w:tcBorders>
            <w:vAlign w:val="center"/>
          </w:tcPr>
          <w:p w14:paraId="07CB4048" w14:textId="77777777" w:rsidR="00125EC5" w:rsidRDefault="00125EC5"/>
        </w:tc>
        <w:tc>
          <w:tcPr>
            <w:tcW w:w="1620" w:type="dxa"/>
            <w:tcBorders>
              <w:bottom w:val="dotted" w:sz="4" w:space="0" w:color="auto"/>
            </w:tcBorders>
            <w:vAlign w:val="center"/>
          </w:tcPr>
          <w:p w14:paraId="1B6DC4C1" w14:textId="77777777" w:rsidR="00125EC5" w:rsidRDefault="00125EC5"/>
        </w:tc>
        <w:tc>
          <w:tcPr>
            <w:tcW w:w="1620" w:type="dxa"/>
            <w:tcBorders>
              <w:bottom w:val="dotted" w:sz="4" w:space="0" w:color="auto"/>
            </w:tcBorders>
            <w:vAlign w:val="center"/>
          </w:tcPr>
          <w:p w14:paraId="5D21D53C" w14:textId="77777777" w:rsidR="00125EC5" w:rsidRDefault="00125EC5"/>
        </w:tc>
        <w:tc>
          <w:tcPr>
            <w:tcW w:w="1620" w:type="dxa"/>
            <w:tcBorders>
              <w:bottom w:val="dotted" w:sz="4" w:space="0" w:color="auto"/>
            </w:tcBorders>
            <w:vAlign w:val="center"/>
          </w:tcPr>
          <w:p w14:paraId="75FE56AE" w14:textId="77777777" w:rsidR="00125EC5" w:rsidRDefault="00F35505">
            <w:pPr>
              <w:jc w:val="left"/>
              <w:divId w:val="1"/>
            </w:pPr>
            <w:r>
              <w:rPr>
                <w:sz w:val="16"/>
              </w:rPr>
              <w:t>Shinsui</w:t>
            </w:r>
          </w:p>
        </w:tc>
        <w:tc>
          <w:tcPr>
            <w:tcW w:w="1620" w:type="dxa"/>
            <w:tcBorders>
              <w:bottom w:val="dotted" w:sz="4" w:space="0" w:color="auto"/>
            </w:tcBorders>
            <w:vAlign w:val="center"/>
          </w:tcPr>
          <w:p w14:paraId="39504307" w14:textId="77777777" w:rsidR="00125EC5" w:rsidRDefault="00F35505">
            <w:pPr>
              <w:jc w:val="center"/>
              <w:divId w:val="1"/>
            </w:pPr>
            <w:r>
              <w:rPr>
                <w:rFonts w:eastAsia="Arial"/>
                <w:sz w:val="16"/>
              </w:rPr>
              <w:t xml:space="preserve">3 </w:t>
            </w:r>
          </w:p>
        </w:tc>
      </w:tr>
      <w:tr w:rsidR="00125EC5" w14:paraId="5512DEA1" w14:textId="77777777">
        <w:trPr>
          <w:trHeight w:val="360"/>
        </w:trPr>
        <w:tc>
          <w:tcPr>
            <w:tcW w:w="810" w:type="dxa"/>
            <w:tcBorders>
              <w:right w:val="dotted" w:sz="4" w:space="0" w:color="auto"/>
            </w:tcBorders>
            <w:shd w:val="clear" w:color="auto" w:fill="DFDFD7"/>
            <w:vAlign w:val="center"/>
          </w:tcPr>
          <w:p w14:paraId="3D492FF7" w14:textId="77777777" w:rsidR="00125EC5" w:rsidRDefault="00F35505">
            <w:r>
              <w:rPr>
                <w:rFonts w:eastAsia="Arial"/>
                <w:b/>
                <w:sz w:val="16"/>
              </w:rPr>
              <w:t>10.</w:t>
            </w:r>
          </w:p>
        </w:tc>
        <w:tc>
          <w:tcPr>
            <w:tcW w:w="810" w:type="dxa"/>
            <w:tcBorders>
              <w:right w:val="dotted" w:sz="4" w:space="0" w:color="auto"/>
            </w:tcBorders>
            <w:shd w:val="clear" w:color="auto" w:fill="DFDFD7"/>
            <w:vAlign w:val="center"/>
          </w:tcPr>
          <w:p w14:paraId="3BC1E5A1"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18933598" w14:textId="77777777" w:rsidR="00125EC5" w:rsidRDefault="00F35505">
            <w:r>
              <w:rPr>
                <w:rFonts w:eastAsia="Arial"/>
                <w:b/>
                <w:sz w:val="16"/>
              </w:rPr>
              <w:t>QN</w:t>
            </w:r>
          </w:p>
        </w:tc>
        <w:tc>
          <w:tcPr>
            <w:tcW w:w="810" w:type="dxa"/>
            <w:tcBorders>
              <w:right w:val="dotted" w:sz="4" w:space="0" w:color="auto"/>
            </w:tcBorders>
            <w:shd w:val="clear" w:color="auto" w:fill="DFDFD7"/>
            <w:vAlign w:val="center"/>
          </w:tcPr>
          <w:p w14:paraId="627BD578" w14:textId="77777777" w:rsidR="00125EC5" w:rsidRDefault="00F35505">
            <w:r>
              <w:rPr>
                <w:rFonts w:eastAsia="Arial"/>
                <w:b/>
                <w:sz w:val="16"/>
              </w:rPr>
              <w:t>VG</w:t>
            </w:r>
          </w:p>
        </w:tc>
        <w:tc>
          <w:tcPr>
            <w:tcW w:w="810" w:type="dxa"/>
            <w:tcBorders>
              <w:right w:val="dotted" w:sz="4" w:space="0" w:color="auto"/>
            </w:tcBorders>
            <w:shd w:val="clear" w:color="auto" w:fill="DFDFD7"/>
            <w:vAlign w:val="center"/>
          </w:tcPr>
          <w:p w14:paraId="43B940D9" w14:textId="77777777" w:rsidR="00125EC5" w:rsidRDefault="00125EC5"/>
        </w:tc>
        <w:tc>
          <w:tcPr>
            <w:tcW w:w="810" w:type="dxa"/>
            <w:tcBorders>
              <w:right w:val="dotted" w:sz="4" w:space="0" w:color="auto"/>
            </w:tcBorders>
            <w:shd w:val="clear" w:color="auto" w:fill="DFDFD7"/>
            <w:vAlign w:val="center"/>
          </w:tcPr>
          <w:p w14:paraId="34F9A005" w14:textId="77777777" w:rsidR="00125EC5" w:rsidRDefault="00F35505">
            <w:r>
              <w:rPr>
                <w:rFonts w:eastAsia="Arial"/>
                <w:b/>
                <w:sz w:val="16"/>
              </w:rPr>
              <w:t>(a)</w:t>
            </w:r>
          </w:p>
        </w:tc>
        <w:tc>
          <w:tcPr>
            <w:tcW w:w="1620" w:type="dxa"/>
            <w:shd w:val="clear" w:color="auto" w:fill="DFDFD7"/>
            <w:vAlign w:val="center"/>
          </w:tcPr>
          <w:p w14:paraId="677CBBD4" w14:textId="77777777" w:rsidR="00125EC5" w:rsidRDefault="00125EC5"/>
        </w:tc>
        <w:tc>
          <w:tcPr>
            <w:tcW w:w="1620" w:type="dxa"/>
            <w:shd w:val="clear" w:color="auto" w:fill="DFDFD7"/>
          </w:tcPr>
          <w:p w14:paraId="373E8FF4" w14:textId="77777777" w:rsidR="00125EC5" w:rsidRDefault="00125EC5"/>
        </w:tc>
        <w:tc>
          <w:tcPr>
            <w:tcW w:w="1620" w:type="dxa"/>
            <w:shd w:val="clear" w:color="auto" w:fill="DFDFD7"/>
          </w:tcPr>
          <w:p w14:paraId="7625589B" w14:textId="77777777" w:rsidR="00125EC5" w:rsidRDefault="00125EC5"/>
        </w:tc>
        <w:tc>
          <w:tcPr>
            <w:tcW w:w="1620" w:type="dxa"/>
            <w:shd w:val="clear" w:color="auto" w:fill="DFDFD7"/>
          </w:tcPr>
          <w:p w14:paraId="11C531C4" w14:textId="77777777" w:rsidR="00125EC5" w:rsidRDefault="00125EC5"/>
        </w:tc>
      </w:tr>
      <w:tr w:rsidR="00125EC5" w14:paraId="5C0DAFD5" w14:textId="77777777">
        <w:trPr>
          <w:trHeight w:val="440"/>
        </w:trPr>
        <w:tc>
          <w:tcPr>
            <w:tcW w:w="1620" w:type="dxa"/>
            <w:gridSpan w:val="2"/>
            <w:vMerge w:val="restart"/>
          </w:tcPr>
          <w:p w14:paraId="4FF3A9B1" w14:textId="77777777" w:rsidR="00125EC5" w:rsidRDefault="00125EC5"/>
        </w:tc>
        <w:tc>
          <w:tcPr>
            <w:tcW w:w="1620" w:type="dxa"/>
            <w:gridSpan w:val="2"/>
            <w:tcBorders>
              <w:bottom w:val="dotted" w:sz="4" w:space="0" w:color="auto"/>
            </w:tcBorders>
          </w:tcPr>
          <w:p w14:paraId="51C1D805" w14:textId="77777777" w:rsidR="00125EC5" w:rsidRDefault="00F35505">
            <w:pPr>
              <w:spacing w:before="113" w:after="113"/>
              <w:jc w:val="left"/>
              <w:divId w:val="1"/>
            </w:pPr>
            <w:r>
              <w:rPr>
                <w:b/>
                <w:sz w:val="16"/>
              </w:rPr>
              <w:t>One-year-old shoot: number of axillary flower buds</w:t>
            </w:r>
          </w:p>
        </w:tc>
        <w:tc>
          <w:tcPr>
            <w:tcW w:w="1620" w:type="dxa"/>
            <w:gridSpan w:val="2"/>
            <w:tcBorders>
              <w:bottom w:val="dotted" w:sz="4" w:space="0" w:color="auto"/>
            </w:tcBorders>
          </w:tcPr>
          <w:p w14:paraId="1489272A" w14:textId="77777777" w:rsidR="00125EC5" w:rsidRDefault="00125EC5"/>
        </w:tc>
        <w:tc>
          <w:tcPr>
            <w:tcW w:w="1620" w:type="dxa"/>
            <w:tcBorders>
              <w:bottom w:val="dotted" w:sz="4" w:space="0" w:color="auto"/>
            </w:tcBorders>
          </w:tcPr>
          <w:p w14:paraId="6CB02696" w14:textId="77777777" w:rsidR="00125EC5" w:rsidRDefault="00125EC5"/>
        </w:tc>
        <w:tc>
          <w:tcPr>
            <w:tcW w:w="1620" w:type="dxa"/>
            <w:tcBorders>
              <w:bottom w:val="dotted" w:sz="4" w:space="0" w:color="auto"/>
            </w:tcBorders>
          </w:tcPr>
          <w:p w14:paraId="3CC52867" w14:textId="77777777" w:rsidR="00125EC5" w:rsidRDefault="00125EC5"/>
        </w:tc>
        <w:tc>
          <w:tcPr>
            <w:tcW w:w="1620" w:type="dxa"/>
            <w:tcBorders>
              <w:bottom w:val="dotted" w:sz="4" w:space="0" w:color="auto"/>
            </w:tcBorders>
          </w:tcPr>
          <w:p w14:paraId="72ABBE13" w14:textId="77777777" w:rsidR="00125EC5" w:rsidRDefault="00125EC5"/>
        </w:tc>
        <w:tc>
          <w:tcPr>
            <w:tcW w:w="1620" w:type="dxa"/>
            <w:tcBorders>
              <w:bottom w:val="dotted" w:sz="4" w:space="0" w:color="auto"/>
            </w:tcBorders>
          </w:tcPr>
          <w:p w14:paraId="41A7C3C2" w14:textId="77777777" w:rsidR="00125EC5" w:rsidRDefault="00125EC5"/>
        </w:tc>
      </w:tr>
      <w:tr w:rsidR="00125EC5" w14:paraId="67516ECD" w14:textId="77777777">
        <w:trPr>
          <w:trHeight w:val="320"/>
        </w:trPr>
        <w:tc>
          <w:tcPr>
            <w:tcW w:w="1620" w:type="dxa"/>
            <w:gridSpan w:val="2"/>
            <w:vMerge/>
          </w:tcPr>
          <w:p w14:paraId="141F6DBA" w14:textId="77777777" w:rsidR="00125EC5" w:rsidRDefault="00125EC5"/>
        </w:tc>
        <w:tc>
          <w:tcPr>
            <w:tcW w:w="1620" w:type="dxa"/>
            <w:gridSpan w:val="2"/>
            <w:tcBorders>
              <w:bottom w:val="dotted" w:sz="4" w:space="0" w:color="auto"/>
            </w:tcBorders>
            <w:vAlign w:val="center"/>
          </w:tcPr>
          <w:p w14:paraId="14C128E7" w14:textId="77777777" w:rsidR="00125EC5" w:rsidRDefault="00F35505">
            <w:pPr>
              <w:jc w:val="left"/>
              <w:divId w:val="1"/>
            </w:pPr>
            <w:r>
              <w:rPr>
                <w:sz w:val="16"/>
              </w:rPr>
              <w:t>very few</w:t>
            </w:r>
          </w:p>
        </w:tc>
        <w:tc>
          <w:tcPr>
            <w:tcW w:w="1620" w:type="dxa"/>
            <w:gridSpan w:val="2"/>
            <w:tcBorders>
              <w:bottom w:val="dotted" w:sz="4" w:space="0" w:color="auto"/>
            </w:tcBorders>
            <w:vAlign w:val="center"/>
          </w:tcPr>
          <w:p w14:paraId="514ADF76" w14:textId="77777777" w:rsidR="00125EC5" w:rsidRDefault="00125EC5"/>
        </w:tc>
        <w:tc>
          <w:tcPr>
            <w:tcW w:w="1620" w:type="dxa"/>
            <w:tcBorders>
              <w:bottom w:val="dotted" w:sz="4" w:space="0" w:color="auto"/>
            </w:tcBorders>
            <w:vAlign w:val="center"/>
          </w:tcPr>
          <w:p w14:paraId="406B9EE3" w14:textId="77777777" w:rsidR="00125EC5" w:rsidRDefault="00125EC5"/>
        </w:tc>
        <w:tc>
          <w:tcPr>
            <w:tcW w:w="1620" w:type="dxa"/>
            <w:tcBorders>
              <w:bottom w:val="dotted" w:sz="4" w:space="0" w:color="auto"/>
            </w:tcBorders>
            <w:vAlign w:val="center"/>
          </w:tcPr>
          <w:p w14:paraId="7BBB4F51" w14:textId="77777777" w:rsidR="00125EC5" w:rsidRDefault="00125EC5"/>
        </w:tc>
        <w:tc>
          <w:tcPr>
            <w:tcW w:w="1620" w:type="dxa"/>
            <w:tcBorders>
              <w:bottom w:val="dotted" w:sz="4" w:space="0" w:color="auto"/>
            </w:tcBorders>
            <w:vAlign w:val="center"/>
          </w:tcPr>
          <w:p w14:paraId="5BDEC2FF" w14:textId="77777777" w:rsidR="00125EC5" w:rsidRDefault="00125EC5"/>
        </w:tc>
        <w:tc>
          <w:tcPr>
            <w:tcW w:w="1620" w:type="dxa"/>
            <w:tcBorders>
              <w:bottom w:val="dotted" w:sz="4" w:space="0" w:color="auto"/>
            </w:tcBorders>
            <w:vAlign w:val="center"/>
          </w:tcPr>
          <w:p w14:paraId="0BEB921F" w14:textId="77777777" w:rsidR="00125EC5" w:rsidRDefault="00F35505">
            <w:pPr>
              <w:jc w:val="center"/>
              <w:divId w:val="1"/>
            </w:pPr>
            <w:r>
              <w:rPr>
                <w:rFonts w:eastAsia="Arial"/>
                <w:sz w:val="16"/>
              </w:rPr>
              <w:t xml:space="preserve">1 </w:t>
            </w:r>
          </w:p>
        </w:tc>
      </w:tr>
      <w:tr w:rsidR="00125EC5" w14:paraId="1CAADABE" w14:textId="77777777">
        <w:trPr>
          <w:trHeight w:val="320"/>
        </w:trPr>
        <w:tc>
          <w:tcPr>
            <w:tcW w:w="1620" w:type="dxa"/>
            <w:gridSpan w:val="2"/>
            <w:vMerge/>
          </w:tcPr>
          <w:p w14:paraId="3A148983" w14:textId="77777777" w:rsidR="00125EC5" w:rsidRDefault="00125EC5"/>
        </w:tc>
        <w:tc>
          <w:tcPr>
            <w:tcW w:w="1620" w:type="dxa"/>
            <w:gridSpan w:val="2"/>
            <w:tcBorders>
              <w:bottom w:val="dotted" w:sz="4" w:space="0" w:color="auto"/>
            </w:tcBorders>
            <w:vAlign w:val="center"/>
          </w:tcPr>
          <w:p w14:paraId="40EC34AA" w14:textId="77777777" w:rsidR="00125EC5" w:rsidRDefault="00F35505">
            <w:pPr>
              <w:jc w:val="left"/>
              <w:divId w:val="1"/>
            </w:pPr>
            <w:r>
              <w:rPr>
                <w:sz w:val="16"/>
              </w:rPr>
              <w:t>few</w:t>
            </w:r>
          </w:p>
        </w:tc>
        <w:tc>
          <w:tcPr>
            <w:tcW w:w="1620" w:type="dxa"/>
            <w:gridSpan w:val="2"/>
            <w:tcBorders>
              <w:bottom w:val="dotted" w:sz="4" w:space="0" w:color="auto"/>
            </w:tcBorders>
            <w:vAlign w:val="center"/>
          </w:tcPr>
          <w:p w14:paraId="40AD41F0" w14:textId="77777777" w:rsidR="00125EC5" w:rsidRDefault="00125EC5"/>
        </w:tc>
        <w:tc>
          <w:tcPr>
            <w:tcW w:w="1620" w:type="dxa"/>
            <w:tcBorders>
              <w:bottom w:val="dotted" w:sz="4" w:space="0" w:color="auto"/>
            </w:tcBorders>
            <w:vAlign w:val="center"/>
          </w:tcPr>
          <w:p w14:paraId="51C76868" w14:textId="77777777" w:rsidR="00125EC5" w:rsidRDefault="00125EC5"/>
        </w:tc>
        <w:tc>
          <w:tcPr>
            <w:tcW w:w="1620" w:type="dxa"/>
            <w:tcBorders>
              <w:bottom w:val="dotted" w:sz="4" w:space="0" w:color="auto"/>
            </w:tcBorders>
            <w:vAlign w:val="center"/>
          </w:tcPr>
          <w:p w14:paraId="69FD3DE9" w14:textId="77777777" w:rsidR="00125EC5" w:rsidRDefault="00125EC5"/>
        </w:tc>
        <w:tc>
          <w:tcPr>
            <w:tcW w:w="1620" w:type="dxa"/>
            <w:tcBorders>
              <w:bottom w:val="dotted" w:sz="4" w:space="0" w:color="auto"/>
            </w:tcBorders>
            <w:vAlign w:val="center"/>
          </w:tcPr>
          <w:p w14:paraId="333D1592" w14:textId="77777777" w:rsidR="00125EC5" w:rsidRDefault="00F35505">
            <w:pPr>
              <w:jc w:val="left"/>
              <w:divId w:val="1"/>
            </w:pPr>
            <w:r>
              <w:rPr>
                <w:sz w:val="16"/>
              </w:rPr>
              <w:t>Gold Nijisseiki, Shinsui</w:t>
            </w:r>
          </w:p>
        </w:tc>
        <w:tc>
          <w:tcPr>
            <w:tcW w:w="1620" w:type="dxa"/>
            <w:tcBorders>
              <w:bottom w:val="dotted" w:sz="4" w:space="0" w:color="auto"/>
            </w:tcBorders>
            <w:vAlign w:val="center"/>
          </w:tcPr>
          <w:p w14:paraId="49715A87" w14:textId="77777777" w:rsidR="00125EC5" w:rsidRDefault="00F35505">
            <w:pPr>
              <w:jc w:val="center"/>
              <w:divId w:val="1"/>
            </w:pPr>
            <w:r>
              <w:rPr>
                <w:rFonts w:eastAsia="Arial"/>
                <w:sz w:val="16"/>
              </w:rPr>
              <w:t xml:space="preserve">2 </w:t>
            </w:r>
          </w:p>
        </w:tc>
      </w:tr>
      <w:tr w:rsidR="00125EC5" w14:paraId="47FC68FB" w14:textId="77777777">
        <w:trPr>
          <w:trHeight w:val="320"/>
        </w:trPr>
        <w:tc>
          <w:tcPr>
            <w:tcW w:w="1620" w:type="dxa"/>
            <w:gridSpan w:val="2"/>
            <w:vMerge/>
          </w:tcPr>
          <w:p w14:paraId="61965B80" w14:textId="77777777" w:rsidR="00125EC5" w:rsidRDefault="00125EC5"/>
        </w:tc>
        <w:tc>
          <w:tcPr>
            <w:tcW w:w="1620" w:type="dxa"/>
            <w:gridSpan w:val="2"/>
            <w:tcBorders>
              <w:bottom w:val="dotted" w:sz="4" w:space="0" w:color="auto"/>
            </w:tcBorders>
            <w:vAlign w:val="center"/>
          </w:tcPr>
          <w:p w14:paraId="60412B58" w14:textId="77777777" w:rsidR="00125EC5" w:rsidRDefault="00F35505">
            <w:pPr>
              <w:jc w:val="left"/>
              <w:divId w:val="1"/>
            </w:pPr>
            <w:r>
              <w:rPr>
                <w:sz w:val="16"/>
              </w:rPr>
              <w:t>medium</w:t>
            </w:r>
          </w:p>
        </w:tc>
        <w:tc>
          <w:tcPr>
            <w:tcW w:w="1620" w:type="dxa"/>
            <w:gridSpan w:val="2"/>
            <w:tcBorders>
              <w:bottom w:val="dotted" w:sz="4" w:space="0" w:color="auto"/>
            </w:tcBorders>
            <w:vAlign w:val="center"/>
          </w:tcPr>
          <w:p w14:paraId="3F28B3BF" w14:textId="77777777" w:rsidR="00125EC5" w:rsidRDefault="00125EC5"/>
        </w:tc>
        <w:tc>
          <w:tcPr>
            <w:tcW w:w="1620" w:type="dxa"/>
            <w:tcBorders>
              <w:bottom w:val="dotted" w:sz="4" w:space="0" w:color="auto"/>
            </w:tcBorders>
            <w:vAlign w:val="center"/>
          </w:tcPr>
          <w:p w14:paraId="17848BFE" w14:textId="77777777" w:rsidR="00125EC5" w:rsidRDefault="00125EC5"/>
        </w:tc>
        <w:tc>
          <w:tcPr>
            <w:tcW w:w="1620" w:type="dxa"/>
            <w:tcBorders>
              <w:bottom w:val="dotted" w:sz="4" w:space="0" w:color="auto"/>
            </w:tcBorders>
            <w:vAlign w:val="center"/>
          </w:tcPr>
          <w:p w14:paraId="52FB4E70" w14:textId="77777777" w:rsidR="00125EC5" w:rsidRDefault="00125EC5"/>
        </w:tc>
        <w:tc>
          <w:tcPr>
            <w:tcW w:w="1620" w:type="dxa"/>
            <w:tcBorders>
              <w:bottom w:val="dotted" w:sz="4" w:space="0" w:color="auto"/>
            </w:tcBorders>
            <w:vAlign w:val="center"/>
          </w:tcPr>
          <w:p w14:paraId="0DFCFD40" w14:textId="77777777" w:rsidR="00125EC5" w:rsidRDefault="00F35505">
            <w:pPr>
              <w:jc w:val="left"/>
              <w:divId w:val="1"/>
            </w:pPr>
            <w:r>
              <w:rPr>
                <w:sz w:val="16"/>
              </w:rPr>
              <w:t>Kosui, Shinseiki</w:t>
            </w:r>
          </w:p>
        </w:tc>
        <w:tc>
          <w:tcPr>
            <w:tcW w:w="1620" w:type="dxa"/>
            <w:tcBorders>
              <w:bottom w:val="dotted" w:sz="4" w:space="0" w:color="auto"/>
            </w:tcBorders>
            <w:vAlign w:val="center"/>
          </w:tcPr>
          <w:p w14:paraId="3D8C3C91" w14:textId="77777777" w:rsidR="00125EC5" w:rsidRDefault="00F35505">
            <w:pPr>
              <w:jc w:val="center"/>
              <w:divId w:val="1"/>
            </w:pPr>
            <w:r>
              <w:rPr>
                <w:rFonts w:eastAsia="Arial"/>
                <w:sz w:val="16"/>
              </w:rPr>
              <w:t xml:space="preserve">3 </w:t>
            </w:r>
          </w:p>
        </w:tc>
      </w:tr>
      <w:tr w:rsidR="00125EC5" w14:paraId="76BBFDD5" w14:textId="77777777">
        <w:trPr>
          <w:trHeight w:val="320"/>
        </w:trPr>
        <w:tc>
          <w:tcPr>
            <w:tcW w:w="1620" w:type="dxa"/>
            <w:gridSpan w:val="2"/>
            <w:vMerge/>
          </w:tcPr>
          <w:p w14:paraId="39544B03" w14:textId="77777777" w:rsidR="00125EC5" w:rsidRDefault="00125EC5"/>
        </w:tc>
        <w:tc>
          <w:tcPr>
            <w:tcW w:w="1620" w:type="dxa"/>
            <w:gridSpan w:val="2"/>
            <w:tcBorders>
              <w:bottom w:val="dotted" w:sz="4" w:space="0" w:color="auto"/>
            </w:tcBorders>
            <w:vAlign w:val="center"/>
          </w:tcPr>
          <w:p w14:paraId="71CE8628" w14:textId="77777777" w:rsidR="00125EC5" w:rsidRDefault="00F35505">
            <w:pPr>
              <w:jc w:val="left"/>
              <w:divId w:val="1"/>
            </w:pPr>
            <w:r>
              <w:rPr>
                <w:sz w:val="16"/>
              </w:rPr>
              <w:t>many</w:t>
            </w:r>
          </w:p>
        </w:tc>
        <w:tc>
          <w:tcPr>
            <w:tcW w:w="1620" w:type="dxa"/>
            <w:gridSpan w:val="2"/>
            <w:tcBorders>
              <w:bottom w:val="dotted" w:sz="4" w:space="0" w:color="auto"/>
            </w:tcBorders>
            <w:vAlign w:val="center"/>
          </w:tcPr>
          <w:p w14:paraId="1AFDA518" w14:textId="77777777" w:rsidR="00125EC5" w:rsidRDefault="00125EC5"/>
        </w:tc>
        <w:tc>
          <w:tcPr>
            <w:tcW w:w="1620" w:type="dxa"/>
            <w:tcBorders>
              <w:bottom w:val="dotted" w:sz="4" w:space="0" w:color="auto"/>
            </w:tcBorders>
            <w:vAlign w:val="center"/>
          </w:tcPr>
          <w:p w14:paraId="0FB3473D" w14:textId="77777777" w:rsidR="00125EC5" w:rsidRDefault="00125EC5"/>
        </w:tc>
        <w:tc>
          <w:tcPr>
            <w:tcW w:w="1620" w:type="dxa"/>
            <w:tcBorders>
              <w:bottom w:val="dotted" w:sz="4" w:space="0" w:color="auto"/>
            </w:tcBorders>
            <w:vAlign w:val="center"/>
          </w:tcPr>
          <w:p w14:paraId="6BC0A781" w14:textId="77777777" w:rsidR="00125EC5" w:rsidRDefault="00125EC5"/>
        </w:tc>
        <w:tc>
          <w:tcPr>
            <w:tcW w:w="1620" w:type="dxa"/>
            <w:tcBorders>
              <w:bottom w:val="dotted" w:sz="4" w:space="0" w:color="auto"/>
            </w:tcBorders>
            <w:vAlign w:val="center"/>
          </w:tcPr>
          <w:p w14:paraId="58E6F07B" w14:textId="77777777" w:rsidR="00125EC5" w:rsidRDefault="00F35505">
            <w:pPr>
              <w:jc w:val="left"/>
              <w:divId w:val="1"/>
            </w:pPr>
            <w:r>
              <w:rPr>
                <w:sz w:val="16"/>
              </w:rPr>
              <w:t>Chojuro, Hosui</w:t>
            </w:r>
          </w:p>
        </w:tc>
        <w:tc>
          <w:tcPr>
            <w:tcW w:w="1620" w:type="dxa"/>
            <w:tcBorders>
              <w:bottom w:val="dotted" w:sz="4" w:space="0" w:color="auto"/>
            </w:tcBorders>
            <w:vAlign w:val="center"/>
          </w:tcPr>
          <w:p w14:paraId="2EA478D3" w14:textId="77777777" w:rsidR="00125EC5" w:rsidRDefault="00F35505">
            <w:pPr>
              <w:jc w:val="center"/>
              <w:divId w:val="1"/>
            </w:pPr>
            <w:r>
              <w:rPr>
                <w:rFonts w:eastAsia="Arial"/>
                <w:sz w:val="16"/>
              </w:rPr>
              <w:t xml:space="preserve">4 </w:t>
            </w:r>
          </w:p>
        </w:tc>
      </w:tr>
      <w:tr w:rsidR="00125EC5" w14:paraId="0EC2B02A" w14:textId="77777777">
        <w:trPr>
          <w:trHeight w:val="320"/>
        </w:trPr>
        <w:tc>
          <w:tcPr>
            <w:tcW w:w="1620" w:type="dxa"/>
            <w:gridSpan w:val="2"/>
            <w:vMerge/>
          </w:tcPr>
          <w:p w14:paraId="2505C3A6" w14:textId="77777777" w:rsidR="00125EC5" w:rsidRDefault="00125EC5"/>
        </w:tc>
        <w:tc>
          <w:tcPr>
            <w:tcW w:w="1620" w:type="dxa"/>
            <w:gridSpan w:val="2"/>
            <w:tcBorders>
              <w:bottom w:val="dotted" w:sz="4" w:space="0" w:color="auto"/>
            </w:tcBorders>
            <w:vAlign w:val="center"/>
          </w:tcPr>
          <w:p w14:paraId="692F871A" w14:textId="77777777" w:rsidR="00125EC5" w:rsidRDefault="00F35505">
            <w:pPr>
              <w:jc w:val="left"/>
              <w:divId w:val="1"/>
            </w:pPr>
            <w:r>
              <w:rPr>
                <w:sz w:val="16"/>
              </w:rPr>
              <w:t>very many</w:t>
            </w:r>
          </w:p>
        </w:tc>
        <w:tc>
          <w:tcPr>
            <w:tcW w:w="1620" w:type="dxa"/>
            <w:gridSpan w:val="2"/>
            <w:tcBorders>
              <w:bottom w:val="dotted" w:sz="4" w:space="0" w:color="auto"/>
            </w:tcBorders>
            <w:vAlign w:val="center"/>
          </w:tcPr>
          <w:p w14:paraId="5F5EDB71" w14:textId="77777777" w:rsidR="00125EC5" w:rsidRDefault="00125EC5"/>
        </w:tc>
        <w:tc>
          <w:tcPr>
            <w:tcW w:w="1620" w:type="dxa"/>
            <w:tcBorders>
              <w:bottom w:val="dotted" w:sz="4" w:space="0" w:color="auto"/>
            </w:tcBorders>
            <w:vAlign w:val="center"/>
          </w:tcPr>
          <w:p w14:paraId="55156693" w14:textId="77777777" w:rsidR="00125EC5" w:rsidRDefault="00125EC5"/>
        </w:tc>
        <w:tc>
          <w:tcPr>
            <w:tcW w:w="1620" w:type="dxa"/>
            <w:tcBorders>
              <w:bottom w:val="dotted" w:sz="4" w:space="0" w:color="auto"/>
            </w:tcBorders>
            <w:vAlign w:val="center"/>
          </w:tcPr>
          <w:p w14:paraId="310CFE27" w14:textId="77777777" w:rsidR="00125EC5" w:rsidRDefault="00125EC5"/>
        </w:tc>
        <w:tc>
          <w:tcPr>
            <w:tcW w:w="1620" w:type="dxa"/>
            <w:tcBorders>
              <w:bottom w:val="dotted" w:sz="4" w:space="0" w:color="auto"/>
            </w:tcBorders>
            <w:vAlign w:val="center"/>
          </w:tcPr>
          <w:p w14:paraId="5A7EF575" w14:textId="77777777" w:rsidR="00125EC5" w:rsidRDefault="00125EC5"/>
        </w:tc>
        <w:tc>
          <w:tcPr>
            <w:tcW w:w="1620" w:type="dxa"/>
            <w:tcBorders>
              <w:bottom w:val="dotted" w:sz="4" w:space="0" w:color="auto"/>
            </w:tcBorders>
            <w:vAlign w:val="center"/>
          </w:tcPr>
          <w:p w14:paraId="539B7ACB" w14:textId="77777777" w:rsidR="00125EC5" w:rsidRDefault="00F35505">
            <w:pPr>
              <w:jc w:val="center"/>
              <w:divId w:val="1"/>
            </w:pPr>
            <w:r>
              <w:rPr>
                <w:rFonts w:eastAsia="Arial"/>
                <w:sz w:val="16"/>
              </w:rPr>
              <w:t xml:space="preserve">5 </w:t>
            </w:r>
          </w:p>
        </w:tc>
      </w:tr>
      <w:tr w:rsidR="00125EC5" w14:paraId="0F956DEA" w14:textId="77777777">
        <w:trPr>
          <w:trHeight w:val="360"/>
        </w:trPr>
        <w:tc>
          <w:tcPr>
            <w:tcW w:w="810" w:type="dxa"/>
            <w:tcBorders>
              <w:right w:val="dotted" w:sz="4" w:space="0" w:color="auto"/>
            </w:tcBorders>
            <w:shd w:val="clear" w:color="auto" w:fill="DFDFD7"/>
            <w:vAlign w:val="center"/>
          </w:tcPr>
          <w:p w14:paraId="5DECFCBE" w14:textId="77777777" w:rsidR="00125EC5" w:rsidRDefault="00F35505" w:rsidP="004B05EA">
            <w:pPr>
              <w:keepNext/>
            </w:pPr>
            <w:r>
              <w:rPr>
                <w:rFonts w:eastAsia="Arial"/>
                <w:b/>
                <w:sz w:val="16"/>
              </w:rPr>
              <w:lastRenderedPageBreak/>
              <w:t>11.</w:t>
            </w:r>
          </w:p>
        </w:tc>
        <w:tc>
          <w:tcPr>
            <w:tcW w:w="810" w:type="dxa"/>
            <w:tcBorders>
              <w:right w:val="dotted" w:sz="4" w:space="0" w:color="auto"/>
            </w:tcBorders>
            <w:shd w:val="clear" w:color="auto" w:fill="DFDFD7"/>
            <w:vAlign w:val="center"/>
          </w:tcPr>
          <w:p w14:paraId="67A8FBC8" w14:textId="77777777" w:rsidR="00125EC5" w:rsidRDefault="00F35505" w:rsidP="004B05EA">
            <w:pPr>
              <w:keepNext/>
            </w:pPr>
            <w:r>
              <w:rPr>
                <w:rFonts w:eastAsia="Arial"/>
                <w:b/>
                <w:sz w:val="16"/>
              </w:rPr>
              <w:t>(*)</w:t>
            </w:r>
          </w:p>
        </w:tc>
        <w:tc>
          <w:tcPr>
            <w:tcW w:w="810" w:type="dxa"/>
            <w:tcBorders>
              <w:right w:val="dotted" w:sz="4" w:space="0" w:color="auto"/>
            </w:tcBorders>
            <w:shd w:val="clear" w:color="auto" w:fill="DFDFD7"/>
            <w:vAlign w:val="center"/>
          </w:tcPr>
          <w:p w14:paraId="58D02409" w14:textId="77777777" w:rsidR="00125EC5" w:rsidRDefault="00F35505" w:rsidP="004B05EA">
            <w:pPr>
              <w:keepNext/>
            </w:pPr>
            <w:r>
              <w:rPr>
                <w:rFonts w:eastAsia="Arial"/>
                <w:b/>
                <w:sz w:val="16"/>
              </w:rPr>
              <w:t>QN</w:t>
            </w:r>
          </w:p>
        </w:tc>
        <w:tc>
          <w:tcPr>
            <w:tcW w:w="810" w:type="dxa"/>
            <w:tcBorders>
              <w:right w:val="dotted" w:sz="4" w:space="0" w:color="auto"/>
            </w:tcBorders>
            <w:shd w:val="clear" w:color="auto" w:fill="DFDFD7"/>
            <w:vAlign w:val="center"/>
          </w:tcPr>
          <w:p w14:paraId="44035B30" w14:textId="77777777" w:rsidR="00125EC5" w:rsidRDefault="00F35505" w:rsidP="004B05EA">
            <w:pPr>
              <w:keepNext/>
            </w:pPr>
            <w:r>
              <w:rPr>
                <w:rFonts w:eastAsia="Arial"/>
                <w:b/>
                <w:sz w:val="16"/>
              </w:rPr>
              <w:t>VG</w:t>
            </w:r>
          </w:p>
        </w:tc>
        <w:tc>
          <w:tcPr>
            <w:tcW w:w="810" w:type="dxa"/>
            <w:tcBorders>
              <w:right w:val="dotted" w:sz="4" w:space="0" w:color="auto"/>
            </w:tcBorders>
            <w:shd w:val="clear" w:color="auto" w:fill="DFDFD7"/>
            <w:vAlign w:val="center"/>
          </w:tcPr>
          <w:p w14:paraId="4FCE2C2F" w14:textId="77777777" w:rsidR="00125EC5" w:rsidRDefault="00125EC5" w:rsidP="004B05EA">
            <w:pPr>
              <w:keepNext/>
            </w:pPr>
          </w:p>
        </w:tc>
        <w:tc>
          <w:tcPr>
            <w:tcW w:w="810" w:type="dxa"/>
            <w:tcBorders>
              <w:right w:val="dotted" w:sz="4" w:space="0" w:color="auto"/>
            </w:tcBorders>
            <w:shd w:val="clear" w:color="auto" w:fill="DFDFD7"/>
            <w:vAlign w:val="center"/>
          </w:tcPr>
          <w:p w14:paraId="3381E88F" w14:textId="77777777" w:rsidR="00125EC5" w:rsidRDefault="00125EC5" w:rsidP="004B05EA">
            <w:pPr>
              <w:keepNext/>
            </w:pPr>
          </w:p>
        </w:tc>
        <w:tc>
          <w:tcPr>
            <w:tcW w:w="1620" w:type="dxa"/>
            <w:shd w:val="clear" w:color="auto" w:fill="DFDFD7"/>
            <w:vAlign w:val="center"/>
          </w:tcPr>
          <w:p w14:paraId="19C3757E" w14:textId="77777777" w:rsidR="00125EC5" w:rsidRDefault="00125EC5" w:rsidP="004B05EA">
            <w:pPr>
              <w:keepNext/>
            </w:pPr>
          </w:p>
        </w:tc>
        <w:tc>
          <w:tcPr>
            <w:tcW w:w="1620" w:type="dxa"/>
            <w:shd w:val="clear" w:color="auto" w:fill="DFDFD7"/>
          </w:tcPr>
          <w:p w14:paraId="7A7F1772" w14:textId="77777777" w:rsidR="00125EC5" w:rsidRDefault="00125EC5" w:rsidP="004B05EA">
            <w:pPr>
              <w:keepNext/>
            </w:pPr>
          </w:p>
        </w:tc>
        <w:tc>
          <w:tcPr>
            <w:tcW w:w="1620" w:type="dxa"/>
            <w:shd w:val="clear" w:color="auto" w:fill="DFDFD7"/>
          </w:tcPr>
          <w:p w14:paraId="78B364D9" w14:textId="77777777" w:rsidR="00125EC5" w:rsidRDefault="00125EC5" w:rsidP="004B05EA">
            <w:pPr>
              <w:keepNext/>
            </w:pPr>
          </w:p>
        </w:tc>
        <w:tc>
          <w:tcPr>
            <w:tcW w:w="1620" w:type="dxa"/>
            <w:shd w:val="clear" w:color="auto" w:fill="DFDFD7"/>
          </w:tcPr>
          <w:p w14:paraId="1530E387" w14:textId="77777777" w:rsidR="00125EC5" w:rsidRDefault="00125EC5" w:rsidP="004B05EA">
            <w:pPr>
              <w:keepNext/>
            </w:pPr>
          </w:p>
        </w:tc>
      </w:tr>
      <w:tr w:rsidR="00125EC5" w14:paraId="269078B4" w14:textId="77777777">
        <w:trPr>
          <w:trHeight w:val="440"/>
        </w:trPr>
        <w:tc>
          <w:tcPr>
            <w:tcW w:w="1620" w:type="dxa"/>
            <w:gridSpan w:val="2"/>
            <w:vMerge w:val="restart"/>
          </w:tcPr>
          <w:p w14:paraId="72A66280" w14:textId="77777777" w:rsidR="00125EC5" w:rsidRDefault="00125EC5" w:rsidP="004B05EA">
            <w:pPr>
              <w:keepNext/>
            </w:pPr>
          </w:p>
        </w:tc>
        <w:tc>
          <w:tcPr>
            <w:tcW w:w="1620" w:type="dxa"/>
            <w:gridSpan w:val="2"/>
            <w:tcBorders>
              <w:bottom w:val="dotted" w:sz="4" w:space="0" w:color="auto"/>
            </w:tcBorders>
          </w:tcPr>
          <w:p w14:paraId="741DC70D" w14:textId="77777777" w:rsidR="00125EC5" w:rsidRDefault="00F35505" w:rsidP="004B05EA">
            <w:pPr>
              <w:keepNext/>
              <w:spacing w:before="113" w:after="113"/>
              <w:jc w:val="left"/>
              <w:divId w:val="1"/>
            </w:pPr>
            <w:r>
              <w:rPr>
                <w:b/>
                <w:sz w:val="16"/>
              </w:rPr>
              <w:t>Branch: number of spurs</w:t>
            </w:r>
          </w:p>
        </w:tc>
        <w:tc>
          <w:tcPr>
            <w:tcW w:w="1620" w:type="dxa"/>
            <w:gridSpan w:val="2"/>
            <w:tcBorders>
              <w:bottom w:val="dotted" w:sz="4" w:space="0" w:color="auto"/>
            </w:tcBorders>
          </w:tcPr>
          <w:p w14:paraId="356A35FC" w14:textId="77777777" w:rsidR="00125EC5" w:rsidRDefault="00125EC5" w:rsidP="004B05EA">
            <w:pPr>
              <w:keepNext/>
            </w:pPr>
          </w:p>
        </w:tc>
        <w:tc>
          <w:tcPr>
            <w:tcW w:w="1620" w:type="dxa"/>
            <w:tcBorders>
              <w:bottom w:val="dotted" w:sz="4" w:space="0" w:color="auto"/>
            </w:tcBorders>
          </w:tcPr>
          <w:p w14:paraId="46A5CC8E" w14:textId="77777777" w:rsidR="00125EC5" w:rsidRDefault="00125EC5" w:rsidP="004B05EA">
            <w:pPr>
              <w:keepNext/>
            </w:pPr>
          </w:p>
        </w:tc>
        <w:tc>
          <w:tcPr>
            <w:tcW w:w="1620" w:type="dxa"/>
            <w:tcBorders>
              <w:bottom w:val="dotted" w:sz="4" w:space="0" w:color="auto"/>
            </w:tcBorders>
          </w:tcPr>
          <w:p w14:paraId="61A52C6A" w14:textId="77777777" w:rsidR="00125EC5" w:rsidRDefault="00125EC5" w:rsidP="004B05EA">
            <w:pPr>
              <w:keepNext/>
            </w:pPr>
          </w:p>
        </w:tc>
        <w:tc>
          <w:tcPr>
            <w:tcW w:w="1620" w:type="dxa"/>
            <w:tcBorders>
              <w:bottom w:val="dotted" w:sz="4" w:space="0" w:color="auto"/>
            </w:tcBorders>
          </w:tcPr>
          <w:p w14:paraId="18A5CDA1" w14:textId="77777777" w:rsidR="00125EC5" w:rsidRDefault="00125EC5" w:rsidP="004B05EA">
            <w:pPr>
              <w:keepNext/>
            </w:pPr>
          </w:p>
        </w:tc>
        <w:tc>
          <w:tcPr>
            <w:tcW w:w="1620" w:type="dxa"/>
            <w:tcBorders>
              <w:bottom w:val="dotted" w:sz="4" w:space="0" w:color="auto"/>
            </w:tcBorders>
          </w:tcPr>
          <w:p w14:paraId="2BCE5B47" w14:textId="77777777" w:rsidR="00125EC5" w:rsidRDefault="00125EC5" w:rsidP="004B05EA">
            <w:pPr>
              <w:keepNext/>
            </w:pPr>
          </w:p>
        </w:tc>
      </w:tr>
      <w:tr w:rsidR="00125EC5" w14:paraId="57672015" w14:textId="77777777">
        <w:trPr>
          <w:trHeight w:val="320"/>
        </w:trPr>
        <w:tc>
          <w:tcPr>
            <w:tcW w:w="1620" w:type="dxa"/>
            <w:gridSpan w:val="2"/>
            <w:vMerge/>
          </w:tcPr>
          <w:p w14:paraId="0F7356ED" w14:textId="77777777" w:rsidR="00125EC5" w:rsidRDefault="00125EC5" w:rsidP="004B05EA">
            <w:pPr>
              <w:keepNext/>
            </w:pPr>
          </w:p>
        </w:tc>
        <w:tc>
          <w:tcPr>
            <w:tcW w:w="1620" w:type="dxa"/>
            <w:gridSpan w:val="2"/>
            <w:tcBorders>
              <w:bottom w:val="dotted" w:sz="4" w:space="0" w:color="auto"/>
            </w:tcBorders>
            <w:vAlign w:val="center"/>
          </w:tcPr>
          <w:p w14:paraId="56DA8B27" w14:textId="77777777" w:rsidR="00125EC5" w:rsidRDefault="00F35505" w:rsidP="004B05EA">
            <w:pPr>
              <w:keepNext/>
              <w:jc w:val="left"/>
              <w:divId w:val="1"/>
            </w:pPr>
            <w:r>
              <w:rPr>
                <w:sz w:val="16"/>
              </w:rPr>
              <w:t>few</w:t>
            </w:r>
          </w:p>
        </w:tc>
        <w:tc>
          <w:tcPr>
            <w:tcW w:w="1620" w:type="dxa"/>
            <w:gridSpan w:val="2"/>
            <w:tcBorders>
              <w:bottom w:val="dotted" w:sz="4" w:space="0" w:color="auto"/>
            </w:tcBorders>
            <w:vAlign w:val="center"/>
          </w:tcPr>
          <w:p w14:paraId="191934D5" w14:textId="77777777" w:rsidR="00125EC5" w:rsidRDefault="00125EC5" w:rsidP="004B05EA">
            <w:pPr>
              <w:keepNext/>
            </w:pPr>
          </w:p>
        </w:tc>
        <w:tc>
          <w:tcPr>
            <w:tcW w:w="1620" w:type="dxa"/>
            <w:tcBorders>
              <w:bottom w:val="dotted" w:sz="4" w:space="0" w:color="auto"/>
            </w:tcBorders>
            <w:vAlign w:val="center"/>
          </w:tcPr>
          <w:p w14:paraId="770C84CD" w14:textId="77777777" w:rsidR="00125EC5" w:rsidRDefault="00125EC5" w:rsidP="004B05EA">
            <w:pPr>
              <w:keepNext/>
            </w:pPr>
          </w:p>
        </w:tc>
        <w:tc>
          <w:tcPr>
            <w:tcW w:w="1620" w:type="dxa"/>
            <w:tcBorders>
              <w:bottom w:val="dotted" w:sz="4" w:space="0" w:color="auto"/>
            </w:tcBorders>
            <w:vAlign w:val="center"/>
          </w:tcPr>
          <w:p w14:paraId="364F99DE" w14:textId="77777777" w:rsidR="00125EC5" w:rsidRDefault="00125EC5" w:rsidP="004B05EA">
            <w:pPr>
              <w:keepNext/>
            </w:pPr>
          </w:p>
        </w:tc>
        <w:tc>
          <w:tcPr>
            <w:tcW w:w="1620" w:type="dxa"/>
            <w:tcBorders>
              <w:bottom w:val="dotted" w:sz="4" w:space="0" w:color="auto"/>
            </w:tcBorders>
            <w:vAlign w:val="center"/>
          </w:tcPr>
          <w:p w14:paraId="26CEBAFB" w14:textId="77777777" w:rsidR="00125EC5" w:rsidRDefault="00F35505" w:rsidP="004B05EA">
            <w:pPr>
              <w:keepNext/>
              <w:jc w:val="left"/>
              <w:divId w:val="1"/>
            </w:pPr>
            <w:r>
              <w:rPr>
                <w:sz w:val="16"/>
              </w:rPr>
              <w:t>Kosui</w:t>
            </w:r>
          </w:p>
        </w:tc>
        <w:tc>
          <w:tcPr>
            <w:tcW w:w="1620" w:type="dxa"/>
            <w:tcBorders>
              <w:bottom w:val="dotted" w:sz="4" w:space="0" w:color="auto"/>
            </w:tcBorders>
            <w:vAlign w:val="center"/>
          </w:tcPr>
          <w:p w14:paraId="63E80726" w14:textId="77777777" w:rsidR="00125EC5" w:rsidRDefault="00F35505" w:rsidP="004B05EA">
            <w:pPr>
              <w:keepNext/>
              <w:jc w:val="center"/>
              <w:divId w:val="1"/>
            </w:pPr>
            <w:r>
              <w:rPr>
                <w:rFonts w:eastAsia="Arial"/>
                <w:sz w:val="16"/>
              </w:rPr>
              <w:t xml:space="preserve">1 </w:t>
            </w:r>
          </w:p>
        </w:tc>
      </w:tr>
      <w:tr w:rsidR="00125EC5" w14:paraId="46530375" w14:textId="77777777">
        <w:trPr>
          <w:trHeight w:val="320"/>
        </w:trPr>
        <w:tc>
          <w:tcPr>
            <w:tcW w:w="1620" w:type="dxa"/>
            <w:gridSpan w:val="2"/>
            <w:vMerge/>
          </w:tcPr>
          <w:p w14:paraId="2A46B952" w14:textId="77777777" w:rsidR="00125EC5" w:rsidRDefault="00125EC5"/>
        </w:tc>
        <w:tc>
          <w:tcPr>
            <w:tcW w:w="1620" w:type="dxa"/>
            <w:gridSpan w:val="2"/>
            <w:tcBorders>
              <w:bottom w:val="dotted" w:sz="4" w:space="0" w:color="auto"/>
            </w:tcBorders>
            <w:vAlign w:val="center"/>
          </w:tcPr>
          <w:p w14:paraId="764043A5" w14:textId="77777777" w:rsidR="00125EC5" w:rsidRDefault="00F35505">
            <w:pPr>
              <w:jc w:val="left"/>
              <w:divId w:val="1"/>
            </w:pPr>
            <w:r>
              <w:rPr>
                <w:sz w:val="16"/>
              </w:rPr>
              <w:t>few to medium</w:t>
            </w:r>
          </w:p>
        </w:tc>
        <w:tc>
          <w:tcPr>
            <w:tcW w:w="1620" w:type="dxa"/>
            <w:gridSpan w:val="2"/>
            <w:tcBorders>
              <w:bottom w:val="dotted" w:sz="4" w:space="0" w:color="auto"/>
            </w:tcBorders>
            <w:vAlign w:val="center"/>
          </w:tcPr>
          <w:p w14:paraId="1A700E60" w14:textId="77777777" w:rsidR="00125EC5" w:rsidRDefault="00125EC5"/>
        </w:tc>
        <w:tc>
          <w:tcPr>
            <w:tcW w:w="1620" w:type="dxa"/>
            <w:tcBorders>
              <w:bottom w:val="dotted" w:sz="4" w:space="0" w:color="auto"/>
            </w:tcBorders>
            <w:vAlign w:val="center"/>
          </w:tcPr>
          <w:p w14:paraId="57E42F0C" w14:textId="77777777" w:rsidR="00125EC5" w:rsidRDefault="00125EC5"/>
        </w:tc>
        <w:tc>
          <w:tcPr>
            <w:tcW w:w="1620" w:type="dxa"/>
            <w:tcBorders>
              <w:bottom w:val="dotted" w:sz="4" w:space="0" w:color="auto"/>
            </w:tcBorders>
            <w:vAlign w:val="center"/>
          </w:tcPr>
          <w:p w14:paraId="67EDC5B6" w14:textId="77777777" w:rsidR="00125EC5" w:rsidRDefault="00125EC5"/>
        </w:tc>
        <w:tc>
          <w:tcPr>
            <w:tcW w:w="1620" w:type="dxa"/>
            <w:tcBorders>
              <w:bottom w:val="dotted" w:sz="4" w:space="0" w:color="auto"/>
            </w:tcBorders>
            <w:vAlign w:val="center"/>
          </w:tcPr>
          <w:p w14:paraId="27C6B59B" w14:textId="77777777" w:rsidR="00125EC5" w:rsidRDefault="00125EC5"/>
        </w:tc>
        <w:tc>
          <w:tcPr>
            <w:tcW w:w="1620" w:type="dxa"/>
            <w:tcBorders>
              <w:bottom w:val="dotted" w:sz="4" w:space="0" w:color="auto"/>
            </w:tcBorders>
            <w:vAlign w:val="center"/>
          </w:tcPr>
          <w:p w14:paraId="0D31B0A9" w14:textId="77777777" w:rsidR="00125EC5" w:rsidRDefault="00F35505">
            <w:pPr>
              <w:jc w:val="center"/>
              <w:divId w:val="1"/>
            </w:pPr>
            <w:r>
              <w:rPr>
                <w:rFonts w:eastAsia="Arial"/>
                <w:sz w:val="16"/>
              </w:rPr>
              <w:t xml:space="preserve">2 </w:t>
            </w:r>
          </w:p>
        </w:tc>
      </w:tr>
      <w:tr w:rsidR="00125EC5" w14:paraId="30AEA981" w14:textId="77777777">
        <w:trPr>
          <w:trHeight w:val="320"/>
        </w:trPr>
        <w:tc>
          <w:tcPr>
            <w:tcW w:w="1620" w:type="dxa"/>
            <w:gridSpan w:val="2"/>
            <w:vMerge/>
          </w:tcPr>
          <w:p w14:paraId="79B884F4" w14:textId="77777777" w:rsidR="00125EC5" w:rsidRDefault="00125EC5"/>
        </w:tc>
        <w:tc>
          <w:tcPr>
            <w:tcW w:w="1620" w:type="dxa"/>
            <w:gridSpan w:val="2"/>
            <w:tcBorders>
              <w:bottom w:val="dotted" w:sz="4" w:space="0" w:color="auto"/>
            </w:tcBorders>
            <w:vAlign w:val="center"/>
          </w:tcPr>
          <w:p w14:paraId="36D18299" w14:textId="77777777" w:rsidR="00125EC5" w:rsidRDefault="00F35505">
            <w:pPr>
              <w:jc w:val="left"/>
              <w:divId w:val="1"/>
            </w:pPr>
            <w:r>
              <w:rPr>
                <w:sz w:val="16"/>
              </w:rPr>
              <w:t>medium</w:t>
            </w:r>
          </w:p>
        </w:tc>
        <w:tc>
          <w:tcPr>
            <w:tcW w:w="1620" w:type="dxa"/>
            <w:gridSpan w:val="2"/>
            <w:tcBorders>
              <w:bottom w:val="dotted" w:sz="4" w:space="0" w:color="auto"/>
            </w:tcBorders>
            <w:vAlign w:val="center"/>
          </w:tcPr>
          <w:p w14:paraId="1E8BE819" w14:textId="77777777" w:rsidR="00125EC5" w:rsidRDefault="00125EC5"/>
        </w:tc>
        <w:tc>
          <w:tcPr>
            <w:tcW w:w="1620" w:type="dxa"/>
            <w:tcBorders>
              <w:bottom w:val="dotted" w:sz="4" w:space="0" w:color="auto"/>
            </w:tcBorders>
            <w:vAlign w:val="center"/>
          </w:tcPr>
          <w:p w14:paraId="7853C99E" w14:textId="77777777" w:rsidR="00125EC5" w:rsidRDefault="00125EC5"/>
        </w:tc>
        <w:tc>
          <w:tcPr>
            <w:tcW w:w="1620" w:type="dxa"/>
            <w:tcBorders>
              <w:bottom w:val="dotted" w:sz="4" w:space="0" w:color="auto"/>
            </w:tcBorders>
            <w:vAlign w:val="center"/>
          </w:tcPr>
          <w:p w14:paraId="416A97A0" w14:textId="77777777" w:rsidR="00125EC5" w:rsidRDefault="00125EC5"/>
        </w:tc>
        <w:tc>
          <w:tcPr>
            <w:tcW w:w="1620" w:type="dxa"/>
            <w:tcBorders>
              <w:bottom w:val="dotted" w:sz="4" w:space="0" w:color="auto"/>
            </w:tcBorders>
            <w:vAlign w:val="center"/>
          </w:tcPr>
          <w:p w14:paraId="3147BE40" w14:textId="77777777" w:rsidR="00125EC5" w:rsidRDefault="00F35505">
            <w:pPr>
              <w:jc w:val="left"/>
              <w:divId w:val="1"/>
            </w:pPr>
            <w:r>
              <w:rPr>
                <w:sz w:val="16"/>
              </w:rPr>
              <w:t>Hosui</w:t>
            </w:r>
          </w:p>
        </w:tc>
        <w:tc>
          <w:tcPr>
            <w:tcW w:w="1620" w:type="dxa"/>
            <w:tcBorders>
              <w:bottom w:val="dotted" w:sz="4" w:space="0" w:color="auto"/>
            </w:tcBorders>
            <w:vAlign w:val="center"/>
          </w:tcPr>
          <w:p w14:paraId="285A7106" w14:textId="77777777" w:rsidR="00125EC5" w:rsidRDefault="00F35505">
            <w:pPr>
              <w:jc w:val="center"/>
              <w:divId w:val="1"/>
            </w:pPr>
            <w:r>
              <w:rPr>
                <w:rFonts w:eastAsia="Arial"/>
                <w:sz w:val="16"/>
              </w:rPr>
              <w:t xml:space="preserve">3 </w:t>
            </w:r>
          </w:p>
        </w:tc>
      </w:tr>
      <w:tr w:rsidR="00125EC5" w14:paraId="5F3F6F6A" w14:textId="77777777">
        <w:trPr>
          <w:trHeight w:val="320"/>
        </w:trPr>
        <w:tc>
          <w:tcPr>
            <w:tcW w:w="1620" w:type="dxa"/>
            <w:gridSpan w:val="2"/>
            <w:vMerge/>
          </w:tcPr>
          <w:p w14:paraId="37A987CA" w14:textId="77777777" w:rsidR="00125EC5" w:rsidRDefault="00125EC5"/>
        </w:tc>
        <w:tc>
          <w:tcPr>
            <w:tcW w:w="1620" w:type="dxa"/>
            <w:gridSpan w:val="2"/>
            <w:tcBorders>
              <w:bottom w:val="dotted" w:sz="4" w:space="0" w:color="auto"/>
            </w:tcBorders>
            <w:vAlign w:val="center"/>
          </w:tcPr>
          <w:p w14:paraId="7DCB269F" w14:textId="77777777" w:rsidR="00125EC5" w:rsidRDefault="00F35505">
            <w:pPr>
              <w:jc w:val="left"/>
              <w:divId w:val="1"/>
            </w:pPr>
            <w:r>
              <w:rPr>
                <w:sz w:val="16"/>
              </w:rPr>
              <w:t>medium to many</w:t>
            </w:r>
          </w:p>
        </w:tc>
        <w:tc>
          <w:tcPr>
            <w:tcW w:w="1620" w:type="dxa"/>
            <w:gridSpan w:val="2"/>
            <w:tcBorders>
              <w:bottom w:val="dotted" w:sz="4" w:space="0" w:color="auto"/>
            </w:tcBorders>
            <w:vAlign w:val="center"/>
          </w:tcPr>
          <w:p w14:paraId="7595A495" w14:textId="77777777" w:rsidR="00125EC5" w:rsidRDefault="00125EC5"/>
        </w:tc>
        <w:tc>
          <w:tcPr>
            <w:tcW w:w="1620" w:type="dxa"/>
            <w:tcBorders>
              <w:bottom w:val="dotted" w:sz="4" w:space="0" w:color="auto"/>
            </w:tcBorders>
            <w:vAlign w:val="center"/>
          </w:tcPr>
          <w:p w14:paraId="08D7EE08" w14:textId="77777777" w:rsidR="00125EC5" w:rsidRDefault="00125EC5"/>
        </w:tc>
        <w:tc>
          <w:tcPr>
            <w:tcW w:w="1620" w:type="dxa"/>
            <w:tcBorders>
              <w:bottom w:val="dotted" w:sz="4" w:space="0" w:color="auto"/>
            </w:tcBorders>
            <w:vAlign w:val="center"/>
          </w:tcPr>
          <w:p w14:paraId="5ED34CCC" w14:textId="77777777" w:rsidR="00125EC5" w:rsidRDefault="00125EC5"/>
        </w:tc>
        <w:tc>
          <w:tcPr>
            <w:tcW w:w="1620" w:type="dxa"/>
            <w:tcBorders>
              <w:bottom w:val="dotted" w:sz="4" w:space="0" w:color="auto"/>
            </w:tcBorders>
            <w:vAlign w:val="center"/>
          </w:tcPr>
          <w:p w14:paraId="6B36082C" w14:textId="77777777" w:rsidR="00125EC5" w:rsidRDefault="00125EC5"/>
        </w:tc>
        <w:tc>
          <w:tcPr>
            <w:tcW w:w="1620" w:type="dxa"/>
            <w:tcBorders>
              <w:bottom w:val="dotted" w:sz="4" w:space="0" w:color="auto"/>
            </w:tcBorders>
            <w:vAlign w:val="center"/>
          </w:tcPr>
          <w:p w14:paraId="12E46690" w14:textId="77777777" w:rsidR="00125EC5" w:rsidRDefault="00F35505">
            <w:pPr>
              <w:jc w:val="center"/>
              <w:divId w:val="1"/>
            </w:pPr>
            <w:r>
              <w:rPr>
                <w:rFonts w:eastAsia="Arial"/>
                <w:sz w:val="16"/>
              </w:rPr>
              <w:t xml:space="preserve">4 </w:t>
            </w:r>
          </w:p>
        </w:tc>
      </w:tr>
      <w:tr w:rsidR="00125EC5" w14:paraId="1A972753" w14:textId="77777777">
        <w:trPr>
          <w:trHeight w:val="320"/>
        </w:trPr>
        <w:tc>
          <w:tcPr>
            <w:tcW w:w="1620" w:type="dxa"/>
            <w:gridSpan w:val="2"/>
            <w:vMerge/>
          </w:tcPr>
          <w:p w14:paraId="1FA20BD4" w14:textId="77777777" w:rsidR="00125EC5" w:rsidRDefault="00125EC5"/>
        </w:tc>
        <w:tc>
          <w:tcPr>
            <w:tcW w:w="1620" w:type="dxa"/>
            <w:gridSpan w:val="2"/>
            <w:tcBorders>
              <w:bottom w:val="dotted" w:sz="4" w:space="0" w:color="auto"/>
            </w:tcBorders>
            <w:vAlign w:val="center"/>
          </w:tcPr>
          <w:p w14:paraId="26AC8116" w14:textId="77777777" w:rsidR="00125EC5" w:rsidRDefault="00F35505">
            <w:pPr>
              <w:jc w:val="left"/>
              <w:divId w:val="1"/>
            </w:pPr>
            <w:r>
              <w:rPr>
                <w:sz w:val="16"/>
              </w:rPr>
              <w:t>many</w:t>
            </w:r>
          </w:p>
        </w:tc>
        <w:tc>
          <w:tcPr>
            <w:tcW w:w="1620" w:type="dxa"/>
            <w:gridSpan w:val="2"/>
            <w:tcBorders>
              <w:bottom w:val="dotted" w:sz="4" w:space="0" w:color="auto"/>
            </w:tcBorders>
            <w:vAlign w:val="center"/>
          </w:tcPr>
          <w:p w14:paraId="42E0DDE4" w14:textId="77777777" w:rsidR="00125EC5" w:rsidRDefault="00125EC5"/>
        </w:tc>
        <w:tc>
          <w:tcPr>
            <w:tcW w:w="1620" w:type="dxa"/>
            <w:tcBorders>
              <w:bottom w:val="dotted" w:sz="4" w:space="0" w:color="auto"/>
            </w:tcBorders>
            <w:vAlign w:val="center"/>
          </w:tcPr>
          <w:p w14:paraId="47AD56CF" w14:textId="77777777" w:rsidR="00125EC5" w:rsidRDefault="00125EC5"/>
        </w:tc>
        <w:tc>
          <w:tcPr>
            <w:tcW w:w="1620" w:type="dxa"/>
            <w:tcBorders>
              <w:bottom w:val="dotted" w:sz="4" w:space="0" w:color="auto"/>
            </w:tcBorders>
            <w:vAlign w:val="center"/>
          </w:tcPr>
          <w:p w14:paraId="5FE81B03" w14:textId="77777777" w:rsidR="00125EC5" w:rsidRDefault="00125EC5"/>
        </w:tc>
        <w:tc>
          <w:tcPr>
            <w:tcW w:w="1620" w:type="dxa"/>
            <w:tcBorders>
              <w:bottom w:val="dotted" w:sz="4" w:space="0" w:color="auto"/>
            </w:tcBorders>
            <w:vAlign w:val="center"/>
          </w:tcPr>
          <w:p w14:paraId="66613DCB" w14:textId="77777777" w:rsidR="00125EC5" w:rsidRDefault="00F35505">
            <w:pPr>
              <w:jc w:val="left"/>
              <w:divId w:val="1"/>
            </w:pPr>
            <w:r>
              <w:rPr>
                <w:sz w:val="16"/>
              </w:rPr>
              <w:t>Gold Nijisseiki, Shinko, Shinsui</w:t>
            </w:r>
          </w:p>
        </w:tc>
        <w:tc>
          <w:tcPr>
            <w:tcW w:w="1620" w:type="dxa"/>
            <w:tcBorders>
              <w:bottom w:val="dotted" w:sz="4" w:space="0" w:color="auto"/>
            </w:tcBorders>
            <w:vAlign w:val="center"/>
          </w:tcPr>
          <w:p w14:paraId="3B8C90AE" w14:textId="77777777" w:rsidR="00125EC5" w:rsidRDefault="00F35505">
            <w:pPr>
              <w:jc w:val="center"/>
              <w:divId w:val="1"/>
            </w:pPr>
            <w:r>
              <w:rPr>
                <w:rFonts w:eastAsia="Arial"/>
                <w:sz w:val="16"/>
              </w:rPr>
              <w:t xml:space="preserve">5 </w:t>
            </w:r>
          </w:p>
        </w:tc>
      </w:tr>
      <w:tr w:rsidR="00125EC5" w14:paraId="0B192F3A" w14:textId="77777777">
        <w:trPr>
          <w:trHeight w:val="360"/>
        </w:trPr>
        <w:tc>
          <w:tcPr>
            <w:tcW w:w="810" w:type="dxa"/>
            <w:tcBorders>
              <w:right w:val="dotted" w:sz="4" w:space="0" w:color="auto"/>
            </w:tcBorders>
            <w:shd w:val="clear" w:color="auto" w:fill="DFDFD7"/>
            <w:vAlign w:val="center"/>
          </w:tcPr>
          <w:p w14:paraId="33CC52E6" w14:textId="77777777" w:rsidR="00125EC5" w:rsidRDefault="00F35505">
            <w:r>
              <w:rPr>
                <w:rFonts w:eastAsia="Arial"/>
                <w:b/>
                <w:sz w:val="16"/>
              </w:rPr>
              <w:t>12.</w:t>
            </w:r>
          </w:p>
        </w:tc>
        <w:tc>
          <w:tcPr>
            <w:tcW w:w="810" w:type="dxa"/>
            <w:tcBorders>
              <w:right w:val="dotted" w:sz="4" w:space="0" w:color="auto"/>
            </w:tcBorders>
            <w:shd w:val="clear" w:color="auto" w:fill="DFDFD7"/>
            <w:vAlign w:val="center"/>
          </w:tcPr>
          <w:p w14:paraId="409520CA"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3417BA0E" w14:textId="77777777" w:rsidR="00125EC5" w:rsidRDefault="00F35505">
            <w:r>
              <w:rPr>
                <w:rFonts w:eastAsia="Arial"/>
                <w:b/>
                <w:sz w:val="16"/>
              </w:rPr>
              <w:t>PQ</w:t>
            </w:r>
          </w:p>
        </w:tc>
        <w:tc>
          <w:tcPr>
            <w:tcW w:w="810" w:type="dxa"/>
            <w:tcBorders>
              <w:right w:val="dotted" w:sz="4" w:space="0" w:color="auto"/>
            </w:tcBorders>
            <w:shd w:val="clear" w:color="auto" w:fill="DFDFD7"/>
            <w:vAlign w:val="center"/>
          </w:tcPr>
          <w:p w14:paraId="0D49684E" w14:textId="77777777" w:rsidR="00125EC5" w:rsidRDefault="00F35505">
            <w:r>
              <w:rPr>
                <w:rFonts w:eastAsia="Arial"/>
                <w:b/>
                <w:sz w:val="16"/>
              </w:rPr>
              <w:t>VG</w:t>
            </w:r>
          </w:p>
        </w:tc>
        <w:tc>
          <w:tcPr>
            <w:tcW w:w="810" w:type="dxa"/>
            <w:tcBorders>
              <w:right w:val="dotted" w:sz="4" w:space="0" w:color="auto"/>
            </w:tcBorders>
            <w:shd w:val="clear" w:color="auto" w:fill="DFDFD7"/>
            <w:vAlign w:val="center"/>
          </w:tcPr>
          <w:p w14:paraId="54333B2C" w14:textId="77777777" w:rsidR="00125EC5" w:rsidRDefault="00125EC5"/>
        </w:tc>
        <w:tc>
          <w:tcPr>
            <w:tcW w:w="810" w:type="dxa"/>
            <w:tcBorders>
              <w:right w:val="dotted" w:sz="4" w:space="0" w:color="auto"/>
            </w:tcBorders>
            <w:shd w:val="clear" w:color="auto" w:fill="DFDFD7"/>
            <w:vAlign w:val="center"/>
          </w:tcPr>
          <w:p w14:paraId="4C71E1B9" w14:textId="77777777" w:rsidR="00125EC5" w:rsidRDefault="00125EC5"/>
        </w:tc>
        <w:tc>
          <w:tcPr>
            <w:tcW w:w="1620" w:type="dxa"/>
            <w:shd w:val="clear" w:color="auto" w:fill="DFDFD7"/>
            <w:vAlign w:val="center"/>
          </w:tcPr>
          <w:p w14:paraId="47ED4EC6" w14:textId="77777777" w:rsidR="00125EC5" w:rsidRDefault="00125EC5"/>
        </w:tc>
        <w:tc>
          <w:tcPr>
            <w:tcW w:w="1620" w:type="dxa"/>
            <w:shd w:val="clear" w:color="auto" w:fill="DFDFD7"/>
          </w:tcPr>
          <w:p w14:paraId="75F3D03A" w14:textId="77777777" w:rsidR="00125EC5" w:rsidRDefault="00125EC5"/>
        </w:tc>
        <w:tc>
          <w:tcPr>
            <w:tcW w:w="1620" w:type="dxa"/>
            <w:shd w:val="clear" w:color="auto" w:fill="DFDFD7"/>
          </w:tcPr>
          <w:p w14:paraId="25883A28" w14:textId="77777777" w:rsidR="00125EC5" w:rsidRDefault="00125EC5"/>
        </w:tc>
        <w:tc>
          <w:tcPr>
            <w:tcW w:w="1620" w:type="dxa"/>
            <w:shd w:val="clear" w:color="auto" w:fill="DFDFD7"/>
          </w:tcPr>
          <w:p w14:paraId="762BD862" w14:textId="77777777" w:rsidR="00125EC5" w:rsidRDefault="00125EC5"/>
        </w:tc>
      </w:tr>
      <w:tr w:rsidR="00125EC5" w14:paraId="73BDAC2D" w14:textId="77777777">
        <w:trPr>
          <w:trHeight w:val="440"/>
        </w:trPr>
        <w:tc>
          <w:tcPr>
            <w:tcW w:w="1620" w:type="dxa"/>
            <w:gridSpan w:val="2"/>
            <w:vMerge w:val="restart"/>
          </w:tcPr>
          <w:p w14:paraId="60356EDA" w14:textId="77777777" w:rsidR="00125EC5" w:rsidRDefault="00125EC5"/>
        </w:tc>
        <w:tc>
          <w:tcPr>
            <w:tcW w:w="1620" w:type="dxa"/>
            <w:gridSpan w:val="2"/>
            <w:tcBorders>
              <w:bottom w:val="dotted" w:sz="4" w:space="0" w:color="auto"/>
            </w:tcBorders>
          </w:tcPr>
          <w:p w14:paraId="7CEA9688" w14:textId="77777777" w:rsidR="00125EC5" w:rsidRDefault="00F35505">
            <w:pPr>
              <w:spacing w:before="113" w:after="113"/>
              <w:jc w:val="left"/>
              <w:divId w:val="1"/>
            </w:pPr>
            <w:r>
              <w:rPr>
                <w:b/>
                <w:sz w:val="16"/>
              </w:rPr>
              <w:t>Flower bud: shape</w:t>
            </w:r>
          </w:p>
        </w:tc>
        <w:tc>
          <w:tcPr>
            <w:tcW w:w="1620" w:type="dxa"/>
            <w:gridSpan w:val="2"/>
            <w:tcBorders>
              <w:bottom w:val="dotted" w:sz="4" w:space="0" w:color="auto"/>
            </w:tcBorders>
          </w:tcPr>
          <w:p w14:paraId="4E9DCA7A" w14:textId="77777777" w:rsidR="00125EC5" w:rsidRDefault="00125EC5"/>
        </w:tc>
        <w:tc>
          <w:tcPr>
            <w:tcW w:w="1620" w:type="dxa"/>
            <w:tcBorders>
              <w:bottom w:val="dotted" w:sz="4" w:space="0" w:color="auto"/>
            </w:tcBorders>
          </w:tcPr>
          <w:p w14:paraId="166D99E4" w14:textId="77777777" w:rsidR="00125EC5" w:rsidRDefault="00125EC5"/>
        </w:tc>
        <w:tc>
          <w:tcPr>
            <w:tcW w:w="1620" w:type="dxa"/>
            <w:tcBorders>
              <w:bottom w:val="dotted" w:sz="4" w:space="0" w:color="auto"/>
            </w:tcBorders>
          </w:tcPr>
          <w:p w14:paraId="05B58511" w14:textId="77777777" w:rsidR="00125EC5" w:rsidRDefault="00125EC5"/>
        </w:tc>
        <w:tc>
          <w:tcPr>
            <w:tcW w:w="1620" w:type="dxa"/>
            <w:tcBorders>
              <w:bottom w:val="dotted" w:sz="4" w:space="0" w:color="auto"/>
            </w:tcBorders>
          </w:tcPr>
          <w:p w14:paraId="1FBE8A5C" w14:textId="77777777" w:rsidR="00125EC5" w:rsidRDefault="00125EC5"/>
        </w:tc>
        <w:tc>
          <w:tcPr>
            <w:tcW w:w="1620" w:type="dxa"/>
            <w:tcBorders>
              <w:bottom w:val="dotted" w:sz="4" w:space="0" w:color="auto"/>
            </w:tcBorders>
          </w:tcPr>
          <w:p w14:paraId="6BCEB333" w14:textId="77777777" w:rsidR="00125EC5" w:rsidRDefault="00125EC5"/>
        </w:tc>
      </w:tr>
      <w:tr w:rsidR="00125EC5" w14:paraId="728E5CE5" w14:textId="77777777">
        <w:trPr>
          <w:trHeight w:val="320"/>
        </w:trPr>
        <w:tc>
          <w:tcPr>
            <w:tcW w:w="1620" w:type="dxa"/>
            <w:gridSpan w:val="2"/>
            <w:vMerge/>
          </w:tcPr>
          <w:p w14:paraId="4E8335E7" w14:textId="77777777" w:rsidR="00125EC5" w:rsidRDefault="00125EC5"/>
        </w:tc>
        <w:tc>
          <w:tcPr>
            <w:tcW w:w="1620" w:type="dxa"/>
            <w:gridSpan w:val="2"/>
            <w:tcBorders>
              <w:bottom w:val="dotted" w:sz="4" w:space="0" w:color="auto"/>
            </w:tcBorders>
            <w:vAlign w:val="center"/>
          </w:tcPr>
          <w:p w14:paraId="1AB7CCFD" w14:textId="77777777" w:rsidR="00125EC5" w:rsidRDefault="00F35505">
            <w:pPr>
              <w:jc w:val="left"/>
              <w:divId w:val="1"/>
            </w:pPr>
            <w:r>
              <w:rPr>
                <w:sz w:val="16"/>
              </w:rPr>
              <w:t>ovate</w:t>
            </w:r>
          </w:p>
        </w:tc>
        <w:tc>
          <w:tcPr>
            <w:tcW w:w="1620" w:type="dxa"/>
            <w:gridSpan w:val="2"/>
            <w:tcBorders>
              <w:bottom w:val="dotted" w:sz="4" w:space="0" w:color="auto"/>
            </w:tcBorders>
            <w:vAlign w:val="center"/>
          </w:tcPr>
          <w:p w14:paraId="183FD93C" w14:textId="77777777" w:rsidR="00125EC5" w:rsidRDefault="00125EC5"/>
        </w:tc>
        <w:tc>
          <w:tcPr>
            <w:tcW w:w="1620" w:type="dxa"/>
            <w:tcBorders>
              <w:bottom w:val="dotted" w:sz="4" w:space="0" w:color="auto"/>
            </w:tcBorders>
            <w:vAlign w:val="center"/>
          </w:tcPr>
          <w:p w14:paraId="647D85AC" w14:textId="77777777" w:rsidR="00125EC5" w:rsidRDefault="00125EC5"/>
        </w:tc>
        <w:tc>
          <w:tcPr>
            <w:tcW w:w="1620" w:type="dxa"/>
            <w:tcBorders>
              <w:bottom w:val="dotted" w:sz="4" w:space="0" w:color="auto"/>
            </w:tcBorders>
            <w:vAlign w:val="center"/>
          </w:tcPr>
          <w:p w14:paraId="3E7DFE23" w14:textId="77777777" w:rsidR="00125EC5" w:rsidRDefault="00125EC5"/>
        </w:tc>
        <w:tc>
          <w:tcPr>
            <w:tcW w:w="1620" w:type="dxa"/>
            <w:tcBorders>
              <w:bottom w:val="dotted" w:sz="4" w:space="0" w:color="auto"/>
            </w:tcBorders>
            <w:vAlign w:val="center"/>
          </w:tcPr>
          <w:p w14:paraId="028B58B7" w14:textId="77777777" w:rsidR="00125EC5" w:rsidRDefault="00F35505">
            <w:pPr>
              <w:jc w:val="left"/>
              <w:divId w:val="1"/>
            </w:pPr>
            <w:r>
              <w:rPr>
                <w:sz w:val="16"/>
              </w:rPr>
              <w:t>Chojuro, Gold Nijisseiki, Kosui</w:t>
            </w:r>
          </w:p>
        </w:tc>
        <w:tc>
          <w:tcPr>
            <w:tcW w:w="1620" w:type="dxa"/>
            <w:tcBorders>
              <w:bottom w:val="dotted" w:sz="4" w:space="0" w:color="auto"/>
            </w:tcBorders>
            <w:vAlign w:val="center"/>
          </w:tcPr>
          <w:p w14:paraId="36D70959" w14:textId="77777777" w:rsidR="00125EC5" w:rsidRDefault="00F35505">
            <w:pPr>
              <w:jc w:val="center"/>
              <w:divId w:val="1"/>
            </w:pPr>
            <w:r>
              <w:rPr>
                <w:rFonts w:eastAsia="Arial"/>
                <w:sz w:val="16"/>
              </w:rPr>
              <w:t xml:space="preserve">1 </w:t>
            </w:r>
          </w:p>
        </w:tc>
      </w:tr>
      <w:tr w:rsidR="00125EC5" w14:paraId="6619DE25" w14:textId="77777777">
        <w:trPr>
          <w:trHeight w:val="320"/>
        </w:trPr>
        <w:tc>
          <w:tcPr>
            <w:tcW w:w="1620" w:type="dxa"/>
            <w:gridSpan w:val="2"/>
            <w:vMerge/>
          </w:tcPr>
          <w:p w14:paraId="5A8EAB8F" w14:textId="77777777" w:rsidR="00125EC5" w:rsidRDefault="00125EC5"/>
        </w:tc>
        <w:tc>
          <w:tcPr>
            <w:tcW w:w="1620" w:type="dxa"/>
            <w:gridSpan w:val="2"/>
            <w:tcBorders>
              <w:bottom w:val="dotted" w:sz="4" w:space="0" w:color="auto"/>
            </w:tcBorders>
            <w:vAlign w:val="center"/>
          </w:tcPr>
          <w:p w14:paraId="2E587C38" w14:textId="77777777" w:rsidR="00125EC5" w:rsidRDefault="00F35505">
            <w:pPr>
              <w:jc w:val="left"/>
              <w:divId w:val="1"/>
            </w:pPr>
            <w:r>
              <w:rPr>
                <w:sz w:val="16"/>
              </w:rPr>
              <w:t>narrow elliptic</w:t>
            </w:r>
          </w:p>
        </w:tc>
        <w:tc>
          <w:tcPr>
            <w:tcW w:w="1620" w:type="dxa"/>
            <w:gridSpan w:val="2"/>
            <w:tcBorders>
              <w:bottom w:val="dotted" w:sz="4" w:space="0" w:color="auto"/>
            </w:tcBorders>
            <w:vAlign w:val="center"/>
          </w:tcPr>
          <w:p w14:paraId="13A24012" w14:textId="77777777" w:rsidR="00125EC5" w:rsidRDefault="00125EC5"/>
        </w:tc>
        <w:tc>
          <w:tcPr>
            <w:tcW w:w="1620" w:type="dxa"/>
            <w:tcBorders>
              <w:bottom w:val="dotted" w:sz="4" w:space="0" w:color="auto"/>
            </w:tcBorders>
            <w:vAlign w:val="center"/>
          </w:tcPr>
          <w:p w14:paraId="5280B034" w14:textId="77777777" w:rsidR="00125EC5" w:rsidRDefault="00125EC5"/>
        </w:tc>
        <w:tc>
          <w:tcPr>
            <w:tcW w:w="1620" w:type="dxa"/>
            <w:tcBorders>
              <w:bottom w:val="dotted" w:sz="4" w:space="0" w:color="auto"/>
            </w:tcBorders>
            <w:vAlign w:val="center"/>
          </w:tcPr>
          <w:p w14:paraId="2DF4A78A" w14:textId="77777777" w:rsidR="00125EC5" w:rsidRDefault="00125EC5"/>
        </w:tc>
        <w:tc>
          <w:tcPr>
            <w:tcW w:w="1620" w:type="dxa"/>
            <w:tcBorders>
              <w:bottom w:val="dotted" w:sz="4" w:space="0" w:color="auto"/>
            </w:tcBorders>
            <w:vAlign w:val="center"/>
          </w:tcPr>
          <w:p w14:paraId="1DCC1B26" w14:textId="77777777" w:rsidR="00125EC5" w:rsidRDefault="00F35505">
            <w:pPr>
              <w:jc w:val="left"/>
              <w:divId w:val="1"/>
            </w:pPr>
            <w:r>
              <w:rPr>
                <w:sz w:val="16"/>
              </w:rPr>
              <w:t>Hosui</w:t>
            </w:r>
          </w:p>
        </w:tc>
        <w:tc>
          <w:tcPr>
            <w:tcW w:w="1620" w:type="dxa"/>
            <w:tcBorders>
              <w:bottom w:val="dotted" w:sz="4" w:space="0" w:color="auto"/>
            </w:tcBorders>
            <w:vAlign w:val="center"/>
          </w:tcPr>
          <w:p w14:paraId="3A3A3541" w14:textId="77777777" w:rsidR="00125EC5" w:rsidRDefault="00F35505">
            <w:pPr>
              <w:jc w:val="center"/>
              <w:divId w:val="1"/>
            </w:pPr>
            <w:r>
              <w:rPr>
                <w:rFonts w:eastAsia="Arial"/>
                <w:sz w:val="16"/>
              </w:rPr>
              <w:t xml:space="preserve">2 </w:t>
            </w:r>
          </w:p>
        </w:tc>
      </w:tr>
      <w:tr w:rsidR="00125EC5" w14:paraId="7E48764E" w14:textId="77777777">
        <w:trPr>
          <w:trHeight w:val="320"/>
        </w:trPr>
        <w:tc>
          <w:tcPr>
            <w:tcW w:w="1620" w:type="dxa"/>
            <w:gridSpan w:val="2"/>
            <w:vMerge/>
          </w:tcPr>
          <w:p w14:paraId="096C21FD" w14:textId="77777777" w:rsidR="00125EC5" w:rsidRDefault="00125EC5"/>
        </w:tc>
        <w:tc>
          <w:tcPr>
            <w:tcW w:w="1620" w:type="dxa"/>
            <w:gridSpan w:val="2"/>
            <w:tcBorders>
              <w:bottom w:val="dotted" w:sz="4" w:space="0" w:color="auto"/>
            </w:tcBorders>
            <w:vAlign w:val="center"/>
          </w:tcPr>
          <w:p w14:paraId="146093A5" w14:textId="77777777" w:rsidR="00125EC5" w:rsidRDefault="00F35505">
            <w:pPr>
              <w:jc w:val="left"/>
              <w:divId w:val="1"/>
            </w:pPr>
            <w:r>
              <w:rPr>
                <w:sz w:val="16"/>
              </w:rPr>
              <w:t>broad elliptic</w:t>
            </w:r>
          </w:p>
        </w:tc>
        <w:tc>
          <w:tcPr>
            <w:tcW w:w="1620" w:type="dxa"/>
            <w:gridSpan w:val="2"/>
            <w:tcBorders>
              <w:bottom w:val="dotted" w:sz="4" w:space="0" w:color="auto"/>
            </w:tcBorders>
            <w:vAlign w:val="center"/>
          </w:tcPr>
          <w:p w14:paraId="580CE546" w14:textId="77777777" w:rsidR="00125EC5" w:rsidRDefault="00125EC5"/>
        </w:tc>
        <w:tc>
          <w:tcPr>
            <w:tcW w:w="1620" w:type="dxa"/>
            <w:tcBorders>
              <w:bottom w:val="dotted" w:sz="4" w:space="0" w:color="auto"/>
            </w:tcBorders>
            <w:vAlign w:val="center"/>
          </w:tcPr>
          <w:p w14:paraId="01C4A173" w14:textId="77777777" w:rsidR="00125EC5" w:rsidRDefault="00125EC5"/>
        </w:tc>
        <w:tc>
          <w:tcPr>
            <w:tcW w:w="1620" w:type="dxa"/>
            <w:tcBorders>
              <w:bottom w:val="dotted" w:sz="4" w:space="0" w:color="auto"/>
            </w:tcBorders>
            <w:vAlign w:val="center"/>
          </w:tcPr>
          <w:p w14:paraId="6F726548" w14:textId="77777777" w:rsidR="00125EC5" w:rsidRDefault="00125EC5"/>
        </w:tc>
        <w:tc>
          <w:tcPr>
            <w:tcW w:w="1620" w:type="dxa"/>
            <w:tcBorders>
              <w:bottom w:val="dotted" w:sz="4" w:space="0" w:color="auto"/>
            </w:tcBorders>
            <w:vAlign w:val="center"/>
          </w:tcPr>
          <w:p w14:paraId="12A47751" w14:textId="77777777" w:rsidR="00125EC5" w:rsidRDefault="00F35505">
            <w:pPr>
              <w:jc w:val="left"/>
              <w:divId w:val="1"/>
            </w:pPr>
            <w:r>
              <w:rPr>
                <w:sz w:val="16"/>
              </w:rPr>
              <w:t>Shinsui</w:t>
            </w:r>
          </w:p>
        </w:tc>
        <w:tc>
          <w:tcPr>
            <w:tcW w:w="1620" w:type="dxa"/>
            <w:tcBorders>
              <w:bottom w:val="dotted" w:sz="4" w:space="0" w:color="auto"/>
            </w:tcBorders>
            <w:vAlign w:val="center"/>
          </w:tcPr>
          <w:p w14:paraId="4A822814" w14:textId="77777777" w:rsidR="00125EC5" w:rsidRDefault="00F35505">
            <w:pPr>
              <w:jc w:val="center"/>
              <w:divId w:val="1"/>
            </w:pPr>
            <w:r>
              <w:rPr>
                <w:rFonts w:eastAsia="Arial"/>
                <w:sz w:val="16"/>
              </w:rPr>
              <w:t xml:space="preserve">3 </w:t>
            </w:r>
          </w:p>
        </w:tc>
      </w:tr>
      <w:tr w:rsidR="00125EC5" w14:paraId="5CA86758" w14:textId="77777777">
        <w:trPr>
          <w:trHeight w:val="320"/>
        </w:trPr>
        <w:tc>
          <w:tcPr>
            <w:tcW w:w="1620" w:type="dxa"/>
            <w:gridSpan w:val="2"/>
            <w:vMerge/>
          </w:tcPr>
          <w:p w14:paraId="3CEF95E2" w14:textId="77777777" w:rsidR="00125EC5" w:rsidRDefault="00125EC5"/>
        </w:tc>
        <w:tc>
          <w:tcPr>
            <w:tcW w:w="1620" w:type="dxa"/>
            <w:gridSpan w:val="2"/>
            <w:tcBorders>
              <w:bottom w:val="dotted" w:sz="4" w:space="0" w:color="auto"/>
            </w:tcBorders>
            <w:vAlign w:val="center"/>
          </w:tcPr>
          <w:p w14:paraId="4E55C935" w14:textId="77777777" w:rsidR="00125EC5" w:rsidRDefault="00F35505">
            <w:pPr>
              <w:jc w:val="left"/>
              <w:divId w:val="1"/>
            </w:pPr>
            <w:r>
              <w:rPr>
                <w:sz w:val="16"/>
              </w:rPr>
              <w:t>circular</w:t>
            </w:r>
          </w:p>
        </w:tc>
        <w:tc>
          <w:tcPr>
            <w:tcW w:w="1620" w:type="dxa"/>
            <w:gridSpan w:val="2"/>
            <w:tcBorders>
              <w:bottom w:val="dotted" w:sz="4" w:space="0" w:color="auto"/>
            </w:tcBorders>
            <w:vAlign w:val="center"/>
          </w:tcPr>
          <w:p w14:paraId="4C14C261" w14:textId="77777777" w:rsidR="00125EC5" w:rsidRDefault="00125EC5"/>
        </w:tc>
        <w:tc>
          <w:tcPr>
            <w:tcW w:w="1620" w:type="dxa"/>
            <w:tcBorders>
              <w:bottom w:val="dotted" w:sz="4" w:space="0" w:color="auto"/>
            </w:tcBorders>
            <w:vAlign w:val="center"/>
          </w:tcPr>
          <w:p w14:paraId="5371F20E" w14:textId="77777777" w:rsidR="00125EC5" w:rsidRDefault="00125EC5"/>
        </w:tc>
        <w:tc>
          <w:tcPr>
            <w:tcW w:w="1620" w:type="dxa"/>
            <w:tcBorders>
              <w:bottom w:val="dotted" w:sz="4" w:space="0" w:color="auto"/>
            </w:tcBorders>
            <w:vAlign w:val="center"/>
          </w:tcPr>
          <w:p w14:paraId="555FF5BA" w14:textId="77777777" w:rsidR="00125EC5" w:rsidRDefault="00125EC5"/>
        </w:tc>
        <w:tc>
          <w:tcPr>
            <w:tcW w:w="1620" w:type="dxa"/>
            <w:tcBorders>
              <w:bottom w:val="dotted" w:sz="4" w:space="0" w:color="auto"/>
            </w:tcBorders>
            <w:vAlign w:val="center"/>
          </w:tcPr>
          <w:p w14:paraId="5D62B6F6" w14:textId="77777777" w:rsidR="00125EC5" w:rsidRDefault="00F35505">
            <w:pPr>
              <w:jc w:val="left"/>
              <w:divId w:val="1"/>
            </w:pPr>
            <w:r>
              <w:rPr>
                <w:sz w:val="16"/>
              </w:rPr>
              <w:t>Aikansui, Shinseiki</w:t>
            </w:r>
          </w:p>
        </w:tc>
        <w:tc>
          <w:tcPr>
            <w:tcW w:w="1620" w:type="dxa"/>
            <w:tcBorders>
              <w:bottom w:val="dotted" w:sz="4" w:space="0" w:color="auto"/>
            </w:tcBorders>
            <w:vAlign w:val="center"/>
          </w:tcPr>
          <w:p w14:paraId="2F11E5C4" w14:textId="77777777" w:rsidR="00125EC5" w:rsidRDefault="00F35505">
            <w:pPr>
              <w:jc w:val="center"/>
              <w:divId w:val="1"/>
            </w:pPr>
            <w:r>
              <w:rPr>
                <w:rFonts w:eastAsia="Arial"/>
                <w:sz w:val="16"/>
              </w:rPr>
              <w:t xml:space="preserve">4 </w:t>
            </w:r>
          </w:p>
        </w:tc>
      </w:tr>
      <w:tr w:rsidR="00125EC5" w14:paraId="601206C4" w14:textId="77777777">
        <w:trPr>
          <w:trHeight w:val="360"/>
        </w:trPr>
        <w:tc>
          <w:tcPr>
            <w:tcW w:w="810" w:type="dxa"/>
            <w:tcBorders>
              <w:right w:val="dotted" w:sz="4" w:space="0" w:color="auto"/>
            </w:tcBorders>
            <w:shd w:val="clear" w:color="auto" w:fill="DFDFD7"/>
            <w:vAlign w:val="center"/>
          </w:tcPr>
          <w:p w14:paraId="43917E53" w14:textId="77777777" w:rsidR="00125EC5" w:rsidRDefault="00F35505">
            <w:r>
              <w:rPr>
                <w:rFonts w:eastAsia="Arial"/>
                <w:b/>
                <w:sz w:val="16"/>
              </w:rPr>
              <w:t>13.</w:t>
            </w:r>
          </w:p>
        </w:tc>
        <w:tc>
          <w:tcPr>
            <w:tcW w:w="810" w:type="dxa"/>
            <w:tcBorders>
              <w:right w:val="dotted" w:sz="4" w:space="0" w:color="auto"/>
            </w:tcBorders>
            <w:shd w:val="clear" w:color="auto" w:fill="DFDFD7"/>
            <w:vAlign w:val="center"/>
          </w:tcPr>
          <w:p w14:paraId="3FA80A72"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2CA59E84" w14:textId="77777777" w:rsidR="00125EC5" w:rsidRDefault="00F35505">
            <w:r>
              <w:rPr>
                <w:rFonts w:eastAsia="Arial"/>
                <w:b/>
                <w:sz w:val="16"/>
              </w:rPr>
              <w:t>PQ</w:t>
            </w:r>
          </w:p>
        </w:tc>
        <w:tc>
          <w:tcPr>
            <w:tcW w:w="810" w:type="dxa"/>
            <w:tcBorders>
              <w:right w:val="dotted" w:sz="4" w:space="0" w:color="auto"/>
            </w:tcBorders>
            <w:shd w:val="clear" w:color="auto" w:fill="DFDFD7"/>
            <w:vAlign w:val="center"/>
          </w:tcPr>
          <w:p w14:paraId="68BF0564" w14:textId="77777777" w:rsidR="00125EC5" w:rsidRDefault="00F35505">
            <w:r>
              <w:rPr>
                <w:rFonts w:eastAsia="Arial"/>
                <w:b/>
                <w:sz w:val="16"/>
              </w:rPr>
              <w:t>VG</w:t>
            </w:r>
          </w:p>
        </w:tc>
        <w:tc>
          <w:tcPr>
            <w:tcW w:w="810" w:type="dxa"/>
            <w:tcBorders>
              <w:right w:val="dotted" w:sz="4" w:space="0" w:color="auto"/>
            </w:tcBorders>
            <w:shd w:val="clear" w:color="auto" w:fill="DFDFD7"/>
            <w:vAlign w:val="center"/>
          </w:tcPr>
          <w:p w14:paraId="033ECC8F" w14:textId="77777777" w:rsidR="00125EC5" w:rsidRDefault="00125EC5"/>
        </w:tc>
        <w:tc>
          <w:tcPr>
            <w:tcW w:w="810" w:type="dxa"/>
            <w:tcBorders>
              <w:right w:val="dotted" w:sz="4" w:space="0" w:color="auto"/>
            </w:tcBorders>
            <w:shd w:val="clear" w:color="auto" w:fill="DFDFD7"/>
            <w:vAlign w:val="center"/>
          </w:tcPr>
          <w:p w14:paraId="1B3A4DC3" w14:textId="77777777" w:rsidR="00125EC5" w:rsidRDefault="00125EC5"/>
        </w:tc>
        <w:tc>
          <w:tcPr>
            <w:tcW w:w="1620" w:type="dxa"/>
            <w:shd w:val="clear" w:color="auto" w:fill="DFDFD7"/>
            <w:vAlign w:val="center"/>
          </w:tcPr>
          <w:p w14:paraId="26C5F415" w14:textId="77777777" w:rsidR="00125EC5" w:rsidRDefault="00125EC5"/>
        </w:tc>
        <w:tc>
          <w:tcPr>
            <w:tcW w:w="1620" w:type="dxa"/>
            <w:shd w:val="clear" w:color="auto" w:fill="DFDFD7"/>
          </w:tcPr>
          <w:p w14:paraId="133183A0" w14:textId="77777777" w:rsidR="00125EC5" w:rsidRDefault="00125EC5"/>
        </w:tc>
        <w:tc>
          <w:tcPr>
            <w:tcW w:w="1620" w:type="dxa"/>
            <w:shd w:val="clear" w:color="auto" w:fill="DFDFD7"/>
          </w:tcPr>
          <w:p w14:paraId="6D935B3A" w14:textId="77777777" w:rsidR="00125EC5" w:rsidRDefault="00125EC5"/>
        </w:tc>
        <w:tc>
          <w:tcPr>
            <w:tcW w:w="1620" w:type="dxa"/>
            <w:shd w:val="clear" w:color="auto" w:fill="DFDFD7"/>
          </w:tcPr>
          <w:p w14:paraId="491FB28F" w14:textId="77777777" w:rsidR="00125EC5" w:rsidRDefault="00125EC5"/>
        </w:tc>
      </w:tr>
      <w:tr w:rsidR="00125EC5" w14:paraId="282B9BDB" w14:textId="77777777">
        <w:trPr>
          <w:trHeight w:val="440"/>
        </w:trPr>
        <w:tc>
          <w:tcPr>
            <w:tcW w:w="1620" w:type="dxa"/>
            <w:gridSpan w:val="2"/>
            <w:vMerge w:val="restart"/>
          </w:tcPr>
          <w:p w14:paraId="2E9A7FD8" w14:textId="77777777" w:rsidR="00125EC5" w:rsidRDefault="00125EC5"/>
        </w:tc>
        <w:tc>
          <w:tcPr>
            <w:tcW w:w="1620" w:type="dxa"/>
            <w:gridSpan w:val="2"/>
            <w:tcBorders>
              <w:bottom w:val="dotted" w:sz="4" w:space="0" w:color="auto"/>
            </w:tcBorders>
          </w:tcPr>
          <w:p w14:paraId="782757DC" w14:textId="77777777" w:rsidR="00125EC5" w:rsidRDefault="00F35505">
            <w:pPr>
              <w:spacing w:before="113" w:after="113"/>
              <w:jc w:val="left"/>
              <w:divId w:val="1"/>
            </w:pPr>
            <w:r>
              <w:rPr>
                <w:b/>
                <w:sz w:val="16"/>
              </w:rPr>
              <w:t>Young leaf: color of upper side</w:t>
            </w:r>
          </w:p>
        </w:tc>
        <w:tc>
          <w:tcPr>
            <w:tcW w:w="1620" w:type="dxa"/>
            <w:gridSpan w:val="2"/>
            <w:tcBorders>
              <w:bottom w:val="dotted" w:sz="4" w:space="0" w:color="auto"/>
            </w:tcBorders>
          </w:tcPr>
          <w:p w14:paraId="18627D53" w14:textId="77777777" w:rsidR="00125EC5" w:rsidRDefault="00125EC5"/>
        </w:tc>
        <w:tc>
          <w:tcPr>
            <w:tcW w:w="1620" w:type="dxa"/>
            <w:tcBorders>
              <w:bottom w:val="dotted" w:sz="4" w:space="0" w:color="auto"/>
            </w:tcBorders>
          </w:tcPr>
          <w:p w14:paraId="156E89EF" w14:textId="77777777" w:rsidR="00125EC5" w:rsidRDefault="00125EC5"/>
        </w:tc>
        <w:tc>
          <w:tcPr>
            <w:tcW w:w="1620" w:type="dxa"/>
            <w:tcBorders>
              <w:bottom w:val="dotted" w:sz="4" w:space="0" w:color="auto"/>
            </w:tcBorders>
          </w:tcPr>
          <w:p w14:paraId="4CAE52D1" w14:textId="77777777" w:rsidR="00125EC5" w:rsidRDefault="00125EC5"/>
        </w:tc>
        <w:tc>
          <w:tcPr>
            <w:tcW w:w="1620" w:type="dxa"/>
            <w:tcBorders>
              <w:bottom w:val="dotted" w:sz="4" w:space="0" w:color="auto"/>
            </w:tcBorders>
          </w:tcPr>
          <w:p w14:paraId="56ABF038" w14:textId="77777777" w:rsidR="00125EC5" w:rsidRDefault="00125EC5"/>
        </w:tc>
        <w:tc>
          <w:tcPr>
            <w:tcW w:w="1620" w:type="dxa"/>
            <w:tcBorders>
              <w:bottom w:val="dotted" w:sz="4" w:space="0" w:color="auto"/>
            </w:tcBorders>
          </w:tcPr>
          <w:p w14:paraId="1D2B7B73" w14:textId="77777777" w:rsidR="00125EC5" w:rsidRDefault="00125EC5"/>
        </w:tc>
      </w:tr>
      <w:tr w:rsidR="00125EC5" w14:paraId="56FC69C6" w14:textId="77777777">
        <w:trPr>
          <w:trHeight w:val="320"/>
        </w:trPr>
        <w:tc>
          <w:tcPr>
            <w:tcW w:w="1620" w:type="dxa"/>
            <w:gridSpan w:val="2"/>
            <w:vMerge/>
          </w:tcPr>
          <w:p w14:paraId="2C06F96D" w14:textId="77777777" w:rsidR="00125EC5" w:rsidRDefault="00125EC5"/>
        </w:tc>
        <w:tc>
          <w:tcPr>
            <w:tcW w:w="1620" w:type="dxa"/>
            <w:gridSpan w:val="2"/>
            <w:tcBorders>
              <w:bottom w:val="dotted" w:sz="4" w:space="0" w:color="auto"/>
            </w:tcBorders>
            <w:vAlign w:val="center"/>
          </w:tcPr>
          <w:p w14:paraId="229B8E69" w14:textId="77777777" w:rsidR="00125EC5" w:rsidRDefault="00F35505">
            <w:pPr>
              <w:jc w:val="left"/>
              <w:divId w:val="1"/>
            </w:pPr>
            <w:r>
              <w:rPr>
                <w:sz w:val="16"/>
              </w:rPr>
              <w:t>yellow green</w:t>
            </w:r>
          </w:p>
        </w:tc>
        <w:tc>
          <w:tcPr>
            <w:tcW w:w="1620" w:type="dxa"/>
            <w:gridSpan w:val="2"/>
            <w:tcBorders>
              <w:bottom w:val="dotted" w:sz="4" w:space="0" w:color="auto"/>
            </w:tcBorders>
            <w:vAlign w:val="center"/>
          </w:tcPr>
          <w:p w14:paraId="44B31462" w14:textId="77777777" w:rsidR="00125EC5" w:rsidRDefault="00125EC5"/>
        </w:tc>
        <w:tc>
          <w:tcPr>
            <w:tcW w:w="1620" w:type="dxa"/>
            <w:tcBorders>
              <w:bottom w:val="dotted" w:sz="4" w:space="0" w:color="auto"/>
            </w:tcBorders>
            <w:vAlign w:val="center"/>
          </w:tcPr>
          <w:p w14:paraId="2521BCF5" w14:textId="77777777" w:rsidR="00125EC5" w:rsidRDefault="00125EC5"/>
        </w:tc>
        <w:tc>
          <w:tcPr>
            <w:tcW w:w="1620" w:type="dxa"/>
            <w:tcBorders>
              <w:bottom w:val="dotted" w:sz="4" w:space="0" w:color="auto"/>
            </w:tcBorders>
            <w:vAlign w:val="center"/>
          </w:tcPr>
          <w:p w14:paraId="1A5AD62D" w14:textId="77777777" w:rsidR="00125EC5" w:rsidRDefault="00125EC5"/>
        </w:tc>
        <w:tc>
          <w:tcPr>
            <w:tcW w:w="1620" w:type="dxa"/>
            <w:tcBorders>
              <w:bottom w:val="dotted" w:sz="4" w:space="0" w:color="auto"/>
            </w:tcBorders>
            <w:vAlign w:val="center"/>
          </w:tcPr>
          <w:p w14:paraId="29D747A7" w14:textId="77777777" w:rsidR="00125EC5" w:rsidRDefault="00F35505">
            <w:pPr>
              <w:jc w:val="left"/>
              <w:divId w:val="1"/>
            </w:pPr>
            <w:r>
              <w:rPr>
                <w:sz w:val="16"/>
              </w:rPr>
              <w:t>Chikusui, Shinseiki</w:t>
            </w:r>
          </w:p>
        </w:tc>
        <w:tc>
          <w:tcPr>
            <w:tcW w:w="1620" w:type="dxa"/>
            <w:tcBorders>
              <w:bottom w:val="dotted" w:sz="4" w:space="0" w:color="auto"/>
            </w:tcBorders>
            <w:vAlign w:val="center"/>
          </w:tcPr>
          <w:p w14:paraId="42E49A33" w14:textId="77777777" w:rsidR="00125EC5" w:rsidRDefault="00F35505">
            <w:pPr>
              <w:jc w:val="center"/>
              <w:divId w:val="1"/>
            </w:pPr>
            <w:r>
              <w:rPr>
                <w:rFonts w:eastAsia="Arial"/>
                <w:sz w:val="16"/>
              </w:rPr>
              <w:t xml:space="preserve">1 </w:t>
            </w:r>
          </w:p>
        </w:tc>
      </w:tr>
      <w:tr w:rsidR="00125EC5" w14:paraId="10E8951E" w14:textId="77777777">
        <w:trPr>
          <w:trHeight w:val="320"/>
        </w:trPr>
        <w:tc>
          <w:tcPr>
            <w:tcW w:w="1620" w:type="dxa"/>
            <w:gridSpan w:val="2"/>
            <w:vMerge/>
          </w:tcPr>
          <w:p w14:paraId="2C72A334" w14:textId="77777777" w:rsidR="00125EC5" w:rsidRDefault="00125EC5"/>
        </w:tc>
        <w:tc>
          <w:tcPr>
            <w:tcW w:w="1620" w:type="dxa"/>
            <w:gridSpan w:val="2"/>
            <w:tcBorders>
              <w:bottom w:val="dotted" w:sz="4" w:space="0" w:color="auto"/>
            </w:tcBorders>
            <w:vAlign w:val="center"/>
          </w:tcPr>
          <w:p w14:paraId="44EBC64D" w14:textId="77777777" w:rsidR="00125EC5" w:rsidRDefault="00F35505">
            <w:pPr>
              <w:jc w:val="left"/>
              <w:divId w:val="1"/>
            </w:pPr>
            <w:r>
              <w:rPr>
                <w:sz w:val="16"/>
              </w:rPr>
              <w:t>greenish brown</w:t>
            </w:r>
          </w:p>
        </w:tc>
        <w:tc>
          <w:tcPr>
            <w:tcW w:w="1620" w:type="dxa"/>
            <w:gridSpan w:val="2"/>
            <w:tcBorders>
              <w:bottom w:val="dotted" w:sz="4" w:space="0" w:color="auto"/>
            </w:tcBorders>
            <w:vAlign w:val="center"/>
          </w:tcPr>
          <w:p w14:paraId="24234B98" w14:textId="77777777" w:rsidR="00125EC5" w:rsidRDefault="00125EC5"/>
        </w:tc>
        <w:tc>
          <w:tcPr>
            <w:tcW w:w="1620" w:type="dxa"/>
            <w:tcBorders>
              <w:bottom w:val="dotted" w:sz="4" w:space="0" w:color="auto"/>
            </w:tcBorders>
            <w:vAlign w:val="center"/>
          </w:tcPr>
          <w:p w14:paraId="7917D4F7" w14:textId="77777777" w:rsidR="00125EC5" w:rsidRDefault="00125EC5"/>
        </w:tc>
        <w:tc>
          <w:tcPr>
            <w:tcW w:w="1620" w:type="dxa"/>
            <w:tcBorders>
              <w:bottom w:val="dotted" w:sz="4" w:space="0" w:color="auto"/>
            </w:tcBorders>
            <w:vAlign w:val="center"/>
          </w:tcPr>
          <w:p w14:paraId="22520443" w14:textId="77777777" w:rsidR="00125EC5" w:rsidRDefault="00125EC5"/>
        </w:tc>
        <w:tc>
          <w:tcPr>
            <w:tcW w:w="1620" w:type="dxa"/>
            <w:tcBorders>
              <w:bottom w:val="dotted" w:sz="4" w:space="0" w:color="auto"/>
            </w:tcBorders>
            <w:vAlign w:val="center"/>
          </w:tcPr>
          <w:p w14:paraId="3F7A53FC" w14:textId="77777777" w:rsidR="00125EC5" w:rsidRDefault="00F35505">
            <w:pPr>
              <w:jc w:val="left"/>
              <w:divId w:val="1"/>
            </w:pPr>
            <w:r>
              <w:rPr>
                <w:sz w:val="16"/>
              </w:rPr>
              <w:t>Yakumo</w:t>
            </w:r>
          </w:p>
        </w:tc>
        <w:tc>
          <w:tcPr>
            <w:tcW w:w="1620" w:type="dxa"/>
            <w:tcBorders>
              <w:bottom w:val="dotted" w:sz="4" w:space="0" w:color="auto"/>
            </w:tcBorders>
            <w:vAlign w:val="center"/>
          </w:tcPr>
          <w:p w14:paraId="52F4B5A0" w14:textId="77777777" w:rsidR="00125EC5" w:rsidRDefault="00F35505">
            <w:pPr>
              <w:jc w:val="center"/>
              <w:divId w:val="1"/>
            </w:pPr>
            <w:r>
              <w:rPr>
                <w:rFonts w:eastAsia="Arial"/>
                <w:sz w:val="16"/>
              </w:rPr>
              <w:t xml:space="preserve">2 </w:t>
            </w:r>
          </w:p>
        </w:tc>
      </w:tr>
      <w:tr w:rsidR="00125EC5" w14:paraId="3199A783" w14:textId="77777777">
        <w:trPr>
          <w:trHeight w:val="320"/>
        </w:trPr>
        <w:tc>
          <w:tcPr>
            <w:tcW w:w="1620" w:type="dxa"/>
            <w:gridSpan w:val="2"/>
            <w:vMerge/>
          </w:tcPr>
          <w:p w14:paraId="45AD5925" w14:textId="77777777" w:rsidR="00125EC5" w:rsidRDefault="00125EC5"/>
        </w:tc>
        <w:tc>
          <w:tcPr>
            <w:tcW w:w="1620" w:type="dxa"/>
            <w:gridSpan w:val="2"/>
            <w:tcBorders>
              <w:bottom w:val="dotted" w:sz="4" w:space="0" w:color="auto"/>
            </w:tcBorders>
            <w:vAlign w:val="center"/>
          </w:tcPr>
          <w:p w14:paraId="2641B197" w14:textId="77777777" w:rsidR="00125EC5" w:rsidRDefault="00F35505">
            <w:pPr>
              <w:jc w:val="left"/>
              <w:divId w:val="1"/>
            </w:pPr>
            <w:r>
              <w:rPr>
                <w:sz w:val="16"/>
              </w:rPr>
              <w:t>brown</w:t>
            </w:r>
          </w:p>
        </w:tc>
        <w:tc>
          <w:tcPr>
            <w:tcW w:w="1620" w:type="dxa"/>
            <w:gridSpan w:val="2"/>
            <w:tcBorders>
              <w:bottom w:val="dotted" w:sz="4" w:space="0" w:color="auto"/>
            </w:tcBorders>
            <w:vAlign w:val="center"/>
          </w:tcPr>
          <w:p w14:paraId="4146BCD5" w14:textId="77777777" w:rsidR="00125EC5" w:rsidRDefault="00125EC5"/>
        </w:tc>
        <w:tc>
          <w:tcPr>
            <w:tcW w:w="1620" w:type="dxa"/>
            <w:tcBorders>
              <w:bottom w:val="dotted" w:sz="4" w:space="0" w:color="auto"/>
            </w:tcBorders>
            <w:vAlign w:val="center"/>
          </w:tcPr>
          <w:p w14:paraId="51C6FC16" w14:textId="77777777" w:rsidR="00125EC5" w:rsidRDefault="00125EC5"/>
        </w:tc>
        <w:tc>
          <w:tcPr>
            <w:tcW w:w="1620" w:type="dxa"/>
            <w:tcBorders>
              <w:bottom w:val="dotted" w:sz="4" w:space="0" w:color="auto"/>
            </w:tcBorders>
            <w:vAlign w:val="center"/>
          </w:tcPr>
          <w:p w14:paraId="59C1C77C" w14:textId="77777777" w:rsidR="00125EC5" w:rsidRDefault="00125EC5"/>
        </w:tc>
        <w:tc>
          <w:tcPr>
            <w:tcW w:w="1620" w:type="dxa"/>
            <w:tcBorders>
              <w:bottom w:val="dotted" w:sz="4" w:space="0" w:color="auto"/>
            </w:tcBorders>
            <w:vAlign w:val="center"/>
          </w:tcPr>
          <w:p w14:paraId="7A0EC4AC" w14:textId="77777777" w:rsidR="00125EC5" w:rsidRDefault="00F35505">
            <w:pPr>
              <w:jc w:val="left"/>
              <w:divId w:val="1"/>
            </w:pPr>
            <w:r>
              <w:rPr>
                <w:sz w:val="16"/>
              </w:rPr>
              <w:t>Gold Nijisseiki, Hosui, Kosui</w:t>
            </w:r>
          </w:p>
        </w:tc>
        <w:tc>
          <w:tcPr>
            <w:tcW w:w="1620" w:type="dxa"/>
            <w:tcBorders>
              <w:bottom w:val="dotted" w:sz="4" w:space="0" w:color="auto"/>
            </w:tcBorders>
            <w:vAlign w:val="center"/>
          </w:tcPr>
          <w:p w14:paraId="239BF884" w14:textId="77777777" w:rsidR="00125EC5" w:rsidRDefault="00F35505">
            <w:pPr>
              <w:jc w:val="center"/>
              <w:divId w:val="1"/>
            </w:pPr>
            <w:r>
              <w:rPr>
                <w:rFonts w:eastAsia="Arial"/>
                <w:sz w:val="16"/>
              </w:rPr>
              <w:t xml:space="preserve">3 </w:t>
            </w:r>
          </w:p>
        </w:tc>
      </w:tr>
      <w:tr w:rsidR="00125EC5" w14:paraId="10EFE113" w14:textId="77777777">
        <w:trPr>
          <w:trHeight w:val="320"/>
        </w:trPr>
        <w:tc>
          <w:tcPr>
            <w:tcW w:w="1620" w:type="dxa"/>
            <w:gridSpan w:val="2"/>
            <w:vMerge/>
          </w:tcPr>
          <w:p w14:paraId="6EBC11F9" w14:textId="77777777" w:rsidR="00125EC5" w:rsidRDefault="00125EC5"/>
        </w:tc>
        <w:tc>
          <w:tcPr>
            <w:tcW w:w="1620" w:type="dxa"/>
            <w:gridSpan w:val="2"/>
            <w:tcBorders>
              <w:bottom w:val="dotted" w:sz="4" w:space="0" w:color="auto"/>
            </w:tcBorders>
            <w:vAlign w:val="center"/>
          </w:tcPr>
          <w:p w14:paraId="400A5EF0" w14:textId="77777777" w:rsidR="00125EC5" w:rsidRDefault="00F35505">
            <w:pPr>
              <w:jc w:val="left"/>
              <w:divId w:val="1"/>
            </w:pPr>
            <w:r>
              <w:rPr>
                <w:sz w:val="16"/>
              </w:rPr>
              <w:t>red brown</w:t>
            </w:r>
          </w:p>
        </w:tc>
        <w:tc>
          <w:tcPr>
            <w:tcW w:w="1620" w:type="dxa"/>
            <w:gridSpan w:val="2"/>
            <w:tcBorders>
              <w:bottom w:val="dotted" w:sz="4" w:space="0" w:color="auto"/>
            </w:tcBorders>
            <w:vAlign w:val="center"/>
          </w:tcPr>
          <w:p w14:paraId="68E9032A" w14:textId="77777777" w:rsidR="00125EC5" w:rsidRDefault="00125EC5"/>
        </w:tc>
        <w:tc>
          <w:tcPr>
            <w:tcW w:w="1620" w:type="dxa"/>
            <w:tcBorders>
              <w:bottom w:val="dotted" w:sz="4" w:space="0" w:color="auto"/>
            </w:tcBorders>
            <w:vAlign w:val="center"/>
          </w:tcPr>
          <w:p w14:paraId="4E2B4443" w14:textId="77777777" w:rsidR="00125EC5" w:rsidRDefault="00125EC5"/>
        </w:tc>
        <w:tc>
          <w:tcPr>
            <w:tcW w:w="1620" w:type="dxa"/>
            <w:tcBorders>
              <w:bottom w:val="dotted" w:sz="4" w:space="0" w:color="auto"/>
            </w:tcBorders>
            <w:vAlign w:val="center"/>
          </w:tcPr>
          <w:p w14:paraId="6CE6AEA8" w14:textId="77777777" w:rsidR="00125EC5" w:rsidRDefault="00125EC5"/>
        </w:tc>
        <w:tc>
          <w:tcPr>
            <w:tcW w:w="1620" w:type="dxa"/>
            <w:tcBorders>
              <w:bottom w:val="dotted" w:sz="4" w:space="0" w:color="auto"/>
            </w:tcBorders>
            <w:vAlign w:val="center"/>
          </w:tcPr>
          <w:p w14:paraId="68C74795" w14:textId="77777777" w:rsidR="00125EC5" w:rsidRDefault="00F35505">
            <w:pPr>
              <w:jc w:val="left"/>
              <w:divId w:val="1"/>
            </w:pPr>
            <w:r>
              <w:rPr>
                <w:sz w:val="16"/>
              </w:rPr>
              <w:t>Shinko, Shinsui</w:t>
            </w:r>
          </w:p>
        </w:tc>
        <w:tc>
          <w:tcPr>
            <w:tcW w:w="1620" w:type="dxa"/>
            <w:tcBorders>
              <w:bottom w:val="dotted" w:sz="4" w:space="0" w:color="auto"/>
            </w:tcBorders>
            <w:vAlign w:val="center"/>
          </w:tcPr>
          <w:p w14:paraId="40121657" w14:textId="77777777" w:rsidR="00125EC5" w:rsidRDefault="00F35505">
            <w:pPr>
              <w:jc w:val="center"/>
              <w:divId w:val="1"/>
            </w:pPr>
            <w:r>
              <w:rPr>
                <w:rFonts w:eastAsia="Arial"/>
                <w:sz w:val="16"/>
              </w:rPr>
              <w:t xml:space="preserve">4 </w:t>
            </w:r>
          </w:p>
        </w:tc>
      </w:tr>
      <w:tr w:rsidR="00125EC5" w14:paraId="3F3E2F07" w14:textId="77777777">
        <w:trPr>
          <w:trHeight w:val="360"/>
        </w:trPr>
        <w:tc>
          <w:tcPr>
            <w:tcW w:w="810" w:type="dxa"/>
            <w:tcBorders>
              <w:right w:val="dotted" w:sz="4" w:space="0" w:color="auto"/>
            </w:tcBorders>
            <w:shd w:val="clear" w:color="auto" w:fill="DFDFD7"/>
            <w:vAlign w:val="center"/>
          </w:tcPr>
          <w:p w14:paraId="5D9A44BB" w14:textId="77777777" w:rsidR="00125EC5" w:rsidRDefault="00F35505">
            <w:r>
              <w:rPr>
                <w:rFonts w:eastAsia="Arial"/>
                <w:b/>
                <w:sz w:val="16"/>
              </w:rPr>
              <w:t>14.</w:t>
            </w:r>
          </w:p>
        </w:tc>
        <w:tc>
          <w:tcPr>
            <w:tcW w:w="810" w:type="dxa"/>
            <w:tcBorders>
              <w:right w:val="dotted" w:sz="4" w:space="0" w:color="auto"/>
            </w:tcBorders>
            <w:shd w:val="clear" w:color="auto" w:fill="DFDFD7"/>
            <w:vAlign w:val="center"/>
          </w:tcPr>
          <w:p w14:paraId="024BA7EF"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2B7621D0" w14:textId="77777777" w:rsidR="00125EC5" w:rsidRDefault="00F35505">
            <w:r>
              <w:rPr>
                <w:rFonts w:eastAsia="Arial"/>
                <w:b/>
                <w:sz w:val="16"/>
              </w:rPr>
              <w:t>QN</w:t>
            </w:r>
          </w:p>
        </w:tc>
        <w:tc>
          <w:tcPr>
            <w:tcW w:w="810" w:type="dxa"/>
            <w:tcBorders>
              <w:right w:val="dotted" w:sz="4" w:space="0" w:color="auto"/>
            </w:tcBorders>
            <w:shd w:val="clear" w:color="auto" w:fill="DFDFD7"/>
            <w:vAlign w:val="center"/>
          </w:tcPr>
          <w:p w14:paraId="6DFC05EC" w14:textId="77777777" w:rsidR="00125EC5" w:rsidRDefault="00F35505">
            <w:r>
              <w:rPr>
                <w:rFonts w:eastAsia="Arial"/>
                <w:b/>
                <w:sz w:val="16"/>
              </w:rPr>
              <w:t>VG</w:t>
            </w:r>
          </w:p>
        </w:tc>
        <w:tc>
          <w:tcPr>
            <w:tcW w:w="810" w:type="dxa"/>
            <w:tcBorders>
              <w:right w:val="dotted" w:sz="4" w:space="0" w:color="auto"/>
            </w:tcBorders>
            <w:shd w:val="clear" w:color="auto" w:fill="DFDFD7"/>
            <w:vAlign w:val="center"/>
          </w:tcPr>
          <w:p w14:paraId="787C2C03" w14:textId="77777777" w:rsidR="00125EC5" w:rsidRDefault="00125EC5"/>
        </w:tc>
        <w:tc>
          <w:tcPr>
            <w:tcW w:w="810" w:type="dxa"/>
            <w:tcBorders>
              <w:right w:val="dotted" w:sz="4" w:space="0" w:color="auto"/>
            </w:tcBorders>
            <w:shd w:val="clear" w:color="auto" w:fill="DFDFD7"/>
            <w:vAlign w:val="center"/>
          </w:tcPr>
          <w:p w14:paraId="4EB163E7" w14:textId="77777777" w:rsidR="00125EC5" w:rsidRDefault="00125EC5"/>
        </w:tc>
        <w:tc>
          <w:tcPr>
            <w:tcW w:w="1620" w:type="dxa"/>
            <w:shd w:val="clear" w:color="auto" w:fill="DFDFD7"/>
            <w:vAlign w:val="center"/>
          </w:tcPr>
          <w:p w14:paraId="065275A7" w14:textId="77777777" w:rsidR="00125EC5" w:rsidRDefault="00125EC5"/>
        </w:tc>
        <w:tc>
          <w:tcPr>
            <w:tcW w:w="1620" w:type="dxa"/>
            <w:shd w:val="clear" w:color="auto" w:fill="DFDFD7"/>
          </w:tcPr>
          <w:p w14:paraId="24784E41" w14:textId="77777777" w:rsidR="00125EC5" w:rsidRDefault="00125EC5"/>
        </w:tc>
        <w:tc>
          <w:tcPr>
            <w:tcW w:w="1620" w:type="dxa"/>
            <w:shd w:val="clear" w:color="auto" w:fill="DFDFD7"/>
          </w:tcPr>
          <w:p w14:paraId="365ECB23" w14:textId="77777777" w:rsidR="00125EC5" w:rsidRDefault="00125EC5"/>
        </w:tc>
        <w:tc>
          <w:tcPr>
            <w:tcW w:w="1620" w:type="dxa"/>
            <w:shd w:val="clear" w:color="auto" w:fill="DFDFD7"/>
          </w:tcPr>
          <w:p w14:paraId="6DA3C80B" w14:textId="77777777" w:rsidR="00125EC5" w:rsidRDefault="00125EC5"/>
        </w:tc>
      </w:tr>
      <w:tr w:rsidR="00125EC5" w14:paraId="570A3B86" w14:textId="77777777">
        <w:trPr>
          <w:trHeight w:val="440"/>
        </w:trPr>
        <w:tc>
          <w:tcPr>
            <w:tcW w:w="1620" w:type="dxa"/>
            <w:gridSpan w:val="2"/>
            <w:vMerge w:val="restart"/>
          </w:tcPr>
          <w:p w14:paraId="4F9F0213" w14:textId="77777777" w:rsidR="00125EC5" w:rsidRDefault="00125EC5"/>
        </w:tc>
        <w:tc>
          <w:tcPr>
            <w:tcW w:w="1620" w:type="dxa"/>
            <w:gridSpan w:val="2"/>
            <w:tcBorders>
              <w:bottom w:val="dotted" w:sz="4" w:space="0" w:color="auto"/>
            </w:tcBorders>
          </w:tcPr>
          <w:p w14:paraId="221F6746" w14:textId="77777777" w:rsidR="00125EC5" w:rsidRDefault="00F35505">
            <w:pPr>
              <w:spacing w:before="113" w:after="113"/>
              <w:jc w:val="left"/>
              <w:divId w:val="1"/>
            </w:pPr>
            <w:r>
              <w:rPr>
                <w:b/>
                <w:sz w:val="16"/>
              </w:rPr>
              <w:t>Young leaf: density of pubescence on lower side</w:t>
            </w:r>
          </w:p>
        </w:tc>
        <w:tc>
          <w:tcPr>
            <w:tcW w:w="1620" w:type="dxa"/>
            <w:gridSpan w:val="2"/>
            <w:tcBorders>
              <w:bottom w:val="dotted" w:sz="4" w:space="0" w:color="auto"/>
            </w:tcBorders>
          </w:tcPr>
          <w:p w14:paraId="29C9B023" w14:textId="77777777" w:rsidR="00125EC5" w:rsidRDefault="00125EC5"/>
        </w:tc>
        <w:tc>
          <w:tcPr>
            <w:tcW w:w="1620" w:type="dxa"/>
            <w:tcBorders>
              <w:bottom w:val="dotted" w:sz="4" w:space="0" w:color="auto"/>
            </w:tcBorders>
          </w:tcPr>
          <w:p w14:paraId="39770209" w14:textId="77777777" w:rsidR="00125EC5" w:rsidRDefault="00125EC5"/>
        </w:tc>
        <w:tc>
          <w:tcPr>
            <w:tcW w:w="1620" w:type="dxa"/>
            <w:tcBorders>
              <w:bottom w:val="dotted" w:sz="4" w:space="0" w:color="auto"/>
            </w:tcBorders>
          </w:tcPr>
          <w:p w14:paraId="2595EC83" w14:textId="77777777" w:rsidR="00125EC5" w:rsidRDefault="00125EC5"/>
        </w:tc>
        <w:tc>
          <w:tcPr>
            <w:tcW w:w="1620" w:type="dxa"/>
            <w:tcBorders>
              <w:bottom w:val="dotted" w:sz="4" w:space="0" w:color="auto"/>
            </w:tcBorders>
          </w:tcPr>
          <w:p w14:paraId="039F1DE2" w14:textId="77777777" w:rsidR="00125EC5" w:rsidRDefault="00125EC5"/>
        </w:tc>
        <w:tc>
          <w:tcPr>
            <w:tcW w:w="1620" w:type="dxa"/>
            <w:tcBorders>
              <w:bottom w:val="dotted" w:sz="4" w:space="0" w:color="auto"/>
            </w:tcBorders>
          </w:tcPr>
          <w:p w14:paraId="0A4A14BD" w14:textId="77777777" w:rsidR="00125EC5" w:rsidRDefault="00125EC5"/>
        </w:tc>
      </w:tr>
      <w:tr w:rsidR="00125EC5" w14:paraId="4E78E1DC" w14:textId="77777777">
        <w:trPr>
          <w:trHeight w:val="320"/>
        </w:trPr>
        <w:tc>
          <w:tcPr>
            <w:tcW w:w="1620" w:type="dxa"/>
            <w:gridSpan w:val="2"/>
            <w:vMerge/>
          </w:tcPr>
          <w:p w14:paraId="3E9A6B9B" w14:textId="77777777" w:rsidR="00125EC5" w:rsidRDefault="00125EC5"/>
        </w:tc>
        <w:tc>
          <w:tcPr>
            <w:tcW w:w="1620" w:type="dxa"/>
            <w:gridSpan w:val="2"/>
            <w:tcBorders>
              <w:bottom w:val="dotted" w:sz="4" w:space="0" w:color="auto"/>
            </w:tcBorders>
            <w:vAlign w:val="center"/>
          </w:tcPr>
          <w:p w14:paraId="451EF0AD" w14:textId="77777777" w:rsidR="00125EC5" w:rsidRDefault="00F35505">
            <w:pPr>
              <w:jc w:val="left"/>
              <w:divId w:val="1"/>
            </w:pPr>
            <w:r>
              <w:rPr>
                <w:sz w:val="16"/>
              </w:rPr>
              <w:t>absent or very sparse</w:t>
            </w:r>
          </w:p>
        </w:tc>
        <w:tc>
          <w:tcPr>
            <w:tcW w:w="1620" w:type="dxa"/>
            <w:gridSpan w:val="2"/>
            <w:tcBorders>
              <w:bottom w:val="dotted" w:sz="4" w:space="0" w:color="auto"/>
            </w:tcBorders>
            <w:vAlign w:val="center"/>
          </w:tcPr>
          <w:p w14:paraId="4F03EEBE" w14:textId="77777777" w:rsidR="00125EC5" w:rsidRDefault="00125EC5"/>
        </w:tc>
        <w:tc>
          <w:tcPr>
            <w:tcW w:w="1620" w:type="dxa"/>
            <w:tcBorders>
              <w:bottom w:val="dotted" w:sz="4" w:space="0" w:color="auto"/>
            </w:tcBorders>
            <w:vAlign w:val="center"/>
          </w:tcPr>
          <w:p w14:paraId="64EADD51" w14:textId="77777777" w:rsidR="00125EC5" w:rsidRDefault="00125EC5"/>
        </w:tc>
        <w:tc>
          <w:tcPr>
            <w:tcW w:w="1620" w:type="dxa"/>
            <w:tcBorders>
              <w:bottom w:val="dotted" w:sz="4" w:space="0" w:color="auto"/>
            </w:tcBorders>
            <w:vAlign w:val="center"/>
          </w:tcPr>
          <w:p w14:paraId="213954A7" w14:textId="77777777" w:rsidR="00125EC5" w:rsidRDefault="00125EC5"/>
        </w:tc>
        <w:tc>
          <w:tcPr>
            <w:tcW w:w="1620" w:type="dxa"/>
            <w:tcBorders>
              <w:bottom w:val="dotted" w:sz="4" w:space="0" w:color="auto"/>
            </w:tcBorders>
            <w:vAlign w:val="center"/>
          </w:tcPr>
          <w:p w14:paraId="2F71578C" w14:textId="77777777" w:rsidR="00125EC5" w:rsidRDefault="00125EC5"/>
        </w:tc>
        <w:tc>
          <w:tcPr>
            <w:tcW w:w="1620" w:type="dxa"/>
            <w:tcBorders>
              <w:bottom w:val="dotted" w:sz="4" w:space="0" w:color="auto"/>
            </w:tcBorders>
            <w:vAlign w:val="center"/>
          </w:tcPr>
          <w:p w14:paraId="2A385746" w14:textId="77777777" w:rsidR="00125EC5" w:rsidRDefault="00F35505">
            <w:pPr>
              <w:jc w:val="center"/>
              <w:divId w:val="1"/>
            </w:pPr>
            <w:r>
              <w:rPr>
                <w:rFonts w:eastAsia="Arial"/>
                <w:sz w:val="16"/>
              </w:rPr>
              <w:t xml:space="preserve">1 </w:t>
            </w:r>
          </w:p>
        </w:tc>
      </w:tr>
      <w:tr w:rsidR="00125EC5" w14:paraId="09DA428D" w14:textId="77777777">
        <w:trPr>
          <w:trHeight w:val="320"/>
        </w:trPr>
        <w:tc>
          <w:tcPr>
            <w:tcW w:w="1620" w:type="dxa"/>
            <w:gridSpan w:val="2"/>
            <w:vMerge/>
          </w:tcPr>
          <w:p w14:paraId="0E7D8F10" w14:textId="77777777" w:rsidR="00125EC5" w:rsidRDefault="00125EC5"/>
        </w:tc>
        <w:tc>
          <w:tcPr>
            <w:tcW w:w="1620" w:type="dxa"/>
            <w:gridSpan w:val="2"/>
            <w:tcBorders>
              <w:bottom w:val="dotted" w:sz="4" w:space="0" w:color="auto"/>
            </w:tcBorders>
            <w:vAlign w:val="center"/>
          </w:tcPr>
          <w:p w14:paraId="01E62000" w14:textId="77777777" w:rsidR="00125EC5" w:rsidRDefault="00F35505">
            <w:pPr>
              <w:jc w:val="left"/>
              <w:divId w:val="1"/>
            </w:pPr>
            <w:r>
              <w:rPr>
                <w:sz w:val="16"/>
              </w:rPr>
              <w:t>sparse</w:t>
            </w:r>
          </w:p>
        </w:tc>
        <w:tc>
          <w:tcPr>
            <w:tcW w:w="1620" w:type="dxa"/>
            <w:gridSpan w:val="2"/>
            <w:tcBorders>
              <w:bottom w:val="dotted" w:sz="4" w:space="0" w:color="auto"/>
            </w:tcBorders>
            <w:vAlign w:val="center"/>
          </w:tcPr>
          <w:p w14:paraId="7466428A" w14:textId="77777777" w:rsidR="00125EC5" w:rsidRDefault="00125EC5"/>
        </w:tc>
        <w:tc>
          <w:tcPr>
            <w:tcW w:w="1620" w:type="dxa"/>
            <w:tcBorders>
              <w:bottom w:val="dotted" w:sz="4" w:space="0" w:color="auto"/>
            </w:tcBorders>
            <w:vAlign w:val="center"/>
          </w:tcPr>
          <w:p w14:paraId="12139E3A" w14:textId="77777777" w:rsidR="00125EC5" w:rsidRDefault="00125EC5"/>
        </w:tc>
        <w:tc>
          <w:tcPr>
            <w:tcW w:w="1620" w:type="dxa"/>
            <w:tcBorders>
              <w:bottom w:val="dotted" w:sz="4" w:space="0" w:color="auto"/>
            </w:tcBorders>
            <w:vAlign w:val="center"/>
          </w:tcPr>
          <w:p w14:paraId="15A9C574" w14:textId="77777777" w:rsidR="00125EC5" w:rsidRDefault="00125EC5"/>
        </w:tc>
        <w:tc>
          <w:tcPr>
            <w:tcW w:w="1620" w:type="dxa"/>
            <w:tcBorders>
              <w:bottom w:val="dotted" w:sz="4" w:space="0" w:color="auto"/>
            </w:tcBorders>
            <w:vAlign w:val="center"/>
          </w:tcPr>
          <w:p w14:paraId="2D08B754" w14:textId="77777777" w:rsidR="00125EC5" w:rsidRDefault="00F35505">
            <w:pPr>
              <w:jc w:val="left"/>
              <w:divId w:val="1"/>
            </w:pPr>
            <w:r>
              <w:rPr>
                <w:sz w:val="16"/>
              </w:rPr>
              <w:t>Hosui, Kosui, Shinsui</w:t>
            </w:r>
          </w:p>
        </w:tc>
        <w:tc>
          <w:tcPr>
            <w:tcW w:w="1620" w:type="dxa"/>
            <w:tcBorders>
              <w:bottom w:val="dotted" w:sz="4" w:space="0" w:color="auto"/>
            </w:tcBorders>
            <w:vAlign w:val="center"/>
          </w:tcPr>
          <w:p w14:paraId="426DD03B" w14:textId="77777777" w:rsidR="00125EC5" w:rsidRDefault="00F35505">
            <w:pPr>
              <w:jc w:val="center"/>
              <w:divId w:val="1"/>
            </w:pPr>
            <w:r>
              <w:rPr>
                <w:rFonts w:eastAsia="Arial"/>
                <w:sz w:val="16"/>
              </w:rPr>
              <w:t xml:space="preserve">2 </w:t>
            </w:r>
          </w:p>
        </w:tc>
      </w:tr>
      <w:tr w:rsidR="00125EC5" w14:paraId="10E22404" w14:textId="77777777">
        <w:trPr>
          <w:trHeight w:val="320"/>
        </w:trPr>
        <w:tc>
          <w:tcPr>
            <w:tcW w:w="1620" w:type="dxa"/>
            <w:gridSpan w:val="2"/>
            <w:vMerge/>
          </w:tcPr>
          <w:p w14:paraId="1537C9E8" w14:textId="77777777" w:rsidR="00125EC5" w:rsidRDefault="00125EC5"/>
        </w:tc>
        <w:tc>
          <w:tcPr>
            <w:tcW w:w="1620" w:type="dxa"/>
            <w:gridSpan w:val="2"/>
            <w:tcBorders>
              <w:bottom w:val="dotted" w:sz="4" w:space="0" w:color="auto"/>
            </w:tcBorders>
            <w:vAlign w:val="center"/>
          </w:tcPr>
          <w:p w14:paraId="184982FB" w14:textId="77777777" w:rsidR="00125EC5" w:rsidRDefault="00F35505">
            <w:pPr>
              <w:jc w:val="left"/>
              <w:divId w:val="1"/>
            </w:pPr>
            <w:r>
              <w:rPr>
                <w:sz w:val="16"/>
              </w:rPr>
              <w:t>medium</w:t>
            </w:r>
          </w:p>
        </w:tc>
        <w:tc>
          <w:tcPr>
            <w:tcW w:w="1620" w:type="dxa"/>
            <w:gridSpan w:val="2"/>
            <w:tcBorders>
              <w:bottom w:val="dotted" w:sz="4" w:space="0" w:color="auto"/>
            </w:tcBorders>
            <w:vAlign w:val="center"/>
          </w:tcPr>
          <w:p w14:paraId="5732856A" w14:textId="77777777" w:rsidR="00125EC5" w:rsidRDefault="00125EC5"/>
        </w:tc>
        <w:tc>
          <w:tcPr>
            <w:tcW w:w="1620" w:type="dxa"/>
            <w:tcBorders>
              <w:bottom w:val="dotted" w:sz="4" w:space="0" w:color="auto"/>
            </w:tcBorders>
            <w:vAlign w:val="center"/>
          </w:tcPr>
          <w:p w14:paraId="4835101E" w14:textId="77777777" w:rsidR="00125EC5" w:rsidRDefault="00125EC5"/>
        </w:tc>
        <w:tc>
          <w:tcPr>
            <w:tcW w:w="1620" w:type="dxa"/>
            <w:tcBorders>
              <w:bottom w:val="dotted" w:sz="4" w:space="0" w:color="auto"/>
            </w:tcBorders>
            <w:vAlign w:val="center"/>
          </w:tcPr>
          <w:p w14:paraId="36B83C38" w14:textId="77777777" w:rsidR="00125EC5" w:rsidRDefault="00125EC5"/>
        </w:tc>
        <w:tc>
          <w:tcPr>
            <w:tcW w:w="1620" w:type="dxa"/>
            <w:tcBorders>
              <w:bottom w:val="dotted" w:sz="4" w:space="0" w:color="auto"/>
            </w:tcBorders>
            <w:vAlign w:val="center"/>
          </w:tcPr>
          <w:p w14:paraId="54EB0AB5" w14:textId="77777777" w:rsidR="00125EC5" w:rsidRDefault="00F35505">
            <w:pPr>
              <w:jc w:val="left"/>
              <w:divId w:val="1"/>
            </w:pPr>
            <w:r>
              <w:rPr>
                <w:sz w:val="16"/>
              </w:rPr>
              <w:t>Aikansui, Chojuro, Niitaka</w:t>
            </w:r>
          </w:p>
        </w:tc>
        <w:tc>
          <w:tcPr>
            <w:tcW w:w="1620" w:type="dxa"/>
            <w:tcBorders>
              <w:bottom w:val="dotted" w:sz="4" w:space="0" w:color="auto"/>
            </w:tcBorders>
            <w:vAlign w:val="center"/>
          </w:tcPr>
          <w:p w14:paraId="58069DD7" w14:textId="77777777" w:rsidR="00125EC5" w:rsidRDefault="00F35505">
            <w:pPr>
              <w:jc w:val="center"/>
              <w:divId w:val="1"/>
            </w:pPr>
            <w:r>
              <w:rPr>
                <w:rFonts w:eastAsia="Arial"/>
                <w:sz w:val="16"/>
              </w:rPr>
              <w:t xml:space="preserve">3 </w:t>
            </w:r>
          </w:p>
        </w:tc>
      </w:tr>
      <w:tr w:rsidR="00125EC5" w14:paraId="0CF1ABCF" w14:textId="77777777">
        <w:trPr>
          <w:trHeight w:val="320"/>
        </w:trPr>
        <w:tc>
          <w:tcPr>
            <w:tcW w:w="1620" w:type="dxa"/>
            <w:gridSpan w:val="2"/>
            <w:vMerge/>
          </w:tcPr>
          <w:p w14:paraId="4E8C57F0" w14:textId="77777777" w:rsidR="00125EC5" w:rsidRDefault="00125EC5"/>
        </w:tc>
        <w:tc>
          <w:tcPr>
            <w:tcW w:w="1620" w:type="dxa"/>
            <w:gridSpan w:val="2"/>
            <w:tcBorders>
              <w:bottom w:val="dotted" w:sz="4" w:space="0" w:color="auto"/>
            </w:tcBorders>
            <w:vAlign w:val="center"/>
          </w:tcPr>
          <w:p w14:paraId="79166BA6" w14:textId="77777777" w:rsidR="00125EC5" w:rsidRDefault="00F35505">
            <w:pPr>
              <w:jc w:val="left"/>
              <w:divId w:val="1"/>
            </w:pPr>
            <w:r>
              <w:rPr>
                <w:sz w:val="16"/>
              </w:rPr>
              <w:t>dense</w:t>
            </w:r>
          </w:p>
        </w:tc>
        <w:tc>
          <w:tcPr>
            <w:tcW w:w="1620" w:type="dxa"/>
            <w:gridSpan w:val="2"/>
            <w:tcBorders>
              <w:bottom w:val="dotted" w:sz="4" w:space="0" w:color="auto"/>
            </w:tcBorders>
            <w:vAlign w:val="center"/>
          </w:tcPr>
          <w:p w14:paraId="6C2CBADC" w14:textId="77777777" w:rsidR="00125EC5" w:rsidRDefault="00125EC5"/>
        </w:tc>
        <w:tc>
          <w:tcPr>
            <w:tcW w:w="1620" w:type="dxa"/>
            <w:tcBorders>
              <w:bottom w:val="dotted" w:sz="4" w:space="0" w:color="auto"/>
            </w:tcBorders>
            <w:vAlign w:val="center"/>
          </w:tcPr>
          <w:p w14:paraId="0B0977FF" w14:textId="77777777" w:rsidR="00125EC5" w:rsidRDefault="00125EC5"/>
        </w:tc>
        <w:tc>
          <w:tcPr>
            <w:tcW w:w="1620" w:type="dxa"/>
            <w:tcBorders>
              <w:bottom w:val="dotted" w:sz="4" w:space="0" w:color="auto"/>
            </w:tcBorders>
            <w:vAlign w:val="center"/>
          </w:tcPr>
          <w:p w14:paraId="054D1EAC" w14:textId="77777777" w:rsidR="00125EC5" w:rsidRDefault="00125EC5"/>
        </w:tc>
        <w:tc>
          <w:tcPr>
            <w:tcW w:w="1620" w:type="dxa"/>
            <w:tcBorders>
              <w:bottom w:val="dotted" w:sz="4" w:space="0" w:color="auto"/>
            </w:tcBorders>
            <w:vAlign w:val="center"/>
          </w:tcPr>
          <w:p w14:paraId="7A9E6653" w14:textId="77777777" w:rsidR="00125EC5" w:rsidRDefault="00F35505">
            <w:pPr>
              <w:jc w:val="left"/>
              <w:divId w:val="1"/>
            </w:pPr>
            <w:r>
              <w:rPr>
                <w:sz w:val="16"/>
              </w:rPr>
              <w:t>Gold Nijisseiki, Shinseiki</w:t>
            </w:r>
          </w:p>
        </w:tc>
        <w:tc>
          <w:tcPr>
            <w:tcW w:w="1620" w:type="dxa"/>
            <w:tcBorders>
              <w:bottom w:val="dotted" w:sz="4" w:space="0" w:color="auto"/>
            </w:tcBorders>
            <w:vAlign w:val="center"/>
          </w:tcPr>
          <w:p w14:paraId="29C8870C" w14:textId="77777777" w:rsidR="00125EC5" w:rsidRDefault="00F35505">
            <w:pPr>
              <w:jc w:val="center"/>
              <w:divId w:val="1"/>
            </w:pPr>
            <w:r>
              <w:rPr>
                <w:rFonts w:eastAsia="Arial"/>
                <w:sz w:val="16"/>
              </w:rPr>
              <w:t xml:space="preserve">4 </w:t>
            </w:r>
          </w:p>
        </w:tc>
      </w:tr>
      <w:tr w:rsidR="00125EC5" w14:paraId="7074EC41" w14:textId="77777777">
        <w:trPr>
          <w:trHeight w:val="320"/>
        </w:trPr>
        <w:tc>
          <w:tcPr>
            <w:tcW w:w="1620" w:type="dxa"/>
            <w:gridSpan w:val="2"/>
            <w:vMerge/>
          </w:tcPr>
          <w:p w14:paraId="2E58CC83" w14:textId="77777777" w:rsidR="00125EC5" w:rsidRDefault="00125EC5"/>
        </w:tc>
        <w:tc>
          <w:tcPr>
            <w:tcW w:w="1620" w:type="dxa"/>
            <w:gridSpan w:val="2"/>
            <w:tcBorders>
              <w:bottom w:val="dotted" w:sz="4" w:space="0" w:color="auto"/>
            </w:tcBorders>
            <w:vAlign w:val="center"/>
          </w:tcPr>
          <w:p w14:paraId="1FAA8CCB" w14:textId="77777777" w:rsidR="00125EC5" w:rsidRDefault="00F35505">
            <w:pPr>
              <w:jc w:val="left"/>
              <w:divId w:val="1"/>
            </w:pPr>
            <w:r>
              <w:rPr>
                <w:sz w:val="16"/>
              </w:rPr>
              <w:t>very dense</w:t>
            </w:r>
          </w:p>
        </w:tc>
        <w:tc>
          <w:tcPr>
            <w:tcW w:w="1620" w:type="dxa"/>
            <w:gridSpan w:val="2"/>
            <w:tcBorders>
              <w:bottom w:val="dotted" w:sz="4" w:space="0" w:color="auto"/>
            </w:tcBorders>
            <w:vAlign w:val="center"/>
          </w:tcPr>
          <w:p w14:paraId="6CE7FAFF" w14:textId="77777777" w:rsidR="00125EC5" w:rsidRDefault="00125EC5"/>
        </w:tc>
        <w:tc>
          <w:tcPr>
            <w:tcW w:w="1620" w:type="dxa"/>
            <w:tcBorders>
              <w:bottom w:val="dotted" w:sz="4" w:space="0" w:color="auto"/>
            </w:tcBorders>
            <w:vAlign w:val="center"/>
          </w:tcPr>
          <w:p w14:paraId="1A94EBC5" w14:textId="77777777" w:rsidR="00125EC5" w:rsidRDefault="00125EC5"/>
        </w:tc>
        <w:tc>
          <w:tcPr>
            <w:tcW w:w="1620" w:type="dxa"/>
            <w:tcBorders>
              <w:bottom w:val="dotted" w:sz="4" w:space="0" w:color="auto"/>
            </w:tcBorders>
            <w:vAlign w:val="center"/>
          </w:tcPr>
          <w:p w14:paraId="5E25A407" w14:textId="77777777" w:rsidR="00125EC5" w:rsidRDefault="00125EC5"/>
        </w:tc>
        <w:tc>
          <w:tcPr>
            <w:tcW w:w="1620" w:type="dxa"/>
            <w:tcBorders>
              <w:bottom w:val="dotted" w:sz="4" w:space="0" w:color="auto"/>
            </w:tcBorders>
            <w:vAlign w:val="center"/>
          </w:tcPr>
          <w:p w14:paraId="65129AF9" w14:textId="77777777" w:rsidR="00125EC5" w:rsidRDefault="00125EC5"/>
        </w:tc>
        <w:tc>
          <w:tcPr>
            <w:tcW w:w="1620" w:type="dxa"/>
            <w:tcBorders>
              <w:bottom w:val="dotted" w:sz="4" w:space="0" w:color="auto"/>
            </w:tcBorders>
            <w:vAlign w:val="center"/>
          </w:tcPr>
          <w:p w14:paraId="15D03B05" w14:textId="77777777" w:rsidR="00125EC5" w:rsidRDefault="00F35505">
            <w:pPr>
              <w:jc w:val="center"/>
              <w:divId w:val="1"/>
            </w:pPr>
            <w:r>
              <w:rPr>
                <w:rFonts w:eastAsia="Arial"/>
                <w:sz w:val="16"/>
              </w:rPr>
              <w:t xml:space="preserve">5 </w:t>
            </w:r>
          </w:p>
        </w:tc>
      </w:tr>
      <w:tr w:rsidR="00125EC5" w14:paraId="42BD5545" w14:textId="77777777">
        <w:trPr>
          <w:trHeight w:val="360"/>
        </w:trPr>
        <w:tc>
          <w:tcPr>
            <w:tcW w:w="810" w:type="dxa"/>
            <w:tcBorders>
              <w:right w:val="dotted" w:sz="4" w:space="0" w:color="auto"/>
            </w:tcBorders>
            <w:shd w:val="clear" w:color="auto" w:fill="DFDFD7"/>
            <w:vAlign w:val="center"/>
          </w:tcPr>
          <w:p w14:paraId="509877B8" w14:textId="77777777" w:rsidR="00125EC5" w:rsidRDefault="00F35505" w:rsidP="004B05EA">
            <w:pPr>
              <w:keepNext/>
            </w:pPr>
            <w:r>
              <w:rPr>
                <w:rFonts w:eastAsia="Arial"/>
                <w:b/>
                <w:sz w:val="16"/>
              </w:rPr>
              <w:lastRenderedPageBreak/>
              <w:t>15.</w:t>
            </w:r>
          </w:p>
        </w:tc>
        <w:tc>
          <w:tcPr>
            <w:tcW w:w="810" w:type="dxa"/>
            <w:tcBorders>
              <w:right w:val="dotted" w:sz="4" w:space="0" w:color="auto"/>
            </w:tcBorders>
            <w:shd w:val="clear" w:color="auto" w:fill="DFDFD7"/>
            <w:vAlign w:val="center"/>
          </w:tcPr>
          <w:p w14:paraId="04359C4C" w14:textId="77777777" w:rsidR="00125EC5" w:rsidRDefault="00F35505" w:rsidP="004B05EA">
            <w:pPr>
              <w:keepNext/>
            </w:pPr>
            <w:r>
              <w:rPr>
                <w:rFonts w:eastAsia="Arial"/>
                <w:b/>
                <w:sz w:val="16"/>
              </w:rPr>
              <w:t>(*)</w:t>
            </w:r>
          </w:p>
        </w:tc>
        <w:tc>
          <w:tcPr>
            <w:tcW w:w="810" w:type="dxa"/>
            <w:tcBorders>
              <w:right w:val="dotted" w:sz="4" w:space="0" w:color="auto"/>
            </w:tcBorders>
            <w:shd w:val="clear" w:color="auto" w:fill="DFDFD7"/>
            <w:vAlign w:val="center"/>
          </w:tcPr>
          <w:p w14:paraId="17B9C9E8" w14:textId="77777777" w:rsidR="00125EC5" w:rsidRDefault="00F35505" w:rsidP="004B05EA">
            <w:pPr>
              <w:keepNext/>
            </w:pPr>
            <w:r>
              <w:rPr>
                <w:rFonts w:eastAsia="Arial"/>
                <w:b/>
                <w:sz w:val="16"/>
              </w:rPr>
              <w:t>QN</w:t>
            </w:r>
          </w:p>
        </w:tc>
        <w:tc>
          <w:tcPr>
            <w:tcW w:w="810" w:type="dxa"/>
            <w:tcBorders>
              <w:right w:val="dotted" w:sz="4" w:space="0" w:color="auto"/>
            </w:tcBorders>
            <w:shd w:val="clear" w:color="auto" w:fill="DFDFD7"/>
            <w:vAlign w:val="center"/>
          </w:tcPr>
          <w:p w14:paraId="4D8388E5" w14:textId="77777777" w:rsidR="00125EC5" w:rsidRDefault="00F35505" w:rsidP="004B05EA">
            <w:pPr>
              <w:keepNext/>
            </w:pPr>
            <w:r>
              <w:rPr>
                <w:rFonts w:eastAsia="Arial"/>
                <w:b/>
                <w:sz w:val="16"/>
              </w:rPr>
              <w:t>MG/MS/VG</w:t>
            </w:r>
          </w:p>
        </w:tc>
        <w:tc>
          <w:tcPr>
            <w:tcW w:w="810" w:type="dxa"/>
            <w:tcBorders>
              <w:right w:val="dotted" w:sz="4" w:space="0" w:color="auto"/>
            </w:tcBorders>
            <w:shd w:val="clear" w:color="auto" w:fill="DFDFD7"/>
            <w:vAlign w:val="center"/>
          </w:tcPr>
          <w:p w14:paraId="4A279B33" w14:textId="77777777" w:rsidR="00125EC5" w:rsidRDefault="00125EC5" w:rsidP="004B05EA">
            <w:pPr>
              <w:keepNext/>
            </w:pPr>
          </w:p>
        </w:tc>
        <w:tc>
          <w:tcPr>
            <w:tcW w:w="810" w:type="dxa"/>
            <w:tcBorders>
              <w:right w:val="dotted" w:sz="4" w:space="0" w:color="auto"/>
            </w:tcBorders>
            <w:shd w:val="clear" w:color="auto" w:fill="DFDFD7"/>
            <w:vAlign w:val="center"/>
          </w:tcPr>
          <w:p w14:paraId="6C79BD7B" w14:textId="77777777" w:rsidR="00125EC5" w:rsidRDefault="00F35505" w:rsidP="004B05EA">
            <w:pPr>
              <w:keepNext/>
            </w:pPr>
            <w:r>
              <w:rPr>
                <w:rFonts w:eastAsia="Arial"/>
                <w:b/>
                <w:sz w:val="16"/>
              </w:rPr>
              <w:t>(b)</w:t>
            </w:r>
          </w:p>
        </w:tc>
        <w:tc>
          <w:tcPr>
            <w:tcW w:w="1620" w:type="dxa"/>
            <w:shd w:val="clear" w:color="auto" w:fill="DFDFD7"/>
            <w:vAlign w:val="center"/>
          </w:tcPr>
          <w:p w14:paraId="1566FC3E" w14:textId="77777777" w:rsidR="00125EC5" w:rsidRDefault="00125EC5" w:rsidP="004B05EA">
            <w:pPr>
              <w:keepNext/>
            </w:pPr>
          </w:p>
        </w:tc>
        <w:tc>
          <w:tcPr>
            <w:tcW w:w="1620" w:type="dxa"/>
            <w:shd w:val="clear" w:color="auto" w:fill="DFDFD7"/>
          </w:tcPr>
          <w:p w14:paraId="2AE78102" w14:textId="77777777" w:rsidR="00125EC5" w:rsidRDefault="00125EC5" w:rsidP="004B05EA">
            <w:pPr>
              <w:keepNext/>
            </w:pPr>
          </w:p>
        </w:tc>
        <w:tc>
          <w:tcPr>
            <w:tcW w:w="1620" w:type="dxa"/>
            <w:shd w:val="clear" w:color="auto" w:fill="DFDFD7"/>
          </w:tcPr>
          <w:p w14:paraId="0E4D0332" w14:textId="77777777" w:rsidR="00125EC5" w:rsidRDefault="00125EC5" w:rsidP="004B05EA">
            <w:pPr>
              <w:keepNext/>
            </w:pPr>
          </w:p>
        </w:tc>
        <w:tc>
          <w:tcPr>
            <w:tcW w:w="1620" w:type="dxa"/>
            <w:shd w:val="clear" w:color="auto" w:fill="DFDFD7"/>
          </w:tcPr>
          <w:p w14:paraId="3B8043FF" w14:textId="77777777" w:rsidR="00125EC5" w:rsidRDefault="00125EC5" w:rsidP="004B05EA">
            <w:pPr>
              <w:keepNext/>
            </w:pPr>
          </w:p>
        </w:tc>
      </w:tr>
      <w:tr w:rsidR="00125EC5" w14:paraId="706D54A9" w14:textId="77777777">
        <w:trPr>
          <w:trHeight w:val="440"/>
        </w:trPr>
        <w:tc>
          <w:tcPr>
            <w:tcW w:w="1620" w:type="dxa"/>
            <w:gridSpan w:val="2"/>
            <w:vMerge w:val="restart"/>
          </w:tcPr>
          <w:p w14:paraId="747D046A" w14:textId="77777777" w:rsidR="00125EC5" w:rsidRDefault="00125EC5" w:rsidP="004B05EA">
            <w:pPr>
              <w:keepNext/>
            </w:pPr>
          </w:p>
        </w:tc>
        <w:tc>
          <w:tcPr>
            <w:tcW w:w="1620" w:type="dxa"/>
            <w:gridSpan w:val="2"/>
            <w:tcBorders>
              <w:bottom w:val="dotted" w:sz="4" w:space="0" w:color="auto"/>
            </w:tcBorders>
          </w:tcPr>
          <w:p w14:paraId="7B1F5A3A" w14:textId="77777777" w:rsidR="00125EC5" w:rsidRDefault="00F35505" w:rsidP="004B05EA">
            <w:pPr>
              <w:keepNext/>
              <w:spacing w:before="113" w:after="113"/>
              <w:jc w:val="left"/>
              <w:divId w:val="1"/>
            </w:pPr>
            <w:r>
              <w:rPr>
                <w:b/>
                <w:sz w:val="16"/>
              </w:rPr>
              <w:t>Leaf blade: length</w:t>
            </w:r>
          </w:p>
        </w:tc>
        <w:tc>
          <w:tcPr>
            <w:tcW w:w="1620" w:type="dxa"/>
            <w:gridSpan w:val="2"/>
            <w:tcBorders>
              <w:bottom w:val="dotted" w:sz="4" w:space="0" w:color="auto"/>
            </w:tcBorders>
          </w:tcPr>
          <w:p w14:paraId="7CD56FDB" w14:textId="77777777" w:rsidR="00125EC5" w:rsidRDefault="00125EC5" w:rsidP="004B05EA">
            <w:pPr>
              <w:keepNext/>
            </w:pPr>
          </w:p>
        </w:tc>
        <w:tc>
          <w:tcPr>
            <w:tcW w:w="1620" w:type="dxa"/>
            <w:tcBorders>
              <w:bottom w:val="dotted" w:sz="4" w:space="0" w:color="auto"/>
            </w:tcBorders>
          </w:tcPr>
          <w:p w14:paraId="23313074" w14:textId="77777777" w:rsidR="00125EC5" w:rsidRDefault="00125EC5" w:rsidP="004B05EA">
            <w:pPr>
              <w:keepNext/>
            </w:pPr>
          </w:p>
        </w:tc>
        <w:tc>
          <w:tcPr>
            <w:tcW w:w="1620" w:type="dxa"/>
            <w:tcBorders>
              <w:bottom w:val="dotted" w:sz="4" w:space="0" w:color="auto"/>
            </w:tcBorders>
          </w:tcPr>
          <w:p w14:paraId="311C8A6A" w14:textId="77777777" w:rsidR="00125EC5" w:rsidRDefault="00125EC5" w:rsidP="004B05EA">
            <w:pPr>
              <w:keepNext/>
            </w:pPr>
          </w:p>
        </w:tc>
        <w:tc>
          <w:tcPr>
            <w:tcW w:w="1620" w:type="dxa"/>
            <w:tcBorders>
              <w:bottom w:val="dotted" w:sz="4" w:space="0" w:color="auto"/>
            </w:tcBorders>
          </w:tcPr>
          <w:p w14:paraId="2EF6C7CB" w14:textId="77777777" w:rsidR="00125EC5" w:rsidRDefault="00125EC5" w:rsidP="004B05EA">
            <w:pPr>
              <w:keepNext/>
            </w:pPr>
          </w:p>
        </w:tc>
        <w:tc>
          <w:tcPr>
            <w:tcW w:w="1620" w:type="dxa"/>
            <w:tcBorders>
              <w:bottom w:val="dotted" w:sz="4" w:space="0" w:color="auto"/>
            </w:tcBorders>
          </w:tcPr>
          <w:p w14:paraId="4C5B94EE" w14:textId="77777777" w:rsidR="00125EC5" w:rsidRDefault="00125EC5" w:rsidP="004B05EA">
            <w:pPr>
              <w:keepNext/>
            </w:pPr>
          </w:p>
        </w:tc>
      </w:tr>
      <w:tr w:rsidR="00125EC5" w14:paraId="7C8011A5" w14:textId="77777777">
        <w:trPr>
          <w:trHeight w:val="320"/>
        </w:trPr>
        <w:tc>
          <w:tcPr>
            <w:tcW w:w="1620" w:type="dxa"/>
            <w:gridSpan w:val="2"/>
            <w:vMerge/>
          </w:tcPr>
          <w:p w14:paraId="2D55CE4F" w14:textId="77777777" w:rsidR="00125EC5" w:rsidRDefault="00125EC5" w:rsidP="004B05EA">
            <w:pPr>
              <w:keepNext/>
            </w:pPr>
          </w:p>
        </w:tc>
        <w:tc>
          <w:tcPr>
            <w:tcW w:w="1620" w:type="dxa"/>
            <w:gridSpan w:val="2"/>
            <w:tcBorders>
              <w:bottom w:val="dotted" w:sz="4" w:space="0" w:color="auto"/>
            </w:tcBorders>
            <w:vAlign w:val="center"/>
          </w:tcPr>
          <w:p w14:paraId="4FD86A5D" w14:textId="77777777" w:rsidR="00125EC5" w:rsidRDefault="00F35505" w:rsidP="004B05EA">
            <w:pPr>
              <w:keepNext/>
              <w:jc w:val="left"/>
              <w:divId w:val="1"/>
            </w:pPr>
            <w:r>
              <w:rPr>
                <w:sz w:val="16"/>
              </w:rPr>
              <w:t>very short</w:t>
            </w:r>
          </w:p>
        </w:tc>
        <w:tc>
          <w:tcPr>
            <w:tcW w:w="1620" w:type="dxa"/>
            <w:gridSpan w:val="2"/>
            <w:tcBorders>
              <w:bottom w:val="dotted" w:sz="4" w:space="0" w:color="auto"/>
            </w:tcBorders>
            <w:vAlign w:val="center"/>
          </w:tcPr>
          <w:p w14:paraId="3C755E6F" w14:textId="77777777" w:rsidR="00125EC5" w:rsidRDefault="00125EC5" w:rsidP="004B05EA">
            <w:pPr>
              <w:keepNext/>
            </w:pPr>
          </w:p>
        </w:tc>
        <w:tc>
          <w:tcPr>
            <w:tcW w:w="1620" w:type="dxa"/>
            <w:tcBorders>
              <w:bottom w:val="dotted" w:sz="4" w:space="0" w:color="auto"/>
            </w:tcBorders>
            <w:vAlign w:val="center"/>
          </w:tcPr>
          <w:p w14:paraId="7DB48A55" w14:textId="77777777" w:rsidR="00125EC5" w:rsidRDefault="00125EC5" w:rsidP="004B05EA">
            <w:pPr>
              <w:keepNext/>
            </w:pPr>
          </w:p>
        </w:tc>
        <w:tc>
          <w:tcPr>
            <w:tcW w:w="1620" w:type="dxa"/>
            <w:tcBorders>
              <w:bottom w:val="dotted" w:sz="4" w:space="0" w:color="auto"/>
            </w:tcBorders>
            <w:vAlign w:val="center"/>
          </w:tcPr>
          <w:p w14:paraId="122BE00F" w14:textId="77777777" w:rsidR="00125EC5" w:rsidRDefault="00125EC5" w:rsidP="004B05EA">
            <w:pPr>
              <w:keepNext/>
            </w:pPr>
          </w:p>
        </w:tc>
        <w:tc>
          <w:tcPr>
            <w:tcW w:w="1620" w:type="dxa"/>
            <w:tcBorders>
              <w:bottom w:val="dotted" w:sz="4" w:space="0" w:color="auto"/>
            </w:tcBorders>
            <w:vAlign w:val="center"/>
          </w:tcPr>
          <w:p w14:paraId="383F589F" w14:textId="77777777" w:rsidR="00125EC5" w:rsidRDefault="00125EC5" w:rsidP="004B05EA">
            <w:pPr>
              <w:keepNext/>
            </w:pPr>
          </w:p>
        </w:tc>
        <w:tc>
          <w:tcPr>
            <w:tcW w:w="1620" w:type="dxa"/>
            <w:tcBorders>
              <w:bottom w:val="dotted" w:sz="4" w:space="0" w:color="auto"/>
            </w:tcBorders>
            <w:vAlign w:val="center"/>
          </w:tcPr>
          <w:p w14:paraId="713795F0" w14:textId="77777777" w:rsidR="00125EC5" w:rsidRDefault="00F35505" w:rsidP="004B05EA">
            <w:pPr>
              <w:keepNext/>
              <w:jc w:val="center"/>
              <w:divId w:val="1"/>
            </w:pPr>
            <w:r>
              <w:rPr>
                <w:rFonts w:eastAsia="Arial"/>
                <w:sz w:val="16"/>
              </w:rPr>
              <w:t xml:space="preserve">1 </w:t>
            </w:r>
          </w:p>
        </w:tc>
      </w:tr>
      <w:tr w:rsidR="00125EC5" w14:paraId="1B6E1E97" w14:textId="77777777">
        <w:trPr>
          <w:trHeight w:val="320"/>
        </w:trPr>
        <w:tc>
          <w:tcPr>
            <w:tcW w:w="1620" w:type="dxa"/>
            <w:gridSpan w:val="2"/>
            <w:vMerge/>
          </w:tcPr>
          <w:p w14:paraId="5831D1B7" w14:textId="77777777" w:rsidR="00125EC5" w:rsidRDefault="00125EC5" w:rsidP="004B05EA">
            <w:pPr>
              <w:keepNext/>
            </w:pPr>
          </w:p>
        </w:tc>
        <w:tc>
          <w:tcPr>
            <w:tcW w:w="1620" w:type="dxa"/>
            <w:gridSpan w:val="2"/>
            <w:tcBorders>
              <w:bottom w:val="dotted" w:sz="4" w:space="0" w:color="auto"/>
            </w:tcBorders>
            <w:vAlign w:val="center"/>
          </w:tcPr>
          <w:p w14:paraId="0A472D2E" w14:textId="77777777" w:rsidR="00125EC5" w:rsidRDefault="00F35505" w:rsidP="004B05EA">
            <w:pPr>
              <w:keepNext/>
              <w:jc w:val="left"/>
              <w:divId w:val="1"/>
            </w:pPr>
            <w:r>
              <w:rPr>
                <w:sz w:val="16"/>
              </w:rPr>
              <w:t>very short to short</w:t>
            </w:r>
          </w:p>
        </w:tc>
        <w:tc>
          <w:tcPr>
            <w:tcW w:w="1620" w:type="dxa"/>
            <w:gridSpan w:val="2"/>
            <w:tcBorders>
              <w:bottom w:val="dotted" w:sz="4" w:space="0" w:color="auto"/>
            </w:tcBorders>
            <w:vAlign w:val="center"/>
          </w:tcPr>
          <w:p w14:paraId="679CED10" w14:textId="77777777" w:rsidR="00125EC5" w:rsidRDefault="00125EC5" w:rsidP="004B05EA">
            <w:pPr>
              <w:keepNext/>
            </w:pPr>
          </w:p>
        </w:tc>
        <w:tc>
          <w:tcPr>
            <w:tcW w:w="1620" w:type="dxa"/>
            <w:tcBorders>
              <w:bottom w:val="dotted" w:sz="4" w:space="0" w:color="auto"/>
            </w:tcBorders>
            <w:vAlign w:val="center"/>
          </w:tcPr>
          <w:p w14:paraId="0A3F773A" w14:textId="77777777" w:rsidR="00125EC5" w:rsidRDefault="00125EC5" w:rsidP="004B05EA">
            <w:pPr>
              <w:keepNext/>
            </w:pPr>
          </w:p>
        </w:tc>
        <w:tc>
          <w:tcPr>
            <w:tcW w:w="1620" w:type="dxa"/>
            <w:tcBorders>
              <w:bottom w:val="dotted" w:sz="4" w:space="0" w:color="auto"/>
            </w:tcBorders>
            <w:vAlign w:val="center"/>
          </w:tcPr>
          <w:p w14:paraId="3FCD9B93" w14:textId="77777777" w:rsidR="00125EC5" w:rsidRDefault="00125EC5" w:rsidP="004B05EA">
            <w:pPr>
              <w:keepNext/>
            </w:pPr>
          </w:p>
        </w:tc>
        <w:tc>
          <w:tcPr>
            <w:tcW w:w="1620" w:type="dxa"/>
            <w:tcBorders>
              <w:bottom w:val="dotted" w:sz="4" w:space="0" w:color="auto"/>
            </w:tcBorders>
            <w:vAlign w:val="center"/>
          </w:tcPr>
          <w:p w14:paraId="4DD63663" w14:textId="77777777" w:rsidR="00125EC5" w:rsidRDefault="00125EC5" w:rsidP="004B05EA">
            <w:pPr>
              <w:keepNext/>
            </w:pPr>
          </w:p>
        </w:tc>
        <w:tc>
          <w:tcPr>
            <w:tcW w:w="1620" w:type="dxa"/>
            <w:tcBorders>
              <w:bottom w:val="dotted" w:sz="4" w:space="0" w:color="auto"/>
            </w:tcBorders>
            <w:vAlign w:val="center"/>
          </w:tcPr>
          <w:p w14:paraId="2DF14198" w14:textId="77777777" w:rsidR="00125EC5" w:rsidRDefault="00F35505" w:rsidP="004B05EA">
            <w:pPr>
              <w:keepNext/>
              <w:jc w:val="center"/>
              <w:divId w:val="1"/>
            </w:pPr>
            <w:r>
              <w:rPr>
                <w:rFonts w:eastAsia="Arial"/>
                <w:sz w:val="16"/>
              </w:rPr>
              <w:t xml:space="preserve">2 </w:t>
            </w:r>
          </w:p>
        </w:tc>
      </w:tr>
      <w:tr w:rsidR="00125EC5" w14:paraId="21DC80B7" w14:textId="77777777">
        <w:trPr>
          <w:trHeight w:val="320"/>
        </w:trPr>
        <w:tc>
          <w:tcPr>
            <w:tcW w:w="1620" w:type="dxa"/>
            <w:gridSpan w:val="2"/>
            <w:vMerge/>
          </w:tcPr>
          <w:p w14:paraId="6A984D70" w14:textId="77777777" w:rsidR="00125EC5" w:rsidRDefault="00125EC5" w:rsidP="004B05EA">
            <w:pPr>
              <w:keepNext/>
            </w:pPr>
          </w:p>
        </w:tc>
        <w:tc>
          <w:tcPr>
            <w:tcW w:w="1620" w:type="dxa"/>
            <w:gridSpan w:val="2"/>
            <w:tcBorders>
              <w:bottom w:val="dotted" w:sz="4" w:space="0" w:color="auto"/>
            </w:tcBorders>
            <w:vAlign w:val="center"/>
          </w:tcPr>
          <w:p w14:paraId="6FDF9F92" w14:textId="77777777" w:rsidR="00125EC5" w:rsidRDefault="00F35505" w:rsidP="004B05EA">
            <w:pPr>
              <w:keepNext/>
              <w:jc w:val="left"/>
              <w:divId w:val="1"/>
            </w:pPr>
            <w:r>
              <w:rPr>
                <w:sz w:val="16"/>
              </w:rPr>
              <w:t>short</w:t>
            </w:r>
          </w:p>
        </w:tc>
        <w:tc>
          <w:tcPr>
            <w:tcW w:w="1620" w:type="dxa"/>
            <w:gridSpan w:val="2"/>
            <w:tcBorders>
              <w:bottom w:val="dotted" w:sz="4" w:space="0" w:color="auto"/>
            </w:tcBorders>
            <w:vAlign w:val="center"/>
          </w:tcPr>
          <w:p w14:paraId="70F994BB" w14:textId="77777777" w:rsidR="00125EC5" w:rsidRDefault="00125EC5" w:rsidP="004B05EA">
            <w:pPr>
              <w:keepNext/>
            </w:pPr>
          </w:p>
        </w:tc>
        <w:tc>
          <w:tcPr>
            <w:tcW w:w="1620" w:type="dxa"/>
            <w:tcBorders>
              <w:bottom w:val="dotted" w:sz="4" w:space="0" w:color="auto"/>
            </w:tcBorders>
            <w:vAlign w:val="center"/>
          </w:tcPr>
          <w:p w14:paraId="31CBAAF8" w14:textId="77777777" w:rsidR="00125EC5" w:rsidRDefault="00125EC5" w:rsidP="004B05EA">
            <w:pPr>
              <w:keepNext/>
            </w:pPr>
          </w:p>
        </w:tc>
        <w:tc>
          <w:tcPr>
            <w:tcW w:w="1620" w:type="dxa"/>
            <w:tcBorders>
              <w:bottom w:val="dotted" w:sz="4" w:space="0" w:color="auto"/>
            </w:tcBorders>
            <w:vAlign w:val="center"/>
          </w:tcPr>
          <w:p w14:paraId="6D6AA842" w14:textId="77777777" w:rsidR="00125EC5" w:rsidRDefault="00125EC5" w:rsidP="004B05EA">
            <w:pPr>
              <w:keepNext/>
            </w:pPr>
          </w:p>
        </w:tc>
        <w:tc>
          <w:tcPr>
            <w:tcW w:w="1620" w:type="dxa"/>
            <w:tcBorders>
              <w:bottom w:val="dotted" w:sz="4" w:space="0" w:color="auto"/>
            </w:tcBorders>
            <w:vAlign w:val="center"/>
          </w:tcPr>
          <w:p w14:paraId="2FC5E6B6" w14:textId="77777777" w:rsidR="00125EC5" w:rsidRDefault="00F35505" w:rsidP="004B05EA">
            <w:pPr>
              <w:keepNext/>
              <w:jc w:val="left"/>
              <w:divId w:val="1"/>
            </w:pPr>
            <w:r>
              <w:rPr>
                <w:sz w:val="16"/>
              </w:rPr>
              <w:t>Hosui, Shinsui</w:t>
            </w:r>
          </w:p>
        </w:tc>
        <w:tc>
          <w:tcPr>
            <w:tcW w:w="1620" w:type="dxa"/>
            <w:tcBorders>
              <w:bottom w:val="dotted" w:sz="4" w:space="0" w:color="auto"/>
            </w:tcBorders>
            <w:vAlign w:val="center"/>
          </w:tcPr>
          <w:p w14:paraId="56309BF9" w14:textId="77777777" w:rsidR="00125EC5" w:rsidRDefault="00F35505" w:rsidP="004B05EA">
            <w:pPr>
              <w:keepNext/>
              <w:jc w:val="center"/>
              <w:divId w:val="1"/>
            </w:pPr>
            <w:r>
              <w:rPr>
                <w:rFonts w:eastAsia="Arial"/>
                <w:sz w:val="16"/>
              </w:rPr>
              <w:t xml:space="preserve">3 </w:t>
            </w:r>
          </w:p>
        </w:tc>
      </w:tr>
      <w:tr w:rsidR="00125EC5" w14:paraId="79AA7518" w14:textId="77777777">
        <w:trPr>
          <w:trHeight w:val="320"/>
        </w:trPr>
        <w:tc>
          <w:tcPr>
            <w:tcW w:w="1620" w:type="dxa"/>
            <w:gridSpan w:val="2"/>
            <w:vMerge/>
          </w:tcPr>
          <w:p w14:paraId="2342BD7B" w14:textId="77777777" w:rsidR="00125EC5" w:rsidRDefault="00125EC5" w:rsidP="004B05EA">
            <w:pPr>
              <w:keepNext/>
            </w:pPr>
          </w:p>
        </w:tc>
        <w:tc>
          <w:tcPr>
            <w:tcW w:w="1620" w:type="dxa"/>
            <w:gridSpan w:val="2"/>
            <w:tcBorders>
              <w:bottom w:val="dotted" w:sz="4" w:space="0" w:color="auto"/>
            </w:tcBorders>
            <w:vAlign w:val="center"/>
          </w:tcPr>
          <w:p w14:paraId="526BD8B8" w14:textId="77777777" w:rsidR="00125EC5" w:rsidRDefault="00F35505" w:rsidP="004B05EA">
            <w:pPr>
              <w:keepNext/>
              <w:jc w:val="left"/>
              <w:divId w:val="1"/>
            </w:pPr>
            <w:r>
              <w:rPr>
                <w:sz w:val="16"/>
              </w:rPr>
              <w:t>short to medium</w:t>
            </w:r>
          </w:p>
        </w:tc>
        <w:tc>
          <w:tcPr>
            <w:tcW w:w="1620" w:type="dxa"/>
            <w:gridSpan w:val="2"/>
            <w:tcBorders>
              <w:bottom w:val="dotted" w:sz="4" w:space="0" w:color="auto"/>
            </w:tcBorders>
            <w:vAlign w:val="center"/>
          </w:tcPr>
          <w:p w14:paraId="0E65FE29" w14:textId="77777777" w:rsidR="00125EC5" w:rsidRDefault="00125EC5" w:rsidP="004B05EA">
            <w:pPr>
              <w:keepNext/>
            </w:pPr>
          </w:p>
        </w:tc>
        <w:tc>
          <w:tcPr>
            <w:tcW w:w="1620" w:type="dxa"/>
            <w:tcBorders>
              <w:bottom w:val="dotted" w:sz="4" w:space="0" w:color="auto"/>
            </w:tcBorders>
            <w:vAlign w:val="center"/>
          </w:tcPr>
          <w:p w14:paraId="79D43346" w14:textId="77777777" w:rsidR="00125EC5" w:rsidRDefault="00125EC5" w:rsidP="004B05EA">
            <w:pPr>
              <w:keepNext/>
            </w:pPr>
          </w:p>
        </w:tc>
        <w:tc>
          <w:tcPr>
            <w:tcW w:w="1620" w:type="dxa"/>
            <w:tcBorders>
              <w:bottom w:val="dotted" w:sz="4" w:space="0" w:color="auto"/>
            </w:tcBorders>
            <w:vAlign w:val="center"/>
          </w:tcPr>
          <w:p w14:paraId="5CBFF01A" w14:textId="77777777" w:rsidR="00125EC5" w:rsidRDefault="00125EC5" w:rsidP="004B05EA">
            <w:pPr>
              <w:keepNext/>
            </w:pPr>
          </w:p>
        </w:tc>
        <w:tc>
          <w:tcPr>
            <w:tcW w:w="1620" w:type="dxa"/>
            <w:tcBorders>
              <w:bottom w:val="dotted" w:sz="4" w:space="0" w:color="auto"/>
            </w:tcBorders>
            <w:vAlign w:val="center"/>
          </w:tcPr>
          <w:p w14:paraId="4A6AF009" w14:textId="77777777" w:rsidR="00125EC5" w:rsidRDefault="00125EC5" w:rsidP="004B05EA">
            <w:pPr>
              <w:keepNext/>
            </w:pPr>
          </w:p>
        </w:tc>
        <w:tc>
          <w:tcPr>
            <w:tcW w:w="1620" w:type="dxa"/>
            <w:tcBorders>
              <w:bottom w:val="dotted" w:sz="4" w:space="0" w:color="auto"/>
            </w:tcBorders>
            <w:vAlign w:val="center"/>
          </w:tcPr>
          <w:p w14:paraId="038753E7" w14:textId="77777777" w:rsidR="00125EC5" w:rsidRDefault="00F35505" w:rsidP="004B05EA">
            <w:pPr>
              <w:keepNext/>
              <w:jc w:val="center"/>
              <w:divId w:val="1"/>
            </w:pPr>
            <w:r>
              <w:rPr>
                <w:rFonts w:eastAsia="Arial"/>
                <w:sz w:val="16"/>
              </w:rPr>
              <w:t xml:space="preserve">4 </w:t>
            </w:r>
          </w:p>
        </w:tc>
      </w:tr>
      <w:tr w:rsidR="00125EC5" w14:paraId="2424B54D" w14:textId="77777777">
        <w:trPr>
          <w:trHeight w:val="320"/>
        </w:trPr>
        <w:tc>
          <w:tcPr>
            <w:tcW w:w="1620" w:type="dxa"/>
            <w:gridSpan w:val="2"/>
            <w:vMerge/>
          </w:tcPr>
          <w:p w14:paraId="1B5B120E" w14:textId="77777777" w:rsidR="00125EC5" w:rsidRDefault="00125EC5" w:rsidP="004B05EA">
            <w:pPr>
              <w:keepNext/>
            </w:pPr>
          </w:p>
        </w:tc>
        <w:tc>
          <w:tcPr>
            <w:tcW w:w="1620" w:type="dxa"/>
            <w:gridSpan w:val="2"/>
            <w:tcBorders>
              <w:bottom w:val="dotted" w:sz="4" w:space="0" w:color="auto"/>
            </w:tcBorders>
            <w:vAlign w:val="center"/>
          </w:tcPr>
          <w:p w14:paraId="0FD07223" w14:textId="77777777" w:rsidR="00125EC5" w:rsidRDefault="00F35505" w:rsidP="004B05EA">
            <w:pPr>
              <w:keepNext/>
              <w:jc w:val="left"/>
              <w:divId w:val="1"/>
            </w:pPr>
            <w:r>
              <w:rPr>
                <w:sz w:val="16"/>
              </w:rPr>
              <w:t>medium</w:t>
            </w:r>
          </w:p>
        </w:tc>
        <w:tc>
          <w:tcPr>
            <w:tcW w:w="1620" w:type="dxa"/>
            <w:gridSpan w:val="2"/>
            <w:tcBorders>
              <w:bottom w:val="dotted" w:sz="4" w:space="0" w:color="auto"/>
            </w:tcBorders>
            <w:vAlign w:val="center"/>
          </w:tcPr>
          <w:p w14:paraId="4AB77464" w14:textId="77777777" w:rsidR="00125EC5" w:rsidRDefault="00125EC5" w:rsidP="004B05EA">
            <w:pPr>
              <w:keepNext/>
            </w:pPr>
          </w:p>
        </w:tc>
        <w:tc>
          <w:tcPr>
            <w:tcW w:w="1620" w:type="dxa"/>
            <w:tcBorders>
              <w:bottom w:val="dotted" w:sz="4" w:space="0" w:color="auto"/>
            </w:tcBorders>
            <w:vAlign w:val="center"/>
          </w:tcPr>
          <w:p w14:paraId="7AF90BB2" w14:textId="77777777" w:rsidR="00125EC5" w:rsidRDefault="00125EC5" w:rsidP="004B05EA">
            <w:pPr>
              <w:keepNext/>
            </w:pPr>
          </w:p>
        </w:tc>
        <w:tc>
          <w:tcPr>
            <w:tcW w:w="1620" w:type="dxa"/>
            <w:tcBorders>
              <w:bottom w:val="dotted" w:sz="4" w:space="0" w:color="auto"/>
            </w:tcBorders>
            <w:vAlign w:val="center"/>
          </w:tcPr>
          <w:p w14:paraId="3F42B708" w14:textId="77777777" w:rsidR="00125EC5" w:rsidRDefault="00125EC5" w:rsidP="004B05EA">
            <w:pPr>
              <w:keepNext/>
            </w:pPr>
          </w:p>
        </w:tc>
        <w:tc>
          <w:tcPr>
            <w:tcW w:w="1620" w:type="dxa"/>
            <w:tcBorders>
              <w:bottom w:val="dotted" w:sz="4" w:space="0" w:color="auto"/>
            </w:tcBorders>
            <w:vAlign w:val="center"/>
          </w:tcPr>
          <w:p w14:paraId="7D74820C" w14:textId="77777777" w:rsidR="00125EC5" w:rsidRDefault="00F35505" w:rsidP="004B05EA">
            <w:pPr>
              <w:keepNext/>
              <w:jc w:val="left"/>
              <w:divId w:val="1"/>
            </w:pPr>
            <w:r>
              <w:rPr>
                <w:sz w:val="16"/>
              </w:rPr>
              <w:t>Gold Nijisseiki, Kosui</w:t>
            </w:r>
          </w:p>
        </w:tc>
        <w:tc>
          <w:tcPr>
            <w:tcW w:w="1620" w:type="dxa"/>
            <w:tcBorders>
              <w:bottom w:val="dotted" w:sz="4" w:space="0" w:color="auto"/>
            </w:tcBorders>
            <w:vAlign w:val="center"/>
          </w:tcPr>
          <w:p w14:paraId="79AE05E2" w14:textId="77777777" w:rsidR="00125EC5" w:rsidRDefault="00F35505" w:rsidP="004B05EA">
            <w:pPr>
              <w:keepNext/>
              <w:jc w:val="center"/>
              <w:divId w:val="1"/>
            </w:pPr>
            <w:r>
              <w:rPr>
                <w:rFonts w:eastAsia="Arial"/>
                <w:sz w:val="16"/>
              </w:rPr>
              <w:t xml:space="preserve">5 </w:t>
            </w:r>
          </w:p>
        </w:tc>
      </w:tr>
      <w:tr w:rsidR="00125EC5" w14:paraId="693C514D" w14:textId="77777777">
        <w:trPr>
          <w:trHeight w:val="320"/>
        </w:trPr>
        <w:tc>
          <w:tcPr>
            <w:tcW w:w="1620" w:type="dxa"/>
            <w:gridSpan w:val="2"/>
            <w:vMerge/>
          </w:tcPr>
          <w:p w14:paraId="2F4C0ABD" w14:textId="77777777" w:rsidR="00125EC5" w:rsidRDefault="00125EC5" w:rsidP="004B05EA">
            <w:pPr>
              <w:keepNext/>
            </w:pPr>
          </w:p>
        </w:tc>
        <w:tc>
          <w:tcPr>
            <w:tcW w:w="1620" w:type="dxa"/>
            <w:gridSpan w:val="2"/>
            <w:tcBorders>
              <w:bottom w:val="dotted" w:sz="4" w:space="0" w:color="auto"/>
            </w:tcBorders>
            <w:vAlign w:val="center"/>
          </w:tcPr>
          <w:p w14:paraId="1344BE3E" w14:textId="77777777" w:rsidR="00125EC5" w:rsidRDefault="00F35505" w:rsidP="004B05EA">
            <w:pPr>
              <w:keepNext/>
              <w:jc w:val="left"/>
              <w:divId w:val="1"/>
            </w:pPr>
            <w:r>
              <w:rPr>
                <w:sz w:val="16"/>
              </w:rPr>
              <w:t>medium to long</w:t>
            </w:r>
          </w:p>
        </w:tc>
        <w:tc>
          <w:tcPr>
            <w:tcW w:w="1620" w:type="dxa"/>
            <w:gridSpan w:val="2"/>
            <w:tcBorders>
              <w:bottom w:val="dotted" w:sz="4" w:space="0" w:color="auto"/>
            </w:tcBorders>
            <w:vAlign w:val="center"/>
          </w:tcPr>
          <w:p w14:paraId="4F43123C" w14:textId="77777777" w:rsidR="00125EC5" w:rsidRDefault="00125EC5" w:rsidP="004B05EA">
            <w:pPr>
              <w:keepNext/>
            </w:pPr>
          </w:p>
        </w:tc>
        <w:tc>
          <w:tcPr>
            <w:tcW w:w="1620" w:type="dxa"/>
            <w:tcBorders>
              <w:bottom w:val="dotted" w:sz="4" w:space="0" w:color="auto"/>
            </w:tcBorders>
            <w:vAlign w:val="center"/>
          </w:tcPr>
          <w:p w14:paraId="5B1F6D19" w14:textId="77777777" w:rsidR="00125EC5" w:rsidRDefault="00125EC5" w:rsidP="004B05EA">
            <w:pPr>
              <w:keepNext/>
            </w:pPr>
          </w:p>
        </w:tc>
        <w:tc>
          <w:tcPr>
            <w:tcW w:w="1620" w:type="dxa"/>
            <w:tcBorders>
              <w:bottom w:val="dotted" w:sz="4" w:space="0" w:color="auto"/>
            </w:tcBorders>
            <w:vAlign w:val="center"/>
          </w:tcPr>
          <w:p w14:paraId="5FA94819" w14:textId="77777777" w:rsidR="00125EC5" w:rsidRDefault="00125EC5" w:rsidP="004B05EA">
            <w:pPr>
              <w:keepNext/>
            </w:pPr>
          </w:p>
        </w:tc>
        <w:tc>
          <w:tcPr>
            <w:tcW w:w="1620" w:type="dxa"/>
            <w:tcBorders>
              <w:bottom w:val="dotted" w:sz="4" w:space="0" w:color="auto"/>
            </w:tcBorders>
            <w:vAlign w:val="center"/>
          </w:tcPr>
          <w:p w14:paraId="7C3FD61F" w14:textId="77777777" w:rsidR="00125EC5" w:rsidRDefault="00125EC5" w:rsidP="004B05EA">
            <w:pPr>
              <w:keepNext/>
            </w:pPr>
          </w:p>
        </w:tc>
        <w:tc>
          <w:tcPr>
            <w:tcW w:w="1620" w:type="dxa"/>
            <w:tcBorders>
              <w:bottom w:val="dotted" w:sz="4" w:space="0" w:color="auto"/>
            </w:tcBorders>
            <w:vAlign w:val="center"/>
          </w:tcPr>
          <w:p w14:paraId="38066ACF" w14:textId="77777777" w:rsidR="00125EC5" w:rsidRDefault="00F35505" w:rsidP="004B05EA">
            <w:pPr>
              <w:keepNext/>
              <w:jc w:val="center"/>
              <w:divId w:val="1"/>
            </w:pPr>
            <w:r>
              <w:rPr>
                <w:rFonts w:eastAsia="Arial"/>
                <w:sz w:val="16"/>
              </w:rPr>
              <w:t xml:space="preserve">6 </w:t>
            </w:r>
          </w:p>
        </w:tc>
      </w:tr>
      <w:tr w:rsidR="00125EC5" w14:paraId="0529BA53" w14:textId="77777777">
        <w:trPr>
          <w:trHeight w:val="320"/>
        </w:trPr>
        <w:tc>
          <w:tcPr>
            <w:tcW w:w="1620" w:type="dxa"/>
            <w:gridSpan w:val="2"/>
            <w:vMerge/>
          </w:tcPr>
          <w:p w14:paraId="4A07E976" w14:textId="77777777" w:rsidR="00125EC5" w:rsidRDefault="00125EC5" w:rsidP="004B05EA">
            <w:pPr>
              <w:keepNext/>
            </w:pPr>
          </w:p>
        </w:tc>
        <w:tc>
          <w:tcPr>
            <w:tcW w:w="1620" w:type="dxa"/>
            <w:gridSpan w:val="2"/>
            <w:tcBorders>
              <w:bottom w:val="dotted" w:sz="4" w:space="0" w:color="auto"/>
            </w:tcBorders>
            <w:vAlign w:val="center"/>
          </w:tcPr>
          <w:p w14:paraId="2C9442B0" w14:textId="77777777" w:rsidR="00125EC5" w:rsidRDefault="00F35505" w:rsidP="004B05EA">
            <w:pPr>
              <w:keepNext/>
              <w:jc w:val="left"/>
              <w:divId w:val="1"/>
            </w:pPr>
            <w:r>
              <w:rPr>
                <w:sz w:val="16"/>
              </w:rPr>
              <w:t>long</w:t>
            </w:r>
          </w:p>
        </w:tc>
        <w:tc>
          <w:tcPr>
            <w:tcW w:w="1620" w:type="dxa"/>
            <w:gridSpan w:val="2"/>
            <w:tcBorders>
              <w:bottom w:val="dotted" w:sz="4" w:space="0" w:color="auto"/>
            </w:tcBorders>
            <w:vAlign w:val="center"/>
          </w:tcPr>
          <w:p w14:paraId="4ECF2637" w14:textId="77777777" w:rsidR="00125EC5" w:rsidRDefault="00125EC5" w:rsidP="004B05EA">
            <w:pPr>
              <w:keepNext/>
            </w:pPr>
          </w:p>
        </w:tc>
        <w:tc>
          <w:tcPr>
            <w:tcW w:w="1620" w:type="dxa"/>
            <w:tcBorders>
              <w:bottom w:val="dotted" w:sz="4" w:space="0" w:color="auto"/>
            </w:tcBorders>
            <w:vAlign w:val="center"/>
          </w:tcPr>
          <w:p w14:paraId="7BF9E25F" w14:textId="77777777" w:rsidR="00125EC5" w:rsidRDefault="00125EC5" w:rsidP="004B05EA">
            <w:pPr>
              <w:keepNext/>
            </w:pPr>
          </w:p>
        </w:tc>
        <w:tc>
          <w:tcPr>
            <w:tcW w:w="1620" w:type="dxa"/>
            <w:tcBorders>
              <w:bottom w:val="dotted" w:sz="4" w:space="0" w:color="auto"/>
            </w:tcBorders>
            <w:vAlign w:val="center"/>
          </w:tcPr>
          <w:p w14:paraId="3C6E40E9" w14:textId="77777777" w:rsidR="00125EC5" w:rsidRDefault="00125EC5" w:rsidP="004B05EA">
            <w:pPr>
              <w:keepNext/>
            </w:pPr>
          </w:p>
        </w:tc>
        <w:tc>
          <w:tcPr>
            <w:tcW w:w="1620" w:type="dxa"/>
            <w:tcBorders>
              <w:bottom w:val="dotted" w:sz="4" w:space="0" w:color="auto"/>
            </w:tcBorders>
            <w:vAlign w:val="center"/>
          </w:tcPr>
          <w:p w14:paraId="6CBD01C9" w14:textId="77777777" w:rsidR="00125EC5" w:rsidRDefault="00F35505" w:rsidP="004B05EA">
            <w:pPr>
              <w:keepNext/>
              <w:jc w:val="left"/>
              <w:divId w:val="1"/>
            </w:pPr>
            <w:r>
              <w:rPr>
                <w:sz w:val="16"/>
              </w:rPr>
              <w:t>Nansui</w:t>
            </w:r>
          </w:p>
        </w:tc>
        <w:tc>
          <w:tcPr>
            <w:tcW w:w="1620" w:type="dxa"/>
            <w:tcBorders>
              <w:bottom w:val="dotted" w:sz="4" w:space="0" w:color="auto"/>
            </w:tcBorders>
            <w:vAlign w:val="center"/>
          </w:tcPr>
          <w:p w14:paraId="29FA5F60" w14:textId="77777777" w:rsidR="00125EC5" w:rsidRDefault="00F35505" w:rsidP="004B05EA">
            <w:pPr>
              <w:keepNext/>
              <w:jc w:val="center"/>
              <w:divId w:val="1"/>
            </w:pPr>
            <w:r>
              <w:rPr>
                <w:rFonts w:eastAsia="Arial"/>
                <w:sz w:val="16"/>
              </w:rPr>
              <w:t xml:space="preserve">7 </w:t>
            </w:r>
          </w:p>
        </w:tc>
      </w:tr>
      <w:tr w:rsidR="00125EC5" w14:paraId="5C8D1D12" w14:textId="77777777">
        <w:trPr>
          <w:trHeight w:val="320"/>
        </w:trPr>
        <w:tc>
          <w:tcPr>
            <w:tcW w:w="1620" w:type="dxa"/>
            <w:gridSpan w:val="2"/>
            <w:vMerge/>
          </w:tcPr>
          <w:p w14:paraId="2CDDAA77" w14:textId="77777777" w:rsidR="00125EC5" w:rsidRDefault="00125EC5" w:rsidP="004B05EA">
            <w:pPr>
              <w:keepNext/>
            </w:pPr>
          </w:p>
        </w:tc>
        <w:tc>
          <w:tcPr>
            <w:tcW w:w="1620" w:type="dxa"/>
            <w:gridSpan w:val="2"/>
            <w:tcBorders>
              <w:bottom w:val="dotted" w:sz="4" w:space="0" w:color="auto"/>
            </w:tcBorders>
            <w:vAlign w:val="center"/>
          </w:tcPr>
          <w:p w14:paraId="4EE1666E" w14:textId="77777777" w:rsidR="00125EC5" w:rsidRDefault="00F35505" w:rsidP="004B05EA">
            <w:pPr>
              <w:keepNext/>
              <w:jc w:val="left"/>
              <w:divId w:val="1"/>
            </w:pPr>
            <w:r>
              <w:rPr>
                <w:sz w:val="16"/>
              </w:rPr>
              <w:t>long to very long</w:t>
            </w:r>
          </w:p>
        </w:tc>
        <w:tc>
          <w:tcPr>
            <w:tcW w:w="1620" w:type="dxa"/>
            <w:gridSpan w:val="2"/>
            <w:tcBorders>
              <w:bottom w:val="dotted" w:sz="4" w:space="0" w:color="auto"/>
            </w:tcBorders>
            <w:vAlign w:val="center"/>
          </w:tcPr>
          <w:p w14:paraId="38236393" w14:textId="77777777" w:rsidR="00125EC5" w:rsidRDefault="00125EC5" w:rsidP="004B05EA">
            <w:pPr>
              <w:keepNext/>
            </w:pPr>
          </w:p>
        </w:tc>
        <w:tc>
          <w:tcPr>
            <w:tcW w:w="1620" w:type="dxa"/>
            <w:tcBorders>
              <w:bottom w:val="dotted" w:sz="4" w:space="0" w:color="auto"/>
            </w:tcBorders>
            <w:vAlign w:val="center"/>
          </w:tcPr>
          <w:p w14:paraId="40AFE188" w14:textId="77777777" w:rsidR="00125EC5" w:rsidRDefault="00125EC5" w:rsidP="004B05EA">
            <w:pPr>
              <w:keepNext/>
            </w:pPr>
          </w:p>
        </w:tc>
        <w:tc>
          <w:tcPr>
            <w:tcW w:w="1620" w:type="dxa"/>
            <w:tcBorders>
              <w:bottom w:val="dotted" w:sz="4" w:space="0" w:color="auto"/>
            </w:tcBorders>
            <w:vAlign w:val="center"/>
          </w:tcPr>
          <w:p w14:paraId="366C0429" w14:textId="77777777" w:rsidR="00125EC5" w:rsidRDefault="00125EC5" w:rsidP="004B05EA">
            <w:pPr>
              <w:keepNext/>
            </w:pPr>
          </w:p>
        </w:tc>
        <w:tc>
          <w:tcPr>
            <w:tcW w:w="1620" w:type="dxa"/>
            <w:tcBorders>
              <w:bottom w:val="dotted" w:sz="4" w:space="0" w:color="auto"/>
            </w:tcBorders>
            <w:vAlign w:val="center"/>
          </w:tcPr>
          <w:p w14:paraId="68E865FE" w14:textId="77777777" w:rsidR="00125EC5" w:rsidRDefault="00125EC5" w:rsidP="004B05EA">
            <w:pPr>
              <w:keepNext/>
            </w:pPr>
          </w:p>
        </w:tc>
        <w:tc>
          <w:tcPr>
            <w:tcW w:w="1620" w:type="dxa"/>
            <w:tcBorders>
              <w:bottom w:val="dotted" w:sz="4" w:space="0" w:color="auto"/>
            </w:tcBorders>
            <w:vAlign w:val="center"/>
          </w:tcPr>
          <w:p w14:paraId="369DBDF4" w14:textId="77777777" w:rsidR="00125EC5" w:rsidRDefault="00F35505" w:rsidP="004B05EA">
            <w:pPr>
              <w:keepNext/>
              <w:jc w:val="center"/>
              <w:divId w:val="1"/>
            </w:pPr>
            <w:r>
              <w:rPr>
                <w:rFonts w:eastAsia="Arial"/>
                <w:sz w:val="16"/>
              </w:rPr>
              <w:t xml:space="preserve">8 </w:t>
            </w:r>
          </w:p>
        </w:tc>
      </w:tr>
      <w:tr w:rsidR="00125EC5" w14:paraId="60F686AF" w14:textId="77777777">
        <w:trPr>
          <w:trHeight w:val="320"/>
        </w:trPr>
        <w:tc>
          <w:tcPr>
            <w:tcW w:w="1620" w:type="dxa"/>
            <w:gridSpan w:val="2"/>
            <w:vMerge/>
          </w:tcPr>
          <w:p w14:paraId="2CA116CE" w14:textId="77777777" w:rsidR="00125EC5" w:rsidRDefault="00125EC5"/>
        </w:tc>
        <w:tc>
          <w:tcPr>
            <w:tcW w:w="1620" w:type="dxa"/>
            <w:gridSpan w:val="2"/>
            <w:tcBorders>
              <w:bottom w:val="dotted" w:sz="4" w:space="0" w:color="auto"/>
            </w:tcBorders>
            <w:vAlign w:val="center"/>
          </w:tcPr>
          <w:p w14:paraId="3AF49974" w14:textId="77777777" w:rsidR="00125EC5" w:rsidRDefault="00F35505">
            <w:pPr>
              <w:jc w:val="left"/>
              <w:divId w:val="1"/>
            </w:pPr>
            <w:r>
              <w:rPr>
                <w:sz w:val="16"/>
              </w:rPr>
              <w:t>very long</w:t>
            </w:r>
          </w:p>
        </w:tc>
        <w:tc>
          <w:tcPr>
            <w:tcW w:w="1620" w:type="dxa"/>
            <w:gridSpan w:val="2"/>
            <w:tcBorders>
              <w:bottom w:val="dotted" w:sz="4" w:space="0" w:color="auto"/>
            </w:tcBorders>
            <w:vAlign w:val="center"/>
          </w:tcPr>
          <w:p w14:paraId="54AFCEF5" w14:textId="77777777" w:rsidR="00125EC5" w:rsidRDefault="00125EC5"/>
        </w:tc>
        <w:tc>
          <w:tcPr>
            <w:tcW w:w="1620" w:type="dxa"/>
            <w:tcBorders>
              <w:bottom w:val="dotted" w:sz="4" w:space="0" w:color="auto"/>
            </w:tcBorders>
            <w:vAlign w:val="center"/>
          </w:tcPr>
          <w:p w14:paraId="77A36258" w14:textId="77777777" w:rsidR="00125EC5" w:rsidRDefault="00125EC5"/>
        </w:tc>
        <w:tc>
          <w:tcPr>
            <w:tcW w:w="1620" w:type="dxa"/>
            <w:tcBorders>
              <w:bottom w:val="dotted" w:sz="4" w:space="0" w:color="auto"/>
            </w:tcBorders>
            <w:vAlign w:val="center"/>
          </w:tcPr>
          <w:p w14:paraId="5200C5E6" w14:textId="77777777" w:rsidR="00125EC5" w:rsidRDefault="00125EC5"/>
        </w:tc>
        <w:tc>
          <w:tcPr>
            <w:tcW w:w="1620" w:type="dxa"/>
            <w:tcBorders>
              <w:bottom w:val="dotted" w:sz="4" w:space="0" w:color="auto"/>
            </w:tcBorders>
            <w:vAlign w:val="center"/>
          </w:tcPr>
          <w:p w14:paraId="02B4F32F" w14:textId="77777777" w:rsidR="00125EC5" w:rsidRDefault="00125EC5"/>
        </w:tc>
        <w:tc>
          <w:tcPr>
            <w:tcW w:w="1620" w:type="dxa"/>
            <w:tcBorders>
              <w:bottom w:val="dotted" w:sz="4" w:space="0" w:color="auto"/>
            </w:tcBorders>
            <w:vAlign w:val="center"/>
          </w:tcPr>
          <w:p w14:paraId="72E1F164" w14:textId="77777777" w:rsidR="00125EC5" w:rsidRDefault="00F35505">
            <w:pPr>
              <w:jc w:val="center"/>
              <w:divId w:val="1"/>
            </w:pPr>
            <w:r>
              <w:rPr>
                <w:rFonts w:eastAsia="Arial"/>
                <w:sz w:val="16"/>
              </w:rPr>
              <w:t xml:space="preserve">9 </w:t>
            </w:r>
          </w:p>
        </w:tc>
      </w:tr>
      <w:tr w:rsidR="00125EC5" w14:paraId="7E401636" w14:textId="77777777">
        <w:trPr>
          <w:trHeight w:val="360"/>
        </w:trPr>
        <w:tc>
          <w:tcPr>
            <w:tcW w:w="810" w:type="dxa"/>
            <w:tcBorders>
              <w:right w:val="dotted" w:sz="4" w:space="0" w:color="auto"/>
            </w:tcBorders>
            <w:shd w:val="clear" w:color="auto" w:fill="DFDFD7"/>
            <w:vAlign w:val="center"/>
          </w:tcPr>
          <w:p w14:paraId="6C99D3FE" w14:textId="77777777" w:rsidR="00125EC5" w:rsidRDefault="00F35505">
            <w:r>
              <w:rPr>
                <w:rFonts w:eastAsia="Arial"/>
                <w:b/>
                <w:sz w:val="16"/>
              </w:rPr>
              <w:t>16.</w:t>
            </w:r>
          </w:p>
        </w:tc>
        <w:tc>
          <w:tcPr>
            <w:tcW w:w="810" w:type="dxa"/>
            <w:tcBorders>
              <w:right w:val="dotted" w:sz="4" w:space="0" w:color="auto"/>
            </w:tcBorders>
            <w:shd w:val="clear" w:color="auto" w:fill="DFDFD7"/>
            <w:vAlign w:val="center"/>
          </w:tcPr>
          <w:p w14:paraId="6466B11B"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52A54022" w14:textId="77777777" w:rsidR="00125EC5" w:rsidRDefault="00F35505">
            <w:r>
              <w:rPr>
                <w:rFonts w:eastAsia="Arial"/>
                <w:b/>
                <w:sz w:val="16"/>
              </w:rPr>
              <w:t>QN</w:t>
            </w:r>
          </w:p>
        </w:tc>
        <w:tc>
          <w:tcPr>
            <w:tcW w:w="810" w:type="dxa"/>
            <w:tcBorders>
              <w:right w:val="dotted" w:sz="4" w:space="0" w:color="auto"/>
            </w:tcBorders>
            <w:shd w:val="clear" w:color="auto" w:fill="DFDFD7"/>
            <w:vAlign w:val="center"/>
          </w:tcPr>
          <w:p w14:paraId="289A44B3" w14:textId="77777777" w:rsidR="00125EC5" w:rsidRDefault="00F35505">
            <w:r>
              <w:rPr>
                <w:rFonts w:eastAsia="Arial"/>
                <w:b/>
                <w:sz w:val="16"/>
              </w:rPr>
              <w:t>MG/MS/VG</w:t>
            </w:r>
          </w:p>
        </w:tc>
        <w:tc>
          <w:tcPr>
            <w:tcW w:w="810" w:type="dxa"/>
            <w:tcBorders>
              <w:right w:val="dotted" w:sz="4" w:space="0" w:color="auto"/>
            </w:tcBorders>
            <w:shd w:val="clear" w:color="auto" w:fill="DFDFD7"/>
            <w:vAlign w:val="center"/>
          </w:tcPr>
          <w:p w14:paraId="414A5388" w14:textId="77777777" w:rsidR="00125EC5" w:rsidRDefault="00125EC5"/>
        </w:tc>
        <w:tc>
          <w:tcPr>
            <w:tcW w:w="810" w:type="dxa"/>
            <w:tcBorders>
              <w:right w:val="dotted" w:sz="4" w:space="0" w:color="auto"/>
            </w:tcBorders>
            <w:shd w:val="clear" w:color="auto" w:fill="DFDFD7"/>
            <w:vAlign w:val="center"/>
          </w:tcPr>
          <w:p w14:paraId="5B734D57" w14:textId="77777777" w:rsidR="00125EC5" w:rsidRDefault="00F35505">
            <w:r>
              <w:rPr>
                <w:rFonts w:eastAsia="Arial"/>
                <w:b/>
                <w:sz w:val="16"/>
              </w:rPr>
              <w:t>(b)</w:t>
            </w:r>
          </w:p>
        </w:tc>
        <w:tc>
          <w:tcPr>
            <w:tcW w:w="1620" w:type="dxa"/>
            <w:shd w:val="clear" w:color="auto" w:fill="DFDFD7"/>
            <w:vAlign w:val="center"/>
          </w:tcPr>
          <w:p w14:paraId="716AE0A3" w14:textId="77777777" w:rsidR="00125EC5" w:rsidRDefault="00125EC5"/>
        </w:tc>
        <w:tc>
          <w:tcPr>
            <w:tcW w:w="1620" w:type="dxa"/>
            <w:shd w:val="clear" w:color="auto" w:fill="DFDFD7"/>
          </w:tcPr>
          <w:p w14:paraId="2C38CBD8" w14:textId="77777777" w:rsidR="00125EC5" w:rsidRDefault="00125EC5"/>
        </w:tc>
        <w:tc>
          <w:tcPr>
            <w:tcW w:w="1620" w:type="dxa"/>
            <w:shd w:val="clear" w:color="auto" w:fill="DFDFD7"/>
          </w:tcPr>
          <w:p w14:paraId="19F0F669" w14:textId="77777777" w:rsidR="00125EC5" w:rsidRDefault="00125EC5"/>
        </w:tc>
        <w:tc>
          <w:tcPr>
            <w:tcW w:w="1620" w:type="dxa"/>
            <w:shd w:val="clear" w:color="auto" w:fill="DFDFD7"/>
          </w:tcPr>
          <w:p w14:paraId="4C29E4EC" w14:textId="77777777" w:rsidR="00125EC5" w:rsidRDefault="00125EC5"/>
        </w:tc>
      </w:tr>
      <w:tr w:rsidR="00125EC5" w14:paraId="03BFA572" w14:textId="77777777">
        <w:trPr>
          <w:trHeight w:val="440"/>
        </w:trPr>
        <w:tc>
          <w:tcPr>
            <w:tcW w:w="1620" w:type="dxa"/>
            <w:gridSpan w:val="2"/>
            <w:vMerge w:val="restart"/>
          </w:tcPr>
          <w:p w14:paraId="7BA105B5" w14:textId="77777777" w:rsidR="00125EC5" w:rsidRDefault="00125EC5"/>
        </w:tc>
        <w:tc>
          <w:tcPr>
            <w:tcW w:w="1620" w:type="dxa"/>
            <w:gridSpan w:val="2"/>
            <w:tcBorders>
              <w:bottom w:val="dotted" w:sz="4" w:space="0" w:color="auto"/>
            </w:tcBorders>
          </w:tcPr>
          <w:p w14:paraId="6B64E6C3" w14:textId="77777777" w:rsidR="00125EC5" w:rsidRDefault="00F35505">
            <w:pPr>
              <w:spacing w:before="113" w:after="113"/>
              <w:jc w:val="left"/>
              <w:divId w:val="1"/>
            </w:pPr>
            <w:r>
              <w:rPr>
                <w:b/>
                <w:sz w:val="16"/>
              </w:rPr>
              <w:t>Leaf blade: width</w:t>
            </w:r>
          </w:p>
        </w:tc>
        <w:tc>
          <w:tcPr>
            <w:tcW w:w="1620" w:type="dxa"/>
            <w:gridSpan w:val="2"/>
            <w:tcBorders>
              <w:bottom w:val="dotted" w:sz="4" w:space="0" w:color="auto"/>
            </w:tcBorders>
          </w:tcPr>
          <w:p w14:paraId="18F5CA57" w14:textId="77777777" w:rsidR="00125EC5" w:rsidRDefault="00125EC5"/>
        </w:tc>
        <w:tc>
          <w:tcPr>
            <w:tcW w:w="1620" w:type="dxa"/>
            <w:tcBorders>
              <w:bottom w:val="dotted" w:sz="4" w:space="0" w:color="auto"/>
            </w:tcBorders>
          </w:tcPr>
          <w:p w14:paraId="28603D0E" w14:textId="77777777" w:rsidR="00125EC5" w:rsidRDefault="00125EC5"/>
        </w:tc>
        <w:tc>
          <w:tcPr>
            <w:tcW w:w="1620" w:type="dxa"/>
            <w:tcBorders>
              <w:bottom w:val="dotted" w:sz="4" w:space="0" w:color="auto"/>
            </w:tcBorders>
          </w:tcPr>
          <w:p w14:paraId="0F130693" w14:textId="77777777" w:rsidR="00125EC5" w:rsidRDefault="00125EC5"/>
        </w:tc>
        <w:tc>
          <w:tcPr>
            <w:tcW w:w="1620" w:type="dxa"/>
            <w:tcBorders>
              <w:bottom w:val="dotted" w:sz="4" w:space="0" w:color="auto"/>
            </w:tcBorders>
          </w:tcPr>
          <w:p w14:paraId="67EFE9A0" w14:textId="77777777" w:rsidR="00125EC5" w:rsidRDefault="00125EC5"/>
        </w:tc>
        <w:tc>
          <w:tcPr>
            <w:tcW w:w="1620" w:type="dxa"/>
            <w:tcBorders>
              <w:bottom w:val="dotted" w:sz="4" w:space="0" w:color="auto"/>
            </w:tcBorders>
          </w:tcPr>
          <w:p w14:paraId="79E2901D" w14:textId="77777777" w:rsidR="00125EC5" w:rsidRDefault="00125EC5"/>
        </w:tc>
      </w:tr>
      <w:tr w:rsidR="00125EC5" w14:paraId="27C0891C" w14:textId="77777777">
        <w:trPr>
          <w:trHeight w:val="320"/>
        </w:trPr>
        <w:tc>
          <w:tcPr>
            <w:tcW w:w="1620" w:type="dxa"/>
            <w:gridSpan w:val="2"/>
            <w:vMerge/>
          </w:tcPr>
          <w:p w14:paraId="6A3AB218" w14:textId="77777777" w:rsidR="00125EC5" w:rsidRDefault="00125EC5"/>
        </w:tc>
        <w:tc>
          <w:tcPr>
            <w:tcW w:w="1620" w:type="dxa"/>
            <w:gridSpan w:val="2"/>
            <w:tcBorders>
              <w:bottom w:val="dotted" w:sz="4" w:space="0" w:color="auto"/>
            </w:tcBorders>
            <w:vAlign w:val="center"/>
          </w:tcPr>
          <w:p w14:paraId="68CF3EF3" w14:textId="77777777" w:rsidR="00125EC5" w:rsidRDefault="00F35505">
            <w:pPr>
              <w:jc w:val="left"/>
              <w:divId w:val="1"/>
            </w:pPr>
            <w:r>
              <w:rPr>
                <w:sz w:val="16"/>
              </w:rPr>
              <w:t>very narrow</w:t>
            </w:r>
          </w:p>
        </w:tc>
        <w:tc>
          <w:tcPr>
            <w:tcW w:w="1620" w:type="dxa"/>
            <w:gridSpan w:val="2"/>
            <w:tcBorders>
              <w:bottom w:val="dotted" w:sz="4" w:space="0" w:color="auto"/>
            </w:tcBorders>
            <w:vAlign w:val="center"/>
          </w:tcPr>
          <w:p w14:paraId="71AED042" w14:textId="77777777" w:rsidR="00125EC5" w:rsidRDefault="00125EC5"/>
        </w:tc>
        <w:tc>
          <w:tcPr>
            <w:tcW w:w="1620" w:type="dxa"/>
            <w:tcBorders>
              <w:bottom w:val="dotted" w:sz="4" w:space="0" w:color="auto"/>
            </w:tcBorders>
            <w:vAlign w:val="center"/>
          </w:tcPr>
          <w:p w14:paraId="5A7867F7" w14:textId="77777777" w:rsidR="00125EC5" w:rsidRDefault="00125EC5"/>
        </w:tc>
        <w:tc>
          <w:tcPr>
            <w:tcW w:w="1620" w:type="dxa"/>
            <w:tcBorders>
              <w:bottom w:val="dotted" w:sz="4" w:space="0" w:color="auto"/>
            </w:tcBorders>
            <w:vAlign w:val="center"/>
          </w:tcPr>
          <w:p w14:paraId="58394F76" w14:textId="77777777" w:rsidR="00125EC5" w:rsidRDefault="00125EC5"/>
        </w:tc>
        <w:tc>
          <w:tcPr>
            <w:tcW w:w="1620" w:type="dxa"/>
            <w:tcBorders>
              <w:bottom w:val="dotted" w:sz="4" w:space="0" w:color="auto"/>
            </w:tcBorders>
            <w:vAlign w:val="center"/>
          </w:tcPr>
          <w:p w14:paraId="29AA4ED1" w14:textId="77777777" w:rsidR="00125EC5" w:rsidRDefault="00125EC5"/>
        </w:tc>
        <w:tc>
          <w:tcPr>
            <w:tcW w:w="1620" w:type="dxa"/>
            <w:tcBorders>
              <w:bottom w:val="dotted" w:sz="4" w:space="0" w:color="auto"/>
            </w:tcBorders>
            <w:vAlign w:val="center"/>
          </w:tcPr>
          <w:p w14:paraId="059E5F74" w14:textId="77777777" w:rsidR="00125EC5" w:rsidRDefault="00F35505">
            <w:pPr>
              <w:jc w:val="center"/>
              <w:divId w:val="1"/>
            </w:pPr>
            <w:r>
              <w:rPr>
                <w:rFonts w:eastAsia="Arial"/>
                <w:sz w:val="16"/>
              </w:rPr>
              <w:t xml:space="preserve">1 </w:t>
            </w:r>
          </w:p>
        </w:tc>
      </w:tr>
      <w:tr w:rsidR="00125EC5" w14:paraId="6CC03FA3" w14:textId="77777777">
        <w:trPr>
          <w:trHeight w:val="320"/>
        </w:trPr>
        <w:tc>
          <w:tcPr>
            <w:tcW w:w="1620" w:type="dxa"/>
            <w:gridSpan w:val="2"/>
            <w:vMerge/>
          </w:tcPr>
          <w:p w14:paraId="2058B1D8" w14:textId="77777777" w:rsidR="00125EC5" w:rsidRDefault="00125EC5"/>
        </w:tc>
        <w:tc>
          <w:tcPr>
            <w:tcW w:w="1620" w:type="dxa"/>
            <w:gridSpan w:val="2"/>
            <w:tcBorders>
              <w:bottom w:val="dotted" w:sz="4" w:space="0" w:color="auto"/>
            </w:tcBorders>
            <w:vAlign w:val="center"/>
          </w:tcPr>
          <w:p w14:paraId="05AB6791" w14:textId="77777777" w:rsidR="00125EC5" w:rsidRDefault="00F35505">
            <w:pPr>
              <w:jc w:val="left"/>
              <w:divId w:val="1"/>
            </w:pPr>
            <w:r>
              <w:rPr>
                <w:sz w:val="16"/>
              </w:rPr>
              <w:t>very narrow to narrow</w:t>
            </w:r>
          </w:p>
        </w:tc>
        <w:tc>
          <w:tcPr>
            <w:tcW w:w="1620" w:type="dxa"/>
            <w:gridSpan w:val="2"/>
            <w:tcBorders>
              <w:bottom w:val="dotted" w:sz="4" w:space="0" w:color="auto"/>
            </w:tcBorders>
            <w:vAlign w:val="center"/>
          </w:tcPr>
          <w:p w14:paraId="1BB0CCB7" w14:textId="77777777" w:rsidR="00125EC5" w:rsidRDefault="00125EC5"/>
        </w:tc>
        <w:tc>
          <w:tcPr>
            <w:tcW w:w="1620" w:type="dxa"/>
            <w:tcBorders>
              <w:bottom w:val="dotted" w:sz="4" w:space="0" w:color="auto"/>
            </w:tcBorders>
            <w:vAlign w:val="center"/>
          </w:tcPr>
          <w:p w14:paraId="68AA544E" w14:textId="77777777" w:rsidR="00125EC5" w:rsidRDefault="00125EC5"/>
        </w:tc>
        <w:tc>
          <w:tcPr>
            <w:tcW w:w="1620" w:type="dxa"/>
            <w:tcBorders>
              <w:bottom w:val="dotted" w:sz="4" w:space="0" w:color="auto"/>
            </w:tcBorders>
            <w:vAlign w:val="center"/>
          </w:tcPr>
          <w:p w14:paraId="69712DA5" w14:textId="77777777" w:rsidR="00125EC5" w:rsidRDefault="00125EC5"/>
        </w:tc>
        <w:tc>
          <w:tcPr>
            <w:tcW w:w="1620" w:type="dxa"/>
            <w:tcBorders>
              <w:bottom w:val="dotted" w:sz="4" w:space="0" w:color="auto"/>
            </w:tcBorders>
            <w:vAlign w:val="center"/>
          </w:tcPr>
          <w:p w14:paraId="35F0EFB4" w14:textId="77777777" w:rsidR="00125EC5" w:rsidRDefault="00125EC5"/>
        </w:tc>
        <w:tc>
          <w:tcPr>
            <w:tcW w:w="1620" w:type="dxa"/>
            <w:tcBorders>
              <w:bottom w:val="dotted" w:sz="4" w:space="0" w:color="auto"/>
            </w:tcBorders>
            <w:vAlign w:val="center"/>
          </w:tcPr>
          <w:p w14:paraId="7728A148" w14:textId="77777777" w:rsidR="00125EC5" w:rsidRDefault="00F35505">
            <w:pPr>
              <w:jc w:val="center"/>
              <w:divId w:val="1"/>
            </w:pPr>
            <w:r>
              <w:rPr>
                <w:rFonts w:eastAsia="Arial"/>
                <w:sz w:val="16"/>
              </w:rPr>
              <w:t xml:space="preserve">2 </w:t>
            </w:r>
          </w:p>
        </w:tc>
      </w:tr>
      <w:tr w:rsidR="00125EC5" w14:paraId="3329E077" w14:textId="77777777">
        <w:trPr>
          <w:trHeight w:val="320"/>
        </w:trPr>
        <w:tc>
          <w:tcPr>
            <w:tcW w:w="1620" w:type="dxa"/>
            <w:gridSpan w:val="2"/>
            <w:vMerge/>
          </w:tcPr>
          <w:p w14:paraId="2656536B" w14:textId="77777777" w:rsidR="00125EC5" w:rsidRDefault="00125EC5"/>
        </w:tc>
        <w:tc>
          <w:tcPr>
            <w:tcW w:w="1620" w:type="dxa"/>
            <w:gridSpan w:val="2"/>
            <w:tcBorders>
              <w:bottom w:val="dotted" w:sz="4" w:space="0" w:color="auto"/>
            </w:tcBorders>
            <w:vAlign w:val="center"/>
          </w:tcPr>
          <w:p w14:paraId="58CAE572" w14:textId="77777777" w:rsidR="00125EC5" w:rsidRDefault="00F35505">
            <w:pPr>
              <w:jc w:val="left"/>
              <w:divId w:val="1"/>
            </w:pPr>
            <w:r>
              <w:rPr>
                <w:sz w:val="16"/>
              </w:rPr>
              <w:t>narrow</w:t>
            </w:r>
          </w:p>
        </w:tc>
        <w:tc>
          <w:tcPr>
            <w:tcW w:w="1620" w:type="dxa"/>
            <w:gridSpan w:val="2"/>
            <w:tcBorders>
              <w:bottom w:val="dotted" w:sz="4" w:space="0" w:color="auto"/>
            </w:tcBorders>
            <w:vAlign w:val="center"/>
          </w:tcPr>
          <w:p w14:paraId="7AD11B61" w14:textId="77777777" w:rsidR="00125EC5" w:rsidRDefault="00125EC5"/>
        </w:tc>
        <w:tc>
          <w:tcPr>
            <w:tcW w:w="1620" w:type="dxa"/>
            <w:tcBorders>
              <w:bottom w:val="dotted" w:sz="4" w:space="0" w:color="auto"/>
            </w:tcBorders>
            <w:vAlign w:val="center"/>
          </w:tcPr>
          <w:p w14:paraId="431457B1" w14:textId="77777777" w:rsidR="00125EC5" w:rsidRDefault="00125EC5"/>
        </w:tc>
        <w:tc>
          <w:tcPr>
            <w:tcW w:w="1620" w:type="dxa"/>
            <w:tcBorders>
              <w:bottom w:val="dotted" w:sz="4" w:space="0" w:color="auto"/>
            </w:tcBorders>
            <w:vAlign w:val="center"/>
          </w:tcPr>
          <w:p w14:paraId="7E74FA16" w14:textId="77777777" w:rsidR="00125EC5" w:rsidRDefault="00125EC5"/>
        </w:tc>
        <w:tc>
          <w:tcPr>
            <w:tcW w:w="1620" w:type="dxa"/>
            <w:tcBorders>
              <w:bottom w:val="dotted" w:sz="4" w:space="0" w:color="auto"/>
            </w:tcBorders>
            <w:vAlign w:val="center"/>
          </w:tcPr>
          <w:p w14:paraId="68AB278F" w14:textId="77777777" w:rsidR="00125EC5" w:rsidRDefault="00F35505">
            <w:pPr>
              <w:jc w:val="left"/>
              <w:divId w:val="1"/>
            </w:pPr>
            <w:r>
              <w:rPr>
                <w:sz w:val="16"/>
              </w:rPr>
              <w:t>Hosui, Shinko</w:t>
            </w:r>
          </w:p>
        </w:tc>
        <w:tc>
          <w:tcPr>
            <w:tcW w:w="1620" w:type="dxa"/>
            <w:tcBorders>
              <w:bottom w:val="dotted" w:sz="4" w:space="0" w:color="auto"/>
            </w:tcBorders>
            <w:vAlign w:val="center"/>
          </w:tcPr>
          <w:p w14:paraId="091985AD" w14:textId="77777777" w:rsidR="00125EC5" w:rsidRDefault="00F35505">
            <w:pPr>
              <w:jc w:val="center"/>
              <w:divId w:val="1"/>
            </w:pPr>
            <w:r>
              <w:rPr>
                <w:rFonts w:eastAsia="Arial"/>
                <w:sz w:val="16"/>
              </w:rPr>
              <w:t xml:space="preserve">3 </w:t>
            </w:r>
          </w:p>
        </w:tc>
      </w:tr>
      <w:tr w:rsidR="00125EC5" w14:paraId="0EDCF943" w14:textId="77777777">
        <w:trPr>
          <w:trHeight w:val="320"/>
        </w:trPr>
        <w:tc>
          <w:tcPr>
            <w:tcW w:w="1620" w:type="dxa"/>
            <w:gridSpan w:val="2"/>
            <w:vMerge/>
          </w:tcPr>
          <w:p w14:paraId="68950BEC" w14:textId="77777777" w:rsidR="00125EC5" w:rsidRDefault="00125EC5"/>
        </w:tc>
        <w:tc>
          <w:tcPr>
            <w:tcW w:w="1620" w:type="dxa"/>
            <w:gridSpan w:val="2"/>
            <w:tcBorders>
              <w:bottom w:val="dotted" w:sz="4" w:space="0" w:color="auto"/>
            </w:tcBorders>
            <w:vAlign w:val="center"/>
          </w:tcPr>
          <w:p w14:paraId="38F73CA5" w14:textId="77777777" w:rsidR="00125EC5" w:rsidRDefault="00F35505">
            <w:pPr>
              <w:jc w:val="left"/>
              <w:divId w:val="1"/>
            </w:pPr>
            <w:r>
              <w:rPr>
                <w:sz w:val="16"/>
              </w:rPr>
              <w:t>narrow to medium</w:t>
            </w:r>
          </w:p>
        </w:tc>
        <w:tc>
          <w:tcPr>
            <w:tcW w:w="1620" w:type="dxa"/>
            <w:gridSpan w:val="2"/>
            <w:tcBorders>
              <w:bottom w:val="dotted" w:sz="4" w:space="0" w:color="auto"/>
            </w:tcBorders>
            <w:vAlign w:val="center"/>
          </w:tcPr>
          <w:p w14:paraId="7FDE4C98" w14:textId="77777777" w:rsidR="00125EC5" w:rsidRDefault="00125EC5"/>
        </w:tc>
        <w:tc>
          <w:tcPr>
            <w:tcW w:w="1620" w:type="dxa"/>
            <w:tcBorders>
              <w:bottom w:val="dotted" w:sz="4" w:space="0" w:color="auto"/>
            </w:tcBorders>
            <w:vAlign w:val="center"/>
          </w:tcPr>
          <w:p w14:paraId="0E2D6E70" w14:textId="77777777" w:rsidR="00125EC5" w:rsidRDefault="00125EC5"/>
        </w:tc>
        <w:tc>
          <w:tcPr>
            <w:tcW w:w="1620" w:type="dxa"/>
            <w:tcBorders>
              <w:bottom w:val="dotted" w:sz="4" w:space="0" w:color="auto"/>
            </w:tcBorders>
            <w:vAlign w:val="center"/>
          </w:tcPr>
          <w:p w14:paraId="7FF2850B" w14:textId="77777777" w:rsidR="00125EC5" w:rsidRDefault="00125EC5"/>
        </w:tc>
        <w:tc>
          <w:tcPr>
            <w:tcW w:w="1620" w:type="dxa"/>
            <w:tcBorders>
              <w:bottom w:val="dotted" w:sz="4" w:space="0" w:color="auto"/>
            </w:tcBorders>
            <w:vAlign w:val="center"/>
          </w:tcPr>
          <w:p w14:paraId="15E6E658" w14:textId="77777777" w:rsidR="00125EC5" w:rsidRDefault="00125EC5"/>
        </w:tc>
        <w:tc>
          <w:tcPr>
            <w:tcW w:w="1620" w:type="dxa"/>
            <w:tcBorders>
              <w:bottom w:val="dotted" w:sz="4" w:space="0" w:color="auto"/>
            </w:tcBorders>
            <w:vAlign w:val="center"/>
          </w:tcPr>
          <w:p w14:paraId="561F6E72" w14:textId="77777777" w:rsidR="00125EC5" w:rsidRDefault="00F35505">
            <w:pPr>
              <w:jc w:val="center"/>
              <w:divId w:val="1"/>
            </w:pPr>
            <w:r>
              <w:rPr>
                <w:rFonts w:eastAsia="Arial"/>
                <w:sz w:val="16"/>
              </w:rPr>
              <w:t xml:space="preserve">4 </w:t>
            </w:r>
          </w:p>
        </w:tc>
      </w:tr>
      <w:tr w:rsidR="00125EC5" w14:paraId="1228E038" w14:textId="77777777">
        <w:trPr>
          <w:trHeight w:val="320"/>
        </w:trPr>
        <w:tc>
          <w:tcPr>
            <w:tcW w:w="1620" w:type="dxa"/>
            <w:gridSpan w:val="2"/>
            <w:vMerge/>
          </w:tcPr>
          <w:p w14:paraId="4E533DC1" w14:textId="77777777" w:rsidR="00125EC5" w:rsidRDefault="00125EC5"/>
        </w:tc>
        <w:tc>
          <w:tcPr>
            <w:tcW w:w="1620" w:type="dxa"/>
            <w:gridSpan w:val="2"/>
            <w:tcBorders>
              <w:bottom w:val="dotted" w:sz="4" w:space="0" w:color="auto"/>
            </w:tcBorders>
            <w:vAlign w:val="center"/>
          </w:tcPr>
          <w:p w14:paraId="6A74FAB7" w14:textId="77777777" w:rsidR="00125EC5" w:rsidRDefault="00F35505">
            <w:pPr>
              <w:jc w:val="left"/>
              <w:divId w:val="1"/>
            </w:pPr>
            <w:r>
              <w:rPr>
                <w:sz w:val="16"/>
              </w:rPr>
              <w:t>medium</w:t>
            </w:r>
          </w:p>
        </w:tc>
        <w:tc>
          <w:tcPr>
            <w:tcW w:w="1620" w:type="dxa"/>
            <w:gridSpan w:val="2"/>
            <w:tcBorders>
              <w:bottom w:val="dotted" w:sz="4" w:space="0" w:color="auto"/>
            </w:tcBorders>
            <w:vAlign w:val="center"/>
          </w:tcPr>
          <w:p w14:paraId="24C32403" w14:textId="77777777" w:rsidR="00125EC5" w:rsidRDefault="00125EC5"/>
        </w:tc>
        <w:tc>
          <w:tcPr>
            <w:tcW w:w="1620" w:type="dxa"/>
            <w:tcBorders>
              <w:bottom w:val="dotted" w:sz="4" w:space="0" w:color="auto"/>
            </w:tcBorders>
            <w:vAlign w:val="center"/>
          </w:tcPr>
          <w:p w14:paraId="6D493F49" w14:textId="77777777" w:rsidR="00125EC5" w:rsidRDefault="00125EC5"/>
        </w:tc>
        <w:tc>
          <w:tcPr>
            <w:tcW w:w="1620" w:type="dxa"/>
            <w:tcBorders>
              <w:bottom w:val="dotted" w:sz="4" w:space="0" w:color="auto"/>
            </w:tcBorders>
            <w:vAlign w:val="center"/>
          </w:tcPr>
          <w:p w14:paraId="2E0DB634" w14:textId="77777777" w:rsidR="00125EC5" w:rsidRDefault="00125EC5"/>
        </w:tc>
        <w:tc>
          <w:tcPr>
            <w:tcW w:w="1620" w:type="dxa"/>
            <w:tcBorders>
              <w:bottom w:val="dotted" w:sz="4" w:space="0" w:color="auto"/>
            </w:tcBorders>
            <w:vAlign w:val="center"/>
          </w:tcPr>
          <w:p w14:paraId="5F13A4E8" w14:textId="77777777" w:rsidR="00125EC5" w:rsidRDefault="00F35505">
            <w:pPr>
              <w:jc w:val="left"/>
              <w:divId w:val="1"/>
            </w:pPr>
            <w:r>
              <w:rPr>
                <w:sz w:val="16"/>
              </w:rPr>
              <w:t>Shinsui</w:t>
            </w:r>
          </w:p>
        </w:tc>
        <w:tc>
          <w:tcPr>
            <w:tcW w:w="1620" w:type="dxa"/>
            <w:tcBorders>
              <w:bottom w:val="dotted" w:sz="4" w:space="0" w:color="auto"/>
            </w:tcBorders>
            <w:vAlign w:val="center"/>
          </w:tcPr>
          <w:p w14:paraId="0FAA4515" w14:textId="77777777" w:rsidR="00125EC5" w:rsidRDefault="00F35505">
            <w:pPr>
              <w:jc w:val="center"/>
              <w:divId w:val="1"/>
            </w:pPr>
            <w:r>
              <w:rPr>
                <w:rFonts w:eastAsia="Arial"/>
                <w:sz w:val="16"/>
              </w:rPr>
              <w:t xml:space="preserve">5 </w:t>
            </w:r>
          </w:p>
        </w:tc>
      </w:tr>
      <w:tr w:rsidR="00125EC5" w14:paraId="77C94A17" w14:textId="77777777">
        <w:trPr>
          <w:trHeight w:val="320"/>
        </w:trPr>
        <w:tc>
          <w:tcPr>
            <w:tcW w:w="1620" w:type="dxa"/>
            <w:gridSpan w:val="2"/>
            <w:vMerge/>
          </w:tcPr>
          <w:p w14:paraId="452E708D" w14:textId="77777777" w:rsidR="00125EC5" w:rsidRDefault="00125EC5"/>
        </w:tc>
        <w:tc>
          <w:tcPr>
            <w:tcW w:w="1620" w:type="dxa"/>
            <w:gridSpan w:val="2"/>
            <w:tcBorders>
              <w:bottom w:val="dotted" w:sz="4" w:space="0" w:color="auto"/>
            </w:tcBorders>
            <w:vAlign w:val="center"/>
          </w:tcPr>
          <w:p w14:paraId="21A0B182" w14:textId="77777777" w:rsidR="00125EC5" w:rsidRDefault="00F35505">
            <w:pPr>
              <w:jc w:val="left"/>
              <w:divId w:val="1"/>
            </w:pPr>
            <w:r>
              <w:rPr>
                <w:sz w:val="16"/>
              </w:rPr>
              <w:t>medium to broad</w:t>
            </w:r>
          </w:p>
        </w:tc>
        <w:tc>
          <w:tcPr>
            <w:tcW w:w="1620" w:type="dxa"/>
            <w:gridSpan w:val="2"/>
            <w:tcBorders>
              <w:bottom w:val="dotted" w:sz="4" w:space="0" w:color="auto"/>
            </w:tcBorders>
            <w:vAlign w:val="center"/>
          </w:tcPr>
          <w:p w14:paraId="2CC68B5D" w14:textId="77777777" w:rsidR="00125EC5" w:rsidRDefault="00125EC5"/>
        </w:tc>
        <w:tc>
          <w:tcPr>
            <w:tcW w:w="1620" w:type="dxa"/>
            <w:tcBorders>
              <w:bottom w:val="dotted" w:sz="4" w:space="0" w:color="auto"/>
            </w:tcBorders>
            <w:vAlign w:val="center"/>
          </w:tcPr>
          <w:p w14:paraId="57DD3F08" w14:textId="77777777" w:rsidR="00125EC5" w:rsidRDefault="00125EC5"/>
        </w:tc>
        <w:tc>
          <w:tcPr>
            <w:tcW w:w="1620" w:type="dxa"/>
            <w:tcBorders>
              <w:bottom w:val="dotted" w:sz="4" w:space="0" w:color="auto"/>
            </w:tcBorders>
            <w:vAlign w:val="center"/>
          </w:tcPr>
          <w:p w14:paraId="5DC80459" w14:textId="77777777" w:rsidR="00125EC5" w:rsidRDefault="00125EC5"/>
        </w:tc>
        <w:tc>
          <w:tcPr>
            <w:tcW w:w="1620" w:type="dxa"/>
            <w:tcBorders>
              <w:bottom w:val="dotted" w:sz="4" w:space="0" w:color="auto"/>
            </w:tcBorders>
            <w:vAlign w:val="center"/>
          </w:tcPr>
          <w:p w14:paraId="5D5BC07E" w14:textId="77777777" w:rsidR="00125EC5" w:rsidRDefault="00125EC5"/>
        </w:tc>
        <w:tc>
          <w:tcPr>
            <w:tcW w:w="1620" w:type="dxa"/>
            <w:tcBorders>
              <w:bottom w:val="dotted" w:sz="4" w:space="0" w:color="auto"/>
            </w:tcBorders>
            <w:vAlign w:val="center"/>
          </w:tcPr>
          <w:p w14:paraId="23F48CC6" w14:textId="77777777" w:rsidR="00125EC5" w:rsidRDefault="00F35505">
            <w:pPr>
              <w:jc w:val="center"/>
              <w:divId w:val="1"/>
            </w:pPr>
            <w:r>
              <w:rPr>
                <w:rFonts w:eastAsia="Arial"/>
                <w:sz w:val="16"/>
              </w:rPr>
              <w:t xml:space="preserve">6 </w:t>
            </w:r>
          </w:p>
        </w:tc>
      </w:tr>
      <w:tr w:rsidR="00125EC5" w14:paraId="62CBD85C" w14:textId="77777777">
        <w:trPr>
          <w:trHeight w:val="320"/>
        </w:trPr>
        <w:tc>
          <w:tcPr>
            <w:tcW w:w="1620" w:type="dxa"/>
            <w:gridSpan w:val="2"/>
            <w:vMerge/>
          </w:tcPr>
          <w:p w14:paraId="002C3D1C" w14:textId="77777777" w:rsidR="00125EC5" w:rsidRDefault="00125EC5"/>
        </w:tc>
        <w:tc>
          <w:tcPr>
            <w:tcW w:w="1620" w:type="dxa"/>
            <w:gridSpan w:val="2"/>
            <w:tcBorders>
              <w:bottom w:val="dotted" w:sz="4" w:space="0" w:color="auto"/>
            </w:tcBorders>
            <w:vAlign w:val="center"/>
          </w:tcPr>
          <w:p w14:paraId="3C310C40" w14:textId="77777777" w:rsidR="00125EC5" w:rsidRDefault="00F35505">
            <w:pPr>
              <w:jc w:val="left"/>
              <w:divId w:val="1"/>
            </w:pPr>
            <w:r>
              <w:rPr>
                <w:sz w:val="16"/>
              </w:rPr>
              <w:t>broad</w:t>
            </w:r>
          </w:p>
        </w:tc>
        <w:tc>
          <w:tcPr>
            <w:tcW w:w="1620" w:type="dxa"/>
            <w:gridSpan w:val="2"/>
            <w:tcBorders>
              <w:bottom w:val="dotted" w:sz="4" w:space="0" w:color="auto"/>
            </w:tcBorders>
            <w:vAlign w:val="center"/>
          </w:tcPr>
          <w:p w14:paraId="40AFCC1E" w14:textId="77777777" w:rsidR="00125EC5" w:rsidRDefault="00125EC5"/>
        </w:tc>
        <w:tc>
          <w:tcPr>
            <w:tcW w:w="1620" w:type="dxa"/>
            <w:tcBorders>
              <w:bottom w:val="dotted" w:sz="4" w:space="0" w:color="auto"/>
            </w:tcBorders>
            <w:vAlign w:val="center"/>
          </w:tcPr>
          <w:p w14:paraId="33366D19" w14:textId="77777777" w:rsidR="00125EC5" w:rsidRDefault="00125EC5"/>
        </w:tc>
        <w:tc>
          <w:tcPr>
            <w:tcW w:w="1620" w:type="dxa"/>
            <w:tcBorders>
              <w:bottom w:val="dotted" w:sz="4" w:space="0" w:color="auto"/>
            </w:tcBorders>
            <w:vAlign w:val="center"/>
          </w:tcPr>
          <w:p w14:paraId="4A041586" w14:textId="77777777" w:rsidR="00125EC5" w:rsidRDefault="00125EC5"/>
        </w:tc>
        <w:tc>
          <w:tcPr>
            <w:tcW w:w="1620" w:type="dxa"/>
            <w:tcBorders>
              <w:bottom w:val="dotted" w:sz="4" w:space="0" w:color="auto"/>
            </w:tcBorders>
            <w:vAlign w:val="center"/>
          </w:tcPr>
          <w:p w14:paraId="19BA8D6C" w14:textId="77777777" w:rsidR="00125EC5" w:rsidRDefault="00F35505">
            <w:pPr>
              <w:jc w:val="left"/>
              <w:divId w:val="1"/>
            </w:pPr>
            <w:r>
              <w:rPr>
                <w:sz w:val="16"/>
              </w:rPr>
              <w:t>Niitaka</w:t>
            </w:r>
          </w:p>
        </w:tc>
        <w:tc>
          <w:tcPr>
            <w:tcW w:w="1620" w:type="dxa"/>
            <w:tcBorders>
              <w:bottom w:val="dotted" w:sz="4" w:space="0" w:color="auto"/>
            </w:tcBorders>
            <w:vAlign w:val="center"/>
          </w:tcPr>
          <w:p w14:paraId="24D0369D" w14:textId="77777777" w:rsidR="00125EC5" w:rsidRDefault="00F35505">
            <w:pPr>
              <w:jc w:val="center"/>
              <w:divId w:val="1"/>
            </w:pPr>
            <w:r>
              <w:rPr>
                <w:rFonts w:eastAsia="Arial"/>
                <w:sz w:val="16"/>
              </w:rPr>
              <w:t xml:space="preserve">7 </w:t>
            </w:r>
          </w:p>
        </w:tc>
      </w:tr>
      <w:tr w:rsidR="00125EC5" w14:paraId="00BDAB38" w14:textId="77777777">
        <w:trPr>
          <w:trHeight w:val="320"/>
        </w:trPr>
        <w:tc>
          <w:tcPr>
            <w:tcW w:w="1620" w:type="dxa"/>
            <w:gridSpan w:val="2"/>
            <w:vMerge/>
          </w:tcPr>
          <w:p w14:paraId="41382B85" w14:textId="77777777" w:rsidR="00125EC5" w:rsidRDefault="00125EC5"/>
        </w:tc>
        <w:tc>
          <w:tcPr>
            <w:tcW w:w="1620" w:type="dxa"/>
            <w:gridSpan w:val="2"/>
            <w:tcBorders>
              <w:bottom w:val="dotted" w:sz="4" w:space="0" w:color="auto"/>
            </w:tcBorders>
            <w:vAlign w:val="center"/>
          </w:tcPr>
          <w:p w14:paraId="22EA6EF3" w14:textId="77777777" w:rsidR="00125EC5" w:rsidRDefault="00F35505">
            <w:pPr>
              <w:jc w:val="left"/>
              <w:divId w:val="1"/>
            </w:pPr>
            <w:r>
              <w:rPr>
                <w:sz w:val="16"/>
              </w:rPr>
              <w:t>broad to very broad</w:t>
            </w:r>
          </w:p>
        </w:tc>
        <w:tc>
          <w:tcPr>
            <w:tcW w:w="1620" w:type="dxa"/>
            <w:gridSpan w:val="2"/>
            <w:tcBorders>
              <w:bottom w:val="dotted" w:sz="4" w:space="0" w:color="auto"/>
            </w:tcBorders>
            <w:vAlign w:val="center"/>
          </w:tcPr>
          <w:p w14:paraId="16AF2DC2" w14:textId="77777777" w:rsidR="00125EC5" w:rsidRDefault="00125EC5"/>
        </w:tc>
        <w:tc>
          <w:tcPr>
            <w:tcW w:w="1620" w:type="dxa"/>
            <w:tcBorders>
              <w:bottom w:val="dotted" w:sz="4" w:space="0" w:color="auto"/>
            </w:tcBorders>
            <w:vAlign w:val="center"/>
          </w:tcPr>
          <w:p w14:paraId="597B17E8" w14:textId="77777777" w:rsidR="00125EC5" w:rsidRDefault="00125EC5"/>
        </w:tc>
        <w:tc>
          <w:tcPr>
            <w:tcW w:w="1620" w:type="dxa"/>
            <w:tcBorders>
              <w:bottom w:val="dotted" w:sz="4" w:space="0" w:color="auto"/>
            </w:tcBorders>
            <w:vAlign w:val="center"/>
          </w:tcPr>
          <w:p w14:paraId="62511478" w14:textId="77777777" w:rsidR="00125EC5" w:rsidRDefault="00125EC5"/>
        </w:tc>
        <w:tc>
          <w:tcPr>
            <w:tcW w:w="1620" w:type="dxa"/>
            <w:tcBorders>
              <w:bottom w:val="dotted" w:sz="4" w:space="0" w:color="auto"/>
            </w:tcBorders>
            <w:vAlign w:val="center"/>
          </w:tcPr>
          <w:p w14:paraId="5B8B1CBA" w14:textId="77777777" w:rsidR="00125EC5" w:rsidRDefault="00125EC5"/>
        </w:tc>
        <w:tc>
          <w:tcPr>
            <w:tcW w:w="1620" w:type="dxa"/>
            <w:tcBorders>
              <w:bottom w:val="dotted" w:sz="4" w:space="0" w:color="auto"/>
            </w:tcBorders>
            <w:vAlign w:val="center"/>
          </w:tcPr>
          <w:p w14:paraId="02DA034F" w14:textId="77777777" w:rsidR="00125EC5" w:rsidRDefault="00F35505">
            <w:pPr>
              <w:jc w:val="center"/>
              <w:divId w:val="1"/>
            </w:pPr>
            <w:r>
              <w:rPr>
                <w:rFonts w:eastAsia="Arial"/>
                <w:sz w:val="16"/>
              </w:rPr>
              <w:t xml:space="preserve">8 </w:t>
            </w:r>
          </w:p>
        </w:tc>
      </w:tr>
      <w:tr w:rsidR="00125EC5" w14:paraId="409F01EE" w14:textId="77777777">
        <w:trPr>
          <w:trHeight w:val="320"/>
        </w:trPr>
        <w:tc>
          <w:tcPr>
            <w:tcW w:w="1620" w:type="dxa"/>
            <w:gridSpan w:val="2"/>
            <w:vMerge/>
          </w:tcPr>
          <w:p w14:paraId="075E3BB2" w14:textId="77777777" w:rsidR="00125EC5" w:rsidRDefault="00125EC5"/>
        </w:tc>
        <w:tc>
          <w:tcPr>
            <w:tcW w:w="1620" w:type="dxa"/>
            <w:gridSpan w:val="2"/>
            <w:tcBorders>
              <w:bottom w:val="dotted" w:sz="4" w:space="0" w:color="auto"/>
            </w:tcBorders>
            <w:vAlign w:val="center"/>
          </w:tcPr>
          <w:p w14:paraId="4524D68D" w14:textId="77777777" w:rsidR="00125EC5" w:rsidRDefault="00F35505">
            <w:pPr>
              <w:jc w:val="left"/>
              <w:divId w:val="1"/>
            </w:pPr>
            <w:r>
              <w:rPr>
                <w:sz w:val="16"/>
              </w:rPr>
              <w:t>very broad</w:t>
            </w:r>
          </w:p>
        </w:tc>
        <w:tc>
          <w:tcPr>
            <w:tcW w:w="1620" w:type="dxa"/>
            <w:gridSpan w:val="2"/>
            <w:tcBorders>
              <w:bottom w:val="dotted" w:sz="4" w:space="0" w:color="auto"/>
            </w:tcBorders>
            <w:vAlign w:val="center"/>
          </w:tcPr>
          <w:p w14:paraId="3147C376" w14:textId="77777777" w:rsidR="00125EC5" w:rsidRDefault="00125EC5"/>
        </w:tc>
        <w:tc>
          <w:tcPr>
            <w:tcW w:w="1620" w:type="dxa"/>
            <w:tcBorders>
              <w:bottom w:val="dotted" w:sz="4" w:space="0" w:color="auto"/>
            </w:tcBorders>
            <w:vAlign w:val="center"/>
          </w:tcPr>
          <w:p w14:paraId="29224290" w14:textId="77777777" w:rsidR="00125EC5" w:rsidRDefault="00125EC5"/>
        </w:tc>
        <w:tc>
          <w:tcPr>
            <w:tcW w:w="1620" w:type="dxa"/>
            <w:tcBorders>
              <w:bottom w:val="dotted" w:sz="4" w:space="0" w:color="auto"/>
            </w:tcBorders>
            <w:vAlign w:val="center"/>
          </w:tcPr>
          <w:p w14:paraId="226046BC" w14:textId="77777777" w:rsidR="00125EC5" w:rsidRDefault="00125EC5"/>
        </w:tc>
        <w:tc>
          <w:tcPr>
            <w:tcW w:w="1620" w:type="dxa"/>
            <w:tcBorders>
              <w:bottom w:val="dotted" w:sz="4" w:space="0" w:color="auto"/>
            </w:tcBorders>
            <w:vAlign w:val="center"/>
          </w:tcPr>
          <w:p w14:paraId="62866B84" w14:textId="77777777" w:rsidR="00125EC5" w:rsidRDefault="00125EC5"/>
        </w:tc>
        <w:tc>
          <w:tcPr>
            <w:tcW w:w="1620" w:type="dxa"/>
            <w:tcBorders>
              <w:bottom w:val="dotted" w:sz="4" w:space="0" w:color="auto"/>
            </w:tcBorders>
            <w:vAlign w:val="center"/>
          </w:tcPr>
          <w:p w14:paraId="59D7A342" w14:textId="77777777" w:rsidR="00125EC5" w:rsidRDefault="00F35505">
            <w:pPr>
              <w:jc w:val="center"/>
              <w:divId w:val="1"/>
            </w:pPr>
            <w:r>
              <w:rPr>
                <w:rFonts w:eastAsia="Arial"/>
                <w:sz w:val="16"/>
              </w:rPr>
              <w:t xml:space="preserve">9 </w:t>
            </w:r>
          </w:p>
        </w:tc>
      </w:tr>
      <w:tr w:rsidR="00125EC5" w14:paraId="34F23E6C" w14:textId="77777777">
        <w:trPr>
          <w:trHeight w:val="360"/>
        </w:trPr>
        <w:tc>
          <w:tcPr>
            <w:tcW w:w="810" w:type="dxa"/>
            <w:tcBorders>
              <w:right w:val="dotted" w:sz="4" w:space="0" w:color="auto"/>
            </w:tcBorders>
            <w:shd w:val="clear" w:color="auto" w:fill="DFDFD7"/>
            <w:vAlign w:val="center"/>
          </w:tcPr>
          <w:p w14:paraId="2F19D0F8" w14:textId="77777777" w:rsidR="00125EC5" w:rsidRDefault="00F35505">
            <w:r>
              <w:rPr>
                <w:rFonts w:eastAsia="Arial"/>
                <w:b/>
                <w:sz w:val="16"/>
              </w:rPr>
              <w:t>17.</w:t>
            </w:r>
          </w:p>
        </w:tc>
        <w:tc>
          <w:tcPr>
            <w:tcW w:w="810" w:type="dxa"/>
            <w:tcBorders>
              <w:right w:val="dotted" w:sz="4" w:space="0" w:color="auto"/>
            </w:tcBorders>
            <w:shd w:val="clear" w:color="auto" w:fill="DFDFD7"/>
            <w:vAlign w:val="center"/>
          </w:tcPr>
          <w:p w14:paraId="0C7274D7"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1DF91F2B" w14:textId="77777777" w:rsidR="00125EC5" w:rsidRDefault="00F35505">
            <w:r>
              <w:rPr>
                <w:rFonts w:eastAsia="Arial"/>
                <w:b/>
                <w:sz w:val="16"/>
              </w:rPr>
              <w:t>QN</w:t>
            </w:r>
          </w:p>
        </w:tc>
        <w:tc>
          <w:tcPr>
            <w:tcW w:w="810" w:type="dxa"/>
            <w:tcBorders>
              <w:right w:val="dotted" w:sz="4" w:space="0" w:color="auto"/>
            </w:tcBorders>
            <w:shd w:val="clear" w:color="auto" w:fill="DFDFD7"/>
            <w:vAlign w:val="center"/>
          </w:tcPr>
          <w:p w14:paraId="792D7DE6" w14:textId="77777777" w:rsidR="00125EC5" w:rsidRDefault="00F35505">
            <w:r>
              <w:rPr>
                <w:rFonts w:eastAsia="Arial"/>
                <w:b/>
                <w:sz w:val="16"/>
              </w:rPr>
              <w:t>MG/MS/VG</w:t>
            </w:r>
          </w:p>
        </w:tc>
        <w:tc>
          <w:tcPr>
            <w:tcW w:w="810" w:type="dxa"/>
            <w:tcBorders>
              <w:right w:val="dotted" w:sz="4" w:space="0" w:color="auto"/>
            </w:tcBorders>
            <w:shd w:val="clear" w:color="auto" w:fill="DFDFD7"/>
            <w:vAlign w:val="center"/>
          </w:tcPr>
          <w:p w14:paraId="6143D31E" w14:textId="77777777" w:rsidR="00125EC5" w:rsidRDefault="00125EC5"/>
        </w:tc>
        <w:tc>
          <w:tcPr>
            <w:tcW w:w="810" w:type="dxa"/>
            <w:tcBorders>
              <w:right w:val="dotted" w:sz="4" w:space="0" w:color="auto"/>
            </w:tcBorders>
            <w:shd w:val="clear" w:color="auto" w:fill="DFDFD7"/>
            <w:vAlign w:val="center"/>
          </w:tcPr>
          <w:p w14:paraId="02071BC4" w14:textId="77777777" w:rsidR="00125EC5" w:rsidRDefault="00F35505">
            <w:r>
              <w:rPr>
                <w:rFonts w:eastAsia="Arial"/>
                <w:b/>
                <w:sz w:val="16"/>
              </w:rPr>
              <w:t>(b)</w:t>
            </w:r>
          </w:p>
        </w:tc>
        <w:tc>
          <w:tcPr>
            <w:tcW w:w="1620" w:type="dxa"/>
            <w:shd w:val="clear" w:color="auto" w:fill="DFDFD7"/>
            <w:vAlign w:val="center"/>
          </w:tcPr>
          <w:p w14:paraId="65C0D6F6" w14:textId="77777777" w:rsidR="00125EC5" w:rsidRDefault="00125EC5"/>
        </w:tc>
        <w:tc>
          <w:tcPr>
            <w:tcW w:w="1620" w:type="dxa"/>
            <w:shd w:val="clear" w:color="auto" w:fill="DFDFD7"/>
          </w:tcPr>
          <w:p w14:paraId="32039461" w14:textId="77777777" w:rsidR="00125EC5" w:rsidRDefault="00125EC5"/>
        </w:tc>
        <w:tc>
          <w:tcPr>
            <w:tcW w:w="1620" w:type="dxa"/>
            <w:shd w:val="clear" w:color="auto" w:fill="DFDFD7"/>
          </w:tcPr>
          <w:p w14:paraId="4E602521" w14:textId="77777777" w:rsidR="00125EC5" w:rsidRDefault="00125EC5"/>
        </w:tc>
        <w:tc>
          <w:tcPr>
            <w:tcW w:w="1620" w:type="dxa"/>
            <w:shd w:val="clear" w:color="auto" w:fill="DFDFD7"/>
          </w:tcPr>
          <w:p w14:paraId="597D3F4C" w14:textId="77777777" w:rsidR="00125EC5" w:rsidRDefault="00125EC5"/>
        </w:tc>
      </w:tr>
      <w:tr w:rsidR="00125EC5" w:rsidRPr="004B05EA" w14:paraId="4BD443E1" w14:textId="77777777">
        <w:trPr>
          <w:trHeight w:val="440"/>
        </w:trPr>
        <w:tc>
          <w:tcPr>
            <w:tcW w:w="1620" w:type="dxa"/>
            <w:gridSpan w:val="2"/>
            <w:vMerge w:val="restart"/>
          </w:tcPr>
          <w:p w14:paraId="4C5179B8" w14:textId="77777777" w:rsidR="00125EC5" w:rsidRDefault="00125EC5"/>
        </w:tc>
        <w:tc>
          <w:tcPr>
            <w:tcW w:w="1620" w:type="dxa"/>
            <w:gridSpan w:val="2"/>
            <w:tcBorders>
              <w:bottom w:val="dotted" w:sz="4" w:space="0" w:color="auto"/>
            </w:tcBorders>
          </w:tcPr>
          <w:p w14:paraId="6CB7626E" w14:textId="77777777" w:rsidR="00125EC5" w:rsidRDefault="00F35505">
            <w:pPr>
              <w:spacing w:before="113" w:after="113"/>
              <w:jc w:val="left"/>
              <w:divId w:val="1"/>
            </w:pPr>
            <w:r>
              <w:rPr>
                <w:b/>
                <w:sz w:val="16"/>
              </w:rPr>
              <w:t>Leaf blade: ratio length/width</w:t>
            </w:r>
          </w:p>
        </w:tc>
        <w:tc>
          <w:tcPr>
            <w:tcW w:w="1620" w:type="dxa"/>
            <w:gridSpan w:val="2"/>
            <w:tcBorders>
              <w:bottom w:val="dotted" w:sz="4" w:space="0" w:color="auto"/>
            </w:tcBorders>
          </w:tcPr>
          <w:p w14:paraId="524806F4" w14:textId="1578A012" w:rsidR="00125EC5" w:rsidRDefault="00125EC5">
            <w:pPr>
              <w:spacing w:before="113" w:after="113"/>
              <w:jc w:val="left"/>
              <w:divId w:val="1"/>
            </w:pPr>
          </w:p>
        </w:tc>
        <w:tc>
          <w:tcPr>
            <w:tcW w:w="1620" w:type="dxa"/>
            <w:tcBorders>
              <w:bottom w:val="dotted" w:sz="4" w:space="0" w:color="auto"/>
            </w:tcBorders>
          </w:tcPr>
          <w:p w14:paraId="303F952F" w14:textId="56444E31" w:rsidR="00125EC5" w:rsidRDefault="00125EC5">
            <w:pPr>
              <w:spacing w:before="113" w:after="113"/>
              <w:jc w:val="left"/>
              <w:divId w:val="1"/>
            </w:pPr>
          </w:p>
        </w:tc>
        <w:tc>
          <w:tcPr>
            <w:tcW w:w="1620" w:type="dxa"/>
            <w:tcBorders>
              <w:bottom w:val="dotted" w:sz="4" w:space="0" w:color="auto"/>
            </w:tcBorders>
          </w:tcPr>
          <w:p w14:paraId="124AFE0D" w14:textId="3CE27236" w:rsidR="00125EC5" w:rsidRPr="000272D6" w:rsidRDefault="00125EC5">
            <w:pPr>
              <w:spacing w:before="113" w:after="113"/>
              <w:jc w:val="left"/>
              <w:divId w:val="1"/>
            </w:pPr>
          </w:p>
        </w:tc>
        <w:tc>
          <w:tcPr>
            <w:tcW w:w="1620" w:type="dxa"/>
            <w:tcBorders>
              <w:bottom w:val="dotted" w:sz="4" w:space="0" w:color="auto"/>
            </w:tcBorders>
          </w:tcPr>
          <w:p w14:paraId="6200E142" w14:textId="77777777" w:rsidR="00125EC5" w:rsidRPr="000272D6" w:rsidRDefault="00125EC5"/>
        </w:tc>
        <w:tc>
          <w:tcPr>
            <w:tcW w:w="1620" w:type="dxa"/>
            <w:tcBorders>
              <w:bottom w:val="dotted" w:sz="4" w:space="0" w:color="auto"/>
            </w:tcBorders>
          </w:tcPr>
          <w:p w14:paraId="56CE8514" w14:textId="77777777" w:rsidR="00125EC5" w:rsidRPr="000272D6" w:rsidRDefault="00125EC5"/>
        </w:tc>
      </w:tr>
      <w:tr w:rsidR="00125EC5" w14:paraId="4A84220F" w14:textId="77777777">
        <w:trPr>
          <w:trHeight w:val="320"/>
        </w:trPr>
        <w:tc>
          <w:tcPr>
            <w:tcW w:w="1620" w:type="dxa"/>
            <w:gridSpan w:val="2"/>
            <w:vMerge/>
          </w:tcPr>
          <w:p w14:paraId="293CF2FE" w14:textId="77777777" w:rsidR="00125EC5" w:rsidRPr="000272D6" w:rsidRDefault="00125EC5"/>
        </w:tc>
        <w:tc>
          <w:tcPr>
            <w:tcW w:w="1620" w:type="dxa"/>
            <w:gridSpan w:val="2"/>
            <w:tcBorders>
              <w:bottom w:val="dotted" w:sz="4" w:space="0" w:color="auto"/>
            </w:tcBorders>
            <w:vAlign w:val="center"/>
          </w:tcPr>
          <w:p w14:paraId="2242D577" w14:textId="77777777" w:rsidR="00125EC5" w:rsidRDefault="00F35505">
            <w:pPr>
              <w:jc w:val="left"/>
              <w:divId w:val="1"/>
            </w:pPr>
            <w:r>
              <w:rPr>
                <w:sz w:val="16"/>
              </w:rPr>
              <w:t>very low</w:t>
            </w:r>
          </w:p>
        </w:tc>
        <w:tc>
          <w:tcPr>
            <w:tcW w:w="1620" w:type="dxa"/>
            <w:gridSpan w:val="2"/>
            <w:tcBorders>
              <w:bottom w:val="dotted" w:sz="4" w:space="0" w:color="auto"/>
            </w:tcBorders>
            <w:vAlign w:val="center"/>
          </w:tcPr>
          <w:p w14:paraId="7903EBE0" w14:textId="1ADA23E8" w:rsidR="00125EC5" w:rsidRDefault="00125EC5">
            <w:pPr>
              <w:jc w:val="left"/>
              <w:divId w:val="1"/>
            </w:pPr>
          </w:p>
        </w:tc>
        <w:tc>
          <w:tcPr>
            <w:tcW w:w="1620" w:type="dxa"/>
            <w:tcBorders>
              <w:bottom w:val="dotted" w:sz="4" w:space="0" w:color="auto"/>
            </w:tcBorders>
            <w:vAlign w:val="center"/>
          </w:tcPr>
          <w:p w14:paraId="267CF2AD" w14:textId="02A1F900" w:rsidR="00125EC5" w:rsidRDefault="00125EC5">
            <w:pPr>
              <w:jc w:val="left"/>
              <w:divId w:val="1"/>
            </w:pPr>
          </w:p>
        </w:tc>
        <w:tc>
          <w:tcPr>
            <w:tcW w:w="1620" w:type="dxa"/>
            <w:tcBorders>
              <w:bottom w:val="dotted" w:sz="4" w:space="0" w:color="auto"/>
            </w:tcBorders>
            <w:vAlign w:val="center"/>
          </w:tcPr>
          <w:p w14:paraId="2276ABE5" w14:textId="4FA18617" w:rsidR="00125EC5" w:rsidRDefault="00125EC5">
            <w:pPr>
              <w:jc w:val="left"/>
              <w:divId w:val="1"/>
            </w:pPr>
          </w:p>
        </w:tc>
        <w:tc>
          <w:tcPr>
            <w:tcW w:w="1620" w:type="dxa"/>
            <w:tcBorders>
              <w:bottom w:val="dotted" w:sz="4" w:space="0" w:color="auto"/>
            </w:tcBorders>
            <w:vAlign w:val="center"/>
          </w:tcPr>
          <w:p w14:paraId="3DAD29E3" w14:textId="77777777" w:rsidR="00125EC5" w:rsidRDefault="00125EC5"/>
        </w:tc>
        <w:tc>
          <w:tcPr>
            <w:tcW w:w="1620" w:type="dxa"/>
            <w:tcBorders>
              <w:bottom w:val="dotted" w:sz="4" w:space="0" w:color="auto"/>
            </w:tcBorders>
            <w:vAlign w:val="center"/>
          </w:tcPr>
          <w:p w14:paraId="372CBE0F" w14:textId="77777777" w:rsidR="00125EC5" w:rsidRDefault="00F35505">
            <w:pPr>
              <w:jc w:val="center"/>
              <w:divId w:val="1"/>
            </w:pPr>
            <w:r>
              <w:rPr>
                <w:rFonts w:eastAsia="Arial"/>
                <w:sz w:val="16"/>
              </w:rPr>
              <w:t xml:space="preserve">1 </w:t>
            </w:r>
          </w:p>
        </w:tc>
      </w:tr>
      <w:tr w:rsidR="00125EC5" w14:paraId="21B0187C" w14:textId="77777777">
        <w:trPr>
          <w:trHeight w:val="320"/>
        </w:trPr>
        <w:tc>
          <w:tcPr>
            <w:tcW w:w="1620" w:type="dxa"/>
            <w:gridSpan w:val="2"/>
            <w:vMerge/>
          </w:tcPr>
          <w:p w14:paraId="4A1B86C5" w14:textId="77777777" w:rsidR="00125EC5" w:rsidRDefault="00125EC5"/>
        </w:tc>
        <w:tc>
          <w:tcPr>
            <w:tcW w:w="1620" w:type="dxa"/>
            <w:gridSpan w:val="2"/>
            <w:tcBorders>
              <w:bottom w:val="dotted" w:sz="4" w:space="0" w:color="auto"/>
            </w:tcBorders>
            <w:vAlign w:val="center"/>
          </w:tcPr>
          <w:p w14:paraId="1D0E0DEF" w14:textId="77777777" w:rsidR="00125EC5" w:rsidRDefault="00F35505">
            <w:pPr>
              <w:jc w:val="left"/>
              <w:divId w:val="1"/>
            </w:pPr>
            <w:r>
              <w:rPr>
                <w:sz w:val="16"/>
              </w:rPr>
              <w:t>very low to low</w:t>
            </w:r>
          </w:p>
        </w:tc>
        <w:tc>
          <w:tcPr>
            <w:tcW w:w="1620" w:type="dxa"/>
            <w:gridSpan w:val="2"/>
            <w:tcBorders>
              <w:bottom w:val="dotted" w:sz="4" w:space="0" w:color="auto"/>
            </w:tcBorders>
            <w:vAlign w:val="center"/>
          </w:tcPr>
          <w:p w14:paraId="3F393F8C" w14:textId="1AE0B1EA" w:rsidR="00125EC5" w:rsidRDefault="00125EC5">
            <w:pPr>
              <w:jc w:val="left"/>
              <w:divId w:val="1"/>
            </w:pPr>
          </w:p>
        </w:tc>
        <w:tc>
          <w:tcPr>
            <w:tcW w:w="1620" w:type="dxa"/>
            <w:tcBorders>
              <w:bottom w:val="dotted" w:sz="4" w:space="0" w:color="auto"/>
            </w:tcBorders>
            <w:vAlign w:val="center"/>
          </w:tcPr>
          <w:p w14:paraId="1247C0C5" w14:textId="493F4256" w:rsidR="00125EC5" w:rsidRDefault="00125EC5">
            <w:pPr>
              <w:jc w:val="left"/>
              <w:divId w:val="1"/>
            </w:pPr>
          </w:p>
        </w:tc>
        <w:tc>
          <w:tcPr>
            <w:tcW w:w="1620" w:type="dxa"/>
            <w:tcBorders>
              <w:bottom w:val="dotted" w:sz="4" w:space="0" w:color="auto"/>
            </w:tcBorders>
            <w:vAlign w:val="center"/>
          </w:tcPr>
          <w:p w14:paraId="65BAF00C" w14:textId="3DA049E2" w:rsidR="00125EC5" w:rsidRDefault="00125EC5">
            <w:pPr>
              <w:jc w:val="left"/>
              <w:divId w:val="1"/>
            </w:pPr>
          </w:p>
        </w:tc>
        <w:tc>
          <w:tcPr>
            <w:tcW w:w="1620" w:type="dxa"/>
            <w:tcBorders>
              <w:bottom w:val="dotted" w:sz="4" w:space="0" w:color="auto"/>
            </w:tcBorders>
            <w:vAlign w:val="center"/>
          </w:tcPr>
          <w:p w14:paraId="4F97FC30" w14:textId="77777777" w:rsidR="00125EC5" w:rsidRDefault="00125EC5"/>
        </w:tc>
        <w:tc>
          <w:tcPr>
            <w:tcW w:w="1620" w:type="dxa"/>
            <w:tcBorders>
              <w:bottom w:val="dotted" w:sz="4" w:space="0" w:color="auto"/>
            </w:tcBorders>
            <w:vAlign w:val="center"/>
          </w:tcPr>
          <w:p w14:paraId="14B292A2" w14:textId="77777777" w:rsidR="00125EC5" w:rsidRDefault="00F35505">
            <w:pPr>
              <w:jc w:val="center"/>
              <w:divId w:val="1"/>
            </w:pPr>
            <w:r>
              <w:rPr>
                <w:rFonts w:eastAsia="Arial"/>
                <w:sz w:val="16"/>
              </w:rPr>
              <w:t xml:space="preserve">2 </w:t>
            </w:r>
          </w:p>
        </w:tc>
      </w:tr>
      <w:tr w:rsidR="00125EC5" w14:paraId="7135EC4A" w14:textId="77777777">
        <w:trPr>
          <w:trHeight w:val="320"/>
        </w:trPr>
        <w:tc>
          <w:tcPr>
            <w:tcW w:w="1620" w:type="dxa"/>
            <w:gridSpan w:val="2"/>
            <w:vMerge/>
          </w:tcPr>
          <w:p w14:paraId="7BA81965" w14:textId="77777777" w:rsidR="00125EC5" w:rsidRDefault="00125EC5"/>
        </w:tc>
        <w:tc>
          <w:tcPr>
            <w:tcW w:w="1620" w:type="dxa"/>
            <w:gridSpan w:val="2"/>
            <w:tcBorders>
              <w:bottom w:val="dotted" w:sz="4" w:space="0" w:color="auto"/>
            </w:tcBorders>
            <w:vAlign w:val="center"/>
          </w:tcPr>
          <w:p w14:paraId="7AE33B69" w14:textId="77777777" w:rsidR="00125EC5" w:rsidRDefault="00F35505">
            <w:pPr>
              <w:jc w:val="left"/>
              <w:divId w:val="1"/>
            </w:pPr>
            <w:r>
              <w:rPr>
                <w:sz w:val="16"/>
              </w:rPr>
              <w:t>low</w:t>
            </w:r>
          </w:p>
        </w:tc>
        <w:tc>
          <w:tcPr>
            <w:tcW w:w="1620" w:type="dxa"/>
            <w:gridSpan w:val="2"/>
            <w:tcBorders>
              <w:bottom w:val="dotted" w:sz="4" w:space="0" w:color="auto"/>
            </w:tcBorders>
            <w:vAlign w:val="center"/>
          </w:tcPr>
          <w:p w14:paraId="7A6B37EE" w14:textId="6A569904" w:rsidR="00125EC5" w:rsidRDefault="00125EC5">
            <w:pPr>
              <w:jc w:val="left"/>
              <w:divId w:val="1"/>
            </w:pPr>
          </w:p>
        </w:tc>
        <w:tc>
          <w:tcPr>
            <w:tcW w:w="1620" w:type="dxa"/>
            <w:tcBorders>
              <w:bottom w:val="dotted" w:sz="4" w:space="0" w:color="auto"/>
            </w:tcBorders>
            <w:vAlign w:val="center"/>
          </w:tcPr>
          <w:p w14:paraId="7E4DB159" w14:textId="201F42E9" w:rsidR="00125EC5" w:rsidRDefault="00125EC5">
            <w:pPr>
              <w:jc w:val="left"/>
              <w:divId w:val="1"/>
            </w:pPr>
          </w:p>
        </w:tc>
        <w:tc>
          <w:tcPr>
            <w:tcW w:w="1620" w:type="dxa"/>
            <w:tcBorders>
              <w:bottom w:val="dotted" w:sz="4" w:space="0" w:color="auto"/>
            </w:tcBorders>
            <w:vAlign w:val="center"/>
          </w:tcPr>
          <w:p w14:paraId="0599A855" w14:textId="39161B3A" w:rsidR="00125EC5" w:rsidRDefault="00125EC5">
            <w:pPr>
              <w:jc w:val="left"/>
              <w:divId w:val="1"/>
            </w:pPr>
          </w:p>
        </w:tc>
        <w:tc>
          <w:tcPr>
            <w:tcW w:w="1620" w:type="dxa"/>
            <w:tcBorders>
              <w:bottom w:val="dotted" w:sz="4" w:space="0" w:color="auto"/>
            </w:tcBorders>
            <w:vAlign w:val="center"/>
          </w:tcPr>
          <w:p w14:paraId="72DB883D" w14:textId="77777777" w:rsidR="00125EC5" w:rsidRDefault="00F35505">
            <w:pPr>
              <w:jc w:val="left"/>
              <w:divId w:val="1"/>
            </w:pPr>
            <w:r>
              <w:rPr>
                <w:sz w:val="16"/>
              </w:rPr>
              <w:t>Niitaka</w:t>
            </w:r>
          </w:p>
        </w:tc>
        <w:tc>
          <w:tcPr>
            <w:tcW w:w="1620" w:type="dxa"/>
            <w:tcBorders>
              <w:bottom w:val="dotted" w:sz="4" w:space="0" w:color="auto"/>
            </w:tcBorders>
            <w:vAlign w:val="center"/>
          </w:tcPr>
          <w:p w14:paraId="6B067150" w14:textId="77777777" w:rsidR="00125EC5" w:rsidRDefault="00F35505">
            <w:pPr>
              <w:jc w:val="center"/>
              <w:divId w:val="1"/>
            </w:pPr>
            <w:r>
              <w:rPr>
                <w:rFonts w:eastAsia="Arial"/>
                <w:sz w:val="16"/>
              </w:rPr>
              <w:t xml:space="preserve">3 </w:t>
            </w:r>
          </w:p>
        </w:tc>
      </w:tr>
      <w:tr w:rsidR="00125EC5" w14:paraId="3C51F723" w14:textId="77777777">
        <w:trPr>
          <w:trHeight w:val="320"/>
        </w:trPr>
        <w:tc>
          <w:tcPr>
            <w:tcW w:w="1620" w:type="dxa"/>
            <w:gridSpan w:val="2"/>
            <w:vMerge/>
          </w:tcPr>
          <w:p w14:paraId="3CB6D82E" w14:textId="77777777" w:rsidR="00125EC5" w:rsidRDefault="00125EC5"/>
        </w:tc>
        <w:tc>
          <w:tcPr>
            <w:tcW w:w="1620" w:type="dxa"/>
            <w:gridSpan w:val="2"/>
            <w:tcBorders>
              <w:bottom w:val="dotted" w:sz="4" w:space="0" w:color="auto"/>
            </w:tcBorders>
            <w:vAlign w:val="center"/>
          </w:tcPr>
          <w:p w14:paraId="4D903BF2" w14:textId="77777777" w:rsidR="00125EC5" w:rsidRDefault="00F35505">
            <w:pPr>
              <w:jc w:val="left"/>
              <w:divId w:val="1"/>
            </w:pPr>
            <w:r>
              <w:rPr>
                <w:sz w:val="16"/>
              </w:rPr>
              <w:t>low to medium</w:t>
            </w:r>
          </w:p>
        </w:tc>
        <w:tc>
          <w:tcPr>
            <w:tcW w:w="1620" w:type="dxa"/>
            <w:gridSpan w:val="2"/>
            <w:tcBorders>
              <w:bottom w:val="dotted" w:sz="4" w:space="0" w:color="auto"/>
            </w:tcBorders>
            <w:vAlign w:val="center"/>
          </w:tcPr>
          <w:p w14:paraId="31588796" w14:textId="0DD72EA4" w:rsidR="00125EC5" w:rsidRDefault="00125EC5">
            <w:pPr>
              <w:jc w:val="left"/>
              <w:divId w:val="1"/>
            </w:pPr>
          </w:p>
        </w:tc>
        <w:tc>
          <w:tcPr>
            <w:tcW w:w="1620" w:type="dxa"/>
            <w:tcBorders>
              <w:bottom w:val="dotted" w:sz="4" w:space="0" w:color="auto"/>
            </w:tcBorders>
            <w:vAlign w:val="center"/>
          </w:tcPr>
          <w:p w14:paraId="2C5642B6" w14:textId="078ED6E8" w:rsidR="00125EC5" w:rsidRDefault="00125EC5">
            <w:pPr>
              <w:jc w:val="left"/>
              <w:divId w:val="1"/>
            </w:pPr>
          </w:p>
        </w:tc>
        <w:tc>
          <w:tcPr>
            <w:tcW w:w="1620" w:type="dxa"/>
            <w:tcBorders>
              <w:bottom w:val="dotted" w:sz="4" w:space="0" w:color="auto"/>
            </w:tcBorders>
            <w:vAlign w:val="center"/>
          </w:tcPr>
          <w:p w14:paraId="044A02F5" w14:textId="17392D62" w:rsidR="00125EC5" w:rsidRDefault="00125EC5">
            <w:pPr>
              <w:jc w:val="left"/>
              <w:divId w:val="1"/>
            </w:pPr>
          </w:p>
        </w:tc>
        <w:tc>
          <w:tcPr>
            <w:tcW w:w="1620" w:type="dxa"/>
            <w:tcBorders>
              <w:bottom w:val="dotted" w:sz="4" w:space="0" w:color="auto"/>
            </w:tcBorders>
            <w:vAlign w:val="center"/>
          </w:tcPr>
          <w:p w14:paraId="26602561" w14:textId="77777777" w:rsidR="00125EC5" w:rsidRDefault="00F35505">
            <w:pPr>
              <w:jc w:val="left"/>
              <w:divId w:val="1"/>
            </w:pPr>
            <w:r>
              <w:rPr>
                <w:sz w:val="16"/>
              </w:rPr>
              <w:t>Akizuki</w:t>
            </w:r>
          </w:p>
        </w:tc>
        <w:tc>
          <w:tcPr>
            <w:tcW w:w="1620" w:type="dxa"/>
            <w:tcBorders>
              <w:bottom w:val="dotted" w:sz="4" w:space="0" w:color="auto"/>
            </w:tcBorders>
            <w:vAlign w:val="center"/>
          </w:tcPr>
          <w:p w14:paraId="5186D2CE" w14:textId="77777777" w:rsidR="00125EC5" w:rsidRDefault="00F35505">
            <w:pPr>
              <w:jc w:val="center"/>
              <w:divId w:val="1"/>
            </w:pPr>
            <w:r>
              <w:rPr>
                <w:rFonts w:eastAsia="Arial"/>
                <w:sz w:val="16"/>
              </w:rPr>
              <w:t xml:space="preserve">4 </w:t>
            </w:r>
          </w:p>
        </w:tc>
      </w:tr>
      <w:tr w:rsidR="00125EC5" w14:paraId="49232E5C" w14:textId="77777777">
        <w:trPr>
          <w:trHeight w:val="320"/>
        </w:trPr>
        <w:tc>
          <w:tcPr>
            <w:tcW w:w="1620" w:type="dxa"/>
            <w:gridSpan w:val="2"/>
            <w:vMerge/>
          </w:tcPr>
          <w:p w14:paraId="2F82CC70" w14:textId="77777777" w:rsidR="00125EC5" w:rsidRDefault="00125EC5"/>
        </w:tc>
        <w:tc>
          <w:tcPr>
            <w:tcW w:w="1620" w:type="dxa"/>
            <w:gridSpan w:val="2"/>
            <w:tcBorders>
              <w:bottom w:val="dotted" w:sz="4" w:space="0" w:color="auto"/>
            </w:tcBorders>
            <w:vAlign w:val="center"/>
          </w:tcPr>
          <w:p w14:paraId="47E9AC8B" w14:textId="77777777" w:rsidR="00125EC5" w:rsidRDefault="00F35505">
            <w:pPr>
              <w:jc w:val="left"/>
              <w:divId w:val="1"/>
            </w:pPr>
            <w:r>
              <w:rPr>
                <w:sz w:val="16"/>
              </w:rPr>
              <w:t>medium</w:t>
            </w:r>
          </w:p>
        </w:tc>
        <w:tc>
          <w:tcPr>
            <w:tcW w:w="1620" w:type="dxa"/>
            <w:gridSpan w:val="2"/>
            <w:tcBorders>
              <w:bottom w:val="dotted" w:sz="4" w:space="0" w:color="auto"/>
            </w:tcBorders>
            <w:vAlign w:val="center"/>
          </w:tcPr>
          <w:p w14:paraId="6A8D31C0" w14:textId="6AF51520" w:rsidR="00125EC5" w:rsidRDefault="00125EC5">
            <w:pPr>
              <w:jc w:val="left"/>
              <w:divId w:val="1"/>
            </w:pPr>
          </w:p>
        </w:tc>
        <w:tc>
          <w:tcPr>
            <w:tcW w:w="1620" w:type="dxa"/>
            <w:tcBorders>
              <w:bottom w:val="dotted" w:sz="4" w:space="0" w:color="auto"/>
            </w:tcBorders>
            <w:vAlign w:val="center"/>
          </w:tcPr>
          <w:p w14:paraId="45BA8A1C" w14:textId="101AB096" w:rsidR="00125EC5" w:rsidRDefault="00125EC5">
            <w:pPr>
              <w:jc w:val="left"/>
              <w:divId w:val="1"/>
            </w:pPr>
          </w:p>
        </w:tc>
        <w:tc>
          <w:tcPr>
            <w:tcW w:w="1620" w:type="dxa"/>
            <w:tcBorders>
              <w:bottom w:val="dotted" w:sz="4" w:space="0" w:color="auto"/>
            </w:tcBorders>
            <w:vAlign w:val="center"/>
          </w:tcPr>
          <w:p w14:paraId="20513B93" w14:textId="13251170" w:rsidR="00125EC5" w:rsidRDefault="00125EC5">
            <w:pPr>
              <w:jc w:val="left"/>
              <w:divId w:val="1"/>
            </w:pPr>
          </w:p>
        </w:tc>
        <w:tc>
          <w:tcPr>
            <w:tcW w:w="1620" w:type="dxa"/>
            <w:tcBorders>
              <w:bottom w:val="dotted" w:sz="4" w:space="0" w:color="auto"/>
            </w:tcBorders>
            <w:vAlign w:val="center"/>
          </w:tcPr>
          <w:p w14:paraId="6767435A" w14:textId="77777777" w:rsidR="00125EC5" w:rsidRDefault="00F35505">
            <w:pPr>
              <w:jc w:val="left"/>
              <w:divId w:val="1"/>
            </w:pPr>
            <w:r>
              <w:rPr>
                <w:sz w:val="16"/>
              </w:rPr>
              <w:t>Gold Nijisseiki</w:t>
            </w:r>
          </w:p>
        </w:tc>
        <w:tc>
          <w:tcPr>
            <w:tcW w:w="1620" w:type="dxa"/>
            <w:tcBorders>
              <w:bottom w:val="dotted" w:sz="4" w:space="0" w:color="auto"/>
            </w:tcBorders>
            <w:vAlign w:val="center"/>
          </w:tcPr>
          <w:p w14:paraId="7F8FC270" w14:textId="77777777" w:rsidR="00125EC5" w:rsidRDefault="00F35505">
            <w:pPr>
              <w:jc w:val="center"/>
              <w:divId w:val="1"/>
            </w:pPr>
            <w:r>
              <w:rPr>
                <w:rFonts w:eastAsia="Arial"/>
                <w:sz w:val="16"/>
              </w:rPr>
              <w:t xml:space="preserve">5 </w:t>
            </w:r>
          </w:p>
        </w:tc>
      </w:tr>
      <w:tr w:rsidR="00125EC5" w14:paraId="428DEE35" w14:textId="77777777">
        <w:trPr>
          <w:trHeight w:val="320"/>
        </w:trPr>
        <w:tc>
          <w:tcPr>
            <w:tcW w:w="1620" w:type="dxa"/>
            <w:gridSpan w:val="2"/>
            <w:vMerge/>
          </w:tcPr>
          <w:p w14:paraId="65B65A02" w14:textId="77777777" w:rsidR="00125EC5" w:rsidRDefault="00125EC5"/>
        </w:tc>
        <w:tc>
          <w:tcPr>
            <w:tcW w:w="1620" w:type="dxa"/>
            <w:gridSpan w:val="2"/>
            <w:tcBorders>
              <w:bottom w:val="dotted" w:sz="4" w:space="0" w:color="auto"/>
            </w:tcBorders>
            <w:vAlign w:val="center"/>
          </w:tcPr>
          <w:p w14:paraId="1FA7EFB9" w14:textId="77777777" w:rsidR="00125EC5" w:rsidRDefault="00F35505">
            <w:pPr>
              <w:jc w:val="left"/>
              <w:divId w:val="1"/>
            </w:pPr>
            <w:r>
              <w:rPr>
                <w:sz w:val="16"/>
              </w:rPr>
              <w:t>medium to high</w:t>
            </w:r>
          </w:p>
        </w:tc>
        <w:tc>
          <w:tcPr>
            <w:tcW w:w="1620" w:type="dxa"/>
            <w:gridSpan w:val="2"/>
            <w:tcBorders>
              <w:bottom w:val="dotted" w:sz="4" w:space="0" w:color="auto"/>
            </w:tcBorders>
            <w:vAlign w:val="center"/>
          </w:tcPr>
          <w:p w14:paraId="08A43C64" w14:textId="3A9B9985" w:rsidR="00125EC5" w:rsidRDefault="00125EC5">
            <w:pPr>
              <w:jc w:val="left"/>
              <w:divId w:val="1"/>
            </w:pPr>
          </w:p>
        </w:tc>
        <w:tc>
          <w:tcPr>
            <w:tcW w:w="1620" w:type="dxa"/>
            <w:tcBorders>
              <w:bottom w:val="dotted" w:sz="4" w:space="0" w:color="auto"/>
            </w:tcBorders>
            <w:vAlign w:val="center"/>
          </w:tcPr>
          <w:p w14:paraId="1FAD73F0" w14:textId="26FC5D7F" w:rsidR="00125EC5" w:rsidRDefault="00125EC5">
            <w:pPr>
              <w:jc w:val="left"/>
              <w:divId w:val="1"/>
            </w:pPr>
          </w:p>
        </w:tc>
        <w:tc>
          <w:tcPr>
            <w:tcW w:w="1620" w:type="dxa"/>
            <w:tcBorders>
              <w:bottom w:val="dotted" w:sz="4" w:space="0" w:color="auto"/>
            </w:tcBorders>
            <w:vAlign w:val="center"/>
          </w:tcPr>
          <w:p w14:paraId="5C458D16" w14:textId="57385406" w:rsidR="00125EC5" w:rsidRDefault="00125EC5">
            <w:pPr>
              <w:jc w:val="left"/>
              <w:divId w:val="1"/>
            </w:pPr>
          </w:p>
        </w:tc>
        <w:tc>
          <w:tcPr>
            <w:tcW w:w="1620" w:type="dxa"/>
            <w:tcBorders>
              <w:bottom w:val="dotted" w:sz="4" w:space="0" w:color="auto"/>
            </w:tcBorders>
            <w:vAlign w:val="center"/>
          </w:tcPr>
          <w:p w14:paraId="73426918" w14:textId="77777777" w:rsidR="00125EC5" w:rsidRDefault="00F35505">
            <w:pPr>
              <w:jc w:val="left"/>
              <w:divId w:val="1"/>
            </w:pPr>
            <w:r>
              <w:rPr>
                <w:sz w:val="16"/>
              </w:rPr>
              <w:t>Hosui</w:t>
            </w:r>
          </w:p>
        </w:tc>
        <w:tc>
          <w:tcPr>
            <w:tcW w:w="1620" w:type="dxa"/>
            <w:tcBorders>
              <w:bottom w:val="dotted" w:sz="4" w:space="0" w:color="auto"/>
            </w:tcBorders>
            <w:vAlign w:val="center"/>
          </w:tcPr>
          <w:p w14:paraId="55C6B155" w14:textId="77777777" w:rsidR="00125EC5" w:rsidRDefault="00F35505">
            <w:pPr>
              <w:jc w:val="center"/>
              <w:divId w:val="1"/>
            </w:pPr>
            <w:r>
              <w:rPr>
                <w:rFonts w:eastAsia="Arial"/>
                <w:sz w:val="16"/>
              </w:rPr>
              <w:t xml:space="preserve">6 </w:t>
            </w:r>
          </w:p>
        </w:tc>
      </w:tr>
      <w:tr w:rsidR="00125EC5" w14:paraId="472FE6D7" w14:textId="77777777">
        <w:trPr>
          <w:trHeight w:val="320"/>
        </w:trPr>
        <w:tc>
          <w:tcPr>
            <w:tcW w:w="1620" w:type="dxa"/>
            <w:gridSpan w:val="2"/>
            <w:vMerge/>
          </w:tcPr>
          <w:p w14:paraId="59F84969" w14:textId="77777777" w:rsidR="00125EC5" w:rsidRDefault="00125EC5"/>
        </w:tc>
        <w:tc>
          <w:tcPr>
            <w:tcW w:w="1620" w:type="dxa"/>
            <w:gridSpan w:val="2"/>
            <w:tcBorders>
              <w:bottom w:val="dotted" w:sz="4" w:space="0" w:color="auto"/>
            </w:tcBorders>
            <w:vAlign w:val="center"/>
          </w:tcPr>
          <w:p w14:paraId="2525190A" w14:textId="77777777" w:rsidR="00125EC5" w:rsidRDefault="00F35505">
            <w:pPr>
              <w:jc w:val="left"/>
              <w:divId w:val="1"/>
            </w:pPr>
            <w:r>
              <w:rPr>
                <w:sz w:val="16"/>
              </w:rPr>
              <w:t>high</w:t>
            </w:r>
          </w:p>
        </w:tc>
        <w:tc>
          <w:tcPr>
            <w:tcW w:w="1620" w:type="dxa"/>
            <w:gridSpan w:val="2"/>
            <w:tcBorders>
              <w:bottom w:val="dotted" w:sz="4" w:space="0" w:color="auto"/>
            </w:tcBorders>
            <w:vAlign w:val="center"/>
          </w:tcPr>
          <w:p w14:paraId="1B3E4A95" w14:textId="3C63E33D" w:rsidR="00125EC5" w:rsidRDefault="00125EC5">
            <w:pPr>
              <w:jc w:val="left"/>
              <w:divId w:val="1"/>
            </w:pPr>
          </w:p>
        </w:tc>
        <w:tc>
          <w:tcPr>
            <w:tcW w:w="1620" w:type="dxa"/>
            <w:tcBorders>
              <w:bottom w:val="dotted" w:sz="4" w:space="0" w:color="auto"/>
            </w:tcBorders>
            <w:vAlign w:val="center"/>
          </w:tcPr>
          <w:p w14:paraId="3FC00794" w14:textId="5BB7FCA3" w:rsidR="00125EC5" w:rsidRDefault="00125EC5">
            <w:pPr>
              <w:jc w:val="left"/>
              <w:divId w:val="1"/>
            </w:pPr>
          </w:p>
        </w:tc>
        <w:tc>
          <w:tcPr>
            <w:tcW w:w="1620" w:type="dxa"/>
            <w:tcBorders>
              <w:bottom w:val="dotted" w:sz="4" w:space="0" w:color="auto"/>
            </w:tcBorders>
            <w:vAlign w:val="center"/>
          </w:tcPr>
          <w:p w14:paraId="44EF7D40" w14:textId="7E5D489F" w:rsidR="00125EC5" w:rsidRDefault="00125EC5">
            <w:pPr>
              <w:jc w:val="left"/>
              <w:divId w:val="1"/>
            </w:pPr>
          </w:p>
        </w:tc>
        <w:tc>
          <w:tcPr>
            <w:tcW w:w="1620" w:type="dxa"/>
            <w:tcBorders>
              <w:bottom w:val="dotted" w:sz="4" w:space="0" w:color="auto"/>
            </w:tcBorders>
            <w:vAlign w:val="center"/>
          </w:tcPr>
          <w:p w14:paraId="32A4DAD7" w14:textId="77777777" w:rsidR="00125EC5" w:rsidRDefault="00F35505">
            <w:pPr>
              <w:jc w:val="left"/>
              <w:divId w:val="1"/>
            </w:pPr>
            <w:r>
              <w:rPr>
                <w:sz w:val="16"/>
              </w:rPr>
              <w:t>Kosui</w:t>
            </w:r>
          </w:p>
        </w:tc>
        <w:tc>
          <w:tcPr>
            <w:tcW w:w="1620" w:type="dxa"/>
            <w:tcBorders>
              <w:bottom w:val="dotted" w:sz="4" w:space="0" w:color="auto"/>
            </w:tcBorders>
            <w:vAlign w:val="center"/>
          </w:tcPr>
          <w:p w14:paraId="796C34BB" w14:textId="77777777" w:rsidR="00125EC5" w:rsidRDefault="00F35505">
            <w:pPr>
              <w:jc w:val="center"/>
              <w:divId w:val="1"/>
            </w:pPr>
            <w:r>
              <w:rPr>
                <w:rFonts w:eastAsia="Arial"/>
                <w:sz w:val="16"/>
              </w:rPr>
              <w:t xml:space="preserve">7 </w:t>
            </w:r>
          </w:p>
        </w:tc>
      </w:tr>
      <w:tr w:rsidR="00125EC5" w14:paraId="6270328D" w14:textId="77777777">
        <w:trPr>
          <w:trHeight w:val="320"/>
        </w:trPr>
        <w:tc>
          <w:tcPr>
            <w:tcW w:w="1620" w:type="dxa"/>
            <w:gridSpan w:val="2"/>
            <w:vMerge/>
          </w:tcPr>
          <w:p w14:paraId="13B79828" w14:textId="77777777" w:rsidR="00125EC5" w:rsidRDefault="00125EC5"/>
        </w:tc>
        <w:tc>
          <w:tcPr>
            <w:tcW w:w="1620" w:type="dxa"/>
            <w:gridSpan w:val="2"/>
            <w:tcBorders>
              <w:bottom w:val="dotted" w:sz="4" w:space="0" w:color="auto"/>
            </w:tcBorders>
            <w:vAlign w:val="center"/>
          </w:tcPr>
          <w:p w14:paraId="0554E60A" w14:textId="77777777" w:rsidR="00125EC5" w:rsidRDefault="00F35505">
            <w:pPr>
              <w:jc w:val="left"/>
              <w:divId w:val="1"/>
            </w:pPr>
            <w:r>
              <w:rPr>
                <w:sz w:val="16"/>
              </w:rPr>
              <w:t>high to very high</w:t>
            </w:r>
          </w:p>
        </w:tc>
        <w:tc>
          <w:tcPr>
            <w:tcW w:w="1620" w:type="dxa"/>
            <w:gridSpan w:val="2"/>
            <w:tcBorders>
              <w:bottom w:val="dotted" w:sz="4" w:space="0" w:color="auto"/>
            </w:tcBorders>
            <w:vAlign w:val="center"/>
          </w:tcPr>
          <w:p w14:paraId="2509C741" w14:textId="65F0F6AB" w:rsidR="00125EC5" w:rsidRDefault="00125EC5">
            <w:pPr>
              <w:jc w:val="left"/>
              <w:divId w:val="1"/>
            </w:pPr>
          </w:p>
        </w:tc>
        <w:tc>
          <w:tcPr>
            <w:tcW w:w="1620" w:type="dxa"/>
            <w:tcBorders>
              <w:bottom w:val="dotted" w:sz="4" w:space="0" w:color="auto"/>
            </w:tcBorders>
            <w:vAlign w:val="center"/>
          </w:tcPr>
          <w:p w14:paraId="032DD63E" w14:textId="3BE1F140" w:rsidR="00125EC5" w:rsidRDefault="00125EC5">
            <w:pPr>
              <w:jc w:val="left"/>
              <w:divId w:val="1"/>
            </w:pPr>
          </w:p>
        </w:tc>
        <w:tc>
          <w:tcPr>
            <w:tcW w:w="1620" w:type="dxa"/>
            <w:tcBorders>
              <w:bottom w:val="dotted" w:sz="4" w:space="0" w:color="auto"/>
            </w:tcBorders>
            <w:vAlign w:val="center"/>
          </w:tcPr>
          <w:p w14:paraId="1080C2E5" w14:textId="5F1175D2" w:rsidR="00125EC5" w:rsidRDefault="00125EC5">
            <w:pPr>
              <w:jc w:val="left"/>
              <w:divId w:val="1"/>
            </w:pPr>
          </w:p>
        </w:tc>
        <w:tc>
          <w:tcPr>
            <w:tcW w:w="1620" w:type="dxa"/>
            <w:tcBorders>
              <w:bottom w:val="dotted" w:sz="4" w:space="0" w:color="auto"/>
            </w:tcBorders>
            <w:vAlign w:val="center"/>
          </w:tcPr>
          <w:p w14:paraId="36C191C7" w14:textId="77777777" w:rsidR="00125EC5" w:rsidRDefault="00125EC5"/>
        </w:tc>
        <w:tc>
          <w:tcPr>
            <w:tcW w:w="1620" w:type="dxa"/>
            <w:tcBorders>
              <w:bottom w:val="dotted" w:sz="4" w:space="0" w:color="auto"/>
            </w:tcBorders>
            <w:vAlign w:val="center"/>
          </w:tcPr>
          <w:p w14:paraId="3B024DD2" w14:textId="77777777" w:rsidR="00125EC5" w:rsidRDefault="00F35505">
            <w:pPr>
              <w:jc w:val="center"/>
              <w:divId w:val="1"/>
            </w:pPr>
            <w:r>
              <w:rPr>
                <w:rFonts w:eastAsia="Arial"/>
                <w:sz w:val="16"/>
              </w:rPr>
              <w:t xml:space="preserve">8 </w:t>
            </w:r>
          </w:p>
        </w:tc>
      </w:tr>
      <w:tr w:rsidR="00125EC5" w14:paraId="7C806E7D" w14:textId="77777777">
        <w:trPr>
          <w:trHeight w:val="320"/>
        </w:trPr>
        <w:tc>
          <w:tcPr>
            <w:tcW w:w="1620" w:type="dxa"/>
            <w:gridSpan w:val="2"/>
            <w:vMerge/>
          </w:tcPr>
          <w:p w14:paraId="05502D15" w14:textId="77777777" w:rsidR="00125EC5" w:rsidRDefault="00125EC5"/>
        </w:tc>
        <w:tc>
          <w:tcPr>
            <w:tcW w:w="1620" w:type="dxa"/>
            <w:gridSpan w:val="2"/>
            <w:tcBorders>
              <w:bottom w:val="dotted" w:sz="4" w:space="0" w:color="auto"/>
            </w:tcBorders>
            <w:vAlign w:val="center"/>
          </w:tcPr>
          <w:p w14:paraId="6FDE3AA5" w14:textId="77777777" w:rsidR="00125EC5" w:rsidRDefault="00F35505">
            <w:pPr>
              <w:jc w:val="left"/>
              <w:divId w:val="1"/>
            </w:pPr>
            <w:r>
              <w:rPr>
                <w:sz w:val="16"/>
              </w:rPr>
              <w:t>very high</w:t>
            </w:r>
          </w:p>
        </w:tc>
        <w:tc>
          <w:tcPr>
            <w:tcW w:w="1620" w:type="dxa"/>
            <w:gridSpan w:val="2"/>
            <w:tcBorders>
              <w:bottom w:val="dotted" w:sz="4" w:space="0" w:color="auto"/>
            </w:tcBorders>
            <w:vAlign w:val="center"/>
          </w:tcPr>
          <w:p w14:paraId="3B7CB8BD" w14:textId="54D625F9" w:rsidR="00125EC5" w:rsidRDefault="00125EC5">
            <w:pPr>
              <w:jc w:val="left"/>
              <w:divId w:val="1"/>
            </w:pPr>
          </w:p>
        </w:tc>
        <w:tc>
          <w:tcPr>
            <w:tcW w:w="1620" w:type="dxa"/>
            <w:tcBorders>
              <w:bottom w:val="dotted" w:sz="4" w:space="0" w:color="auto"/>
            </w:tcBorders>
            <w:vAlign w:val="center"/>
          </w:tcPr>
          <w:p w14:paraId="3AC7FA9C" w14:textId="2C9114C2" w:rsidR="00125EC5" w:rsidRDefault="00125EC5">
            <w:pPr>
              <w:jc w:val="left"/>
              <w:divId w:val="1"/>
            </w:pPr>
          </w:p>
        </w:tc>
        <w:tc>
          <w:tcPr>
            <w:tcW w:w="1620" w:type="dxa"/>
            <w:tcBorders>
              <w:bottom w:val="dotted" w:sz="4" w:space="0" w:color="auto"/>
            </w:tcBorders>
            <w:vAlign w:val="center"/>
          </w:tcPr>
          <w:p w14:paraId="24E6053F" w14:textId="6833F6D4" w:rsidR="00125EC5" w:rsidRDefault="00125EC5">
            <w:pPr>
              <w:jc w:val="left"/>
              <w:divId w:val="1"/>
            </w:pPr>
          </w:p>
        </w:tc>
        <w:tc>
          <w:tcPr>
            <w:tcW w:w="1620" w:type="dxa"/>
            <w:tcBorders>
              <w:bottom w:val="dotted" w:sz="4" w:space="0" w:color="auto"/>
            </w:tcBorders>
            <w:vAlign w:val="center"/>
          </w:tcPr>
          <w:p w14:paraId="2763FBCF" w14:textId="77777777" w:rsidR="00125EC5" w:rsidRDefault="00125EC5"/>
        </w:tc>
        <w:tc>
          <w:tcPr>
            <w:tcW w:w="1620" w:type="dxa"/>
            <w:tcBorders>
              <w:bottom w:val="dotted" w:sz="4" w:space="0" w:color="auto"/>
            </w:tcBorders>
            <w:vAlign w:val="center"/>
          </w:tcPr>
          <w:p w14:paraId="41BFF756" w14:textId="77777777" w:rsidR="00125EC5" w:rsidRDefault="00F35505">
            <w:pPr>
              <w:jc w:val="center"/>
              <w:divId w:val="1"/>
            </w:pPr>
            <w:r>
              <w:rPr>
                <w:rFonts w:eastAsia="Arial"/>
                <w:sz w:val="16"/>
              </w:rPr>
              <w:t xml:space="preserve">9 </w:t>
            </w:r>
          </w:p>
        </w:tc>
      </w:tr>
      <w:tr w:rsidR="00125EC5" w14:paraId="30121DE2" w14:textId="77777777">
        <w:trPr>
          <w:trHeight w:val="360"/>
        </w:trPr>
        <w:tc>
          <w:tcPr>
            <w:tcW w:w="810" w:type="dxa"/>
            <w:tcBorders>
              <w:right w:val="dotted" w:sz="4" w:space="0" w:color="auto"/>
            </w:tcBorders>
            <w:shd w:val="clear" w:color="auto" w:fill="DFDFD7"/>
            <w:vAlign w:val="center"/>
          </w:tcPr>
          <w:p w14:paraId="661B9FDA" w14:textId="77777777" w:rsidR="00125EC5" w:rsidRDefault="00F35505">
            <w:r>
              <w:rPr>
                <w:rFonts w:eastAsia="Arial"/>
                <w:b/>
                <w:sz w:val="16"/>
              </w:rPr>
              <w:t>18.</w:t>
            </w:r>
          </w:p>
        </w:tc>
        <w:tc>
          <w:tcPr>
            <w:tcW w:w="810" w:type="dxa"/>
            <w:tcBorders>
              <w:right w:val="dotted" w:sz="4" w:space="0" w:color="auto"/>
            </w:tcBorders>
            <w:shd w:val="clear" w:color="auto" w:fill="DFDFD7"/>
            <w:vAlign w:val="center"/>
          </w:tcPr>
          <w:p w14:paraId="4CD06482" w14:textId="77777777" w:rsidR="00125EC5" w:rsidRDefault="00125EC5"/>
        </w:tc>
        <w:tc>
          <w:tcPr>
            <w:tcW w:w="810" w:type="dxa"/>
            <w:tcBorders>
              <w:right w:val="dotted" w:sz="4" w:space="0" w:color="auto"/>
            </w:tcBorders>
            <w:shd w:val="clear" w:color="auto" w:fill="DFDFD7"/>
            <w:vAlign w:val="center"/>
          </w:tcPr>
          <w:p w14:paraId="71ACA1CB" w14:textId="77777777" w:rsidR="00125EC5" w:rsidRDefault="00F35505">
            <w:r>
              <w:rPr>
                <w:rFonts w:eastAsia="Arial"/>
                <w:b/>
                <w:sz w:val="16"/>
              </w:rPr>
              <w:t>PQ</w:t>
            </w:r>
          </w:p>
        </w:tc>
        <w:tc>
          <w:tcPr>
            <w:tcW w:w="810" w:type="dxa"/>
            <w:tcBorders>
              <w:right w:val="dotted" w:sz="4" w:space="0" w:color="auto"/>
            </w:tcBorders>
            <w:shd w:val="clear" w:color="auto" w:fill="DFDFD7"/>
            <w:vAlign w:val="center"/>
          </w:tcPr>
          <w:p w14:paraId="06C7EF65" w14:textId="77777777" w:rsidR="00125EC5" w:rsidRDefault="00F35505">
            <w:r>
              <w:rPr>
                <w:rFonts w:eastAsia="Arial"/>
                <w:b/>
                <w:sz w:val="16"/>
              </w:rPr>
              <w:t>VG</w:t>
            </w:r>
          </w:p>
        </w:tc>
        <w:tc>
          <w:tcPr>
            <w:tcW w:w="810" w:type="dxa"/>
            <w:tcBorders>
              <w:right w:val="dotted" w:sz="4" w:space="0" w:color="auto"/>
            </w:tcBorders>
            <w:shd w:val="clear" w:color="auto" w:fill="DFDFD7"/>
            <w:vAlign w:val="center"/>
          </w:tcPr>
          <w:p w14:paraId="3F37B8E7"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57BD4D22" w14:textId="77777777" w:rsidR="00125EC5" w:rsidRDefault="00F35505">
            <w:r>
              <w:rPr>
                <w:rFonts w:eastAsia="Arial"/>
                <w:b/>
                <w:sz w:val="16"/>
              </w:rPr>
              <w:t>(b)</w:t>
            </w:r>
          </w:p>
        </w:tc>
        <w:tc>
          <w:tcPr>
            <w:tcW w:w="1620" w:type="dxa"/>
            <w:shd w:val="clear" w:color="auto" w:fill="DFDFD7"/>
            <w:vAlign w:val="center"/>
          </w:tcPr>
          <w:p w14:paraId="1444FBAE" w14:textId="77777777" w:rsidR="00125EC5" w:rsidRDefault="00125EC5"/>
        </w:tc>
        <w:tc>
          <w:tcPr>
            <w:tcW w:w="1620" w:type="dxa"/>
            <w:shd w:val="clear" w:color="auto" w:fill="DFDFD7"/>
          </w:tcPr>
          <w:p w14:paraId="3577EC06" w14:textId="77777777" w:rsidR="00125EC5" w:rsidRDefault="00125EC5"/>
        </w:tc>
        <w:tc>
          <w:tcPr>
            <w:tcW w:w="1620" w:type="dxa"/>
            <w:shd w:val="clear" w:color="auto" w:fill="DFDFD7"/>
          </w:tcPr>
          <w:p w14:paraId="54A6634B" w14:textId="77777777" w:rsidR="00125EC5" w:rsidRDefault="00125EC5"/>
        </w:tc>
        <w:tc>
          <w:tcPr>
            <w:tcW w:w="1620" w:type="dxa"/>
            <w:shd w:val="clear" w:color="auto" w:fill="DFDFD7"/>
          </w:tcPr>
          <w:p w14:paraId="0E3C082B" w14:textId="77777777" w:rsidR="00125EC5" w:rsidRDefault="00125EC5"/>
        </w:tc>
      </w:tr>
      <w:tr w:rsidR="00125EC5" w14:paraId="26F8FFCB" w14:textId="77777777">
        <w:trPr>
          <w:trHeight w:val="440"/>
        </w:trPr>
        <w:tc>
          <w:tcPr>
            <w:tcW w:w="1620" w:type="dxa"/>
            <w:gridSpan w:val="2"/>
            <w:vMerge w:val="restart"/>
          </w:tcPr>
          <w:p w14:paraId="42112CC9" w14:textId="77777777" w:rsidR="00125EC5" w:rsidRDefault="00125EC5"/>
        </w:tc>
        <w:tc>
          <w:tcPr>
            <w:tcW w:w="1620" w:type="dxa"/>
            <w:gridSpan w:val="2"/>
            <w:tcBorders>
              <w:bottom w:val="dotted" w:sz="4" w:space="0" w:color="auto"/>
            </w:tcBorders>
          </w:tcPr>
          <w:p w14:paraId="27EFF203" w14:textId="77777777" w:rsidR="00125EC5" w:rsidRDefault="00F35505">
            <w:pPr>
              <w:spacing w:before="113" w:after="113"/>
              <w:jc w:val="left"/>
              <w:divId w:val="1"/>
            </w:pPr>
            <w:r>
              <w:rPr>
                <w:b/>
                <w:sz w:val="16"/>
              </w:rPr>
              <w:t>Leaf blade: incisions of margin</w:t>
            </w:r>
          </w:p>
        </w:tc>
        <w:tc>
          <w:tcPr>
            <w:tcW w:w="1620" w:type="dxa"/>
            <w:gridSpan w:val="2"/>
            <w:tcBorders>
              <w:bottom w:val="dotted" w:sz="4" w:space="0" w:color="auto"/>
            </w:tcBorders>
          </w:tcPr>
          <w:p w14:paraId="3B243282" w14:textId="77777777" w:rsidR="00125EC5" w:rsidRDefault="00125EC5"/>
        </w:tc>
        <w:tc>
          <w:tcPr>
            <w:tcW w:w="1620" w:type="dxa"/>
            <w:tcBorders>
              <w:bottom w:val="dotted" w:sz="4" w:space="0" w:color="auto"/>
            </w:tcBorders>
          </w:tcPr>
          <w:p w14:paraId="76B281C3" w14:textId="77777777" w:rsidR="00125EC5" w:rsidRDefault="00125EC5"/>
        </w:tc>
        <w:tc>
          <w:tcPr>
            <w:tcW w:w="1620" w:type="dxa"/>
            <w:tcBorders>
              <w:bottom w:val="dotted" w:sz="4" w:space="0" w:color="auto"/>
            </w:tcBorders>
          </w:tcPr>
          <w:p w14:paraId="3928FC31" w14:textId="77777777" w:rsidR="00125EC5" w:rsidRDefault="00125EC5"/>
        </w:tc>
        <w:tc>
          <w:tcPr>
            <w:tcW w:w="1620" w:type="dxa"/>
            <w:tcBorders>
              <w:bottom w:val="dotted" w:sz="4" w:space="0" w:color="auto"/>
            </w:tcBorders>
          </w:tcPr>
          <w:p w14:paraId="745FC26F" w14:textId="77777777" w:rsidR="00125EC5" w:rsidRDefault="00125EC5"/>
        </w:tc>
        <w:tc>
          <w:tcPr>
            <w:tcW w:w="1620" w:type="dxa"/>
            <w:tcBorders>
              <w:bottom w:val="dotted" w:sz="4" w:space="0" w:color="auto"/>
            </w:tcBorders>
          </w:tcPr>
          <w:p w14:paraId="18B305FA" w14:textId="77777777" w:rsidR="00125EC5" w:rsidRDefault="00125EC5"/>
        </w:tc>
      </w:tr>
      <w:tr w:rsidR="00125EC5" w14:paraId="4BDACB17" w14:textId="77777777">
        <w:trPr>
          <w:trHeight w:val="320"/>
        </w:trPr>
        <w:tc>
          <w:tcPr>
            <w:tcW w:w="1620" w:type="dxa"/>
            <w:gridSpan w:val="2"/>
            <w:vMerge/>
          </w:tcPr>
          <w:p w14:paraId="3979DC86" w14:textId="77777777" w:rsidR="00125EC5" w:rsidRDefault="00125EC5"/>
        </w:tc>
        <w:tc>
          <w:tcPr>
            <w:tcW w:w="1620" w:type="dxa"/>
            <w:gridSpan w:val="2"/>
            <w:tcBorders>
              <w:bottom w:val="dotted" w:sz="4" w:space="0" w:color="auto"/>
            </w:tcBorders>
            <w:vAlign w:val="center"/>
          </w:tcPr>
          <w:p w14:paraId="130DC8FD" w14:textId="77777777" w:rsidR="00125EC5" w:rsidRDefault="00F35505">
            <w:pPr>
              <w:jc w:val="left"/>
              <w:divId w:val="1"/>
            </w:pPr>
            <w:r>
              <w:rPr>
                <w:sz w:val="16"/>
              </w:rPr>
              <w:t>serrate</w:t>
            </w:r>
          </w:p>
        </w:tc>
        <w:tc>
          <w:tcPr>
            <w:tcW w:w="1620" w:type="dxa"/>
            <w:gridSpan w:val="2"/>
            <w:tcBorders>
              <w:bottom w:val="dotted" w:sz="4" w:space="0" w:color="auto"/>
            </w:tcBorders>
            <w:vAlign w:val="center"/>
          </w:tcPr>
          <w:p w14:paraId="12E45041" w14:textId="77777777" w:rsidR="00125EC5" w:rsidRDefault="00125EC5"/>
        </w:tc>
        <w:tc>
          <w:tcPr>
            <w:tcW w:w="1620" w:type="dxa"/>
            <w:tcBorders>
              <w:bottom w:val="dotted" w:sz="4" w:space="0" w:color="auto"/>
            </w:tcBorders>
            <w:vAlign w:val="center"/>
          </w:tcPr>
          <w:p w14:paraId="5BE785E2" w14:textId="77777777" w:rsidR="00125EC5" w:rsidRDefault="00125EC5"/>
        </w:tc>
        <w:tc>
          <w:tcPr>
            <w:tcW w:w="1620" w:type="dxa"/>
            <w:tcBorders>
              <w:bottom w:val="dotted" w:sz="4" w:space="0" w:color="auto"/>
            </w:tcBorders>
            <w:vAlign w:val="center"/>
          </w:tcPr>
          <w:p w14:paraId="5C0818C0" w14:textId="77777777" w:rsidR="00125EC5" w:rsidRDefault="00125EC5"/>
        </w:tc>
        <w:tc>
          <w:tcPr>
            <w:tcW w:w="1620" w:type="dxa"/>
            <w:tcBorders>
              <w:bottom w:val="dotted" w:sz="4" w:space="0" w:color="auto"/>
            </w:tcBorders>
            <w:vAlign w:val="center"/>
          </w:tcPr>
          <w:p w14:paraId="3DAA5BEF" w14:textId="77777777" w:rsidR="00125EC5" w:rsidRDefault="00125EC5"/>
        </w:tc>
        <w:tc>
          <w:tcPr>
            <w:tcW w:w="1620" w:type="dxa"/>
            <w:tcBorders>
              <w:bottom w:val="dotted" w:sz="4" w:space="0" w:color="auto"/>
            </w:tcBorders>
            <w:vAlign w:val="center"/>
          </w:tcPr>
          <w:p w14:paraId="4B95C607" w14:textId="77777777" w:rsidR="00125EC5" w:rsidRDefault="00F35505">
            <w:pPr>
              <w:jc w:val="center"/>
              <w:divId w:val="1"/>
            </w:pPr>
            <w:r>
              <w:rPr>
                <w:rFonts w:eastAsia="Arial"/>
                <w:sz w:val="16"/>
              </w:rPr>
              <w:t xml:space="preserve">1 </w:t>
            </w:r>
          </w:p>
        </w:tc>
      </w:tr>
      <w:tr w:rsidR="00125EC5" w14:paraId="2CF29700" w14:textId="77777777">
        <w:trPr>
          <w:trHeight w:val="320"/>
        </w:trPr>
        <w:tc>
          <w:tcPr>
            <w:tcW w:w="1620" w:type="dxa"/>
            <w:gridSpan w:val="2"/>
            <w:vMerge/>
          </w:tcPr>
          <w:p w14:paraId="23AE1550" w14:textId="77777777" w:rsidR="00125EC5" w:rsidRDefault="00125EC5"/>
        </w:tc>
        <w:tc>
          <w:tcPr>
            <w:tcW w:w="1620" w:type="dxa"/>
            <w:gridSpan w:val="2"/>
            <w:tcBorders>
              <w:bottom w:val="dotted" w:sz="4" w:space="0" w:color="auto"/>
            </w:tcBorders>
            <w:vAlign w:val="center"/>
          </w:tcPr>
          <w:p w14:paraId="68745D60" w14:textId="77777777" w:rsidR="00125EC5" w:rsidRDefault="00F35505">
            <w:pPr>
              <w:jc w:val="left"/>
              <w:divId w:val="1"/>
            </w:pPr>
            <w:r>
              <w:rPr>
                <w:sz w:val="16"/>
              </w:rPr>
              <w:t>dentate</w:t>
            </w:r>
          </w:p>
        </w:tc>
        <w:tc>
          <w:tcPr>
            <w:tcW w:w="1620" w:type="dxa"/>
            <w:gridSpan w:val="2"/>
            <w:tcBorders>
              <w:bottom w:val="dotted" w:sz="4" w:space="0" w:color="auto"/>
            </w:tcBorders>
            <w:vAlign w:val="center"/>
          </w:tcPr>
          <w:p w14:paraId="532F185F" w14:textId="77777777" w:rsidR="00125EC5" w:rsidRDefault="00125EC5"/>
        </w:tc>
        <w:tc>
          <w:tcPr>
            <w:tcW w:w="1620" w:type="dxa"/>
            <w:tcBorders>
              <w:bottom w:val="dotted" w:sz="4" w:space="0" w:color="auto"/>
            </w:tcBorders>
            <w:vAlign w:val="center"/>
          </w:tcPr>
          <w:p w14:paraId="50C6CEF3" w14:textId="77777777" w:rsidR="00125EC5" w:rsidRDefault="00125EC5"/>
        </w:tc>
        <w:tc>
          <w:tcPr>
            <w:tcW w:w="1620" w:type="dxa"/>
            <w:tcBorders>
              <w:bottom w:val="dotted" w:sz="4" w:space="0" w:color="auto"/>
            </w:tcBorders>
            <w:vAlign w:val="center"/>
          </w:tcPr>
          <w:p w14:paraId="75FE2354" w14:textId="77777777" w:rsidR="00125EC5" w:rsidRDefault="00125EC5"/>
        </w:tc>
        <w:tc>
          <w:tcPr>
            <w:tcW w:w="1620" w:type="dxa"/>
            <w:tcBorders>
              <w:bottom w:val="dotted" w:sz="4" w:space="0" w:color="auto"/>
            </w:tcBorders>
            <w:vAlign w:val="center"/>
          </w:tcPr>
          <w:p w14:paraId="319E52AA" w14:textId="77777777" w:rsidR="00125EC5" w:rsidRDefault="00125EC5"/>
        </w:tc>
        <w:tc>
          <w:tcPr>
            <w:tcW w:w="1620" w:type="dxa"/>
            <w:tcBorders>
              <w:bottom w:val="dotted" w:sz="4" w:space="0" w:color="auto"/>
            </w:tcBorders>
            <w:vAlign w:val="center"/>
          </w:tcPr>
          <w:p w14:paraId="21D6150F" w14:textId="77777777" w:rsidR="00125EC5" w:rsidRDefault="00F35505">
            <w:pPr>
              <w:jc w:val="center"/>
              <w:divId w:val="1"/>
            </w:pPr>
            <w:r>
              <w:rPr>
                <w:rFonts w:eastAsia="Arial"/>
                <w:sz w:val="16"/>
              </w:rPr>
              <w:t xml:space="preserve">2 </w:t>
            </w:r>
          </w:p>
        </w:tc>
      </w:tr>
      <w:tr w:rsidR="00125EC5" w14:paraId="777C17FF" w14:textId="77777777">
        <w:trPr>
          <w:trHeight w:val="320"/>
        </w:trPr>
        <w:tc>
          <w:tcPr>
            <w:tcW w:w="1620" w:type="dxa"/>
            <w:gridSpan w:val="2"/>
            <w:vMerge/>
          </w:tcPr>
          <w:p w14:paraId="71979777" w14:textId="77777777" w:rsidR="00125EC5" w:rsidRDefault="00125EC5"/>
        </w:tc>
        <w:tc>
          <w:tcPr>
            <w:tcW w:w="1620" w:type="dxa"/>
            <w:gridSpan w:val="2"/>
            <w:tcBorders>
              <w:bottom w:val="dotted" w:sz="4" w:space="0" w:color="auto"/>
            </w:tcBorders>
            <w:vAlign w:val="center"/>
          </w:tcPr>
          <w:p w14:paraId="5F9AA079" w14:textId="77777777" w:rsidR="00125EC5" w:rsidRDefault="00F35505">
            <w:pPr>
              <w:jc w:val="left"/>
              <w:divId w:val="1"/>
            </w:pPr>
            <w:r>
              <w:rPr>
                <w:sz w:val="16"/>
              </w:rPr>
              <w:t>crenate</w:t>
            </w:r>
          </w:p>
        </w:tc>
        <w:tc>
          <w:tcPr>
            <w:tcW w:w="1620" w:type="dxa"/>
            <w:gridSpan w:val="2"/>
            <w:tcBorders>
              <w:bottom w:val="dotted" w:sz="4" w:space="0" w:color="auto"/>
            </w:tcBorders>
            <w:vAlign w:val="center"/>
          </w:tcPr>
          <w:p w14:paraId="4A0B1FB1" w14:textId="77777777" w:rsidR="00125EC5" w:rsidRDefault="00125EC5"/>
        </w:tc>
        <w:tc>
          <w:tcPr>
            <w:tcW w:w="1620" w:type="dxa"/>
            <w:tcBorders>
              <w:bottom w:val="dotted" w:sz="4" w:space="0" w:color="auto"/>
            </w:tcBorders>
            <w:vAlign w:val="center"/>
          </w:tcPr>
          <w:p w14:paraId="27CBAC0F" w14:textId="77777777" w:rsidR="00125EC5" w:rsidRDefault="00125EC5"/>
        </w:tc>
        <w:tc>
          <w:tcPr>
            <w:tcW w:w="1620" w:type="dxa"/>
            <w:tcBorders>
              <w:bottom w:val="dotted" w:sz="4" w:space="0" w:color="auto"/>
            </w:tcBorders>
            <w:vAlign w:val="center"/>
          </w:tcPr>
          <w:p w14:paraId="4B947E5C" w14:textId="77777777" w:rsidR="00125EC5" w:rsidRDefault="00125EC5"/>
        </w:tc>
        <w:tc>
          <w:tcPr>
            <w:tcW w:w="1620" w:type="dxa"/>
            <w:tcBorders>
              <w:bottom w:val="dotted" w:sz="4" w:space="0" w:color="auto"/>
            </w:tcBorders>
            <w:vAlign w:val="center"/>
          </w:tcPr>
          <w:p w14:paraId="1AC07122" w14:textId="77777777" w:rsidR="00125EC5" w:rsidRDefault="00125EC5"/>
        </w:tc>
        <w:tc>
          <w:tcPr>
            <w:tcW w:w="1620" w:type="dxa"/>
            <w:tcBorders>
              <w:bottom w:val="dotted" w:sz="4" w:space="0" w:color="auto"/>
            </w:tcBorders>
            <w:vAlign w:val="center"/>
          </w:tcPr>
          <w:p w14:paraId="63C0D36E" w14:textId="77777777" w:rsidR="00125EC5" w:rsidRDefault="00F35505">
            <w:pPr>
              <w:jc w:val="center"/>
              <w:divId w:val="1"/>
            </w:pPr>
            <w:r>
              <w:rPr>
                <w:rFonts w:eastAsia="Arial"/>
                <w:sz w:val="16"/>
              </w:rPr>
              <w:t xml:space="preserve">3 </w:t>
            </w:r>
          </w:p>
        </w:tc>
      </w:tr>
      <w:tr w:rsidR="00125EC5" w14:paraId="174C846D" w14:textId="77777777">
        <w:trPr>
          <w:trHeight w:val="360"/>
        </w:trPr>
        <w:tc>
          <w:tcPr>
            <w:tcW w:w="810" w:type="dxa"/>
            <w:tcBorders>
              <w:right w:val="dotted" w:sz="4" w:space="0" w:color="auto"/>
            </w:tcBorders>
            <w:shd w:val="clear" w:color="auto" w:fill="DFDFD7"/>
            <w:vAlign w:val="center"/>
          </w:tcPr>
          <w:p w14:paraId="6EB18732" w14:textId="77777777" w:rsidR="00125EC5" w:rsidRDefault="00F35505">
            <w:r>
              <w:rPr>
                <w:rFonts w:eastAsia="Arial"/>
                <w:b/>
                <w:sz w:val="16"/>
              </w:rPr>
              <w:lastRenderedPageBreak/>
              <w:t>19.</w:t>
            </w:r>
          </w:p>
        </w:tc>
        <w:tc>
          <w:tcPr>
            <w:tcW w:w="810" w:type="dxa"/>
            <w:tcBorders>
              <w:right w:val="dotted" w:sz="4" w:space="0" w:color="auto"/>
            </w:tcBorders>
            <w:shd w:val="clear" w:color="auto" w:fill="DFDFD7"/>
            <w:vAlign w:val="center"/>
          </w:tcPr>
          <w:p w14:paraId="2B9C8938"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2F48ED28" w14:textId="77777777" w:rsidR="00125EC5" w:rsidRDefault="00F35505">
            <w:r>
              <w:rPr>
                <w:rFonts w:eastAsia="Arial"/>
                <w:b/>
                <w:sz w:val="16"/>
              </w:rPr>
              <w:t>QN</w:t>
            </w:r>
          </w:p>
        </w:tc>
        <w:tc>
          <w:tcPr>
            <w:tcW w:w="810" w:type="dxa"/>
            <w:tcBorders>
              <w:right w:val="dotted" w:sz="4" w:space="0" w:color="auto"/>
            </w:tcBorders>
            <w:shd w:val="clear" w:color="auto" w:fill="DFDFD7"/>
            <w:vAlign w:val="center"/>
          </w:tcPr>
          <w:p w14:paraId="1BBED9C5" w14:textId="77777777" w:rsidR="00125EC5" w:rsidRDefault="00F35505">
            <w:r>
              <w:rPr>
                <w:rFonts w:eastAsia="Arial"/>
                <w:b/>
                <w:sz w:val="16"/>
              </w:rPr>
              <w:t>MG/MS/VG</w:t>
            </w:r>
          </w:p>
        </w:tc>
        <w:tc>
          <w:tcPr>
            <w:tcW w:w="810" w:type="dxa"/>
            <w:tcBorders>
              <w:right w:val="dotted" w:sz="4" w:space="0" w:color="auto"/>
            </w:tcBorders>
            <w:shd w:val="clear" w:color="auto" w:fill="DFDFD7"/>
            <w:vAlign w:val="center"/>
          </w:tcPr>
          <w:p w14:paraId="03B523ED" w14:textId="77777777" w:rsidR="00125EC5" w:rsidRDefault="00125EC5"/>
        </w:tc>
        <w:tc>
          <w:tcPr>
            <w:tcW w:w="810" w:type="dxa"/>
            <w:tcBorders>
              <w:right w:val="dotted" w:sz="4" w:space="0" w:color="auto"/>
            </w:tcBorders>
            <w:shd w:val="clear" w:color="auto" w:fill="DFDFD7"/>
            <w:vAlign w:val="center"/>
          </w:tcPr>
          <w:p w14:paraId="572FE7E7" w14:textId="77777777" w:rsidR="00125EC5" w:rsidRDefault="00F35505">
            <w:r>
              <w:rPr>
                <w:rFonts w:eastAsia="Arial"/>
                <w:b/>
                <w:sz w:val="16"/>
              </w:rPr>
              <w:t>(b)</w:t>
            </w:r>
          </w:p>
        </w:tc>
        <w:tc>
          <w:tcPr>
            <w:tcW w:w="1620" w:type="dxa"/>
            <w:shd w:val="clear" w:color="auto" w:fill="DFDFD7"/>
            <w:vAlign w:val="center"/>
          </w:tcPr>
          <w:p w14:paraId="63E07A95" w14:textId="77777777" w:rsidR="00125EC5" w:rsidRDefault="00125EC5"/>
        </w:tc>
        <w:tc>
          <w:tcPr>
            <w:tcW w:w="1620" w:type="dxa"/>
            <w:shd w:val="clear" w:color="auto" w:fill="DFDFD7"/>
          </w:tcPr>
          <w:p w14:paraId="35CB9506" w14:textId="77777777" w:rsidR="00125EC5" w:rsidRDefault="00125EC5"/>
        </w:tc>
        <w:tc>
          <w:tcPr>
            <w:tcW w:w="1620" w:type="dxa"/>
            <w:shd w:val="clear" w:color="auto" w:fill="DFDFD7"/>
          </w:tcPr>
          <w:p w14:paraId="5E20DA6C" w14:textId="77777777" w:rsidR="00125EC5" w:rsidRDefault="00125EC5"/>
        </w:tc>
        <w:tc>
          <w:tcPr>
            <w:tcW w:w="1620" w:type="dxa"/>
            <w:shd w:val="clear" w:color="auto" w:fill="DFDFD7"/>
          </w:tcPr>
          <w:p w14:paraId="2D6859DF" w14:textId="77777777" w:rsidR="00125EC5" w:rsidRDefault="00125EC5"/>
        </w:tc>
      </w:tr>
      <w:tr w:rsidR="00125EC5" w14:paraId="31079FA9" w14:textId="77777777">
        <w:trPr>
          <w:trHeight w:val="440"/>
        </w:trPr>
        <w:tc>
          <w:tcPr>
            <w:tcW w:w="1620" w:type="dxa"/>
            <w:gridSpan w:val="2"/>
            <w:vMerge w:val="restart"/>
          </w:tcPr>
          <w:p w14:paraId="6D80F6DA" w14:textId="77777777" w:rsidR="00125EC5" w:rsidRDefault="00125EC5"/>
        </w:tc>
        <w:tc>
          <w:tcPr>
            <w:tcW w:w="1620" w:type="dxa"/>
            <w:gridSpan w:val="2"/>
            <w:tcBorders>
              <w:bottom w:val="dotted" w:sz="4" w:space="0" w:color="auto"/>
            </w:tcBorders>
          </w:tcPr>
          <w:p w14:paraId="078AFE50" w14:textId="77777777" w:rsidR="00125EC5" w:rsidRDefault="00F35505">
            <w:pPr>
              <w:spacing w:before="113" w:after="113"/>
              <w:jc w:val="left"/>
              <w:divId w:val="1"/>
            </w:pPr>
            <w:r>
              <w:rPr>
                <w:b/>
                <w:sz w:val="16"/>
              </w:rPr>
              <w:t>Petiole: length</w:t>
            </w:r>
          </w:p>
        </w:tc>
        <w:tc>
          <w:tcPr>
            <w:tcW w:w="1620" w:type="dxa"/>
            <w:gridSpan w:val="2"/>
            <w:tcBorders>
              <w:bottom w:val="dotted" w:sz="4" w:space="0" w:color="auto"/>
            </w:tcBorders>
          </w:tcPr>
          <w:p w14:paraId="7A4AF2F0" w14:textId="77777777" w:rsidR="00125EC5" w:rsidRDefault="00125EC5"/>
        </w:tc>
        <w:tc>
          <w:tcPr>
            <w:tcW w:w="1620" w:type="dxa"/>
            <w:tcBorders>
              <w:bottom w:val="dotted" w:sz="4" w:space="0" w:color="auto"/>
            </w:tcBorders>
          </w:tcPr>
          <w:p w14:paraId="2856E404" w14:textId="77777777" w:rsidR="00125EC5" w:rsidRDefault="00125EC5"/>
        </w:tc>
        <w:tc>
          <w:tcPr>
            <w:tcW w:w="1620" w:type="dxa"/>
            <w:tcBorders>
              <w:bottom w:val="dotted" w:sz="4" w:space="0" w:color="auto"/>
            </w:tcBorders>
          </w:tcPr>
          <w:p w14:paraId="287626A0" w14:textId="77777777" w:rsidR="00125EC5" w:rsidRDefault="00125EC5"/>
        </w:tc>
        <w:tc>
          <w:tcPr>
            <w:tcW w:w="1620" w:type="dxa"/>
            <w:tcBorders>
              <w:bottom w:val="dotted" w:sz="4" w:space="0" w:color="auto"/>
            </w:tcBorders>
          </w:tcPr>
          <w:p w14:paraId="57B4924E" w14:textId="77777777" w:rsidR="00125EC5" w:rsidRDefault="00125EC5"/>
        </w:tc>
        <w:tc>
          <w:tcPr>
            <w:tcW w:w="1620" w:type="dxa"/>
            <w:tcBorders>
              <w:bottom w:val="dotted" w:sz="4" w:space="0" w:color="auto"/>
            </w:tcBorders>
          </w:tcPr>
          <w:p w14:paraId="455D8D6E" w14:textId="77777777" w:rsidR="00125EC5" w:rsidRDefault="00125EC5"/>
        </w:tc>
      </w:tr>
      <w:tr w:rsidR="00125EC5" w14:paraId="7479EDC0" w14:textId="77777777">
        <w:trPr>
          <w:trHeight w:val="320"/>
        </w:trPr>
        <w:tc>
          <w:tcPr>
            <w:tcW w:w="1620" w:type="dxa"/>
            <w:gridSpan w:val="2"/>
            <w:vMerge/>
          </w:tcPr>
          <w:p w14:paraId="0C84E30D" w14:textId="77777777" w:rsidR="00125EC5" w:rsidRDefault="00125EC5"/>
        </w:tc>
        <w:tc>
          <w:tcPr>
            <w:tcW w:w="1620" w:type="dxa"/>
            <w:gridSpan w:val="2"/>
            <w:tcBorders>
              <w:bottom w:val="dotted" w:sz="4" w:space="0" w:color="auto"/>
            </w:tcBorders>
            <w:vAlign w:val="center"/>
          </w:tcPr>
          <w:p w14:paraId="6107163A" w14:textId="77777777" w:rsidR="00125EC5" w:rsidRDefault="00F35505">
            <w:pPr>
              <w:jc w:val="left"/>
              <w:divId w:val="1"/>
            </w:pPr>
            <w:r>
              <w:rPr>
                <w:sz w:val="16"/>
              </w:rPr>
              <w:t>very short</w:t>
            </w:r>
          </w:p>
        </w:tc>
        <w:tc>
          <w:tcPr>
            <w:tcW w:w="1620" w:type="dxa"/>
            <w:gridSpan w:val="2"/>
            <w:tcBorders>
              <w:bottom w:val="dotted" w:sz="4" w:space="0" w:color="auto"/>
            </w:tcBorders>
            <w:vAlign w:val="center"/>
          </w:tcPr>
          <w:p w14:paraId="67ECAB39" w14:textId="77777777" w:rsidR="00125EC5" w:rsidRDefault="00125EC5"/>
        </w:tc>
        <w:tc>
          <w:tcPr>
            <w:tcW w:w="1620" w:type="dxa"/>
            <w:tcBorders>
              <w:bottom w:val="dotted" w:sz="4" w:space="0" w:color="auto"/>
            </w:tcBorders>
            <w:vAlign w:val="center"/>
          </w:tcPr>
          <w:p w14:paraId="7D71A915" w14:textId="77777777" w:rsidR="00125EC5" w:rsidRDefault="00125EC5"/>
        </w:tc>
        <w:tc>
          <w:tcPr>
            <w:tcW w:w="1620" w:type="dxa"/>
            <w:tcBorders>
              <w:bottom w:val="dotted" w:sz="4" w:space="0" w:color="auto"/>
            </w:tcBorders>
            <w:vAlign w:val="center"/>
          </w:tcPr>
          <w:p w14:paraId="0C7082BE" w14:textId="77777777" w:rsidR="00125EC5" w:rsidRDefault="00125EC5"/>
        </w:tc>
        <w:tc>
          <w:tcPr>
            <w:tcW w:w="1620" w:type="dxa"/>
            <w:tcBorders>
              <w:bottom w:val="dotted" w:sz="4" w:space="0" w:color="auto"/>
            </w:tcBorders>
            <w:vAlign w:val="center"/>
          </w:tcPr>
          <w:p w14:paraId="53546D18" w14:textId="77777777" w:rsidR="00125EC5" w:rsidRDefault="00125EC5"/>
        </w:tc>
        <w:tc>
          <w:tcPr>
            <w:tcW w:w="1620" w:type="dxa"/>
            <w:tcBorders>
              <w:bottom w:val="dotted" w:sz="4" w:space="0" w:color="auto"/>
            </w:tcBorders>
            <w:vAlign w:val="center"/>
          </w:tcPr>
          <w:p w14:paraId="68EA02CA" w14:textId="77777777" w:rsidR="00125EC5" w:rsidRDefault="00F35505">
            <w:pPr>
              <w:jc w:val="center"/>
              <w:divId w:val="1"/>
            </w:pPr>
            <w:r>
              <w:rPr>
                <w:rFonts w:eastAsia="Arial"/>
                <w:sz w:val="16"/>
              </w:rPr>
              <w:t xml:space="preserve">1 </w:t>
            </w:r>
          </w:p>
        </w:tc>
      </w:tr>
      <w:tr w:rsidR="00125EC5" w14:paraId="6701F08B" w14:textId="77777777">
        <w:trPr>
          <w:trHeight w:val="320"/>
        </w:trPr>
        <w:tc>
          <w:tcPr>
            <w:tcW w:w="1620" w:type="dxa"/>
            <w:gridSpan w:val="2"/>
            <w:vMerge/>
          </w:tcPr>
          <w:p w14:paraId="04A2CDF3" w14:textId="77777777" w:rsidR="00125EC5" w:rsidRDefault="00125EC5"/>
        </w:tc>
        <w:tc>
          <w:tcPr>
            <w:tcW w:w="1620" w:type="dxa"/>
            <w:gridSpan w:val="2"/>
            <w:tcBorders>
              <w:bottom w:val="dotted" w:sz="4" w:space="0" w:color="auto"/>
            </w:tcBorders>
            <w:vAlign w:val="center"/>
          </w:tcPr>
          <w:p w14:paraId="74C385AB" w14:textId="77777777" w:rsidR="00125EC5" w:rsidRDefault="00F35505">
            <w:pPr>
              <w:jc w:val="left"/>
              <w:divId w:val="1"/>
            </w:pPr>
            <w:r>
              <w:rPr>
                <w:sz w:val="16"/>
              </w:rPr>
              <w:t>very short to short</w:t>
            </w:r>
          </w:p>
        </w:tc>
        <w:tc>
          <w:tcPr>
            <w:tcW w:w="1620" w:type="dxa"/>
            <w:gridSpan w:val="2"/>
            <w:tcBorders>
              <w:bottom w:val="dotted" w:sz="4" w:space="0" w:color="auto"/>
            </w:tcBorders>
            <w:vAlign w:val="center"/>
          </w:tcPr>
          <w:p w14:paraId="0BEBD946" w14:textId="77777777" w:rsidR="00125EC5" w:rsidRDefault="00125EC5"/>
        </w:tc>
        <w:tc>
          <w:tcPr>
            <w:tcW w:w="1620" w:type="dxa"/>
            <w:tcBorders>
              <w:bottom w:val="dotted" w:sz="4" w:space="0" w:color="auto"/>
            </w:tcBorders>
            <w:vAlign w:val="center"/>
          </w:tcPr>
          <w:p w14:paraId="71FB187C" w14:textId="77777777" w:rsidR="00125EC5" w:rsidRDefault="00125EC5"/>
        </w:tc>
        <w:tc>
          <w:tcPr>
            <w:tcW w:w="1620" w:type="dxa"/>
            <w:tcBorders>
              <w:bottom w:val="dotted" w:sz="4" w:space="0" w:color="auto"/>
            </w:tcBorders>
            <w:vAlign w:val="center"/>
          </w:tcPr>
          <w:p w14:paraId="48E746E1" w14:textId="77777777" w:rsidR="00125EC5" w:rsidRDefault="00125EC5"/>
        </w:tc>
        <w:tc>
          <w:tcPr>
            <w:tcW w:w="1620" w:type="dxa"/>
            <w:tcBorders>
              <w:bottom w:val="dotted" w:sz="4" w:space="0" w:color="auto"/>
            </w:tcBorders>
            <w:vAlign w:val="center"/>
          </w:tcPr>
          <w:p w14:paraId="6B970D10" w14:textId="77777777" w:rsidR="00125EC5" w:rsidRDefault="00125EC5"/>
        </w:tc>
        <w:tc>
          <w:tcPr>
            <w:tcW w:w="1620" w:type="dxa"/>
            <w:tcBorders>
              <w:bottom w:val="dotted" w:sz="4" w:space="0" w:color="auto"/>
            </w:tcBorders>
            <w:vAlign w:val="center"/>
          </w:tcPr>
          <w:p w14:paraId="1CDD0B29" w14:textId="77777777" w:rsidR="00125EC5" w:rsidRDefault="00F35505">
            <w:pPr>
              <w:jc w:val="center"/>
              <w:divId w:val="1"/>
            </w:pPr>
            <w:r>
              <w:rPr>
                <w:rFonts w:eastAsia="Arial"/>
                <w:sz w:val="16"/>
              </w:rPr>
              <w:t xml:space="preserve">2 </w:t>
            </w:r>
          </w:p>
        </w:tc>
      </w:tr>
      <w:tr w:rsidR="00125EC5" w14:paraId="1EDFFB3E" w14:textId="77777777">
        <w:trPr>
          <w:trHeight w:val="320"/>
        </w:trPr>
        <w:tc>
          <w:tcPr>
            <w:tcW w:w="1620" w:type="dxa"/>
            <w:gridSpan w:val="2"/>
            <w:vMerge/>
          </w:tcPr>
          <w:p w14:paraId="5075FDBB" w14:textId="77777777" w:rsidR="00125EC5" w:rsidRDefault="00125EC5"/>
        </w:tc>
        <w:tc>
          <w:tcPr>
            <w:tcW w:w="1620" w:type="dxa"/>
            <w:gridSpan w:val="2"/>
            <w:tcBorders>
              <w:bottom w:val="dotted" w:sz="4" w:space="0" w:color="auto"/>
            </w:tcBorders>
            <w:vAlign w:val="center"/>
          </w:tcPr>
          <w:p w14:paraId="5993C4BA" w14:textId="77777777" w:rsidR="00125EC5" w:rsidRDefault="00F35505">
            <w:pPr>
              <w:jc w:val="left"/>
              <w:divId w:val="1"/>
            </w:pPr>
            <w:r>
              <w:rPr>
                <w:sz w:val="16"/>
              </w:rPr>
              <w:t>short</w:t>
            </w:r>
          </w:p>
        </w:tc>
        <w:tc>
          <w:tcPr>
            <w:tcW w:w="1620" w:type="dxa"/>
            <w:gridSpan w:val="2"/>
            <w:tcBorders>
              <w:bottom w:val="dotted" w:sz="4" w:space="0" w:color="auto"/>
            </w:tcBorders>
            <w:vAlign w:val="center"/>
          </w:tcPr>
          <w:p w14:paraId="14EEEC97" w14:textId="77777777" w:rsidR="00125EC5" w:rsidRDefault="00125EC5"/>
        </w:tc>
        <w:tc>
          <w:tcPr>
            <w:tcW w:w="1620" w:type="dxa"/>
            <w:tcBorders>
              <w:bottom w:val="dotted" w:sz="4" w:space="0" w:color="auto"/>
            </w:tcBorders>
            <w:vAlign w:val="center"/>
          </w:tcPr>
          <w:p w14:paraId="2CF7083E" w14:textId="77777777" w:rsidR="00125EC5" w:rsidRDefault="00125EC5"/>
        </w:tc>
        <w:tc>
          <w:tcPr>
            <w:tcW w:w="1620" w:type="dxa"/>
            <w:tcBorders>
              <w:bottom w:val="dotted" w:sz="4" w:space="0" w:color="auto"/>
            </w:tcBorders>
            <w:vAlign w:val="center"/>
          </w:tcPr>
          <w:p w14:paraId="1C03EC85" w14:textId="77777777" w:rsidR="00125EC5" w:rsidRDefault="00125EC5"/>
        </w:tc>
        <w:tc>
          <w:tcPr>
            <w:tcW w:w="1620" w:type="dxa"/>
            <w:tcBorders>
              <w:bottom w:val="dotted" w:sz="4" w:space="0" w:color="auto"/>
            </w:tcBorders>
            <w:vAlign w:val="center"/>
          </w:tcPr>
          <w:p w14:paraId="5D95746B" w14:textId="77777777" w:rsidR="00125EC5" w:rsidRDefault="00F35505">
            <w:pPr>
              <w:jc w:val="left"/>
              <w:divId w:val="1"/>
            </w:pPr>
            <w:r>
              <w:rPr>
                <w:sz w:val="16"/>
              </w:rPr>
              <w:t>Niitaka, Shinko</w:t>
            </w:r>
          </w:p>
        </w:tc>
        <w:tc>
          <w:tcPr>
            <w:tcW w:w="1620" w:type="dxa"/>
            <w:tcBorders>
              <w:bottom w:val="dotted" w:sz="4" w:space="0" w:color="auto"/>
            </w:tcBorders>
            <w:vAlign w:val="center"/>
          </w:tcPr>
          <w:p w14:paraId="49A01F5C" w14:textId="77777777" w:rsidR="00125EC5" w:rsidRDefault="00F35505">
            <w:pPr>
              <w:jc w:val="center"/>
              <w:divId w:val="1"/>
            </w:pPr>
            <w:r>
              <w:rPr>
                <w:rFonts w:eastAsia="Arial"/>
                <w:sz w:val="16"/>
              </w:rPr>
              <w:t xml:space="preserve">3 </w:t>
            </w:r>
          </w:p>
        </w:tc>
      </w:tr>
      <w:tr w:rsidR="00125EC5" w14:paraId="130973F5" w14:textId="77777777">
        <w:trPr>
          <w:trHeight w:val="320"/>
        </w:trPr>
        <w:tc>
          <w:tcPr>
            <w:tcW w:w="1620" w:type="dxa"/>
            <w:gridSpan w:val="2"/>
            <w:vMerge/>
          </w:tcPr>
          <w:p w14:paraId="11B645CE" w14:textId="77777777" w:rsidR="00125EC5" w:rsidRDefault="00125EC5"/>
        </w:tc>
        <w:tc>
          <w:tcPr>
            <w:tcW w:w="1620" w:type="dxa"/>
            <w:gridSpan w:val="2"/>
            <w:tcBorders>
              <w:bottom w:val="dotted" w:sz="4" w:space="0" w:color="auto"/>
            </w:tcBorders>
            <w:vAlign w:val="center"/>
          </w:tcPr>
          <w:p w14:paraId="18A09FDE" w14:textId="77777777" w:rsidR="00125EC5" w:rsidRDefault="00F35505">
            <w:pPr>
              <w:jc w:val="left"/>
              <w:divId w:val="1"/>
            </w:pPr>
            <w:r>
              <w:rPr>
                <w:sz w:val="16"/>
              </w:rPr>
              <w:t>short to medium</w:t>
            </w:r>
          </w:p>
        </w:tc>
        <w:tc>
          <w:tcPr>
            <w:tcW w:w="1620" w:type="dxa"/>
            <w:gridSpan w:val="2"/>
            <w:tcBorders>
              <w:bottom w:val="dotted" w:sz="4" w:space="0" w:color="auto"/>
            </w:tcBorders>
            <w:vAlign w:val="center"/>
          </w:tcPr>
          <w:p w14:paraId="6521CBAE" w14:textId="77777777" w:rsidR="00125EC5" w:rsidRDefault="00125EC5"/>
        </w:tc>
        <w:tc>
          <w:tcPr>
            <w:tcW w:w="1620" w:type="dxa"/>
            <w:tcBorders>
              <w:bottom w:val="dotted" w:sz="4" w:space="0" w:color="auto"/>
            </w:tcBorders>
            <w:vAlign w:val="center"/>
          </w:tcPr>
          <w:p w14:paraId="5C8FCFB7" w14:textId="77777777" w:rsidR="00125EC5" w:rsidRDefault="00125EC5"/>
        </w:tc>
        <w:tc>
          <w:tcPr>
            <w:tcW w:w="1620" w:type="dxa"/>
            <w:tcBorders>
              <w:bottom w:val="dotted" w:sz="4" w:space="0" w:color="auto"/>
            </w:tcBorders>
            <w:vAlign w:val="center"/>
          </w:tcPr>
          <w:p w14:paraId="142082D7" w14:textId="77777777" w:rsidR="00125EC5" w:rsidRDefault="00125EC5"/>
        </w:tc>
        <w:tc>
          <w:tcPr>
            <w:tcW w:w="1620" w:type="dxa"/>
            <w:tcBorders>
              <w:bottom w:val="dotted" w:sz="4" w:space="0" w:color="auto"/>
            </w:tcBorders>
            <w:vAlign w:val="center"/>
          </w:tcPr>
          <w:p w14:paraId="3E482009" w14:textId="77777777" w:rsidR="00125EC5" w:rsidRDefault="00F35505">
            <w:pPr>
              <w:jc w:val="left"/>
              <w:divId w:val="1"/>
            </w:pPr>
            <w:r>
              <w:rPr>
                <w:sz w:val="16"/>
              </w:rPr>
              <w:t>Gold Nijisseiki</w:t>
            </w:r>
          </w:p>
        </w:tc>
        <w:tc>
          <w:tcPr>
            <w:tcW w:w="1620" w:type="dxa"/>
            <w:tcBorders>
              <w:bottom w:val="dotted" w:sz="4" w:space="0" w:color="auto"/>
            </w:tcBorders>
            <w:vAlign w:val="center"/>
          </w:tcPr>
          <w:p w14:paraId="7001E05E" w14:textId="77777777" w:rsidR="00125EC5" w:rsidRDefault="00F35505">
            <w:pPr>
              <w:jc w:val="center"/>
              <w:divId w:val="1"/>
            </w:pPr>
            <w:r>
              <w:rPr>
                <w:rFonts w:eastAsia="Arial"/>
                <w:sz w:val="16"/>
              </w:rPr>
              <w:t xml:space="preserve">4 </w:t>
            </w:r>
          </w:p>
        </w:tc>
      </w:tr>
      <w:tr w:rsidR="00125EC5" w14:paraId="3E639C3B" w14:textId="77777777">
        <w:trPr>
          <w:trHeight w:val="320"/>
        </w:trPr>
        <w:tc>
          <w:tcPr>
            <w:tcW w:w="1620" w:type="dxa"/>
            <w:gridSpan w:val="2"/>
            <w:vMerge/>
          </w:tcPr>
          <w:p w14:paraId="6CB23094" w14:textId="77777777" w:rsidR="00125EC5" w:rsidRDefault="00125EC5"/>
        </w:tc>
        <w:tc>
          <w:tcPr>
            <w:tcW w:w="1620" w:type="dxa"/>
            <w:gridSpan w:val="2"/>
            <w:tcBorders>
              <w:bottom w:val="dotted" w:sz="4" w:space="0" w:color="auto"/>
            </w:tcBorders>
            <w:vAlign w:val="center"/>
          </w:tcPr>
          <w:p w14:paraId="0AFE8EE9" w14:textId="77777777" w:rsidR="00125EC5" w:rsidRDefault="00F35505">
            <w:pPr>
              <w:jc w:val="left"/>
              <w:divId w:val="1"/>
            </w:pPr>
            <w:r>
              <w:rPr>
                <w:sz w:val="16"/>
              </w:rPr>
              <w:t>medium</w:t>
            </w:r>
          </w:p>
        </w:tc>
        <w:tc>
          <w:tcPr>
            <w:tcW w:w="1620" w:type="dxa"/>
            <w:gridSpan w:val="2"/>
            <w:tcBorders>
              <w:bottom w:val="dotted" w:sz="4" w:space="0" w:color="auto"/>
            </w:tcBorders>
            <w:vAlign w:val="center"/>
          </w:tcPr>
          <w:p w14:paraId="62BD3EE8" w14:textId="77777777" w:rsidR="00125EC5" w:rsidRDefault="00125EC5"/>
        </w:tc>
        <w:tc>
          <w:tcPr>
            <w:tcW w:w="1620" w:type="dxa"/>
            <w:tcBorders>
              <w:bottom w:val="dotted" w:sz="4" w:space="0" w:color="auto"/>
            </w:tcBorders>
            <w:vAlign w:val="center"/>
          </w:tcPr>
          <w:p w14:paraId="11234850" w14:textId="77777777" w:rsidR="00125EC5" w:rsidRDefault="00125EC5"/>
        </w:tc>
        <w:tc>
          <w:tcPr>
            <w:tcW w:w="1620" w:type="dxa"/>
            <w:tcBorders>
              <w:bottom w:val="dotted" w:sz="4" w:space="0" w:color="auto"/>
            </w:tcBorders>
            <w:vAlign w:val="center"/>
          </w:tcPr>
          <w:p w14:paraId="1199EC79" w14:textId="77777777" w:rsidR="00125EC5" w:rsidRDefault="00125EC5"/>
        </w:tc>
        <w:tc>
          <w:tcPr>
            <w:tcW w:w="1620" w:type="dxa"/>
            <w:tcBorders>
              <w:bottom w:val="dotted" w:sz="4" w:space="0" w:color="auto"/>
            </w:tcBorders>
            <w:vAlign w:val="center"/>
          </w:tcPr>
          <w:p w14:paraId="59119567" w14:textId="77777777" w:rsidR="00125EC5" w:rsidRDefault="00F35505">
            <w:pPr>
              <w:jc w:val="left"/>
              <w:divId w:val="1"/>
            </w:pPr>
            <w:r>
              <w:rPr>
                <w:sz w:val="16"/>
              </w:rPr>
              <w:t>Tama</w:t>
            </w:r>
          </w:p>
        </w:tc>
        <w:tc>
          <w:tcPr>
            <w:tcW w:w="1620" w:type="dxa"/>
            <w:tcBorders>
              <w:bottom w:val="dotted" w:sz="4" w:space="0" w:color="auto"/>
            </w:tcBorders>
            <w:vAlign w:val="center"/>
          </w:tcPr>
          <w:p w14:paraId="129D7A25" w14:textId="77777777" w:rsidR="00125EC5" w:rsidRDefault="00F35505">
            <w:pPr>
              <w:jc w:val="center"/>
              <w:divId w:val="1"/>
            </w:pPr>
            <w:r>
              <w:rPr>
                <w:rFonts w:eastAsia="Arial"/>
                <w:sz w:val="16"/>
              </w:rPr>
              <w:t xml:space="preserve">5 </w:t>
            </w:r>
          </w:p>
        </w:tc>
      </w:tr>
      <w:tr w:rsidR="00125EC5" w14:paraId="626DBBB0" w14:textId="77777777">
        <w:trPr>
          <w:trHeight w:val="320"/>
        </w:trPr>
        <w:tc>
          <w:tcPr>
            <w:tcW w:w="1620" w:type="dxa"/>
            <w:gridSpan w:val="2"/>
            <w:vMerge/>
          </w:tcPr>
          <w:p w14:paraId="0E6D6585" w14:textId="77777777" w:rsidR="00125EC5" w:rsidRDefault="00125EC5"/>
        </w:tc>
        <w:tc>
          <w:tcPr>
            <w:tcW w:w="1620" w:type="dxa"/>
            <w:gridSpan w:val="2"/>
            <w:tcBorders>
              <w:bottom w:val="dotted" w:sz="4" w:space="0" w:color="auto"/>
            </w:tcBorders>
            <w:vAlign w:val="center"/>
          </w:tcPr>
          <w:p w14:paraId="15DC49E1" w14:textId="77777777" w:rsidR="00125EC5" w:rsidRDefault="00F35505">
            <w:pPr>
              <w:jc w:val="left"/>
              <w:divId w:val="1"/>
            </w:pPr>
            <w:r>
              <w:rPr>
                <w:sz w:val="16"/>
              </w:rPr>
              <w:t>medium to long</w:t>
            </w:r>
          </w:p>
        </w:tc>
        <w:tc>
          <w:tcPr>
            <w:tcW w:w="1620" w:type="dxa"/>
            <w:gridSpan w:val="2"/>
            <w:tcBorders>
              <w:bottom w:val="dotted" w:sz="4" w:space="0" w:color="auto"/>
            </w:tcBorders>
            <w:vAlign w:val="center"/>
          </w:tcPr>
          <w:p w14:paraId="3F0AF6CF" w14:textId="77777777" w:rsidR="00125EC5" w:rsidRDefault="00125EC5"/>
        </w:tc>
        <w:tc>
          <w:tcPr>
            <w:tcW w:w="1620" w:type="dxa"/>
            <w:tcBorders>
              <w:bottom w:val="dotted" w:sz="4" w:space="0" w:color="auto"/>
            </w:tcBorders>
            <w:vAlign w:val="center"/>
          </w:tcPr>
          <w:p w14:paraId="22AB3446" w14:textId="77777777" w:rsidR="00125EC5" w:rsidRDefault="00125EC5"/>
        </w:tc>
        <w:tc>
          <w:tcPr>
            <w:tcW w:w="1620" w:type="dxa"/>
            <w:tcBorders>
              <w:bottom w:val="dotted" w:sz="4" w:space="0" w:color="auto"/>
            </w:tcBorders>
            <w:vAlign w:val="center"/>
          </w:tcPr>
          <w:p w14:paraId="1D012970" w14:textId="77777777" w:rsidR="00125EC5" w:rsidRDefault="00125EC5"/>
        </w:tc>
        <w:tc>
          <w:tcPr>
            <w:tcW w:w="1620" w:type="dxa"/>
            <w:tcBorders>
              <w:bottom w:val="dotted" w:sz="4" w:space="0" w:color="auto"/>
            </w:tcBorders>
            <w:vAlign w:val="center"/>
          </w:tcPr>
          <w:p w14:paraId="509F7684" w14:textId="77777777" w:rsidR="00125EC5" w:rsidRDefault="00125EC5"/>
        </w:tc>
        <w:tc>
          <w:tcPr>
            <w:tcW w:w="1620" w:type="dxa"/>
            <w:tcBorders>
              <w:bottom w:val="dotted" w:sz="4" w:space="0" w:color="auto"/>
            </w:tcBorders>
            <w:vAlign w:val="center"/>
          </w:tcPr>
          <w:p w14:paraId="10929513" w14:textId="77777777" w:rsidR="00125EC5" w:rsidRDefault="00F35505">
            <w:pPr>
              <w:jc w:val="center"/>
              <w:divId w:val="1"/>
            </w:pPr>
            <w:r>
              <w:rPr>
                <w:rFonts w:eastAsia="Arial"/>
                <w:sz w:val="16"/>
              </w:rPr>
              <w:t xml:space="preserve">6 </w:t>
            </w:r>
          </w:p>
        </w:tc>
      </w:tr>
      <w:tr w:rsidR="00125EC5" w14:paraId="15C93624" w14:textId="77777777">
        <w:trPr>
          <w:trHeight w:val="320"/>
        </w:trPr>
        <w:tc>
          <w:tcPr>
            <w:tcW w:w="1620" w:type="dxa"/>
            <w:gridSpan w:val="2"/>
            <w:vMerge/>
          </w:tcPr>
          <w:p w14:paraId="26C63B36" w14:textId="77777777" w:rsidR="00125EC5" w:rsidRDefault="00125EC5"/>
        </w:tc>
        <w:tc>
          <w:tcPr>
            <w:tcW w:w="1620" w:type="dxa"/>
            <w:gridSpan w:val="2"/>
            <w:tcBorders>
              <w:bottom w:val="dotted" w:sz="4" w:space="0" w:color="auto"/>
            </w:tcBorders>
            <w:vAlign w:val="center"/>
          </w:tcPr>
          <w:p w14:paraId="1DDA4C27" w14:textId="77777777" w:rsidR="00125EC5" w:rsidRDefault="00F35505">
            <w:pPr>
              <w:jc w:val="left"/>
              <w:divId w:val="1"/>
            </w:pPr>
            <w:r>
              <w:rPr>
                <w:sz w:val="16"/>
              </w:rPr>
              <w:t>long</w:t>
            </w:r>
          </w:p>
        </w:tc>
        <w:tc>
          <w:tcPr>
            <w:tcW w:w="1620" w:type="dxa"/>
            <w:gridSpan w:val="2"/>
            <w:tcBorders>
              <w:bottom w:val="dotted" w:sz="4" w:space="0" w:color="auto"/>
            </w:tcBorders>
            <w:vAlign w:val="center"/>
          </w:tcPr>
          <w:p w14:paraId="5AA83D39" w14:textId="77777777" w:rsidR="00125EC5" w:rsidRDefault="00125EC5"/>
        </w:tc>
        <w:tc>
          <w:tcPr>
            <w:tcW w:w="1620" w:type="dxa"/>
            <w:tcBorders>
              <w:bottom w:val="dotted" w:sz="4" w:space="0" w:color="auto"/>
            </w:tcBorders>
            <w:vAlign w:val="center"/>
          </w:tcPr>
          <w:p w14:paraId="0341915F" w14:textId="77777777" w:rsidR="00125EC5" w:rsidRDefault="00125EC5"/>
        </w:tc>
        <w:tc>
          <w:tcPr>
            <w:tcW w:w="1620" w:type="dxa"/>
            <w:tcBorders>
              <w:bottom w:val="dotted" w:sz="4" w:space="0" w:color="auto"/>
            </w:tcBorders>
            <w:vAlign w:val="center"/>
          </w:tcPr>
          <w:p w14:paraId="05729EF1" w14:textId="77777777" w:rsidR="00125EC5" w:rsidRDefault="00125EC5"/>
        </w:tc>
        <w:tc>
          <w:tcPr>
            <w:tcW w:w="1620" w:type="dxa"/>
            <w:tcBorders>
              <w:bottom w:val="dotted" w:sz="4" w:space="0" w:color="auto"/>
            </w:tcBorders>
            <w:vAlign w:val="center"/>
          </w:tcPr>
          <w:p w14:paraId="19482439" w14:textId="77777777" w:rsidR="00125EC5" w:rsidRDefault="00F35505">
            <w:pPr>
              <w:jc w:val="left"/>
              <w:divId w:val="1"/>
            </w:pPr>
            <w:r>
              <w:rPr>
                <w:sz w:val="16"/>
              </w:rPr>
              <w:t>Yakumo</w:t>
            </w:r>
          </w:p>
        </w:tc>
        <w:tc>
          <w:tcPr>
            <w:tcW w:w="1620" w:type="dxa"/>
            <w:tcBorders>
              <w:bottom w:val="dotted" w:sz="4" w:space="0" w:color="auto"/>
            </w:tcBorders>
            <w:vAlign w:val="center"/>
          </w:tcPr>
          <w:p w14:paraId="7FA270AA" w14:textId="77777777" w:rsidR="00125EC5" w:rsidRDefault="00F35505">
            <w:pPr>
              <w:jc w:val="center"/>
              <w:divId w:val="1"/>
            </w:pPr>
            <w:r>
              <w:rPr>
                <w:rFonts w:eastAsia="Arial"/>
                <w:sz w:val="16"/>
              </w:rPr>
              <w:t xml:space="preserve">7 </w:t>
            </w:r>
          </w:p>
        </w:tc>
      </w:tr>
      <w:tr w:rsidR="00125EC5" w14:paraId="19FB6CBF" w14:textId="77777777">
        <w:trPr>
          <w:trHeight w:val="320"/>
        </w:trPr>
        <w:tc>
          <w:tcPr>
            <w:tcW w:w="1620" w:type="dxa"/>
            <w:gridSpan w:val="2"/>
            <w:vMerge/>
          </w:tcPr>
          <w:p w14:paraId="632EAF0F" w14:textId="77777777" w:rsidR="00125EC5" w:rsidRDefault="00125EC5"/>
        </w:tc>
        <w:tc>
          <w:tcPr>
            <w:tcW w:w="1620" w:type="dxa"/>
            <w:gridSpan w:val="2"/>
            <w:tcBorders>
              <w:bottom w:val="dotted" w:sz="4" w:space="0" w:color="auto"/>
            </w:tcBorders>
            <w:vAlign w:val="center"/>
          </w:tcPr>
          <w:p w14:paraId="10FEC432" w14:textId="77777777" w:rsidR="00125EC5" w:rsidRDefault="00F35505">
            <w:pPr>
              <w:jc w:val="left"/>
              <w:divId w:val="1"/>
            </w:pPr>
            <w:r>
              <w:rPr>
                <w:sz w:val="16"/>
              </w:rPr>
              <w:t>long to very long</w:t>
            </w:r>
          </w:p>
        </w:tc>
        <w:tc>
          <w:tcPr>
            <w:tcW w:w="1620" w:type="dxa"/>
            <w:gridSpan w:val="2"/>
            <w:tcBorders>
              <w:bottom w:val="dotted" w:sz="4" w:space="0" w:color="auto"/>
            </w:tcBorders>
            <w:vAlign w:val="center"/>
          </w:tcPr>
          <w:p w14:paraId="18B95B4D" w14:textId="77777777" w:rsidR="00125EC5" w:rsidRDefault="00125EC5"/>
        </w:tc>
        <w:tc>
          <w:tcPr>
            <w:tcW w:w="1620" w:type="dxa"/>
            <w:tcBorders>
              <w:bottom w:val="dotted" w:sz="4" w:space="0" w:color="auto"/>
            </w:tcBorders>
            <w:vAlign w:val="center"/>
          </w:tcPr>
          <w:p w14:paraId="19F06819" w14:textId="77777777" w:rsidR="00125EC5" w:rsidRDefault="00125EC5"/>
        </w:tc>
        <w:tc>
          <w:tcPr>
            <w:tcW w:w="1620" w:type="dxa"/>
            <w:tcBorders>
              <w:bottom w:val="dotted" w:sz="4" w:space="0" w:color="auto"/>
            </w:tcBorders>
            <w:vAlign w:val="center"/>
          </w:tcPr>
          <w:p w14:paraId="36D659BB" w14:textId="77777777" w:rsidR="00125EC5" w:rsidRDefault="00125EC5"/>
        </w:tc>
        <w:tc>
          <w:tcPr>
            <w:tcW w:w="1620" w:type="dxa"/>
            <w:tcBorders>
              <w:bottom w:val="dotted" w:sz="4" w:space="0" w:color="auto"/>
            </w:tcBorders>
            <w:vAlign w:val="center"/>
          </w:tcPr>
          <w:p w14:paraId="583D1BD2" w14:textId="77777777" w:rsidR="00125EC5" w:rsidRDefault="00125EC5"/>
        </w:tc>
        <w:tc>
          <w:tcPr>
            <w:tcW w:w="1620" w:type="dxa"/>
            <w:tcBorders>
              <w:bottom w:val="dotted" w:sz="4" w:space="0" w:color="auto"/>
            </w:tcBorders>
            <w:vAlign w:val="center"/>
          </w:tcPr>
          <w:p w14:paraId="3B612CAB" w14:textId="77777777" w:rsidR="00125EC5" w:rsidRDefault="00F35505">
            <w:pPr>
              <w:jc w:val="center"/>
              <w:divId w:val="1"/>
            </w:pPr>
            <w:r>
              <w:rPr>
                <w:rFonts w:eastAsia="Arial"/>
                <w:sz w:val="16"/>
              </w:rPr>
              <w:t xml:space="preserve">8 </w:t>
            </w:r>
          </w:p>
        </w:tc>
      </w:tr>
      <w:tr w:rsidR="00125EC5" w14:paraId="08A0DABF" w14:textId="77777777">
        <w:trPr>
          <w:trHeight w:val="320"/>
        </w:trPr>
        <w:tc>
          <w:tcPr>
            <w:tcW w:w="1620" w:type="dxa"/>
            <w:gridSpan w:val="2"/>
            <w:vMerge/>
          </w:tcPr>
          <w:p w14:paraId="5D879FF2" w14:textId="77777777" w:rsidR="00125EC5" w:rsidRDefault="00125EC5"/>
        </w:tc>
        <w:tc>
          <w:tcPr>
            <w:tcW w:w="1620" w:type="dxa"/>
            <w:gridSpan w:val="2"/>
            <w:tcBorders>
              <w:bottom w:val="dotted" w:sz="4" w:space="0" w:color="auto"/>
            </w:tcBorders>
            <w:vAlign w:val="center"/>
          </w:tcPr>
          <w:p w14:paraId="370FE879" w14:textId="77777777" w:rsidR="00125EC5" w:rsidRDefault="00F35505">
            <w:pPr>
              <w:jc w:val="left"/>
              <w:divId w:val="1"/>
            </w:pPr>
            <w:r>
              <w:rPr>
                <w:sz w:val="16"/>
              </w:rPr>
              <w:t>very long</w:t>
            </w:r>
          </w:p>
        </w:tc>
        <w:tc>
          <w:tcPr>
            <w:tcW w:w="1620" w:type="dxa"/>
            <w:gridSpan w:val="2"/>
            <w:tcBorders>
              <w:bottom w:val="dotted" w:sz="4" w:space="0" w:color="auto"/>
            </w:tcBorders>
            <w:vAlign w:val="center"/>
          </w:tcPr>
          <w:p w14:paraId="78563076" w14:textId="77777777" w:rsidR="00125EC5" w:rsidRDefault="00125EC5"/>
        </w:tc>
        <w:tc>
          <w:tcPr>
            <w:tcW w:w="1620" w:type="dxa"/>
            <w:tcBorders>
              <w:bottom w:val="dotted" w:sz="4" w:space="0" w:color="auto"/>
            </w:tcBorders>
            <w:vAlign w:val="center"/>
          </w:tcPr>
          <w:p w14:paraId="1D8E1C26" w14:textId="77777777" w:rsidR="00125EC5" w:rsidRDefault="00125EC5"/>
        </w:tc>
        <w:tc>
          <w:tcPr>
            <w:tcW w:w="1620" w:type="dxa"/>
            <w:tcBorders>
              <w:bottom w:val="dotted" w:sz="4" w:space="0" w:color="auto"/>
            </w:tcBorders>
            <w:vAlign w:val="center"/>
          </w:tcPr>
          <w:p w14:paraId="6FDAAC41" w14:textId="77777777" w:rsidR="00125EC5" w:rsidRDefault="00125EC5"/>
        </w:tc>
        <w:tc>
          <w:tcPr>
            <w:tcW w:w="1620" w:type="dxa"/>
            <w:tcBorders>
              <w:bottom w:val="dotted" w:sz="4" w:space="0" w:color="auto"/>
            </w:tcBorders>
            <w:vAlign w:val="center"/>
          </w:tcPr>
          <w:p w14:paraId="330F1A46" w14:textId="77777777" w:rsidR="00125EC5" w:rsidRDefault="00125EC5"/>
        </w:tc>
        <w:tc>
          <w:tcPr>
            <w:tcW w:w="1620" w:type="dxa"/>
            <w:tcBorders>
              <w:bottom w:val="dotted" w:sz="4" w:space="0" w:color="auto"/>
            </w:tcBorders>
            <w:vAlign w:val="center"/>
          </w:tcPr>
          <w:p w14:paraId="656FAF31" w14:textId="77777777" w:rsidR="00125EC5" w:rsidRDefault="00F35505">
            <w:pPr>
              <w:jc w:val="center"/>
              <w:divId w:val="1"/>
            </w:pPr>
            <w:r>
              <w:rPr>
                <w:rFonts w:eastAsia="Arial"/>
                <w:sz w:val="16"/>
              </w:rPr>
              <w:t xml:space="preserve">9 </w:t>
            </w:r>
          </w:p>
        </w:tc>
      </w:tr>
      <w:tr w:rsidR="00125EC5" w14:paraId="365F9FA6" w14:textId="77777777">
        <w:trPr>
          <w:trHeight w:val="360"/>
        </w:trPr>
        <w:tc>
          <w:tcPr>
            <w:tcW w:w="810" w:type="dxa"/>
            <w:tcBorders>
              <w:right w:val="dotted" w:sz="4" w:space="0" w:color="auto"/>
            </w:tcBorders>
            <w:shd w:val="clear" w:color="auto" w:fill="DFDFD7"/>
            <w:vAlign w:val="center"/>
          </w:tcPr>
          <w:p w14:paraId="1DF4931A" w14:textId="77777777" w:rsidR="00125EC5" w:rsidRDefault="00F35505">
            <w:r>
              <w:rPr>
                <w:rFonts w:eastAsia="Arial"/>
                <w:b/>
                <w:sz w:val="16"/>
              </w:rPr>
              <w:t>20.</w:t>
            </w:r>
          </w:p>
        </w:tc>
        <w:tc>
          <w:tcPr>
            <w:tcW w:w="810" w:type="dxa"/>
            <w:tcBorders>
              <w:right w:val="dotted" w:sz="4" w:space="0" w:color="auto"/>
            </w:tcBorders>
            <w:shd w:val="clear" w:color="auto" w:fill="DFDFD7"/>
            <w:vAlign w:val="center"/>
          </w:tcPr>
          <w:p w14:paraId="4ABC0B62" w14:textId="77777777" w:rsidR="00125EC5" w:rsidRDefault="00125EC5"/>
        </w:tc>
        <w:tc>
          <w:tcPr>
            <w:tcW w:w="810" w:type="dxa"/>
            <w:tcBorders>
              <w:right w:val="dotted" w:sz="4" w:space="0" w:color="auto"/>
            </w:tcBorders>
            <w:shd w:val="clear" w:color="auto" w:fill="DFDFD7"/>
            <w:vAlign w:val="center"/>
          </w:tcPr>
          <w:p w14:paraId="2B0D9E9F" w14:textId="77777777" w:rsidR="00125EC5" w:rsidRDefault="00F35505">
            <w:r>
              <w:rPr>
                <w:rFonts w:eastAsia="Arial"/>
                <w:b/>
                <w:sz w:val="16"/>
              </w:rPr>
              <w:t>QN</w:t>
            </w:r>
          </w:p>
        </w:tc>
        <w:tc>
          <w:tcPr>
            <w:tcW w:w="810" w:type="dxa"/>
            <w:tcBorders>
              <w:right w:val="dotted" w:sz="4" w:space="0" w:color="auto"/>
            </w:tcBorders>
            <w:shd w:val="clear" w:color="auto" w:fill="DFDFD7"/>
            <w:vAlign w:val="center"/>
          </w:tcPr>
          <w:p w14:paraId="448B0271" w14:textId="77777777" w:rsidR="00125EC5" w:rsidRDefault="00F35505">
            <w:r>
              <w:rPr>
                <w:rFonts w:eastAsia="Arial"/>
                <w:b/>
                <w:sz w:val="16"/>
              </w:rPr>
              <w:t>MG/MS/VG</w:t>
            </w:r>
          </w:p>
        </w:tc>
        <w:tc>
          <w:tcPr>
            <w:tcW w:w="810" w:type="dxa"/>
            <w:tcBorders>
              <w:right w:val="dotted" w:sz="4" w:space="0" w:color="auto"/>
            </w:tcBorders>
            <w:shd w:val="clear" w:color="auto" w:fill="DFDFD7"/>
            <w:vAlign w:val="center"/>
          </w:tcPr>
          <w:p w14:paraId="23E98A3C" w14:textId="77777777" w:rsidR="00125EC5" w:rsidRDefault="00125EC5"/>
        </w:tc>
        <w:tc>
          <w:tcPr>
            <w:tcW w:w="810" w:type="dxa"/>
            <w:tcBorders>
              <w:right w:val="dotted" w:sz="4" w:space="0" w:color="auto"/>
            </w:tcBorders>
            <w:shd w:val="clear" w:color="auto" w:fill="DFDFD7"/>
            <w:vAlign w:val="center"/>
          </w:tcPr>
          <w:p w14:paraId="5168E9D3" w14:textId="77777777" w:rsidR="00125EC5" w:rsidRDefault="00F35505">
            <w:r>
              <w:rPr>
                <w:rFonts w:eastAsia="Arial"/>
                <w:b/>
                <w:sz w:val="16"/>
              </w:rPr>
              <w:t>(b)</w:t>
            </w:r>
          </w:p>
        </w:tc>
        <w:tc>
          <w:tcPr>
            <w:tcW w:w="1620" w:type="dxa"/>
            <w:shd w:val="clear" w:color="auto" w:fill="DFDFD7"/>
            <w:vAlign w:val="center"/>
          </w:tcPr>
          <w:p w14:paraId="40DF2F2D" w14:textId="77777777" w:rsidR="00125EC5" w:rsidRDefault="00125EC5"/>
        </w:tc>
        <w:tc>
          <w:tcPr>
            <w:tcW w:w="1620" w:type="dxa"/>
            <w:shd w:val="clear" w:color="auto" w:fill="DFDFD7"/>
          </w:tcPr>
          <w:p w14:paraId="4D219DED" w14:textId="77777777" w:rsidR="00125EC5" w:rsidRDefault="00125EC5"/>
        </w:tc>
        <w:tc>
          <w:tcPr>
            <w:tcW w:w="1620" w:type="dxa"/>
            <w:shd w:val="clear" w:color="auto" w:fill="DFDFD7"/>
          </w:tcPr>
          <w:p w14:paraId="1DB45901" w14:textId="77777777" w:rsidR="00125EC5" w:rsidRDefault="00125EC5"/>
        </w:tc>
        <w:tc>
          <w:tcPr>
            <w:tcW w:w="1620" w:type="dxa"/>
            <w:shd w:val="clear" w:color="auto" w:fill="DFDFD7"/>
          </w:tcPr>
          <w:p w14:paraId="2AC72EEA" w14:textId="77777777" w:rsidR="00125EC5" w:rsidRDefault="00125EC5"/>
        </w:tc>
      </w:tr>
      <w:tr w:rsidR="00125EC5" w14:paraId="59157C10" w14:textId="77777777">
        <w:trPr>
          <w:trHeight w:val="440"/>
        </w:trPr>
        <w:tc>
          <w:tcPr>
            <w:tcW w:w="1620" w:type="dxa"/>
            <w:gridSpan w:val="2"/>
            <w:vMerge w:val="restart"/>
          </w:tcPr>
          <w:p w14:paraId="0D7C7894" w14:textId="77777777" w:rsidR="00125EC5" w:rsidRDefault="00125EC5"/>
        </w:tc>
        <w:tc>
          <w:tcPr>
            <w:tcW w:w="1620" w:type="dxa"/>
            <w:gridSpan w:val="2"/>
            <w:tcBorders>
              <w:bottom w:val="dotted" w:sz="4" w:space="0" w:color="auto"/>
            </w:tcBorders>
          </w:tcPr>
          <w:p w14:paraId="7B2A6E00" w14:textId="77777777" w:rsidR="00125EC5" w:rsidRDefault="00F35505">
            <w:pPr>
              <w:spacing w:before="113" w:after="113"/>
              <w:jc w:val="left"/>
              <w:divId w:val="1"/>
            </w:pPr>
            <w:r>
              <w:rPr>
                <w:b/>
                <w:sz w:val="16"/>
              </w:rPr>
              <w:t>Petiole: ratio petiole length / leaf blade length</w:t>
            </w:r>
          </w:p>
        </w:tc>
        <w:tc>
          <w:tcPr>
            <w:tcW w:w="1620" w:type="dxa"/>
            <w:gridSpan w:val="2"/>
            <w:tcBorders>
              <w:bottom w:val="dotted" w:sz="4" w:space="0" w:color="auto"/>
            </w:tcBorders>
          </w:tcPr>
          <w:p w14:paraId="25CAE499" w14:textId="77777777" w:rsidR="00125EC5" w:rsidRDefault="00125EC5"/>
        </w:tc>
        <w:tc>
          <w:tcPr>
            <w:tcW w:w="1620" w:type="dxa"/>
            <w:tcBorders>
              <w:bottom w:val="dotted" w:sz="4" w:space="0" w:color="auto"/>
            </w:tcBorders>
          </w:tcPr>
          <w:p w14:paraId="73B078F4" w14:textId="77777777" w:rsidR="00125EC5" w:rsidRDefault="00125EC5"/>
        </w:tc>
        <w:tc>
          <w:tcPr>
            <w:tcW w:w="1620" w:type="dxa"/>
            <w:tcBorders>
              <w:bottom w:val="dotted" w:sz="4" w:space="0" w:color="auto"/>
            </w:tcBorders>
          </w:tcPr>
          <w:p w14:paraId="541D0B65" w14:textId="77777777" w:rsidR="00125EC5" w:rsidRDefault="00125EC5"/>
        </w:tc>
        <w:tc>
          <w:tcPr>
            <w:tcW w:w="1620" w:type="dxa"/>
            <w:tcBorders>
              <w:bottom w:val="dotted" w:sz="4" w:space="0" w:color="auto"/>
            </w:tcBorders>
          </w:tcPr>
          <w:p w14:paraId="794B0B1D" w14:textId="77777777" w:rsidR="00125EC5" w:rsidRDefault="00125EC5"/>
        </w:tc>
        <w:tc>
          <w:tcPr>
            <w:tcW w:w="1620" w:type="dxa"/>
            <w:tcBorders>
              <w:bottom w:val="dotted" w:sz="4" w:space="0" w:color="auto"/>
            </w:tcBorders>
          </w:tcPr>
          <w:p w14:paraId="4EF6472E" w14:textId="77777777" w:rsidR="00125EC5" w:rsidRDefault="00125EC5"/>
        </w:tc>
      </w:tr>
      <w:tr w:rsidR="00125EC5" w14:paraId="6458AA7D" w14:textId="77777777">
        <w:trPr>
          <w:trHeight w:val="320"/>
        </w:trPr>
        <w:tc>
          <w:tcPr>
            <w:tcW w:w="1620" w:type="dxa"/>
            <w:gridSpan w:val="2"/>
            <w:vMerge/>
          </w:tcPr>
          <w:p w14:paraId="28454F2D" w14:textId="77777777" w:rsidR="00125EC5" w:rsidRDefault="00125EC5"/>
        </w:tc>
        <w:tc>
          <w:tcPr>
            <w:tcW w:w="1620" w:type="dxa"/>
            <w:gridSpan w:val="2"/>
            <w:tcBorders>
              <w:bottom w:val="dotted" w:sz="4" w:space="0" w:color="auto"/>
            </w:tcBorders>
            <w:vAlign w:val="center"/>
          </w:tcPr>
          <w:p w14:paraId="05FB3144" w14:textId="77777777" w:rsidR="00125EC5" w:rsidRDefault="00F35505">
            <w:pPr>
              <w:jc w:val="left"/>
              <w:divId w:val="1"/>
            </w:pPr>
            <w:r>
              <w:rPr>
                <w:sz w:val="16"/>
              </w:rPr>
              <w:t>very low</w:t>
            </w:r>
          </w:p>
        </w:tc>
        <w:tc>
          <w:tcPr>
            <w:tcW w:w="1620" w:type="dxa"/>
            <w:gridSpan w:val="2"/>
            <w:tcBorders>
              <w:bottom w:val="dotted" w:sz="4" w:space="0" w:color="auto"/>
            </w:tcBorders>
            <w:vAlign w:val="center"/>
          </w:tcPr>
          <w:p w14:paraId="109DAEDC" w14:textId="77777777" w:rsidR="00125EC5" w:rsidRDefault="00125EC5"/>
        </w:tc>
        <w:tc>
          <w:tcPr>
            <w:tcW w:w="1620" w:type="dxa"/>
            <w:tcBorders>
              <w:bottom w:val="dotted" w:sz="4" w:space="0" w:color="auto"/>
            </w:tcBorders>
            <w:vAlign w:val="center"/>
          </w:tcPr>
          <w:p w14:paraId="0C49E765" w14:textId="77777777" w:rsidR="00125EC5" w:rsidRDefault="00125EC5"/>
        </w:tc>
        <w:tc>
          <w:tcPr>
            <w:tcW w:w="1620" w:type="dxa"/>
            <w:tcBorders>
              <w:bottom w:val="dotted" w:sz="4" w:space="0" w:color="auto"/>
            </w:tcBorders>
            <w:vAlign w:val="center"/>
          </w:tcPr>
          <w:p w14:paraId="0A3ECD62" w14:textId="77777777" w:rsidR="00125EC5" w:rsidRDefault="00125EC5"/>
        </w:tc>
        <w:tc>
          <w:tcPr>
            <w:tcW w:w="1620" w:type="dxa"/>
            <w:tcBorders>
              <w:bottom w:val="dotted" w:sz="4" w:space="0" w:color="auto"/>
            </w:tcBorders>
            <w:vAlign w:val="center"/>
          </w:tcPr>
          <w:p w14:paraId="2659EB37" w14:textId="77777777" w:rsidR="00125EC5" w:rsidRDefault="00125EC5"/>
        </w:tc>
        <w:tc>
          <w:tcPr>
            <w:tcW w:w="1620" w:type="dxa"/>
            <w:tcBorders>
              <w:bottom w:val="dotted" w:sz="4" w:space="0" w:color="auto"/>
            </w:tcBorders>
            <w:vAlign w:val="center"/>
          </w:tcPr>
          <w:p w14:paraId="62A162D0" w14:textId="77777777" w:rsidR="00125EC5" w:rsidRDefault="00F35505">
            <w:pPr>
              <w:jc w:val="center"/>
              <w:divId w:val="1"/>
            </w:pPr>
            <w:r>
              <w:rPr>
                <w:rFonts w:eastAsia="Arial"/>
                <w:sz w:val="16"/>
              </w:rPr>
              <w:t xml:space="preserve">1 </w:t>
            </w:r>
          </w:p>
        </w:tc>
      </w:tr>
      <w:tr w:rsidR="00125EC5" w14:paraId="49C9C648" w14:textId="77777777">
        <w:trPr>
          <w:trHeight w:val="320"/>
        </w:trPr>
        <w:tc>
          <w:tcPr>
            <w:tcW w:w="1620" w:type="dxa"/>
            <w:gridSpan w:val="2"/>
            <w:vMerge/>
          </w:tcPr>
          <w:p w14:paraId="389170F3" w14:textId="77777777" w:rsidR="00125EC5" w:rsidRDefault="00125EC5"/>
        </w:tc>
        <w:tc>
          <w:tcPr>
            <w:tcW w:w="1620" w:type="dxa"/>
            <w:gridSpan w:val="2"/>
            <w:tcBorders>
              <w:bottom w:val="dotted" w:sz="4" w:space="0" w:color="auto"/>
            </w:tcBorders>
            <w:vAlign w:val="center"/>
          </w:tcPr>
          <w:p w14:paraId="3EA6F790" w14:textId="77777777" w:rsidR="00125EC5" w:rsidRDefault="00F35505">
            <w:pPr>
              <w:jc w:val="left"/>
              <w:divId w:val="1"/>
            </w:pPr>
            <w:r>
              <w:rPr>
                <w:sz w:val="16"/>
              </w:rPr>
              <w:t>low</w:t>
            </w:r>
          </w:p>
        </w:tc>
        <w:tc>
          <w:tcPr>
            <w:tcW w:w="1620" w:type="dxa"/>
            <w:gridSpan w:val="2"/>
            <w:tcBorders>
              <w:bottom w:val="dotted" w:sz="4" w:space="0" w:color="auto"/>
            </w:tcBorders>
            <w:vAlign w:val="center"/>
          </w:tcPr>
          <w:p w14:paraId="26742EA0" w14:textId="77777777" w:rsidR="00125EC5" w:rsidRDefault="00125EC5"/>
        </w:tc>
        <w:tc>
          <w:tcPr>
            <w:tcW w:w="1620" w:type="dxa"/>
            <w:tcBorders>
              <w:bottom w:val="dotted" w:sz="4" w:space="0" w:color="auto"/>
            </w:tcBorders>
            <w:vAlign w:val="center"/>
          </w:tcPr>
          <w:p w14:paraId="522D6566" w14:textId="77777777" w:rsidR="00125EC5" w:rsidRDefault="00125EC5"/>
        </w:tc>
        <w:tc>
          <w:tcPr>
            <w:tcW w:w="1620" w:type="dxa"/>
            <w:tcBorders>
              <w:bottom w:val="dotted" w:sz="4" w:space="0" w:color="auto"/>
            </w:tcBorders>
            <w:vAlign w:val="center"/>
          </w:tcPr>
          <w:p w14:paraId="3297D984" w14:textId="77777777" w:rsidR="00125EC5" w:rsidRDefault="00125EC5"/>
        </w:tc>
        <w:tc>
          <w:tcPr>
            <w:tcW w:w="1620" w:type="dxa"/>
            <w:tcBorders>
              <w:bottom w:val="dotted" w:sz="4" w:space="0" w:color="auto"/>
            </w:tcBorders>
            <w:vAlign w:val="center"/>
          </w:tcPr>
          <w:p w14:paraId="0680602B" w14:textId="77777777" w:rsidR="00125EC5" w:rsidRDefault="00F35505">
            <w:pPr>
              <w:jc w:val="left"/>
              <w:divId w:val="1"/>
            </w:pPr>
            <w:r>
              <w:rPr>
                <w:sz w:val="16"/>
              </w:rPr>
              <w:t>Kikusui, Niitaka</w:t>
            </w:r>
          </w:p>
        </w:tc>
        <w:tc>
          <w:tcPr>
            <w:tcW w:w="1620" w:type="dxa"/>
            <w:tcBorders>
              <w:bottom w:val="dotted" w:sz="4" w:space="0" w:color="auto"/>
            </w:tcBorders>
            <w:vAlign w:val="center"/>
          </w:tcPr>
          <w:p w14:paraId="05F6027A" w14:textId="77777777" w:rsidR="00125EC5" w:rsidRDefault="00F35505">
            <w:pPr>
              <w:jc w:val="center"/>
              <w:divId w:val="1"/>
            </w:pPr>
            <w:r>
              <w:rPr>
                <w:rFonts w:eastAsia="Arial"/>
                <w:sz w:val="16"/>
              </w:rPr>
              <w:t xml:space="preserve">2 </w:t>
            </w:r>
          </w:p>
        </w:tc>
      </w:tr>
      <w:tr w:rsidR="00125EC5" w14:paraId="3B988907" w14:textId="77777777">
        <w:trPr>
          <w:trHeight w:val="320"/>
        </w:trPr>
        <w:tc>
          <w:tcPr>
            <w:tcW w:w="1620" w:type="dxa"/>
            <w:gridSpan w:val="2"/>
            <w:vMerge/>
          </w:tcPr>
          <w:p w14:paraId="5CC88854" w14:textId="77777777" w:rsidR="00125EC5" w:rsidRDefault="00125EC5"/>
        </w:tc>
        <w:tc>
          <w:tcPr>
            <w:tcW w:w="1620" w:type="dxa"/>
            <w:gridSpan w:val="2"/>
            <w:tcBorders>
              <w:bottom w:val="dotted" w:sz="4" w:space="0" w:color="auto"/>
            </w:tcBorders>
            <w:vAlign w:val="center"/>
          </w:tcPr>
          <w:p w14:paraId="1422E5FF" w14:textId="77777777" w:rsidR="00125EC5" w:rsidRDefault="00F35505">
            <w:pPr>
              <w:jc w:val="left"/>
              <w:divId w:val="1"/>
            </w:pPr>
            <w:r>
              <w:rPr>
                <w:sz w:val="16"/>
              </w:rPr>
              <w:t>medium</w:t>
            </w:r>
          </w:p>
        </w:tc>
        <w:tc>
          <w:tcPr>
            <w:tcW w:w="1620" w:type="dxa"/>
            <w:gridSpan w:val="2"/>
            <w:tcBorders>
              <w:bottom w:val="dotted" w:sz="4" w:space="0" w:color="auto"/>
            </w:tcBorders>
            <w:vAlign w:val="center"/>
          </w:tcPr>
          <w:p w14:paraId="19DE1532" w14:textId="77777777" w:rsidR="00125EC5" w:rsidRDefault="00125EC5"/>
        </w:tc>
        <w:tc>
          <w:tcPr>
            <w:tcW w:w="1620" w:type="dxa"/>
            <w:tcBorders>
              <w:bottom w:val="dotted" w:sz="4" w:space="0" w:color="auto"/>
            </w:tcBorders>
            <w:vAlign w:val="center"/>
          </w:tcPr>
          <w:p w14:paraId="77DFE36C" w14:textId="77777777" w:rsidR="00125EC5" w:rsidRDefault="00125EC5"/>
        </w:tc>
        <w:tc>
          <w:tcPr>
            <w:tcW w:w="1620" w:type="dxa"/>
            <w:tcBorders>
              <w:bottom w:val="dotted" w:sz="4" w:space="0" w:color="auto"/>
            </w:tcBorders>
            <w:vAlign w:val="center"/>
          </w:tcPr>
          <w:p w14:paraId="63249247" w14:textId="77777777" w:rsidR="00125EC5" w:rsidRDefault="00125EC5"/>
        </w:tc>
        <w:tc>
          <w:tcPr>
            <w:tcW w:w="1620" w:type="dxa"/>
            <w:tcBorders>
              <w:bottom w:val="dotted" w:sz="4" w:space="0" w:color="auto"/>
            </w:tcBorders>
            <w:vAlign w:val="center"/>
          </w:tcPr>
          <w:p w14:paraId="0D0CAB4D" w14:textId="77777777" w:rsidR="00125EC5" w:rsidRDefault="00F35505">
            <w:pPr>
              <w:jc w:val="left"/>
              <w:divId w:val="1"/>
            </w:pPr>
            <w:r>
              <w:rPr>
                <w:sz w:val="16"/>
              </w:rPr>
              <w:t>Hosui, Kosui</w:t>
            </w:r>
          </w:p>
        </w:tc>
        <w:tc>
          <w:tcPr>
            <w:tcW w:w="1620" w:type="dxa"/>
            <w:tcBorders>
              <w:bottom w:val="dotted" w:sz="4" w:space="0" w:color="auto"/>
            </w:tcBorders>
            <w:vAlign w:val="center"/>
          </w:tcPr>
          <w:p w14:paraId="3A1465F7" w14:textId="77777777" w:rsidR="00125EC5" w:rsidRDefault="00F35505">
            <w:pPr>
              <w:jc w:val="center"/>
              <w:divId w:val="1"/>
            </w:pPr>
            <w:r>
              <w:rPr>
                <w:rFonts w:eastAsia="Arial"/>
                <w:sz w:val="16"/>
              </w:rPr>
              <w:t xml:space="preserve">3 </w:t>
            </w:r>
          </w:p>
        </w:tc>
      </w:tr>
      <w:tr w:rsidR="00125EC5" w14:paraId="552F3134" w14:textId="77777777">
        <w:trPr>
          <w:trHeight w:val="320"/>
        </w:trPr>
        <w:tc>
          <w:tcPr>
            <w:tcW w:w="1620" w:type="dxa"/>
            <w:gridSpan w:val="2"/>
            <w:vMerge/>
          </w:tcPr>
          <w:p w14:paraId="65CD9247" w14:textId="77777777" w:rsidR="00125EC5" w:rsidRDefault="00125EC5"/>
        </w:tc>
        <w:tc>
          <w:tcPr>
            <w:tcW w:w="1620" w:type="dxa"/>
            <w:gridSpan w:val="2"/>
            <w:tcBorders>
              <w:bottom w:val="dotted" w:sz="4" w:space="0" w:color="auto"/>
            </w:tcBorders>
            <w:vAlign w:val="center"/>
          </w:tcPr>
          <w:p w14:paraId="1A71AB9A" w14:textId="77777777" w:rsidR="00125EC5" w:rsidRDefault="00F35505">
            <w:pPr>
              <w:jc w:val="left"/>
              <w:divId w:val="1"/>
            </w:pPr>
            <w:r>
              <w:rPr>
                <w:sz w:val="16"/>
              </w:rPr>
              <w:t>high</w:t>
            </w:r>
          </w:p>
        </w:tc>
        <w:tc>
          <w:tcPr>
            <w:tcW w:w="1620" w:type="dxa"/>
            <w:gridSpan w:val="2"/>
            <w:tcBorders>
              <w:bottom w:val="dotted" w:sz="4" w:space="0" w:color="auto"/>
            </w:tcBorders>
            <w:vAlign w:val="center"/>
          </w:tcPr>
          <w:p w14:paraId="15D0E573" w14:textId="77777777" w:rsidR="00125EC5" w:rsidRDefault="00125EC5"/>
        </w:tc>
        <w:tc>
          <w:tcPr>
            <w:tcW w:w="1620" w:type="dxa"/>
            <w:tcBorders>
              <w:bottom w:val="dotted" w:sz="4" w:space="0" w:color="auto"/>
            </w:tcBorders>
            <w:vAlign w:val="center"/>
          </w:tcPr>
          <w:p w14:paraId="09FF3097" w14:textId="77777777" w:rsidR="00125EC5" w:rsidRDefault="00125EC5"/>
        </w:tc>
        <w:tc>
          <w:tcPr>
            <w:tcW w:w="1620" w:type="dxa"/>
            <w:tcBorders>
              <w:bottom w:val="dotted" w:sz="4" w:space="0" w:color="auto"/>
            </w:tcBorders>
            <w:vAlign w:val="center"/>
          </w:tcPr>
          <w:p w14:paraId="1DF7D318" w14:textId="77777777" w:rsidR="00125EC5" w:rsidRDefault="00125EC5"/>
        </w:tc>
        <w:tc>
          <w:tcPr>
            <w:tcW w:w="1620" w:type="dxa"/>
            <w:tcBorders>
              <w:bottom w:val="dotted" w:sz="4" w:space="0" w:color="auto"/>
            </w:tcBorders>
            <w:vAlign w:val="center"/>
          </w:tcPr>
          <w:p w14:paraId="476A0913" w14:textId="77777777" w:rsidR="00125EC5" w:rsidRDefault="00F35505">
            <w:pPr>
              <w:jc w:val="left"/>
              <w:divId w:val="1"/>
            </w:pPr>
            <w:r>
              <w:rPr>
                <w:sz w:val="16"/>
              </w:rPr>
              <w:t>Yakumo</w:t>
            </w:r>
          </w:p>
        </w:tc>
        <w:tc>
          <w:tcPr>
            <w:tcW w:w="1620" w:type="dxa"/>
            <w:tcBorders>
              <w:bottom w:val="dotted" w:sz="4" w:space="0" w:color="auto"/>
            </w:tcBorders>
            <w:vAlign w:val="center"/>
          </w:tcPr>
          <w:p w14:paraId="49EAF113" w14:textId="77777777" w:rsidR="00125EC5" w:rsidRDefault="00F35505">
            <w:pPr>
              <w:jc w:val="center"/>
              <w:divId w:val="1"/>
            </w:pPr>
            <w:r>
              <w:rPr>
                <w:rFonts w:eastAsia="Arial"/>
                <w:sz w:val="16"/>
              </w:rPr>
              <w:t xml:space="preserve">4 </w:t>
            </w:r>
          </w:p>
        </w:tc>
      </w:tr>
      <w:tr w:rsidR="00125EC5" w14:paraId="13320624" w14:textId="77777777">
        <w:trPr>
          <w:trHeight w:val="320"/>
        </w:trPr>
        <w:tc>
          <w:tcPr>
            <w:tcW w:w="1620" w:type="dxa"/>
            <w:gridSpan w:val="2"/>
            <w:vMerge/>
          </w:tcPr>
          <w:p w14:paraId="0E7F86CA" w14:textId="77777777" w:rsidR="00125EC5" w:rsidRDefault="00125EC5"/>
        </w:tc>
        <w:tc>
          <w:tcPr>
            <w:tcW w:w="1620" w:type="dxa"/>
            <w:gridSpan w:val="2"/>
            <w:tcBorders>
              <w:bottom w:val="dotted" w:sz="4" w:space="0" w:color="auto"/>
            </w:tcBorders>
            <w:vAlign w:val="center"/>
          </w:tcPr>
          <w:p w14:paraId="4D62A044" w14:textId="77777777" w:rsidR="00125EC5" w:rsidRDefault="00F35505">
            <w:pPr>
              <w:jc w:val="left"/>
              <w:divId w:val="1"/>
            </w:pPr>
            <w:r>
              <w:rPr>
                <w:sz w:val="16"/>
              </w:rPr>
              <w:t>very high</w:t>
            </w:r>
          </w:p>
        </w:tc>
        <w:tc>
          <w:tcPr>
            <w:tcW w:w="1620" w:type="dxa"/>
            <w:gridSpan w:val="2"/>
            <w:tcBorders>
              <w:bottom w:val="dotted" w:sz="4" w:space="0" w:color="auto"/>
            </w:tcBorders>
            <w:vAlign w:val="center"/>
          </w:tcPr>
          <w:p w14:paraId="5BAB22F9" w14:textId="77777777" w:rsidR="00125EC5" w:rsidRDefault="00125EC5"/>
        </w:tc>
        <w:tc>
          <w:tcPr>
            <w:tcW w:w="1620" w:type="dxa"/>
            <w:tcBorders>
              <w:bottom w:val="dotted" w:sz="4" w:space="0" w:color="auto"/>
            </w:tcBorders>
            <w:vAlign w:val="center"/>
          </w:tcPr>
          <w:p w14:paraId="4F69953B" w14:textId="77777777" w:rsidR="00125EC5" w:rsidRDefault="00125EC5"/>
        </w:tc>
        <w:tc>
          <w:tcPr>
            <w:tcW w:w="1620" w:type="dxa"/>
            <w:tcBorders>
              <w:bottom w:val="dotted" w:sz="4" w:space="0" w:color="auto"/>
            </w:tcBorders>
            <w:vAlign w:val="center"/>
          </w:tcPr>
          <w:p w14:paraId="208ECC0E" w14:textId="77777777" w:rsidR="00125EC5" w:rsidRDefault="00125EC5"/>
        </w:tc>
        <w:tc>
          <w:tcPr>
            <w:tcW w:w="1620" w:type="dxa"/>
            <w:tcBorders>
              <w:bottom w:val="dotted" w:sz="4" w:space="0" w:color="auto"/>
            </w:tcBorders>
            <w:vAlign w:val="center"/>
          </w:tcPr>
          <w:p w14:paraId="213703D6" w14:textId="77777777" w:rsidR="00125EC5" w:rsidRDefault="00125EC5"/>
        </w:tc>
        <w:tc>
          <w:tcPr>
            <w:tcW w:w="1620" w:type="dxa"/>
            <w:tcBorders>
              <w:bottom w:val="dotted" w:sz="4" w:space="0" w:color="auto"/>
            </w:tcBorders>
            <w:vAlign w:val="center"/>
          </w:tcPr>
          <w:p w14:paraId="569AFEE9" w14:textId="77777777" w:rsidR="00125EC5" w:rsidRDefault="00F35505">
            <w:pPr>
              <w:jc w:val="center"/>
              <w:divId w:val="1"/>
            </w:pPr>
            <w:r>
              <w:rPr>
                <w:rFonts w:eastAsia="Arial"/>
                <w:sz w:val="16"/>
              </w:rPr>
              <w:t xml:space="preserve">5 </w:t>
            </w:r>
          </w:p>
        </w:tc>
      </w:tr>
      <w:tr w:rsidR="00125EC5" w14:paraId="18634AE3" w14:textId="77777777">
        <w:trPr>
          <w:trHeight w:val="360"/>
        </w:trPr>
        <w:tc>
          <w:tcPr>
            <w:tcW w:w="810" w:type="dxa"/>
            <w:tcBorders>
              <w:right w:val="dotted" w:sz="4" w:space="0" w:color="auto"/>
            </w:tcBorders>
            <w:shd w:val="clear" w:color="auto" w:fill="DFDFD7"/>
            <w:vAlign w:val="center"/>
          </w:tcPr>
          <w:p w14:paraId="01225039" w14:textId="77777777" w:rsidR="00125EC5" w:rsidRDefault="00F35505">
            <w:r>
              <w:rPr>
                <w:rFonts w:eastAsia="Arial"/>
                <w:b/>
                <w:sz w:val="16"/>
              </w:rPr>
              <w:t>21.</w:t>
            </w:r>
          </w:p>
        </w:tc>
        <w:tc>
          <w:tcPr>
            <w:tcW w:w="810" w:type="dxa"/>
            <w:tcBorders>
              <w:right w:val="dotted" w:sz="4" w:space="0" w:color="auto"/>
            </w:tcBorders>
            <w:shd w:val="clear" w:color="auto" w:fill="DFDFD7"/>
            <w:vAlign w:val="center"/>
          </w:tcPr>
          <w:p w14:paraId="1C6C5694"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03422444" w14:textId="77777777" w:rsidR="00125EC5" w:rsidRDefault="00F35505">
            <w:r>
              <w:rPr>
                <w:rFonts w:eastAsia="Arial"/>
                <w:b/>
                <w:sz w:val="16"/>
              </w:rPr>
              <w:t>QN</w:t>
            </w:r>
          </w:p>
        </w:tc>
        <w:tc>
          <w:tcPr>
            <w:tcW w:w="810" w:type="dxa"/>
            <w:tcBorders>
              <w:right w:val="dotted" w:sz="4" w:space="0" w:color="auto"/>
            </w:tcBorders>
            <w:shd w:val="clear" w:color="auto" w:fill="DFDFD7"/>
            <w:vAlign w:val="center"/>
          </w:tcPr>
          <w:p w14:paraId="1B760209" w14:textId="77777777" w:rsidR="00125EC5" w:rsidRDefault="00F35505">
            <w:r>
              <w:rPr>
                <w:rFonts w:eastAsia="Arial"/>
                <w:b/>
                <w:sz w:val="16"/>
              </w:rPr>
              <w:t>MG/MS/VG</w:t>
            </w:r>
          </w:p>
        </w:tc>
        <w:tc>
          <w:tcPr>
            <w:tcW w:w="810" w:type="dxa"/>
            <w:tcBorders>
              <w:right w:val="dotted" w:sz="4" w:space="0" w:color="auto"/>
            </w:tcBorders>
            <w:shd w:val="clear" w:color="auto" w:fill="DFDFD7"/>
            <w:vAlign w:val="center"/>
          </w:tcPr>
          <w:p w14:paraId="1938CD62" w14:textId="77777777" w:rsidR="00125EC5" w:rsidRDefault="00125EC5"/>
        </w:tc>
        <w:tc>
          <w:tcPr>
            <w:tcW w:w="810" w:type="dxa"/>
            <w:tcBorders>
              <w:right w:val="dotted" w:sz="4" w:space="0" w:color="auto"/>
            </w:tcBorders>
            <w:shd w:val="clear" w:color="auto" w:fill="DFDFD7"/>
            <w:vAlign w:val="center"/>
          </w:tcPr>
          <w:p w14:paraId="332BDA9E" w14:textId="77777777" w:rsidR="00125EC5" w:rsidRDefault="00125EC5"/>
        </w:tc>
        <w:tc>
          <w:tcPr>
            <w:tcW w:w="1620" w:type="dxa"/>
            <w:shd w:val="clear" w:color="auto" w:fill="DFDFD7"/>
            <w:vAlign w:val="center"/>
          </w:tcPr>
          <w:p w14:paraId="346EAF76" w14:textId="77777777" w:rsidR="00125EC5" w:rsidRDefault="00125EC5"/>
        </w:tc>
        <w:tc>
          <w:tcPr>
            <w:tcW w:w="1620" w:type="dxa"/>
            <w:shd w:val="clear" w:color="auto" w:fill="DFDFD7"/>
          </w:tcPr>
          <w:p w14:paraId="154E0BB6" w14:textId="77777777" w:rsidR="00125EC5" w:rsidRDefault="00125EC5"/>
        </w:tc>
        <w:tc>
          <w:tcPr>
            <w:tcW w:w="1620" w:type="dxa"/>
            <w:shd w:val="clear" w:color="auto" w:fill="DFDFD7"/>
          </w:tcPr>
          <w:p w14:paraId="6E240C09" w14:textId="77777777" w:rsidR="00125EC5" w:rsidRDefault="00125EC5"/>
        </w:tc>
        <w:tc>
          <w:tcPr>
            <w:tcW w:w="1620" w:type="dxa"/>
            <w:shd w:val="clear" w:color="auto" w:fill="DFDFD7"/>
          </w:tcPr>
          <w:p w14:paraId="77EE9F54" w14:textId="77777777" w:rsidR="00125EC5" w:rsidRDefault="00125EC5"/>
        </w:tc>
      </w:tr>
      <w:tr w:rsidR="00125EC5" w14:paraId="0467621A" w14:textId="77777777">
        <w:trPr>
          <w:trHeight w:val="440"/>
        </w:trPr>
        <w:tc>
          <w:tcPr>
            <w:tcW w:w="1620" w:type="dxa"/>
            <w:gridSpan w:val="2"/>
            <w:vMerge w:val="restart"/>
          </w:tcPr>
          <w:p w14:paraId="343C9333" w14:textId="77777777" w:rsidR="00125EC5" w:rsidRDefault="00125EC5"/>
        </w:tc>
        <w:tc>
          <w:tcPr>
            <w:tcW w:w="1620" w:type="dxa"/>
            <w:gridSpan w:val="2"/>
            <w:tcBorders>
              <w:bottom w:val="dotted" w:sz="4" w:space="0" w:color="auto"/>
            </w:tcBorders>
          </w:tcPr>
          <w:p w14:paraId="12E7CFDD" w14:textId="77777777" w:rsidR="00125EC5" w:rsidRDefault="00F35505">
            <w:pPr>
              <w:spacing w:before="113" w:after="113"/>
              <w:jc w:val="left"/>
              <w:divId w:val="1"/>
            </w:pPr>
            <w:r>
              <w:rPr>
                <w:b/>
                <w:sz w:val="16"/>
              </w:rPr>
              <w:t>Inflorescence: number of flowers</w:t>
            </w:r>
          </w:p>
        </w:tc>
        <w:tc>
          <w:tcPr>
            <w:tcW w:w="1620" w:type="dxa"/>
            <w:gridSpan w:val="2"/>
            <w:tcBorders>
              <w:bottom w:val="dotted" w:sz="4" w:space="0" w:color="auto"/>
            </w:tcBorders>
          </w:tcPr>
          <w:p w14:paraId="621E1DEF" w14:textId="77777777" w:rsidR="00125EC5" w:rsidRDefault="00125EC5"/>
        </w:tc>
        <w:tc>
          <w:tcPr>
            <w:tcW w:w="1620" w:type="dxa"/>
            <w:tcBorders>
              <w:bottom w:val="dotted" w:sz="4" w:space="0" w:color="auto"/>
            </w:tcBorders>
          </w:tcPr>
          <w:p w14:paraId="386F530F" w14:textId="77777777" w:rsidR="00125EC5" w:rsidRDefault="00125EC5"/>
        </w:tc>
        <w:tc>
          <w:tcPr>
            <w:tcW w:w="1620" w:type="dxa"/>
            <w:tcBorders>
              <w:bottom w:val="dotted" w:sz="4" w:space="0" w:color="auto"/>
            </w:tcBorders>
          </w:tcPr>
          <w:p w14:paraId="21D23C3F" w14:textId="77777777" w:rsidR="00125EC5" w:rsidRDefault="00125EC5"/>
        </w:tc>
        <w:tc>
          <w:tcPr>
            <w:tcW w:w="1620" w:type="dxa"/>
            <w:tcBorders>
              <w:bottom w:val="dotted" w:sz="4" w:space="0" w:color="auto"/>
            </w:tcBorders>
          </w:tcPr>
          <w:p w14:paraId="195DEF8A" w14:textId="77777777" w:rsidR="00125EC5" w:rsidRDefault="00125EC5"/>
        </w:tc>
        <w:tc>
          <w:tcPr>
            <w:tcW w:w="1620" w:type="dxa"/>
            <w:tcBorders>
              <w:bottom w:val="dotted" w:sz="4" w:space="0" w:color="auto"/>
            </w:tcBorders>
          </w:tcPr>
          <w:p w14:paraId="43BB52E1" w14:textId="77777777" w:rsidR="00125EC5" w:rsidRDefault="00125EC5"/>
        </w:tc>
      </w:tr>
      <w:tr w:rsidR="00125EC5" w14:paraId="725654FC" w14:textId="77777777">
        <w:trPr>
          <w:trHeight w:val="320"/>
        </w:trPr>
        <w:tc>
          <w:tcPr>
            <w:tcW w:w="1620" w:type="dxa"/>
            <w:gridSpan w:val="2"/>
            <w:vMerge/>
          </w:tcPr>
          <w:p w14:paraId="0D2B2331" w14:textId="77777777" w:rsidR="00125EC5" w:rsidRDefault="00125EC5"/>
        </w:tc>
        <w:tc>
          <w:tcPr>
            <w:tcW w:w="1620" w:type="dxa"/>
            <w:gridSpan w:val="2"/>
            <w:tcBorders>
              <w:bottom w:val="dotted" w:sz="4" w:space="0" w:color="auto"/>
            </w:tcBorders>
            <w:vAlign w:val="center"/>
          </w:tcPr>
          <w:p w14:paraId="4AF1B490" w14:textId="77777777" w:rsidR="00125EC5" w:rsidRDefault="00F35505">
            <w:pPr>
              <w:jc w:val="left"/>
              <w:divId w:val="1"/>
            </w:pPr>
            <w:r>
              <w:rPr>
                <w:sz w:val="16"/>
              </w:rPr>
              <w:t>few</w:t>
            </w:r>
          </w:p>
        </w:tc>
        <w:tc>
          <w:tcPr>
            <w:tcW w:w="1620" w:type="dxa"/>
            <w:gridSpan w:val="2"/>
            <w:tcBorders>
              <w:bottom w:val="dotted" w:sz="4" w:space="0" w:color="auto"/>
            </w:tcBorders>
            <w:vAlign w:val="center"/>
          </w:tcPr>
          <w:p w14:paraId="35A8E722" w14:textId="77777777" w:rsidR="00125EC5" w:rsidRDefault="00125EC5"/>
        </w:tc>
        <w:tc>
          <w:tcPr>
            <w:tcW w:w="1620" w:type="dxa"/>
            <w:tcBorders>
              <w:bottom w:val="dotted" w:sz="4" w:space="0" w:color="auto"/>
            </w:tcBorders>
            <w:vAlign w:val="center"/>
          </w:tcPr>
          <w:p w14:paraId="2BB7CFA1" w14:textId="77777777" w:rsidR="00125EC5" w:rsidRDefault="00125EC5"/>
        </w:tc>
        <w:tc>
          <w:tcPr>
            <w:tcW w:w="1620" w:type="dxa"/>
            <w:tcBorders>
              <w:bottom w:val="dotted" w:sz="4" w:space="0" w:color="auto"/>
            </w:tcBorders>
            <w:vAlign w:val="center"/>
          </w:tcPr>
          <w:p w14:paraId="45A529E1" w14:textId="77777777" w:rsidR="00125EC5" w:rsidRDefault="00125EC5"/>
        </w:tc>
        <w:tc>
          <w:tcPr>
            <w:tcW w:w="1620" w:type="dxa"/>
            <w:tcBorders>
              <w:bottom w:val="dotted" w:sz="4" w:space="0" w:color="auto"/>
            </w:tcBorders>
            <w:vAlign w:val="center"/>
          </w:tcPr>
          <w:p w14:paraId="6C448722" w14:textId="77777777" w:rsidR="00125EC5" w:rsidRDefault="00125EC5"/>
        </w:tc>
        <w:tc>
          <w:tcPr>
            <w:tcW w:w="1620" w:type="dxa"/>
            <w:tcBorders>
              <w:bottom w:val="dotted" w:sz="4" w:space="0" w:color="auto"/>
            </w:tcBorders>
            <w:vAlign w:val="center"/>
          </w:tcPr>
          <w:p w14:paraId="1C0120DC" w14:textId="77777777" w:rsidR="00125EC5" w:rsidRDefault="00F35505">
            <w:pPr>
              <w:jc w:val="center"/>
              <w:divId w:val="1"/>
            </w:pPr>
            <w:r>
              <w:rPr>
                <w:rFonts w:eastAsia="Arial"/>
                <w:sz w:val="16"/>
              </w:rPr>
              <w:t xml:space="preserve">1 </w:t>
            </w:r>
          </w:p>
        </w:tc>
      </w:tr>
      <w:tr w:rsidR="00125EC5" w14:paraId="2366E8EA" w14:textId="77777777">
        <w:trPr>
          <w:trHeight w:val="320"/>
        </w:trPr>
        <w:tc>
          <w:tcPr>
            <w:tcW w:w="1620" w:type="dxa"/>
            <w:gridSpan w:val="2"/>
            <w:vMerge/>
          </w:tcPr>
          <w:p w14:paraId="7507492B" w14:textId="77777777" w:rsidR="00125EC5" w:rsidRDefault="00125EC5"/>
        </w:tc>
        <w:tc>
          <w:tcPr>
            <w:tcW w:w="1620" w:type="dxa"/>
            <w:gridSpan w:val="2"/>
            <w:tcBorders>
              <w:bottom w:val="dotted" w:sz="4" w:space="0" w:color="auto"/>
            </w:tcBorders>
            <w:vAlign w:val="center"/>
          </w:tcPr>
          <w:p w14:paraId="338F001E" w14:textId="77777777" w:rsidR="00125EC5" w:rsidRDefault="00F35505">
            <w:pPr>
              <w:jc w:val="left"/>
              <w:divId w:val="1"/>
            </w:pPr>
            <w:r>
              <w:rPr>
                <w:sz w:val="16"/>
              </w:rPr>
              <w:t>few to medium</w:t>
            </w:r>
          </w:p>
        </w:tc>
        <w:tc>
          <w:tcPr>
            <w:tcW w:w="1620" w:type="dxa"/>
            <w:gridSpan w:val="2"/>
            <w:tcBorders>
              <w:bottom w:val="dotted" w:sz="4" w:space="0" w:color="auto"/>
            </w:tcBorders>
            <w:vAlign w:val="center"/>
          </w:tcPr>
          <w:p w14:paraId="10043E5E" w14:textId="77777777" w:rsidR="00125EC5" w:rsidRDefault="00125EC5"/>
        </w:tc>
        <w:tc>
          <w:tcPr>
            <w:tcW w:w="1620" w:type="dxa"/>
            <w:tcBorders>
              <w:bottom w:val="dotted" w:sz="4" w:space="0" w:color="auto"/>
            </w:tcBorders>
            <w:vAlign w:val="center"/>
          </w:tcPr>
          <w:p w14:paraId="0DD949DC" w14:textId="77777777" w:rsidR="00125EC5" w:rsidRDefault="00125EC5"/>
        </w:tc>
        <w:tc>
          <w:tcPr>
            <w:tcW w:w="1620" w:type="dxa"/>
            <w:tcBorders>
              <w:bottom w:val="dotted" w:sz="4" w:space="0" w:color="auto"/>
            </w:tcBorders>
            <w:vAlign w:val="center"/>
          </w:tcPr>
          <w:p w14:paraId="63F328C1" w14:textId="77777777" w:rsidR="00125EC5" w:rsidRDefault="00125EC5"/>
        </w:tc>
        <w:tc>
          <w:tcPr>
            <w:tcW w:w="1620" w:type="dxa"/>
            <w:tcBorders>
              <w:bottom w:val="dotted" w:sz="4" w:space="0" w:color="auto"/>
            </w:tcBorders>
            <w:vAlign w:val="center"/>
          </w:tcPr>
          <w:p w14:paraId="026F57EC" w14:textId="77777777" w:rsidR="00125EC5" w:rsidRDefault="00125EC5"/>
        </w:tc>
        <w:tc>
          <w:tcPr>
            <w:tcW w:w="1620" w:type="dxa"/>
            <w:tcBorders>
              <w:bottom w:val="dotted" w:sz="4" w:space="0" w:color="auto"/>
            </w:tcBorders>
            <w:vAlign w:val="center"/>
          </w:tcPr>
          <w:p w14:paraId="048CAA1E" w14:textId="77777777" w:rsidR="00125EC5" w:rsidRDefault="00F35505">
            <w:pPr>
              <w:jc w:val="center"/>
              <w:divId w:val="1"/>
            </w:pPr>
            <w:r>
              <w:rPr>
                <w:rFonts w:eastAsia="Arial"/>
                <w:sz w:val="16"/>
              </w:rPr>
              <w:t xml:space="preserve">2 </w:t>
            </w:r>
          </w:p>
        </w:tc>
      </w:tr>
      <w:tr w:rsidR="00125EC5" w14:paraId="27FCD202" w14:textId="77777777">
        <w:trPr>
          <w:trHeight w:val="320"/>
        </w:trPr>
        <w:tc>
          <w:tcPr>
            <w:tcW w:w="1620" w:type="dxa"/>
            <w:gridSpan w:val="2"/>
            <w:vMerge/>
          </w:tcPr>
          <w:p w14:paraId="3E022354" w14:textId="77777777" w:rsidR="00125EC5" w:rsidRDefault="00125EC5"/>
        </w:tc>
        <w:tc>
          <w:tcPr>
            <w:tcW w:w="1620" w:type="dxa"/>
            <w:gridSpan w:val="2"/>
            <w:tcBorders>
              <w:bottom w:val="dotted" w:sz="4" w:space="0" w:color="auto"/>
            </w:tcBorders>
            <w:vAlign w:val="center"/>
          </w:tcPr>
          <w:p w14:paraId="73121F4C" w14:textId="77777777" w:rsidR="00125EC5" w:rsidRDefault="00F35505">
            <w:pPr>
              <w:jc w:val="left"/>
              <w:divId w:val="1"/>
            </w:pPr>
            <w:r>
              <w:rPr>
                <w:sz w:val="16"/>
              </w:rPr>
              <w:t>medium</w:t>
            </w:r>
          </w:p>
        </w:tc>
        <w:tc>
          <w:tcPr>
            <w:tcW w:w="1620" w:type="dxa"/>
            <w:gridSpan w:val="2"/>
            <w:tcBorders>
              <w:bottom w:val="dotted" w:sz="4" w:space="0" w:color="auto"/>
            </w:tcBorders>
            <w:vAlign w:val="center"/>
          </w:tcPr>
          <w:p w14:paraId="19479D99" w14:textId="77777777" w:rsidR="00125EC5" w:rsidRDefault="00125EC5"/>
        </w:tc>
        <w:tc>
          <w:tcPr>
            <w:tcW w:w="1620" w:type="dxa"/>
            <w:tcBorders>
              <w:bottom w:val="dotted" w:sz="4" w:space="0" w:color="auto"/>
            </w:tcBorders>
            <w:vAlign w:val="center"/>
          </w:tcPr>
          <w:p w14:paraId="6B75BB24" w14:textId="77777777" w:rsidR="00125EC5" w:rsidRDefault="00125EC5"/>
        </w:tc>
        <w:tc>
          <w:tcPr>
            <w:tcW w:w="1620" w:type="dxa"/>
            <w:tcBorders>
              <w:bottom w:val="dotted" w:sz="4" w:space="0" w:color="auto"/>
            </w:tcBorders>
            <w:vAlign w:val="center"/>
          </w:tcPr>
          <w:p w14:paraId="1E9935A3" w14:textId="77777777" w:rsidR="00125EC5" w:rsidRDefault="00125EC5"/>
        </w:tc>
        <w:tc>
          <w:tcPr>
            <w:tcW w:w="1620" w:type="dxa"/>
            <w:tcBorders>
              <w:bottom w:val="dotted" w:sz="4" w:space="0" w:color="auto"/>
            </w:tcBorders>
            <w:vAlign w:val="center"/>
          </w:tcPr>
          <w:p w14:paraId="76AB74DF" w14:textId="77777777" w:rsidR="00125EC5" w:rsidRDefault="00F35505">
            <w:pPr>
              <w:jc w:val="left"/>
              <w:divId w:val="1"/>
            </w:pPr>
            <w:r>
              <w:rPr>
                <w:sz w:val="16"/>
              </w:rPr>
              <w:t>Chojuro, Hosui, Shinsui</w:t>
            </w:r>
          </w:p>
        </w:tc>
        <w:tc>
          <w:tcPr>
            <w:tcW w:w="1620" w:type="dxa"/>
            <w:tcBorders>
              <w:bottom w:val="dotted" w:sz="4" w:space="0" w:color="auto"/>
            </w:tcBorders>
            <w:vAlign w:val="center"/>
          </w:tcPr>
          <w:p w14:paraId="2AAF73DE" w14:textId="77777777" w:rsidR="00125EC5" w:rsidRDefault="00F35505">
            <w:pPr>
              <w:jc w:val="center"/>
              <w:divId w:val="1"/>
            </w:pPr>
            <w:r>
              <w:rPr>
                <w:rFonts w:eastAsia="Arial"/>
                <w:sz w:val="16"/>
              </w:rPr>
              <w:t xml:space="preserve">3 </w:t>
            </w:r>
          </w:p>
        </w:tc>
      </w:tr>
      <w:tr w:rsidR="00125EC5" w14:paraId="7F610061" w14:textId="77777777">
        <w:trPr>
          <w:trHeight w:val="320"/>
        </w:trPr>
        <w:tc>
          <w:tcPr>
            <w:tcW w:w="1620" w:type="dxa"/>
            <w:gridSpan w:val="2"/>
            <w:vMerge/>
          </w:tcPr>
          <w:p w14:paraId="29115FB5" w14:textId="77777777" w:rsidR="00125EC5" w:rsidRDefault="00125EC5"/>
        </w:tc>
        <w:tc>
          <w:tcPr>
            <w:tcW w:w="1620" w:type="dxa"/>
            <w:gridSpan w:val="2"/>
            <w:tcBorders>
              <w:bottom w:val="dotted" w:sz="4" w:space="0" w:color="auto"/>
            </w:tcBorders>
            <w:vAlign w:val="center"/>
          </w:tcPr>
          <w:p w14:paraId="1A917973" w14:textId="77777777" w:rsidR="00125EC5" w:rsidRDefault="00F35505">
            <w:pPr>
              <w:jc w:val="left"/>
              <w:divId w:val="1"/>
            </w:pPr>
            <w:r>
              <w:rPr>
                <w:sz w:val="16"/>
              </w:rPr>
              <w:t>medium to many</w:t>
            </w:r>
          </w:p>
        </w:tc>
        <w:tc>
          <w:tcPr>
            <w:tcW w:w="1620" w:type="dxa"/>
            <w:gridSpan w:val="2"/>
            <w:tcBorders>
              <w:bottom w:val="dotted" w:sz="4" w:space="0" w:color="auto"/>
            </w:tcBorders>
            <w:vAlign w:val="center"/>
          </w:tcPr>
          <w:p w14:paraId="59ECEA52" w14:textId="77777777" w:rsidR="00125EC5" w:rsidRDefault="00125EC5"/>
        </w:tc>
        <w:tc>
          <w:tcPr>
            <w:tcW w:w="1620" w:type="dxa"/>
            <w:tcBorders>
              <w:bottom w:val="dotted" w:sz="4" w:space="0" w:color="auto"/>
            </w:tcBorders>
            <w:vAlign w:val="center"/>
          </w:tcPr>
          <w:p w14:paraId="70E638CF" w14:textId="77777777" w:rsidR="00125EC5" w:rsidRDefault="00125EC5"/>
        </w:tc>
        <w:tc>
          <w:tcPr>
            <w:tcW w:w="1620" w:type="dxa"/>
            <w:tcBorders>
              <w:bottom w:val="dotted" w:sz="4" w:space="0" w:color="auto"/>
            </w:tcBorders>
            <w:vAlign w:val="center"/>
          </w:tcPr>
          <w:p w14:paraId="4B1E420D" w14:textId="77777777" w:rsidR="00125EC5" w:rsidRDefault="00125EC5"/>
        </w:tc>
        <w:tc>
          <w:tcPr>
            <w:tcW w:w="1620" w:type="dxa"/>
            <w:tcBorders>
              <w:bottom w:val="dotted" w:sz="4" w:space="0" w:color="auto"/>
            </w:tcBorders>
            <w:vAlign w:val="center"/>
          </w:tcPr>
          <w:p w14:paraId="62D8D971" w14:textId="77777777" w:rsidR="00125EC5" w:rsidRDefault="00125EC5"/>
        </w:tc>
        <w:tc>
          <w:tcPr>
            <w:tcW w:w="1620" w:type="dxa"/>
            <w:tcBorders>
              <w:bottom w:val="dotted" w:sz="4" w:space="0" w:color="auto"/>
            </w:tcBorders>
            <w:vAlign w:val="center"/>
          </w:tcPr>
          <w:p w14:paraId="341AB365" w14:textId="77777777" w:rsidR="00125EC5" w:rsidRDefault="00F35505">
            <w:pPr>
              <w:jc w:val="center"/>
              <w:divId w:val="1"/>
            </w:pPr>
            <w:r>
              <w:rPr>
                <w:rFonts w:eastAsia="Arial"/>
                <w:sz w:val="16"/>
              </w:rPr>
              <w:t xml:space="preserve">4 </w:t>
            </w:r>
          </w:p>
        </w:tc>
      </w:tr>
      <w:tr w:rsidR="00125EC5" w14:paraId="18130999" w14:textId="77777777">
        <w:trPr>
          <w:trHeight w:val="320"/>
        </w:trPr>
        <w:tc>
          <w:tcPr>
            <w:tcW w:w="1620" w:type="dxa"/>
            <w:gridSpan w:val="2"/>
            <w:vMerge/>
          </w:tcPr>
          <w:p w14:paraId="47588F82" w14:textId="77777777" w:rsidR="00125EC5" w:rsidRDefault="00125EC5"/>
        </w:tc>
        <w:tc>
          <w:tcPr>
            <w:tcW w:w="1620" w:type="dxa"/>
            <w:gridSpan w:val="2"/>
            <w:tcBorders>
              <w:bottom w:val="dotted" w:sz="4" w:space="0" w:color="auto"/>
            </w:tcBorders>
            <w:vAlign w:val="center"/>
          </w:tcPr>
          <w:p w14:paraId="2B865B40" w14:textId="77777777" w:rsidR="00125EC5" w:rsidRDefault="00F35505">
            <w:pPr>
              <w:jc w:val="left"/>
              <w:divId w:val="1"/>
            </w:pPr>
            <w:r>
              <w:rPr>
                <w:sz w:val="16"/>
              </w:rPr>
              <w:t>many</w:t>
            </w:r>
          </w:p>
        </w:tc>
        <w:tc>
          <w:tcPr>
            <w:tcW w:w="1620" w:type="dxa"/>
            <w:gridSpan w:val="2"/>
            <w:tcBorders>
              <w:bottom w:val="dotted" w:sz="4" w:space="0" w:color="auto"/>
            </w:tcBorders>
            <w:vAlign w:val="center"/>
          </w:tcPr>
          <w:p w14:paraId="5C6764BD" w14:textId="77777777" w:rsidR="00125EC5" w:rsidRDefault="00125EC5"/>
        </w:tc>
        <w:tc>
          <w:tcPr>
            <w:tcW w:w="1620" w:type="dxa"/>
            <w:tcBorders>
              <w:bottom w:val="dotted" w:sz="4" w:space="0" w:color="auto"/>
            </w:tcBorders>
            <w:vAlign w:val="center"/>
          </w:tcPr>
          <w:p w14:paraId="0590933C" w14:textId="77777777" w:rsidR="00125EC5" w:rsidRDefault="00125EC5"/>
        </w:tc>
        <w:tc>
          <w:tcPr>
            <w:tcW w:w="1620" w:type="dxa"/>
            <w:tcBorders>
              <w:bottom w:val="dotted" w:sz="4" w:space="0" w:color="auto"/>
            </w:tcBorders>
            <w:vAlign w:val="center"/>
          </w:tcPr>
          <w:p w14:paraId="166D1FD8" w14:textId="77777777" w:rsidR="00125EC5" w:rsidRDefault="00125EC5"/>
        </w:tc>
        <w:tc>
          <w:tcPr>
            <w:tcW w:w="1620" w:type="dxa"/>
            <w:tcBorders>
              <w:bottom w:val="dotted" w:sz="4" w:space="0" w:color="auto"/>
            </w:tcBorders>
            <w:vAlign w:val="center"/>
          </w:tcPr>
          <w:p w14:paraId="736B5A09" w14:textId="77777777" w:rsidR="00125EC5" w:rsidRDefault="00F35505">
            <w:pPr>
              <w:jc w:val="left"/>
              <w:divId w:val="1"/>
            </w:pPr>
            <w:r>
              <w:rPr>
                <w:sz w:val="16"/>
              </w:rPr>
              <w:t>Gold Nijisseiki, Kosui</w:t>
            </w:r>
          </w:p>
        </w:tc>
        <w:tc>
          <w:tcPr>
            <w:tcW w:w="1620" w:type="dxa"/>
            <w:tcBorders>
              <w:bottom w:val="dotted" w:sz="4" w:space="0" w:color="auto"/>
            </w:tcBorders>
            <w:vAlign w:val="center"/>
          </w:tcPr>
          <w:p w14:paraId="786A10CA" w14:textId="77777777" w:rsidR="00125EC5" w:rsidRDefault="00F35505">
            <w:pPr>
              <w:jc w:val="center"/>
              <w:divId w:val="1"/>
            </w:pPr>
            <w:r>
              <w:rPr>
                <w:rFonts w:eastAsia="Arial"/>
                <w:sz w:val="16"/>
              </w:rPr>
              <w:t xml:space="preserve">5 </w:t>
            </w:r>
          </w:p>
        </w:tc>
      </w:tr>
      <w:tr w:rsidR="00125EC5" w14:paraId="6191E732" w14:textId="77777777">
        <w:trPr>
          <w:trHeight w:val="360"/>
        </w:trPr>
        <w:tc>
          <w:tcPr>
            <w:tcW w:w="810" w:type="dxa"/>
            <w:tcBorders>
              <w:right w:val="dotted" w:sz="4" w:space="0" w:color="auto"/>
            </w:tcBorders>
            <w:shd w:val="clear" w:color="auto" w:fill="DFDFD7"/>
            <w:vAlign w:val="center"/>
          </w:tcPr>
          <w:p w14:paraId="2D6401EF" w14:textId="77777777" w:rsidR="00125EC5" w:rsidRDefault="00F35505">
            <w:r>
              <w:rPr>
                <w:rFonts w:eastAsia="Arial"/>
                <w:b/>
                <w:sz w:val="16"/>
              </w:rPr>
              <w:t>22.</w:t>
            </w:r>
          </w:p>
        </w:tc>
        <w:tc>
          <w:tcPr>
            <w:tcW w:w="810" w:type="dxa"/>
            <w:tcBorders>
              <w:right w:val="dotted" w:sz="4" w:space="0" w:color="auto"/>
            </w:tcBorders>
            <w:shd w:val="clear" w:color="auto" w:fill="DFDFD7"/>
            <w:vAlign w:val="center"/>
          </w:tcPr>
          <w:p w14:paraId="70AAEF02"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68A020FA" w14:textId="77777777" w:rsidR="00125EC5" w:rsidRDefault="00F35505">
            <w:r>
              <w:rPr>
                <w:rFonts w:eastAsia="Arial"/>
                <w:b/>
                <w:sz w:val="16"/>
              </w:rPr>
              <w:t>PQ</w:t>
            </w:r>
          </w:p>
        </w:tc>
        <w:tc>
          <w:tcPr>
            <w:tcW w:w="810" w:type="dxa"/>
            <w:tcBorders>
              <w:right w:val="dotted" w:sz="4" w:space="0" w:color="auto"/>
            </w:tcBorders>
            <w:shd w:val="clear" w:color="auto" w:fill="DFDFD7"/>
            <w:vAlign w:val="center"/>
          </w:tcPr>
          <w:p w14:paraId="621DFD65" w14:textId="77777777" w:rsidR="00125EC5" w:rsidRDefault="00F35505">
            <w:r>
              <w:rPr>
                <w:rFonts w:eastAsia="Arial"/>
                <w:b/>
                <w:sz w:val="16"/>
              </w:rPr>
              <w:t>VG</w:t>
            </w:r>
          </w:p>
        </w:tc>
        <w:tc>
          <w:tcPr>
            <w:tcW w:w="810" w:type="dxa"/>
            <w:tcBorders>
              <w:right w:val="dotted" w:sz="4" w:space="0" w:color="auto"/>
            </w:tcBorders>
            <w:shd w:val="clear" w:color="auto" w:fill="DFDFD7"/>
            <w:vAlign w:val="center"/>
          </w:tcPr>
          <w:p w14:paraId="338EFF15" w14:textId="77777777" w:rsidR="00125EC5" w:rsidRDefault="00125EC5"/>
        </w:tc>
        <w:tc>
          <w:tcPr>
            <w:tcW w:w="810" w:type="dxa"/>
            <w:tcBorders>
              <w:right w:val="dotted" w:sz="4" w:space="0" w:color="auto"/>
            </w:tcBorders>
            <w:shd w:val="clear" w:color="auto" w:fill="DFDFD7"/>
            <w:vAlign w:val="center"/>
          </w:tcPr>
          <w:p w14:paraId="0FDC97FB" w14:textId="77777777" w:rsidR="00125EC5" w:rsidRDefault="00125EC5"/>
        </w:tc>
        <w:tc>
          <w:tcPr>
            <w:tcW w:w="1620" w:type="dxa"/>
            <w:shd w:val="clear" w:color="auto" w:fill="DFDFD7"/>
            <w:vAlign w:val="center"/>
          </w:tcPr>
          <w:p w14:paraId="1CBF3960" w14:textId="77777777" w:rsidR="00125EC5" w:rsidRDefault="00125EC5"/>
        </w:tc>
        <w:tc>
          <w:tcPr>
            <w:tcW w:w="1620" w:type="dxa"/>
            <w:shd w:val="clear" w:color="auto" w:fill="DFDFD7"/>
          </w:tcPr>
          <w:p w14:paraId="6F08CC66" w14:textId="77777777" w:rsidR="00125EC5" w:rsidRDefault="00125EC5"/>
        </w:tc>
        <w:tc>
          <w:tcPr>
            <w:tcW w:w="1620" w:type="dxa"/>
            <w:shd w:val="clear" w:color="auto" w:fill="DFDFD7"/>
          </w:tcPr>
          <w:p w14:paraId="3F964B8F" w14:textId="77777777" w:rsidR="00125EC5" w:rsidRDefault="00125EC5"/>
        </w:tc>
        <w:tc>
          <w:tcPr>
            <w:tcW w:w="1620" w:type="dxa"/>
            <w:shd w:val="clear" w:color="auto" w:fill="DFDFD7"/>
          </w:tcPr>
          <w:p w14:paraId="03DD7303" w14:textId="77777777" w:rsidR="00125EC5" w:rsidRDefault="00125EC5"/>
        </w:tc>
      </w:tr>
      <w:tr w:rsidR="00125EC5" w14:paraId="7AD437CC" w14:textId="77777777">
        <w:trPr>
          <w:trHeight w:val="440"/>
        </w:trPr>
        <w:tc>
          <w:tcPr>
            <w:tcW w:w="1620" w:type="dxa"/>
            <w:gridSpan w:val="2"/>
            <w:vMerge w:val="restart"/>
          </w:tcPr>
          <w:p w14:paraId="355F5057" w14:textId="77777777" w:rsidR="00125EC5" w:rsidRDefault="00125EC5"/>
        </w:tc>
        <w:tc>
          <w:tcPr>
            <w:tcW w:w="1620" w:type="dxa"/>
            <w:gridSpan w:val="2"/>
            <w:tcBorders>
              <w:bottom w:val="dotted" w:sz="4" w:space="0" w:color="auto"/>
            </w:tcBorders>
          </w:tcPr>
          <w:p w14:paraId="2499F804" w14:textId="77777777" w:rsidR="00125EC5" w:rsidRDefault="00F35505">
            <w:pPr>
              <w:spacing w:before="113" w:after="113"/>
              <w:jc w:val="left"/>
              <w:divId w:val="1"/>
            </w:pPr>
            <w:r>
              <w:rPr>
                <w:b/>
                <w:sz w:val="16"/>
              </w:rPr>
              <w:t>Petal: color of outer side just before opening of flower</w:t>
            </w:r>
          </w:p>
        </w:tc>
        <w:tc>
          <w:tcPr>
            <w:tcW w:w="1620" w:type="dxa"/>
            <w:gridSpan w:val="2"/>
            <w:tcBorders>
              <w:bottom w:val="dotted" w:sz="4" w:space="0" w:color="auto"/>
            </w:tcBorders>
          </w:tcPr>
          <w:p w14:paraId="41CC8632" w14:textId="77777777" w:rsidR="00125EC5" w:rsidRDefault="00125EC5"/>
        </w:tc>
        <w:tc>
          <w:tcPr>
            <w:tcW w:w="1620" w:type="dxa"/>
            <w:tcBorders>
              <w:bottom w:val="dotted" w:sz="4" w:space="0" w:color="auto"/>
            </w:tcBorders>
          </w:tcPr>
          <w:p w14:paraId="5E4516B6" w14:textId="77777777" w:rsidR="00125EC5" w:rsidRDefault="00125EC5"/>
        </w:tc>
        <w:tc>
          <w:tcPr>
            <w:tcW w:w="1620" w:type="dxa"/>
            <w:tcBorders>
              <w:bottom w:val="dotted" w:sz="4" w:space="0" w:color="auto"/>
            </w:tcBorders>
          </w:tcPr>
          <w:p w14:paraId="1B852933" w14:textId="77777777" w:rsidR="00125EC5" w:rsidRDefault="00125EC5"/>
        </w:tc>
        <w:tc>
          <w:tcPr>
            <w:tcW w:w="1620" w:type="dxa"/>
            <w:tcBorders>
              <w:bottom w:val="dotted" w:sz="4" w:space="0" w:color="auto"/>
            </w:tcBorders>
          </w:tcPr>
          <w:p w14:paraId="5E8A3E46" w14:textId="77777777" w:rsidR="00125EC5" w:rsidRDefault="00125EC5"/>
        </w:tc>
        <w:tc>
          <w:tcPr>
            <w:tcW w:w="1620" w:type="dxa"/>
            <w:tcBorders>
              <w:bottom w:val="dotted" w:sz="4" w:space="0" w:color="auto"/>
            </w:tcBorders>
          </w:tcPr>
          <w:p w14:paraId="7883FED5" w14:textId="77777777" w:rsidR="00125EC5" w:rsidRDefault="00125EC5"/>
        </w:tc>
      </w:tr>
      <w:tr w:rsidR="00125EC5" w14:paraId="76762638" w14:textId="77777777">
        <w:trPr>
          <w:trHeight w:val="320"/>
        </w:trPr>
        <w:tc>
          <w:tcPr>
            <w:tcW w:w="1620" w:type="dxa"/>
            <w:gridSpan w:val="2"/>
            <w:vMerge/>
          </w:tcPr>
          <w:p w14:paraId="3A6D8838" w14:textId="77777777" w:rsidR="00125EC5" w:rsidRDefault="00125EC5"/>
        </w:tc>
        <w:tc>
          <w:tcPr>
            <w:tcW w:w="1620" w:type="dxa"/>
            <w:gridSpan w:val="2"/>
            <w:tcBorders>
              <w:bottom w:val="dotted" w:sz="4" w:space="0" w:color="auto"/>
            </w:tcBorders>
            <w:vAlign w:val="center"/>
          </w:tcPr>
          <w:p w14:paraId="170F909B" w14:textId="77777777" w:rsidR="00125EC5" w:rsidRDefault="00F35505">
            <w:pPr>
              <w:jc w:val="left"/>
              <w:divId w:val="1"/>
            </w:pPr>
            <w:r>
              <w:rPr>
                <w:sz w:val="16"/>
              </w:rPr>
              <w:t>white</w:t>
            </w:r>
          </w:p>
        </w:tc>
        <w:tc>
          <w:tcPr>
            <w:tcW w:w="1620" w:type="dxa"/>
            <w:gridSpan w:val="2"/>
            <w:tcBorders>
              <w:bottom w:val="dotted" w:sz="4" w:space="0" w:color="auto"/>
            </w:tcBorders>
            <w:vAlign w:val="center"/>
          </w:tcPr>
          <w:p w14:paraId="4B2B4FFE" w14:textId="77777777" w:rsidR="00125EC5" w:rsidRDefault="00125EC5"/>
        </w:tc>
        <w:tc>
          <w:tcPr>
            <w:tcW w:w="1620" w:type="dxa"/>
            <w:tcBorders>
              <w:bottom w:val="dotted" w:sz="4" w:space="0" w:color="auto"/>
            </w:tcBorders>
            <w:vAlign w:val="center"/>
          </w:tcPr>
          <w:p w14:paraId="57A89A44" w14:textId="77777777" w:rsidR="00125EC5" w:rsidRDefault="00125EC5"/>
        </w:tc>
        <w:tc>
          <w:tcPr>
            <w:tcW w:w="1620" w:type="dxa"/>
            <w:tcBorders>
              <w:bottom w:val="dotted" w:sz="4" w:space="0" w:color="auto"/>
            </w:tcBorders>
            <w:vAlign w:val="center"/>
          </w:tcPr>
          <w:p w14:paraId="7A32F81E" w14:textId="77777777" w:rsidR="00125EC5" w:rsidRDefault="00125EC5"/>
        </w:tc>
        <w:tc>
          <w:tcPr>
            <w:tcW w:w="1620" w:type="dxa"/>
            <w:tcBorders>
              <w:bottom w:val="dotted" w:sz="4" w:space="0" w:color="auto"/>
            </w:tcBorders>
            <w:vAlign w:val="center"/>
          </w:tcPr>
          <w:p w14:paraId="106599CD" w14:textId="77777777" w:rsidR="00125EC5" w:rsidRDefault="00F35505">
            <w:pPr>
              <w:jc w:val="left"/>
              <w:divId w:val="1"/>
            </w:pPr>
            <w:r>
              <w:rPr>
                <w:sz w:val="16"/>
              </w:rPr>
              <w:t>Niitaka, Shinko, Shinseiki</w:t>
            </w:r>
          </w:p>
        </w:tc>
        <w:tc>
          <w:tcPr>
            <w:tcW w:w="1620" w:type="dxa"/>
            <w:tcBorders>
              <w:bottom w:val="dotted" w:sz="4" w:space="0" w:color="auto"/>
            </w:tcBorders>
            <w:vAlign w:val="center"/>
          </w:tcPr>
          <w:p w14:paraId="24CA0D8A" w14:textId="77777777" w:rsidR="00125EC5" w:rsidRDefault="00F35505">
            <w:pPr>
              <w:jc w:val="center"/>
              <w:divId w:val="1"/>
            </w:pPr>
            <w:r>
              <w:rPr>
                <w:rFonts w:eastAsia="Arial"/>
                <w:sz w:val="16"/>
              </w:rPr>
              <w:t xml:space="preserve">1 </w:t>
            </w:r>
          </w:p>
        </w:tc>
      </w:tr>
      <w:tr w:rsidR="00125EC5" w14:paraId="74550359" w14:textId="77777777">
        <w:trPr>
          <w:trHeight w:val="320"/>
        </w:trPr>
        <w:tc>
          <w:tcPr>
            <w:tcW w:w="1620" w:type="dxa"/>
            <w:gridSpan w:val="2"/>
            <w:vMerge/>
          </w:tcPr>
          <w:p w14:paraId="2DA5304D" w14:textId="77777777" w:rsidR="00125EC5" w:rsidRDefault="00125EC5"/>
        </w:tc>
        <w:tc>
          <w:tcPr>
            <w:tcW w:w="1620" w:type="dxa"/>
            <w:gridSpan w:val="2"/>
            <w:tcBorders>
              <w:bottom w:val="dotted" w:sz="4" w:space="0" w:color="auto"/>
            </w:tcBorders>
            <w:vAlign w:val="center"/>
          </w:tcPr>
          <w:p w14:paraId="353ABA7D" w14:textId="77777777" w:rsidR="00125EC5" w:rsidRDefault="00F35505">
            <w:pPr>
              <w:jc w:val="left"/>
              <w:divId w:val="1"/>
            </w:pPr>
            <w:r>
              <w:rPr>
                <w:sz w:val="16"/>
              </w:rPr>
              <w:t>light pink</w:t>
            </w:r>
          </w:p>
        </w:tc>
        <w:tc>
          <w:tcPr>
            <w:tcW w:w="1620" w:type="dxa"/>
            <w:gridSpan w:val="2"/>
            <w:tcBorders>
              <w:bottom w:val="dotted" w:sz="4" w:space="0" w:color="auto"/>
            </w:tcBorders>
            <w:vAlign w:val="center"/>
          </w:tcPr>
          <w:p w14:paraId="29110FF3" w14:textId="77777777" w:rsidR="00125EC5" w:rsidRDefault="00125EC5"/>
        </w:tc>
        <w:tc>
          <w:tcPr>
            <w:tcW w:w="1620" w:type="dxa"/>
            <w:tcBorders>
              <w:bottom w:val="dotted" w:sz="4" w:space="0" w:color="auto"/>
            </w:tcBorders>
            <w:vAlign w:val="center"/>
          </w:tcPr>
          <w:p w14:paraId="0E9D9C25" w14:textId="77777777" w:rsidR="00125EC5" w:rsidRDefault="00125EC5"/>
        </w:tc>
        <w:tc>
          <w:tcPr>
            <w:tcW w:w="1620" w:type="dxa"/>
            <w:tcBorders>
              <w:bottom w:val="dotted" w:sz="4" w:space="0" w:color="auto"/>
            </w:tcBorders>
            <w:vAlign w:val="center"/>
          </w:tcPr>
          <w:p w14:paraId="4F7BFA21" w14:textId="77777777" w:rsidR="00125EC5" w:rsidRDefault="00125EC5"/>
        </w:tc>
        <w:tc>
          <w:tcPr>
            <w:tcW w:w="1620" w:type="dxa"/>
            <w:tcBorders>
              <w:bottom w:val="dotted" w:sz="4" w:space="0" w:color="auto"/>
            </w:tcBorders>
            <w:vAlign w:val="center"/>
          </w:tcPr>
          <w:p w14:paraId="623790CA" w14:textId="77777777" w:rsidR="00125EC5" w:rsidRDefault="00F35505">
            <w:pPr>
              <w:jc w:val="left"/>
              <w:divId w:val="1"/>
            </w:pPr>
            <w:r>
              <w:rPr>
                <w:sz w:val="16"/>
              </w:rPr>
              <w:t>Hosui, Kosui, Shinsui</w:t>
            </w:r>
          </w:p>
        </w:tc>
        <w:tc>
          <w:tcPr>
            <w:tcW w:w="1620" w:type="dxa"/>
            <w:tcBorders>
              <w:bottom w:val="dotted" w:sz="4" w:space="0" w:color="auto"/>
            </w:tcBorders>
            <w:vAlign w:val="center"/>
          </w:tcPr>
          <w:p w14:paraId="08BA7632" w14:textId="77777777" w:rsidR="00125EC5" w:rsidRDefault="00F35505">
            <w:pPr>
              <w:jc w:val="center"/>
              <w:divId w:val="1"/>
            </w:pPr>
            <w:r>
              <w:rPr>
                <w:rFonts w:eastAsia="Arial"/>
                <w:sz w:val="16"/>
              </w:rPr>
              <w:t xml:space="preserve">2 </w:t>
            </w:r>
          </w:p>
        </w:tc>
      </w:tr>
      <w:tr w:rsidR="00125EC5" w14:paraId="4BCC86F0" w14:textId="77777777">
        <w:trPr>
          <w:trHeight w:val="320"/>
        </w:trPr>
        <w:tc>
          <w:tcPr>
            <w:tcW w:w="1620" w:type="dxa"/>
            <w:gridSpan w:val="2"/>
            <w:vMerge/>
          </w:tcPr>
          <w:p w14:paraId="7C6E6D75" w14:textId="77777777" w:rsidR="00125EC5" w:rsidRDefault="00125EC5"/>
        </w:tc>
        <w:tc>
          <w:tcPr>
            <w:tcW w:w="1620" w:type="dxa"/>
            <w:gridSpan w:val="2"/>
            <w:tcBorders>
              <w:bottom w:val="dotted" w:sz="4" w:space="0" w:color="auto"/>
            </w:tcBorders>
            <w:vAlign w:val="center"/>
          </w:tcPr>
          <w:p w14:paraId="336A12B9" w14:textId="77777777" w:rsidR="00125EC5" w:rsidRDefault="00F35505">
            <w:pPr>
              <w:jc w:val="left"/>
              <w:divId w:val="1"/>
            </w:pPr>
            <w:r>
              <w:rPr>
                <w:sz w:val="16"/>
              </w:rPr>
              <w:t>medium pink</w:t>
            </w:r>
          </w:p>
        </w:tc>
        <w:tc>
          <w:tcPr>
            <w:tcW w:w="1620" w:type="dxa"/>
            <w:gridSpan w:val="2"/>
            <w:tcBorders>
              <w:bottom w:val="dotted" w:sz="4" w:space="0" w:color="auto"/>
            </w:tcBorders>
            <w:vAlign w:val="center"/>
          </w:tcPr>
          <w:p w14:paraId="075D085F" w14:textId="77777777" w:rsidR="00125EC5" w:rsidRDefault="00125EC5"/>
        </w:tc>
        <w:tc>
          <w:tcPr>
            <w:tcW w:w="1620" w:type="dxa"/>
            <w:tcBorders>
              <w:bottom w:val="dotted" w:sz="4" w:space="0" w:color="auto"/>
            </w:tcBorders>
            <w:vAlign w:val="center"/>
          </w:tcPr>
          <w:p w14:paraId="1716CABA" w14:textId="77777777" w:rsidR="00125EC5" w:rsidRDefault="00125EC5"/>
        </w:tc>
        <w:tc>
          <w:tcPr>
            <w:tcW w:w="1620" w:type="dxa"/>
            <w:tcBorders>
              <w:bottom w:val="dotted" w:sz="4" w:space="0" w:color="auto"/>
            </w:tcBorders>
            <w:vAlign w:val="center"/>
          </w:tcPr>
          <w:p w14:paraId="606C0D79" w14:textId="77777777" w:rsidR="00125EC5" w:rsidRDefault="00125EC5"/>
        </w:tc>
        <w:tc>
          <w:tcPr>
            <w:tcW w:w="1620" w:type="dxa"/>
            <w:tcBorders>
              <w:bottom w:val="dotted" w:sz="4" w:space="0" w:color="auto"/>
            </w:tcBorders>
            <w:vAlign w:val="center"/>
          </w:tcPr>
          <w:p w14:paraId="2C4DB4DF" w14:textId="77777777" w:rsidR="00125EC5" w:rsidRDefault="00F35505">
            <w:pPr>
              <w:jc w:val="left"/>
              <w:divId w:val="1"/>
            </w:pPr>
            <w:r>
              <w:rPr>
                <w:sz w:val="16"/>
              </w:rPr>
              <w:t>Choju</w:t>
            </w:r>
          </w:p>
        </w:tc>
        <w:tc>
          <w:tcPr>
            <w:tcW w:w="1620" w:type="dxa"/>
            <w:tcBorders>
              <w:bottom w:val="dotted" w:sz="4" w:space="0" w:color="auto"/>
            </w:tcBorders>
            <w:vAlign w:val="center"/>
          </w:tcPr>
          <w:p w14:paraId="3C20A7A7" w14:textId="77777777" w:rsidR="00125EC5" w:rsidRDefault="00F35505">
            <w:pPr>
              <w:jc w:val="center"/>
              <w:divId w:val="1"/>
            </w:pPr>
            <w:r>
              <w:rPr>
                <w:rFonts w:eastAsia="Arial"/>
                <w:sz w:val="16"/>
              </w:rPr>
              <w:t xml:space="preserve">3 </w:t>
            </w:r>
          </w:p>
        </w:tc>
      </w:tr>
      <w:tr w:rsidR="00125EC5" w14:paraId="1814F65D" w14:textId="77777777">
        <w:trPr>
          <w:trHeight w:val="320"/>
        </w:trPr>
        <w:tc>
          <w:tcPr>
            <w:tcW w:w="1620" w:type="dxa"/>
            <w:gridSpan w:val="2"/>
            <w:vMerge/>
          </w:tcPr>
          <w:p w14:paraId="006173CB" w14:textId="77777777" w:rsidR="00125EC5" w:rsidRDefault="00125EC5"/>
        </w:tc>
        <w:tc>
          <w:tcPr>
            <w:tcW w:w="1620" w:type="dxa"/>
            <w:gridSpan w:val="2"/>
            <w:tcBorders>
              <w:bottom w:val="dotted" w:sz="4" w:space="0" w:color="auto"/>
            </w:tcBorders>
            <w:vAlign w:val="center"/>
          </w:tcPr>
          <w:p w14:paraId="35A3D49D" w14:textId="77777777" w:rsidR="00125EC5" w:rsidRDefault="00F35505">
            <w:pPr>
              <w:jc w:val="left"/>
              <w:divId w:val="1"/>
            </w:pPr>
            <w:r>
              <w:rPr>
                <w:sz w:val="16"/>
              </w:rPr>
              <w:t>light red</w:t>
            </w:r>
          </w:p>
        </w:tc>
        <w:tc>
          <w:tcPr>
            <w:tcW w:w="1620" w:type="dxa"/>
            <w:gridSpan w:val="2"/>
            <w:tcBorders>
              <w:bottom w:val="dotted" w:sz="4" w:space="0" w:color="auto"/>
            </w:tcBorders>
            <w:vAlign w:val="center"/>
          </w:tcPr>
          <w:p w14:paraId="692068C5" w14:textId="77777777" w:rsidR="00125EC5" w:rsidRDefault="00125EC5"/>
        </w:tc>
        <w:tc>
          <w:tcPr>
            <w:tcW w:w="1620" w:type="dxa"/>
            <w:tcBorders>
              <w:bottom w:val="dotted" w:sz="4" w:space="0" w:color="auto"/>
            </w:tcBorders>
            <w:vAlign w:val="center"/>
          </w:tcPr>
          <w:p w14:paraId="1B603EB6" w14:textId="77777777" w:rsidR="00125EC5" w:rsidRDefault="00125EC5"/>
        </w:tc>
        <w:tc>
          <w:tcPr>
            <w:tcW w:w="1620" w:type="dxa"/>
            <w:tcBorders>
              <w:bottom w:val="dotted" w:sz="4" w:space="0" w:color="auto"/>
            </w:tcBorders>
            <w:vAlign w:val="center"/>
          </w:tcPr>
          <w:p w14:paraId="56528A3B" w14:textId="77777777" w:rsidR="00125EC5" w:rsidRDefault="00125EC5"/>
        </w:tc>
        <w:tc>
          <w:tcPr>
            <w:tcW w:w="1620" w:type="dxa"/>
            <w:tcBorders>
              <w:bottom w:val="dotted" w:sz="4" w:space="0" w:color="auto"/>
            </w:tcBorders>
            <w:vAlign w:val="center"/>
          </w:tcPr>
          <w:p w14:paraId="378DE987" w14:textId="77777777" w:rsidR="00125EC5" w:rsidRDefault="00F35505">
            <w:pPr>
              <w:jc w:val="left"/>
              <w:divId w:val="1"/>
            </w:pPr>
            <w:r>
              <w:rPr>
                <w:sz w:val="16"/>
              </w:rPr>
              <w:t>Oharabeni</w:t>
            </w:r>
          </w:p>
        </w:tc>
        <w:tc>
          <w:tcPr>
            <w:tcW w:w="1620" w:type="dxa"/>
            <w:tcBorders>
              <w:bottom w:val="dotted" w:sz="4" w:space="0" w:color="auto"/>
            </w:tcBorders>
            <w:vAlign w:val="center"/>
          </w:tcPr>
          <w:p w14:paraId="5A44AFB1" w14:textId="77777777" w:rsidR="00125EC5" w:rsidRDefault="00F35505">
            <w:pPr>
              <w:jc w:val="center"/>
              <w:divId w:val="1"/>
            </w:pPr>
            <w:r>
              <w:rPr>
                <w:rFonts w:eastAsia="Arial"/>
                <w:sz w:val="16"/>
              </w:rPr>
              <w:t xml:space="preserve">4 </w:t>
            </w:r>
          </w:p>
        </w:tc>
      </w:tr>
      <w:tr w:rsidR="00125EC5" w14:paraId="399ACC32" w14:textId="77777777">
        <w:trPr>
          <w:trHeight w:val="360"/>
        </w:trPr>
        <w:tc>
          <w:tcPr>
            <w:tcW w:w="810" w:type="dxa"/>
            <w:tcBorders>
              <w:right w:val="dotted" w:sz="4" w:space="0" w:color="auto"/>
            </w:tcBorders>
            <w:shd w:val="clear" w:color="auto" w:fill="DFDFD7"/>
            <w:vAlign w:val="center"/>
          </w:tcPr>
          <w:p w14:paraId="773C1830" w14:textId="77777777" w:rsidR="00125EC5" w:rsidRDefault="00F35505" w:rsidP="004B05EA">
            <w:pPr>
              <w:keepNext/>
            </w:pPr>
            <w:r>
              <w:rPr>
                <w:rFonts w:eastAsia="Arial"/>
                <w:b/>
                <w:sz w:val="16"/>
              </w:rPr>
              <w:lastRenderedPageBreak/>
              <w:t>23.</w:t>
            </w:r>
          </w:p>
        </w:tc>
        <w:tc>
          <w:tcPr>
            <w:tcW w:w="810" w:type="dxa"/>
            <w:tcBorders>
              <w:right w:val="dotted" w:sz="4" w:space="0" w:color="auto"/>
            </w:tcBorders>
            <w:shd w:val="clear" w:color="auto" w:fill="DFDFD7"/>
            <w:vAlign w:val="center"/>
          </w:tcPr>
          <w:p w14:paraId="5778D170" w14:textId="77777777" w:rsidR="00125EC5" w:rsidRDefault="00F35505" w:rsidP="004B05EA">
            <w:pPr>
              <w:keepNext/>
            </w:pPr>
            <w:r>
              <w:rPr>
                <w:rFonts w:eastAsia="Arial"/>
                <w:b/>
                <w:sz w:val="16"/>
              </w:rPr>
              <w:t>(*)</w:t>
            </w:r>
          </w:p>
        </w:tc>
        <w:tc>
          <w:tcPr>
            <w:tcW w:w="810" w:type="dxa"/>
            <w:tcBorders>
              <w:right w:val="dotted" w:sz="4" w:space="0" w:color="auto"/>
            </w:tcBorders>
            <w:shd w:val="clear" w:color="auto" w:fill="DFDFD7"/>
            <w:vAlign w:val="center"/>
          </w:tcPr>
          <w:p w14:paraId="51079406" w14:textId="77777777" w:rsidR="00125EC5" w:rsidRDefault="00F35505" w:rsidP="004B05EA">
            <w:pPr>
              <w:keepNext/>
            </w:pPr>
            <w:r>
              <w:rPr>
                <w:rFonts w:eastAsia="Arial"/>
                <w:b/>
                <w:sz w:val="16"/>
              </w:rPr>
              <w:t>QN</w:t>
            </w:r>
          </w:p>
        </w:tc>
        <w:tc>
          <w:tcPr>
            <w:tcW w:w="810" w:type="dxa"/>
            <w:tcBorders>
              <w:right w:val="dotted" w:sz="4" w:space="0" w:color="auto"/>
            </w:tcBorders>
            <w:shd w:val="clear" w:color="auto" w:fill="DFDFD7"/>
            <w:vAlign w:val="center"/>
          </w:tcPr>
          <w:p w14:paraId="2AC677F5" w14:textId="77777777" w:rsidR="00125EC5" w:rsidRDefault="00F35505" w:rsidP="004B05EA">
            <w:pPr>
              <w:keepNext/>
            </w:pPr>
            <w:r>
              <w:rPr>
                <w:rFonts w:eastAsia="Arial"/>
                <w:b/>
                <w:sz w:val="16"/>
              </w:rPr>
              <w:t>MG/MS/VG</w:t>
            </w:r>
          </w:p>
        </w:tc>
        <w:tc>
          <w:tcPr>
            <w:tcW w:w="810" w:type="dxa"/>
            <w:tcBorders>
              <w:right w:val="dotted" w:sz="4" w:space="0" w:color="auto"/>
            </w:tcBorders>
            <w:shd w:val="clear" w:color="auto" w:fill="DFDFD7"/>
            <w:vAlign w:val="center"/>
          </w:tcPr>
          <w:p w14:paraId="1AF4BA50" w14:textId="77777777" w:rsidR="00125EC5" w:rsidRDefault="00125EC5" w:rsidP="004B05EA">
            <w:pPr>
              <w:keepNext/>
            </w:pPr>
          </w:p>
        </w:tc>
        <w:tc>
          <w:tcPr>
            <w:tcW w:w="810" w:type="dxa"/>
            <w:tcBorders>
              <w:right w:val="dotted" w:sz="4" w:space="0" w:color="auto"/>
            </w:tcBorders>
            <w:shd w:val="clear" w:color="auto" w:fill="DFDFD7"/>
            <w:vAlign w:val="center"/>
          </w:tcPr>
          <w:p w14:paraId="399C4D67" w14:textId="77777777" w:rsidR="00125EC5" w:rsidRDefault="00F35505" w:rsidP="004B05EA">
            <w:pPr>
              <w:keepNext/>
            </w:pPr>
            <w:r>
              <w:rPr>
                <w:rFonts w:eastAsia="Arial"/>
                <w:b/>
                <w:sz w:val="16"/>
              </w:rPr>
              <w:t>(c)</w:t>
            </w:r>
          </w:p>
        </w:tc>
        <w:tc>
          <w:tcPr>
            <w:tcW w:w="1620" w:type="dxa"/>
            <w:shd w:val="clear" w:color="auto" w:fill="DFDFD7"/>
            <w:vAlign w:val="center"/>
          </w:tcPr>
          <w:p w14:paraId="3C52470E" w14:textId="77777777" w:rsidR="00125EC5" w:rsidRDefault="00125EC5" w:rsidP="004B05EA">
            <w:pPr>
              <w:keepNext/>
            </w:pPr>
          </w:p>
        </w:tc>
        <w:tc>
          <w:tcPr>
            <w:tcW w:w="1620" w:type="dxa"/>
            <w:shd w:val="clear" w:color="auto" w:fill="DFDFD7"/>
          </w:tcPr>
          <w:p w14:paraId="3B7CA75F" w14:textId="77777777" w:rsidR="00125EC5" w:rsidRDefault="00125EC5" w:rsidP="004B05EA">
            <w:pPr>
              <w:keepNext/>
            </w:pPr>
          </w:p>
        </w:tc>
        <w:tc>
          <w:tcPr>
            <w:tcW w:w="1620" w:type="dxa"/>
            <w:shd w:val="clear" w:color="auto" w:fill="DFDFD7"/>
          </w:tcPr>
          <w:p w14:paraId="382DC5B3" w14:textId="77777777" w:rsidR="00125EC5" w:rsidRDefault="00125EC5" w:rsidP="004B05EA">
            <w:pPr>
              <w:keepNext/>
            </w:pPr>
          </w:p>
        </w:tc>
        <w:tc>
          <w:tcPr>
            <w:tcW w:w="1620" w:type="dxa"/>
            <w:shd w:val="clear" w:color="auto" w:fill="DFDFD7"/>
          </w:tcPr>
          <w:p w14:paraId="4F0623DE" w14:textId="77777777" w:rsidR="00125EC5" w:rsidRDefault="00125EC5" w:rsidP="004B05EA">
            <w:pPr>
              <w:keepNext/>
            </w:pPr>
          </w:p>
        </w:tc>
      </w:tr>
      <w:tr w:rsidR="00125EC5" w14:paraId="4DE47763" w14:textId="77777777">
        <w:trPr>
          <w:trHeight w:val="440"/>
        </w:trPr>
        <w:tc>
          <w:tcPr>
            <w:tcW w:w="1620" w:type="dxa"/>
            <w:gridSpan w:val="2"/>
            <w:vMerge w:val="restart"/>
          </w:tcPr>
          <w:p w14:paraId="02987E1F" w14:textId="77777777" w:rsidR="00125EC5" w:rsidRDefault="00125EC5" w:rsidP="004B05EA">
            <w:pPr>
              <w:keepNext/>
            </w:pPr>
          </w:p>
        </w:tc>
        <w:tc>
          <w:tcPr>
            <w:tcW w:w="1620" w:type="dxa"/>
            <w:gridSpan w:val="2"/>
            <w:tcBorders>
              <w:bottom w:val="dotted" w:sz="4" w:space="0" w:color="auto"/>
            </w:tcBorders>
          </w:tcPr>
          <w:p w14:paraId="2F2B2A94" w14:textId="77777777" w:rsidR="00125EC5" w:rsidRDefault="00F35505" w:rsidP="004B05EA">
            <w:pPr>
              <w:keepNext/>
              <w:spacing w:before="113" w:after="113"/>
              <w:jc w:val="left"/>
              <w:divId w:val="1"/>
            </w:pPr>
            <w:r>
              <w:rPr>
                <w:b/>
                <w:sz w:val="16"/>
              </w:rPr>
              <w:t>Flower: diameter</w:t>
            </w:r>
          </w:p>
        </w:tc>
        <w:tc>
          <w:tcPr>
            <w:tcW w:w="1620" w:type="dxa"/>
            <w:gridSpan w:val="2"/>
            <w:tcBorders>
              <w:bottom w:val="dotted" w:sz="4" w:space="0" w:color="auto"/>
            </w:tcBorders>
          </w:tcPr>
          <w:p w14:paraId="260D35E7" w14:textId="77777777" w:rsidR="00125EC5" w:rsidRDefault="00125EC5" w:rsidP="004B05EA">
            <w:pPr>
              <w:keepNext/>
            </w:pPr>
          </w:p>
        </w:tc>
        <w:tc>
          <w:tcPr>
            <w:tcW w:w="1620" w:type="dxa"/>
            <w:tcBorders>
              <w:bottom w:val="dotted" w:sz="4" w:space="0" w:color="auto"/>
            </w:tcBorders>
          </w:tcPr>
          <w:p w14:paraId="63D9A9FF" w14:textId="77777777" w:rsidR="00125EC5" w:rsidRDefault="00125EC5" w:rsidP="004B05EA">
            <w:pPr>
              <w:keepNext/>
            </w:pPr>
          </w:p>
        </w:tc>
        <w:tc>
          <w:tcPr>
            <w:tcW w:w="1620" w:type="dxa"/>
            <w:tcBorders>
              <w:bottom w:val="dotted" w:sz="4" w:space="0" w:color="auto"/>
            </w:tcBorders>
          </w:tcPr>
          <w:p w14:paraId="305B75A0" w14:textId="77777777" w:rsidR="00125EC5" w:rsidRDefault="00125EC5" w:rsidP="004B05EA">
            <w:pPr>
              <w:keepNext/>
            </w:pPr>
          </w:p>
        </w:tc>
        <w:tc>
          <w:tcPr>
            <w:tcW w:w="1620" w:type="dxa"/>
            <w:tcBorders>
              <w:bottom w:val="dotted" w:sz="4" w:space="0" w:color="auto"/>
            </w:tcBorders>
          </w:tcPr>
          <w:p w14:paraId="3FBC5ABC" w14:textId="77777777" w:rsidR="00125EC5" w:rsidRDefault="00125EC5" w:rsidP="004B05EA">
            <w:pPr>
              <w:keepNext/>
            </w:pPr>
          </w:p>
        </w:tc>
        <w:tc>
          <w:tcPr>
            <w:tcW w:w="1620" w:type="dxa"/>
            <w:tcBorders>
              <w:bottom w:val="dotted" w:sz="4" w:space="0" w:color="auto"/>
            </w:tcBorders>
          </w:tcPr>
          <w:p w14:paraId="37F1AF72" w14:textId="77777777" w:rsidR="00125EC5" w:rsidRDefault="00125EC5" w:rsidP="004B05EA">
            <w:pPr>
              <w:keepNext/>
            </w:pPr>
          </w:p>
        </w:tc>
      </w:tr>
      <w:tr w:rsidR="00125EC5" w14:paraId="13A25E9F" w14:textId="77777777">
        <w:trPr>
          <w:trHeight w:val="320"/>
        </w:trPr>
        <w:tc>
          <w:tcPr>
            <w:tcW w:w="1620" w:type="dxa"/>
            <w:gridSpan w:val="2"/>
            <w:vMerge/>
          </w:tcPr>
          <w:p w14:paraId="50C4FC09" w14:textId="77777777" w:rsidR="00125EC5" w:rsidRDefault="00125EC5" w:rsidP="004B05EA">
            <w:pPr>
              <w:keepNext/>
            </w:pPr>
          </w:p>
        </w:tc>
        <w:tc>
          <w:tcPr>
            <w:tcW w:w="1620" w:type="dxa"/>
            <w:gridSpan w:val="2"/>
            <w:tcBorders>
              <w:bottom w:val="dotted" w:sz="4" w:space="0" w:color="auto"/>
            </w:tcBorders>
            <w:vAlign w:val="center"/>
          </w:tcPr>
          <w:p w14:paraId="3005D4C4" w14:textId="77777777" w:rsidR="00125EC5" w:rsidRDefault="00F35505" w:rsidP="004B05EA">
            <w:pPr>
              <w:keepNext/>
              <w:jc w:val="left"/>
              <w:divId w:val="1"/>
            </w:pPr>
            <w:r>
              <w:rPr>
                <w:sz w:val="16"/>
              </w:rPr>
              <w:t>small</w:t>
            </w:r>
          </w:p>
        </w:tc>
        <w:tc>
          <w:tcPr>
            <w:tcW w:w="1620" w:type="dxa"/>
            <w:gridSpan w:val="2"/>
            <w:tcBorders>
              <w:bottom w:val="dotted" w:sz="4" w:space="0" w:color="auto"/>
            </w:tcBorders>
            <w:vAlign w:val="center"/>
          </w:tcPr>
          <w:p w14:paraId="6AC02177" w14:textId="77777777" w:rsidR="00125EC5" w:rsidRDefault="00125EC5" w:rsidP="004B05EA">
            <w:pPr>
              <w:keepNext/>
            </w:pPr>
          </w:p>
        </w:tc>
        <w:tc>
          <w:tcPr>
            <w:tcW w:w="1620" w:type="dxa"/>
            <w:tcBorders>
              <w:bottom w:val="dotted" w:sz="4" w:space="0" w:color="auto"/>
            </w:tcBorders>
            <w:vAlign w:val="center"/>
          </w:tcPr>
          <w:p w14:paraId="67D0D042" w14:textId="77777777" w:rsidR="00125EC5" w:rsidRDefault="00125EC5" w:rsidP="004B05EA">
            <w:pPr>
              <w:keepNext/>
            </w:pPr>
          </w:p>
        </w:tc>
        <w:tc>
          <w:tcPr>
            <w:tcW w:w="1620" w:type="dxa"/>
            <w:tcBorders>
              <w:bottom w:val="dotted" w:sz="4" w:space="0" w:color="auto"/>
            </w:tcBorders>
            <w:vAlign w:val="center"/>
          </w:tcPr>
          <w:p w14:paraId="50D261BF" w14:textId="77777777" w:rsidR="00125EC5" w:rsidRDefault="00125EC5" w:rsidP="004B05EA">
            <w:pPr>
              <w:keepNext/>
            </w:pPr>
          </w:p>
        </w:tc>
        <w:tc>
          <w:tcPr>
            <w:tcW w:w="1620" w:type="dxa"/>
            <w:tcBorders>
              <w:bottom w:val="dotted" w:sz="4" w:space="0" w:color="auto"/>
            </w:tcBorders>
            <w:vAlign w:val="center"/>
          </w:tcPr>
          <w:p w14:paraId="31FCBA33" w14:textId="77777777" w:rsidR="00125EC5" w:rsidRDefault="00F35505" w:rsidP="004B05EA">
            <w:pPr>
              <w:keepNext/>
              <w:jc w:val="left"/>
              <w:divId w:val="1"/>
            </w:pPr>
            <w:r>
              <w:rPr>
                <w:sz w:val="16"/>
              </w:rPr>
              <w:t>Atago</w:t>
            </w:r>
          </w:p>
        </w:tc>
        <w:tc>
          <w:tcPr>
            <w:tcW w:w="1620" w:type="dxa"/>
            <w:tcBorders>
              <w:bottom w:val="dotted" w:sz="4" w:space="0" w:color="auto"/>
            </w:tcBorders>
            <w:vAlign w:val="center"/>
          </w:tcPr>
          <w:p w14:paraId="477FF9E3" w14:textId="77777777" w:rsidR="00125EC5" w:rsidRDefault="00F35505" w:rsidP="004B05EA">
            <w:pPr>
              <w:keepNext/>
              <w:jc w:val="center"/>
              <w:divId w:val="1"/>
            </w:pPr>
            <w:r>
              <w:rPr>
                <w:rFonts w:eastAsia="Arial"/>
                <w:sz w:val="16"/>
              </w:rPr>
              <w:t xml:space="preserve">1 </w:t>
            </w:r>
          </w:p>
        </w:tc>
      </w:tr>
      <w:tr w:rsidR="00125EC5" w14:paraId="045483F5" w14:textId="77777777">
        <w:trPr>
          <w:trHeight w:val="320"/>
        </w:trPr>
        <w:tc>
          <w:tcPr>
            <w:tcW w:w="1620" w:type="dxa"/>
            <w:gridSpan w:val="2"/>
            <w:vMerge/>
          </w:tcPr>
          <w:p w14:paraId="5714B57A" w14:textId="77777777" w:rsidR="00125EC5" w:rsidRDefault="00125EC5" w:rsidP="004B05EA">
            <w:pPr>
              <w:keepNext/>
            </w:pPr>
          </w:p>
        </w:tc>
        <w:tc>
          <w:tcPr>
            <w:tcW w:w="1620" w:type="dxa"/>
            <w:gridSpan w:val="2"/>
            <w:tcBorders>
              <w:bottom w:val="dotted" w:sz="4" w:space="0" w:color="auto"/>
            </w:tcBorders>
            <w:vAlign w:val="center"/>
          </w:tcPr>
          <w:p w14:paraId="5083009B" w14:textId="77777777" w:rsidR="00125EC5" w:rsidRDefault="00F35505" w:rsidP="004B05EA">
            <w:pPr>
              <w:keepNext/>
              <w:jc w:val="left"/>
              <w:divId w:val="1"/>
            </w:pPr>
            <w:r>
              <w:rPr>
                <w:sz w:val="16"/>
              </w:rPr>
              <w:t>small to medium</w:t>
            </w:r>
          </w:p>
        </w:tc>
        <w:tc>
          <w:tcPr>
            <w:tcW w:w="1620" w:type="dxa"/>
            <w:gridSpan w:val="2"/>
            <w:tcBorders>
              <w:bottom w:val="dotted" w:sz="4" w:space="0" w:color="auto"/>
            </w:tcBorders>
            <w:vAlign w:val="center"/>
          </w:tcPr>
          <w:p w14:paraId="4CBB1ABE" w14:textId="77777777" w:rsidR="00125EC5" w:rsidRDefault="00125EC5" w:rsidP="004B05EA">
            <w:pPr>
              <w:keepNext/>
            </w:pPr>
          </w:p>
        </w:tc>
        <w:tc>
          <w:tcPr>
            <w:tcW w:w="1620" w:type="dxa"/>
            <w:tcBorders>
              <w:bottom w:val="dotted" w:sz="4" w:space="0" w:color="auto"/>
            </w:tcBorders>
            <w:vAlign w:val="center"/>
          </w:tcPr>
          <w:p w14:paraId="40FDBC19" w14:textId="77777777" w:rsidR="00125EC5" w:rsidRDefault="00125EC5" w:rsidP="004B05EA">
            <w:pPr>
              <w:keepNext/>
            </w:pPr>
          </w:p>
        </w:tc>
        <w:tc>
          <w:tcPr>
            <w:tcW w:w="1620" w:type="dxa"/>
            <w:tcBorders>
              <w:bottom w:val="dotted" w:sz="4" w:space="0" w:color="auto"/>
            </w:tcBorders>
            <w:vAlign w:val="center"/>
          </w:tcPr>
          <w:p w14:paraId="6125D316" w14:textId="77777777" w:rsidR="00125EC5" w:rsidRDefault="00125EC5" w:rsidP="004B05EA">
            <w:pPr>
              <w:keepNext/>
            </w:pPr>
          </w:p>
        </w:tc>
        <w:tc>
          <w:tcPr>
            <w:tcW w:w="1620" w:type="dxa"/>
            <w:tcBorders>
              <w:bottom w:val="dotted" w:sz="4" w:space="0" w:color="auto"/>
            </w:tcBorders>
            <w:vAlign w:val="center"/>
          </w:tcPr>
          <w:p w14:paraId="031FE231" w14:textId="77777777" w:rsidR="00125EC5" w:rsidRDefault="00125EC5" w:rsidP="004B05EA">
            <w:pPr>
              <w:keepNext/>
            </w:pPr>
          </w:p>
        </w:tc>
        <w:tc>
          <w:tcPr>
            <w:tcW w:w="1620" w:type="dxa"/>
            <w:tcBorders>
              <w:bottom w:val="dotted" w:sz="4" w:space="0" w:color="auto"/>
            </w:tcBorders>
            <w:vAlign w:val="center"/>
          </w:tcPr>
          <w:p w14:paraId="79351431" w14:textId="77777777" w:rsidR="00125EC5" w:rsidRDefault="00F35505" w:rsidP="004B05EA">
            <w:pPr>
              <w:keepNext/>
              <w:jc w:val="center"/>
              <w:divId w:val="1"/>
            </w:pPr>
            <w:r>
              <w:rPr>
                <w:rFonts w:eastAsia="Arial"/>
                <w:sz w:val="16"/>
              </w:rPr>
              <w:t xml:space="preserve">2 </w:t>
            </w:r>
          </w:p>
        </w:tc>
      </w:tr>
      <w:tr w:rsidR="00125EC5" w14:paraId="16E3EA1B" w14:textId="77777777">
        <w:trPr>
          <w:trHeight w:val="320"/>
        </w:trPr>
        <w:tc>
          <w:tcPr>
            <w:tcW w:w="1620" w:type="dxa"/>
            <w:gridSpan w:val="2"/>
            <w:vMerge/>
          </w:tcPr>
          <w:p w14:paraId="395704A1" w14:textId="77777777" w:rsidR="00125EC5" w:rsidRDefault="00125EC5" w:rsidP="004B05EA">
            <w:pPr>
              <w:keepNext/>
            </w:pPr>
          </w:p>
        </w:tc>
        <w:tc>
          <w:tcPr>
            <w:tcW w:w="1620" w:type="dxa"/>
            <w:gridSpan w:val="2"/>
            <w:tcBorders>
              <w:bottom w:val="dotted" w:sz="4" w:space="0" w:color="auto"/>
            </w:tcBorders>
            <w:vAlign w:val="center"/>
          </w:tcPr>
          <w:p w14:paraId="5A5957EC" w14:textId="77777777" w:rsidR="00125EC5" w:rsidRDefault="00F35505" w:rsidP="004B05EA">
            <w:pPr>
              <w:keepNext/>
              <w:jc w:val="left"/>
              <w:divId w:val="1"/>
            </w:pPr>
            <w:r>
              <w:rPr>
                <w:sz w:val="16"/>
              </w:rPr>
              <w:t>medium</w:t>
            </w:r>
          </w:p>
        </w:tc>
        <w:tc>
          <w:tcPr>
            <w:tcW w:w="1620" w:type="dxa"/>
            <w:gridSpan w:val="2"/>
            <w:tcBorders>
              <w:bottom w:val="dotted" w:sz="4" w:space="0" w:color="auto"/>
            </w:tcBorders>
            <w:vAlign w:val="center"/>
          </w:tcPr>
          <w:p w14:paraId="308EE4DB" w14:textId="77777777" w:rsidR="00125EC5" w:rsidRDefault="00125EC5" w:rsidP="004B05EA">
            <w:pPr>
              <w:keepNext/>
            </w:pPr>
          </w:p>
        </w:tc>
        <w:tc>
          <w:tcPr>
            <w:tcW w:w="1620" w:type="dxa"/>
            <w:tcBorders>
              <w:bottom w:val="dotted" w:sz="4" w:space="0" w:color="auto"/>
            </w:tcBorders>
            <w:vAlign w:val="center"/>
          </w:tcPr>
          <w:p w14:paraId="74EE8384" w14:textId="77777777" w:rsidR="00125EC5" w:rsidRDefault="00125EC5" w:rsidP="004B05EA">
            <w:pPr>
              <w:keepNext/>
            </w:pPr>
          </w:p>
        </w:tc>
        <w:tc>
          <w:tcPr>
            <w:tcW w:w="1620" w:type="dxa"/>
            <w:tcBorders>
              <w:bottom w:val="dotted" w:sz="4" w:space="0" w:color="auto"/>
            </w:tcBorders>
            <w:vAlign w:val="center"/>
          </w:tcPr>
          <w:p w14:paraId="7D38569C" w14:textId="77777777" w:rsidR="00125EC5" w:rsidRDefault="00125EC5" w:rsidP="004B05EA">
            <w:pPr>
              <w:keepNext/>
            </w:pPr>
          </w:p>
        </w:tc>
        <w:tc>
          <w:tcPr>
            <w:tcW w:w="1620" w:type="dxa"/>
            <w:tcBorders>
              <w:bottom w:val="dotted" w:sz="4" w:space="0" w:color="auto"/>
            </w:tcBorders>
            <w:vAlign w:val="center"/>
          </w:tcPr>
          <w:p w14:paraId="755FA205" w14:textId="77777777" w:rsidR="00125EC5" w:rsidRDefault="00F35505" w:rsidP="004B05EA">
            <w:pPr>
              <w:keepNext/>
              <w:jc w:val="left"/>
              <w:divId w:val="1"/>
            </w:pPr>
            <w:r>
              <w:rPr>
                <w:sz w:val="16"/>
              </w:rPr>
              <w:t>Chojuro, Gold Nijisseiki, Shinsui</w:t>
            </w:r>
          </w:p>
        </w:tc>
        <w:tc>
          <w:tcPr>
            <w:tcW w:w="1620" w:type="dxa"/>
            <w:tcBorders>
              <w:bottom w:val="dotted" w:sz="4" w:space="0" w:color="auto"/>
            </w:tcBorders>
            <w:vAlign w:val="center"/>
          </w:tcPr>
          <w:p w14:paraId="70D783B0" w14:textId="77777777" w:rsidR="00125EC5" w:rsidRDefault="00F35505" w:rsidP="004B05EA">
            <w:pPr>
              <w:keepNext/>
              <w:jc w:val="center"/>
              <w:divId w:val="1"/>
            </w:pPr>
            <w:r>
              <w:rPr>
                <w:rFonts w:eastAsia="Arial"/>
                <w:sz w:val="16"/>
              </w:rPr>
              <w:t xml:space="preserve">3 </w:t>
            </w:r>
          </w:p>
        </w:tc>
      </w:tr>
      <w:tr w:rsidR="00125EC5" w14:paraId="35F7AE93" w14:textId="77777777">
        <w:trPr>
          <w:trHeight w:val="320"/>
        </w:trPr>
        <w:tc>
          <w:tcPr>
            <w:tcW w:w="1620" w:type="dxa"/>
            <w:gridSpan w:val="2"/>
            <w:vMerge/>
          </w:tcPr>
          <w:p w14:paraId="4098C854" w14:textId="77777777" w:rsidR="00125EC5" w:rsidRDefault="00125EC5"/>
        </w:tc>
        <w:tc>
          <w:tcPr>
            <w:tcW w:w="1620" w:type="dxa"/>
            <w:gridSpan w:val="2"/>
            <w:tcBorders>
              <w:bottom w:val="dotted" w:sz="4" w:space="0" w:color="auto"/>
            </w:tcBorders>
            <w:vAlign w:val="center"/>
          </w:tcPr>
          <w:p w14:paraId="404A1309" w14:textId="77777777" w:rsidR="00125EC5" w:rsidRDefault="00F35505">
            <w:pPr>
              <w:jc w:val="left"/>
              <w:divId w:val="1"/>
            </w:pPr>
            <w:r>
              <w:rPr>
                <w:sz w:val="16"/>
              </w:rPr>
              <w:t>medium to large</w:t>
            </w:r>
          </w:p>
        </w:tc>
        <w:tc>
          <w:tcPr>
            <w:tcW w:w="1620" w:type="dxa"/>
            <w:gridSpan w:val="2"/>
            <w:tcBorders>
              <w:bottom w:val="dotted" w:sz="4" w:space="0" w:color="auto"/>
            </w:tcBorders>
            <w:vAlign w:val="center"/>
          </w:tcPr>
          <w:p w14:paraId="74C915E9" w14:textId="77777777" w:rsidR="00125EC5" w:rsidRDefault="00125EC5"/>
        </w:tc>
        <w:tc>
          <w:tcPr>
            <w:tcW w:w="1620" w:type="dxa"/>
            <w:tcBorders>
              <w:bottom w:val="dotted" w:sz="4" w:space="0" w:color="auto"/>
            </w:tcBorders>
            <w:vAlign w:val="center"/>
          </w:tcPr>
          <w:p w14:paraId="615A7D16" w14:textId="77777777" w:rsidR="00125EC5" w:rsidRDefault="00125EC5"/>
        </w:tc>
        <w:tc>
          <w:tcPr>
            <w:tcW w:w="1620" w:type="dxa"/>
            <w:tcBorders>
              <w:bottom w:val="dotted" w:sz="4" w:space="0" w:color="auto"/>
            </w:tcBorders>
            <w:vAlign w:val="center"/>
          </w:tcPr>
          <w:p w14:paraId="677D8F21" w14:textId="77777777" w:rsidR="00125EC5" w:rsidRDefault="00125EC5"/>
        </w:tc>
        <w:tc>
          <w:tcPr>
            <w:tcW w:w="1620" w:type="dxa"/>
            <w:tcBorders>
              <w:bottom w:val="dotted" w:sz="4" w:space="0" w:color="auto"/>
            </w:tcBorders>
            <w:vAlign w:val="center"/>
          </w:tcPr>
          <w:p w14:paraId="56E8D288" w14:textId="77777777" w:rsidR="00125EC5" w:rsidRDefault="00125EC5"/>
        </w:tc>
        <w:tc>
          <w:tcPr>
            <w:tcW w:w="1620" w:type="dxa"/>
            <w:tcBorders>
              <w:bottom w:val="dotted" w:sz="4" w:space="0" w:color="auto"/>
            </w:tcBorders>
            <w:vAlign w:val="center"/>
          </w:tcPr>
          <w:p w14:paraId="3CE19AAD" w14:textId="77777777" w:rsidR="00125EC5" w:rsidRDefault="00F35505">
            <w:pPr>
              <w:jc w:val="center"/>
              <w:divId w:val="1"/>
            </w:pPr>
            <w:r>
              <w:rPr>
                <w:rFonts w:eastAsia="Arial"/>
                <w:sz w:val="16"/>
              </w:rPr>
              <w:t xml:space="preserve">4 </w:t>
            </w:r>
          </w:p>
        </w:tc>
      </w:tr>
      <w:tr w:rsidR="00125EC5" w14:paraId="1FA9C238" w14:textId="77777777">
        <w:trPr>
          <w:trHeight w:val="320"/>
        </w:trPr>
        <w:tc>
          <w:tcPr>
            <w:tcW w:w="1620" w:type="dxa"/>
            <w:gridSpan w:val="2"/>
            <w:vMerge/>
          </w:tcPr>
          <w:p w14:paraId="79F0FB11" w14:textId="77777777" w:rsidR="00125EC5" w:rsidRDefault="00125EC5"/>
        </w:tc>
        <w:tc>
          <w:tcPr>
            <w:tcW w:w="1620" w:type="dxa"/>
            <w:gridSpan w:val="2"/>
            <w:tcBorders>
              <w:bottom w:val="dotted" w:sz="4" w:space="0" w:color="auto"/>
            </w:tcBorders>
            <w:vAlign w:val="center"/>
          </w:tcPr>
          <w:p w14:paraId="2CDCA7D3" w14:textId="77777777" w:rsidR="00125EC5" w:rsidRDefault="00F35505">
            <w:pPr>
              <w:jc w:val="left"/>
              <w:divId w:val="1"/>
            </w:pPr>
            <w:r>
              <w:rPr>
                <w:sz w:val="16"/>
              </w:rPr>
              <w:t>large</w:t>
            </w:r>
          </w:p>
        </w:tc>
        <w:tc>
          <w:tcPr>
            <w:tcW w:w="1620" w:type="dxa"/>
            <w:gridSpan w:val="2"/>
            <w:tcBorders>
              <w:bottom w:val="dotted" w:sz="4" w:space="0" w:color="auto"/>
            </w:tcBorders>
            <w:vAlign w:val="center"/>
          </w:tcPr>
          <w:p w14:paraId="281F0BD1" w14:textId="77777777" w:rsidR="00125EC5" w:rsidRDefault="00125EC5"/>
        </w:tc>
        <w:tc>
          <w:tcPr>
            <w:tcW w:w="1620" w:type="dxa"/>
            <w:tcBorders>
              <w:bottom w:val="dotted" w:sz="4" w:space="0" w:color="auto"/>
            </w:tcBorders>
            <w:vAlign w:val="center"/>
          </w:tcPr>
          <w:p w14:paraId="4A151350" w14:textId="77777777" w:rsidR="00125EC5" w:rsidRDefault="00125EC5"/>
        </w:tc>
        <w:tc>
          <w:tcPr>
            <w:tcW w:w="1620" w:type="dxa"/>
            <w:tcBorders>
              <w:bottom w:val="dotted" w:sz="4" w:space="0" w:color="auto"/>
            </w:tcBorders>
            <w:vAlign w:val="center"/>
          </w:tcPr>
          <w:p w14:paraId="2592BB5B" w14:textId="77777777" w:rsidR="00125EC5" w:rsidRDefault="00125EC5"/>
        </w:tc>
        <w:tc>
          <w:tcPr>
            <w:tcW w:w="1620" w:type="dxa"/>
            <w:tcBorders>
              <w:bottom w:val="dotted" w:sz="4" w:space="0" w:color="auto"/>
            </w:tcBorders>
            <w:vAlign w:val="center"/>
          </w:tcPr>
          <w:p w14:paraId="092A5CFE" w14:textId="77777777" w:rsidR="00125EC5" w:rsidRDefault="00F35505">
            <w:pPr>
              <w:jc w:val="left"/>
              <w:divId w:val="1"/>
            </w:pPr>
            <w:r>
              <w:rPr>
                <w:sz w:val="16"/>
              </w:rPr>
              <w:t>Hosui, Kosui</w:t>
            </w:r>
          </w:p>
        </w:tc>
        <w:tc>
          <w:tcPr>
            <w:tcW w:w="1620" w:type="dxa"/>
            <w:tcBorders>
              <w:bottom w:val="dotted" w:sz="4" w:space="0" w:color="auto"/>
            </w:tcBorders>
            <w:vAlign w:val="center"/>
          </w:tcPr>
          <w:p w14:paraId="393E21F7" w14:textId="77777777" w:rsidR="00125EC5" w:rsidRDefault="00F35505">
            <w:pPr>
              <w:jc w:val="center"/>
              <w:divId w:val="1"/>
            </w:pPr>
            <w:r>
              <w:rPr>
                <w:rFonts w:eastAsia="Arial"/>
                <w:sz w:val="16"/>
              </w:rPr>
              <w:t xml:space="preserve">5 </w:t>
            </w:r>
          </w:p>
        </w:tc>
      </w:tr>
      <w:tr w:rsidR="00125EC5" w14:paraId="46FE0485" w14:textId="77777777">
        <w:trPr>
          <w:trHeight w:val="360"/>
        </w:trPr>
        <w:tc>
          <w:tcPr>
            <w:tcW w:w="810" w:type="dxa"/>
            <w:tcBorders>
              <w:right w:val="dotted" w:sz="4" w:space="0" w:color="auto"/>
            </w:tcBorders>
            <w:shd w:val="clear" w:color="auto" w:fill="DFDFD7"/>
            <w:vAlign w:val="center"/>
          </w:tcPr>
          <w:p w14:paraId="4E8CAEBE" w14:textId="77777777" w:rsidR="00125EC5" w:rsidRDefault="00F35505">
            <w:r>
              <w:rPr>
                <w:rFonts w:eastAsia="Arial"/>
                <w:b/>
                <w:sz w:val="16"/>
              </w:rPr>
              <w:t>24.</w:t>
            </w:r>
          </w:p>
        </w:tc>
        <w:tc>
          <w:tcPr>
            <w:tcW w:w="810" w:type="dxa"/>
            <w:tcBorders>
              <w:right w:val="dotted" w:sz="4" w:space="0" w:color="auto"/>
            </w:tcBorders>
            <w:shd w:val="clear" w:color="auto" w:fill="DFDFD7"/>
            <w:vAlign w:val="center"/>
          </w:tcPr>
          <w:p w14:paraId="0618850C"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75B4BE8D" w14:textId="77777777" w:rsidR="00125EC5" w:rsidRDefault="00F35505">
            <w:r>
              <w:rPr>
                <w:rFonts w:eastAsia="Arial"/>
                <w:b/>
                <w:sz w:val="16"/>
              </w:rPr>
              <w:t>PQ</w:t>
            </w:r>
          </w:p>
        </w:tc>
        <w:tc>
          <w:tcPr>
            <w:tcW w:w="810" w:type="dxa"/>
            <w:tcBorders>
              <w:right w:val="dotted" w:sz="4" w:space="0" w:color="auto"/>
            </w:tcBorders>
            <w:shd w:val="clear" w:color="auto" w:fill="DFDFD7"/>
            <w:vAlign w:val="center"/>
          </w:tcPr>
          <w:p w14:paraId="31FF12F9" w14:textId="77777777" w:rsidR="00125EC5" w:rsidRDefault="00F35505">
            <w:r>
              <w:rPr>
                <w:rFonts w:eastAsia="Arial"/>
                <w:b/>
                <w:sz w:val="16"/>
              </w:rPr>
              <w:t>VG</w:t>
            </w:r>
          </w:p>
        </w:tc>
        <w:tc>
          <w:tcPr>
            <w:tcW w:w="810" w:type="dxa"/>
            <w:tcBorders>
              <w:right w:val="dotted" w:sz="4" w:space="0" w:color="auto"/>
            </w:tcBorders>
            <w:shd w:val="clear" w:color="auto" w:fill="DFDFD7"/>
            <w:vAlign w:val="center"/>
          </w:tcPr>
          <w:p w14:paraId="218795BA"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6987CE0B" w14:textId="77777777" w:rsidR="00125EC5" w:rsidRDefault="00F35505">
            <w:r>
              <w:rPr>
                <w:rFonts w:eastAsia="Arial"/>
                <w:b/>
                <w:sz w:val="16"/>
              </w:rPr>
              <w:t>(c)</w:t>
            </w:r>
          </w:p>
        </w:tc>
        <w:tc>
          <w:tcPr>
            <w:tcW w:w="1620" w:type="dxa"/>
            <w:shd w:val="clear" w:color="auto" w:fill="DFDFD7"/>
            <w:vAlign w:val="center"/>
          </w:tcPr>
          <w:p w14:paraId="19F87528" w14:textId="77777777" w:rsidR="00125EC5" w:rsidRDefault="00125EC5"/>
        </w:tc>
        <w:tc>
          <w:tcPr>
            <w:tcW w:w="1620" w:type="dxa"/>
            <w:shd w:val="clear" w:color="auto" w:fill="DFDFD7"/>
          </w:tcPr>
          <w:p w14:paraId="6BB34E5A" w14:textId="77777777" w:rsidR="00125EC5" w:rsidRDefault="00125EC5"/>
        </w:tc>
        <w:tc>
          <w:tcPr>
            <w:tcW w:w="1620" w:type="dxa"/>
            <w:shd w:val="clear" w:color="auto" w:fill="DFDFD7"/>
          </w:tcPr>
          <w:p w14:paraId="58D1D631" w14:textId="77777777" w:rsidR="00125EC5" w:rsidRDefault="00125EC5"/>
        </w:tc>
        <w:tc>
          <w:tcPr>
            <w:tcW w:w="1620" w:type="dxa"/>
            <w:shd w:val="clear" w:color="auto" w:fill="DFDFD7"/>
          </w:tcPr>
          <w:p w14:paraId="05130D9D" w14:textId="77777777" w:rsidR="00125EC5" w:rsidRDefault="00125EC5"/>
        </w:tc>
      </w:tr>
      <w:tr w:rsidR="00125EC5" w14:paraId="792235FD" w14:textId="77777777">
        <w:trPr>
          <w:trHeight w:val="440"/>
        </w:trPr>
        <w:tc>
          <w:tcPr>
            <w:tcW w:w="1620" w:type="dxa"/>
            <w:gridSpan w:val="2"/>
            <w:vMerge w:val="restart"/>
          </w:tcPr>
          <w:p w14:paraId="1A003CE8" w14:textId="77777777" w:rsidR="00125EC5" w:rsidRDefault="00125EC5"/>
        </w:tc>
        <w:tc>
          <w:tcPr>
            <w:tcW w:w="1620" w:type="dxa"/>
            <w:gridSpan w:val="2"/>
            <w:tcBorders>
              <w:bottom w:val="dotted" w:sz="4" w:space="0" w:color="auto"/>
            </w:tcBorders>
          </w:tcPr>
          <w:p w14:paraId="162D5AEA" w14:textId="77777777" w:rsidR="00125EC5" w:rsidRDefault="00F35505">
            <w:pPr>
              <w:spacing w:before="113" w:after="113"/>
              <w:jc w:val="left"/>
              <w:divId w:val="1"/>
            </w:pPr>
            <w:r>
              <w:rPr>
                <w:b/>
                <w:sz w:val="16"/>
              </w:rPr>
              <w:t>Petal: shape</w:t>
            </w:r>
          </w:p>
        </w:tc>
        <w:tc>
          <w:tcPr>
            <w:tcW w:w="1620" w:type="dxa"/>
            <w:gridSpan w:val="2"/>
            <w:tcBorders>
              <w:bottom w:val="dotted" w:sz="4" w:space="0" w:color="auto"/>
            </w:tcBorders>
          </w:tcPr>
          <w:p w14:paraId="6505732F" w14:textId="77777777" w:rsidR="00125EC5" w:rsidRDefault="00125EC5"/>
        </w:tc>
        <w:tc>
          <w:tcPr>
            <w:tcW w:w="1620" w:type="dxa"/>
            <w:tcBorders>
              <w:bottom w:val="dotted" w:sz="4" w:space="0" w:color="auto"/>
            </w:tcBorders>
          </w:tcPr>
          <w:p w14:paraId="1D20CA69" w14:textId="77777777" w:rsidR="00125EC5" w:rsidRDefault="00125EC5"/>
        </w:tc>
        <w:tc>
          <w:tcPr>
            <w:tcW w:w="1620" w:type="dxa"/>
            <w:tcBorders>
              <w:bottom w:val="dotted" w:sz="4" w:space="0" w:color="auto"/>
            </w:tcBorders>
          </w:tcPr>
          <w:p w14:paraId="0E01ED0C" w14:textId="77777777" w:rsidR="00125EC5" w:rsidRDefault="00125EC5"/>
        </w:tc>
        <w:tc>
          <w:tcPr>
            <w:tcW w:w="1620" w:type="dxa"/>
            <w:tcBorders>
              <w:bottom w:val="dotted" w:sz="4" w:space="0" w:color="auto"/>
            </w:tcBorders>
          </w:tcPr>
          <w:p w14:paraId="7AEFA319" w14:textId="77777777" w:rsidR="00125EC5" w:rsidRDefault="00125EC5"/>
        </w:tc>
        <w:tc>
          <w:tcPr>
            <w:tcW w:w="1620" w:type="dxa"/>
            <w:tcBorders>
              <w:bottom w:val="dotted" w:sz="4" w:space="0" w:color="auto"/>
            </w:tcBorders>
          </w:tcPr>
          <w:p w14:paraId="5650E9B2" w14:textId="77777777" w:rsidR="00125EC5" w:rsidRDefault="00125EC5"/>
        </w:tc>
      </w:tr>
      <w:tr w:rsidR="00125EC5" w14:paraId="064ED34D" w14:textId="77777777">
        <w:trPr>
          <w:trHeight w:val="320"/>
        </w:trPr>
        <w:tc>
          <w:tcPr>
            <w:tcW w:w="1620" w:type="dxa"/>
            <w:gridSpan w:val="2"/>
            <w:vMerge/>
          </w:tcPr>
          <w:p w14:paraId="307E336E" w14:textId="77777777" w:rsidR="00125EC5" w:rsidRDefault="00125EC5"/>
        </w:tc>
        <w:tc>
          <w:tcPr>
            <w:tcW w:w="1620" w:type="dxa"/>
            <w:gridSpan w:val="2"/>
            <w:tcBorders>
              <w:bottom w:val="dotted" w:sz="4" w:space="0" w:color="auto"/>
            </w:tcBorders>
            <w:vAlign w:val="center"/>
          </w:tcPr>
          <w:p w14:paraId="7487DB00" w14:textId="77777777" w:rsidR="00125EC5" w:rsidRDefault="00F35505">
            <w:pPr>
              <w:jc w:val="left"/>
              <w:divId w:val="1"/>
            </w:pPr>
            <w:r>
              <w:rPr>
                <w:sz w:val="16"/>
              </w:rPr>
              <w:t>ovate</w:t>
            </w:r>
          </w:p>
        </w:tc>
        <w:tc>
          <w:tcPr>
            <w:tcW w:w="1620" w:type="dxa"/>
            <w:gridSpan w:val="2"/>
            <w:tcBorders>
              <w:bottom w:val="dotted" w:sz="4" w:space="0" w:color="auto"/>
            </w:tcBorders>
            <w:vAlign w:val="center"/>
          </w:tcPr>
          <w:p w14:paraId="1AE97940" w14:textId="77777777" w:rsidR="00125EC5" w:rsidRDefault="00125EC5"/>
        </w:tc>
        <w:tc>
          <w:tcPr>
            <w:tcW w:w="1620" w:type="dxa"/>
            <w:tcBorders>
              <w:bottom w:val="dotted" w:sz="4" w:space="0" w:color="auto"/>
            </w:tcBorders>
            <w:vAlign w:val="center"/>
          </w:tcPr>
          <w:p w14:paraId="09DD559C" w14:textId="77777777" w:rsidR="00125EC5" w:rsidRDefault="00125EC5"/>
        </w:tc>
        <w:tc>
          <w:tcPr>
            <w:tcW w:w="1620" w:type="dxa"/>
            <w:tcBorders>
              <w:bottom w:val="dotted" w:sz="4" w:space="0" w:color="auto"/>
            </w:tcBorders>
            <w:vAlign w:val="center"/>
          </w:tcPr>
          <w:p w14:paraId="0B29EE7C" w14:textId="77777777" w:rsidR="00125EC5" w:rsidRDefault="00125EC5"/>
        </w:tc>
        <w:tc>
          <w:tcPr>
            <w:tcW w:w="1620" w:type="dxa"/>
            <w:tcBorders>
              <w:bottom w:val="dotted" w:sz="4" w:space="0" w:color="auto"/>
            </w:tcBorders>
            <w:vAlign w:val="center"/>
          </w:tcPr>
          <w:p w14:paraId="62AEAFFC" w14:textId="77777777" w:rsidR="00125EC5" w:rsidRDefault="00F35505">
            <w:pPr>
              <w:jc w:val="left"/>
              <w:divId w:val="1"/>
            </w:pPr>
            <w:r>
              <w:rPr>
                <w:sz w:val="16"/>
              </w:rPr>
              <w:t>Hosui, Shinko</w:t>
            </w:r>
          </w:p>
        </w:tc>
        <w:tc>
          <w:tcPr>
            <w:tcW w:w="1620" w:type="dxa"/>
            <w:tcBorders>
              <w:bottom w:val="dotted" w:sz="4" w:space="0" w:color="auto"/>
            </w:tcBorders>
            <w:vAlign w:val="center"/>
          </w:tcPr>
          <w:p w14:paraId="62A24570" w14:textId="77777777" w:rsidR="00125EC5" w:rsidRDefault="00F35505">
            <w:pPr>
              <w:jc w:val="center"/>
              <w:divId w:val="1"/>
            </w:pPr>
            <w:r>
              <w:rPr>
                <w:rFonts w:eastAsia="Arial"/>
                <w:sz w:val="16"/>
              </w:rPr>
              <w:t xml:space="preserve">1 </w:t>
            </w:r>
          </w:p>
        </w:tc>
      </w:tr>
      <w:tr w:rsidR="00125EC5" w14:paraId="69CF2E9B" w14:textId="77777777">
        <w:trPr>
          <w:trHeight w:val="320"/>
        </w:trPr>
        <w:tc>
          <w:tcPr>
            <w:tcW w:w="1620" w:type="dxa"/>
            <w:gridSpan w:val="2"/>
            <w:vMerge/>
          </w:tcPr>
          <w:p w14:paraId="190CDCE2" w14:textId="77777777" w:rsidR="00125EC5" w:rsidRDefault="00125EC5"/>
        </w:tc>
        <w:tc>
          <w:tcPr>
            <w:tcW w:w="1620" w:type="dxa"/>
            <w:gridSpan w:val="2"/>
            <w:tcBorders>
              <w:bottom w:val="dotted" w:sz="4" w:space="0" w:color="auto"/>
            </w:tcBorders>
            <w:vAlign w:val="center"/>
          </w:tcPr>
          <w:p w14:paraId="1D828E83" w14:textId="77777777" w:rsidR="00125EC5" w:rsidRDefault="00F35505">
            <w:pPr>
              <w:jc w:val="left"/>
              <w:divId w:val="1"/>
            </w:pPr>
            <w:r>
              <w:rPr>
                <w:sz w:val="16"/>
              </w:rPr>
              <w:t>elliptic</w:t>
            </w:r>
          </w:p>
        </w:tc>
        <w:tc>
          <w:tcPr>
            <w:tcW w:w="1620" w:type="dxa"/>
            <w:gridSpan w:val="2"/>
            <w:tcBorders>
              <w:bottom w:val="dotted" w:sz="4" w:space="0" w:color="auto"/>
            </w:tcBorders>
            <w:vAlign w:val="center"/>
          </w:tcPr>
          <w:p w14:paraId="34A20B36" w14:textId="77777777" w:rsidR="00125EC5" w:rsidRDefault="00125EC5"/>
        </w:tc>
        <w:tc>
          <w:tcPr>
            <w:tcW w:w="1620" w:type="dxa"/>
            <w:tcBorders>
              <w:bottom w:val="dotted" w:sz="4" w:space="0" w:color="auto"/>
            </w:tcBorders>
            <w:vAlign w:val="center"/>
          </w:tcPr>
          <w:p w14:paraId="4794E55E" w14:textId="77777777" w:rsidR="00125EC5" w:rsidRDefault="00125EC5"/>
        </w:tc>
        <w:tc>
          <w:tcPr>
            <w:tcW w:w="1620" w:type="dxa"/>
            <w:tcBorders>
              <w:bottom w:val="dotted" w:sz="4" w:space="0" w:color="auto"/>
            </w:tcBorders>
            <w:vAlign w:val="center"/>
          </w:tcPr>
          <w:p w14:paraId="36301D51" w14:textId="77777777" w:rsidR="00125EC5" w:rsidRDefault="00125EC5"/>
        </w:tc>
        <w:tc>
          <w:tcPr>
            <w:tcW w:w="1620" w:type="dxa"/>
            <w:tcBorders>
              <w:bottom w:val="dotted" w:sz="4" w:space="0" w:color="auto"/>
            </w:tcBorders>
            <w:vAlign w:val="center"/>
          </w:tcPr>
          <w:p w14:paraId="6EE181EB" w14:textId="77777777" w:rsidR="00125EC5" w:rsidRDefault="00F35505">
            <w:pPr>
              <w:jc w:val="left"/>
              <w:divId w:val="1"/>
            </w:pPr>
            <w:r>
              <w:rPr>
                <w:sz w:val="16"/>
              </w:rPr>
              <w:t>Kosui</w:t>
            </w:r>
          </w:p>
        </w:tc>
        <w:tc>
          <w:tcPr>
            <w:tcW w:w="1620" w:type="dxa"/>
            <w:tcBorders>
              <w:bottom w:val="dotted" w:sz="4" w:space="0" w:color="auto"/>
            </w:tcBorders>
            <w:vAlign w:val="center"/>
          </w:tcPr>
          <w:p w14:paraId="5C41F7E0" w14:textId="77777777" w:rsidR="00125EC5" w:rsidRDefault="00F35505">
            <w:pPr>
              <w:jc w:val="center"/>
              <w:divId w:val="1"/>
            </w:pPr>
            <w:r>
              <w:rPr>
                <w:rFonts w:eastAsia="Arial"/>
                <w:sz w:val="16"/>
              </w:rPr>
              <w:t xml:space="preserve">2 </w:t>
            </w:r>
          </w:p>
        </w:tc>
      </w:tr>
      <w:tr w:rsidR="00125EC5" w14:paraId="5C53BE5F" w14:textId="77777777">
        <w:trPr>
          <w:trHeight w:val="320"/>
        </w:trPr>
        <w:tc>
          <w:tcPr>
            <w:tcW w:w="1620" w:type="dxa"/>
            <w:gridSpan w:val="2"/>
            <w:vMerge/>
          </w:tcPr>
          <w:p w14:paraId="4C3BCF2B" w14:textId="77777777" w:rsidR="00125EC5" w:rsidRDefault="00125EC5"/>
        </w:tc>
        <w:tc>
          <w:tcPr>
            <w:tcW w:w="1620" w:type="dxa"/>
            <w:gridSpan w:val="2"/>
            <w:tcBorders>
              <w:bottom w:val="dotted" w:sz="4" w:space="0" w:color="auto"/>
            </w:tcBorders>
            <w:vAlign w:val="center"/>
          </w:tcPr>
          <w:p w14:paraId="2D877CD0" w14:textId="77777777" w:rsidR="00125EC5" w:rsidRDefault="00F35505">
            <w:pPr>
              <w:jc w:val="left"/>
              <w:divId w:val="1"/>
            </w:pPr>
            <w:r>
              <w:rPr>
                <w:sz w:val="16"/>
              </w:rPr>
              <w:t>circular</w:t>
            </w:r>
          </w:p>
        </w:tc>
        <w:tc>
          <w:tcPr>
            <w:tcW w:w="1620" w:type="dxa"/>
            <w:gridSpan w:val="2"/>
            <w:tcBorders>
              <w:bottom w:val="dotted" w:sz="4" w:space="0" w:color="auto"/>
            </w:tcBorders>
            <w:vAlign w:val="center"/>
          </w:tcPr>
          <w:p w14:paraId="41CC0962" w14:textId="77777777" w:rsidR="00125EC5" w:rsidRDefault="00125EC5"/>
        </w:tc>
        <w:tc>
          <w:tcPr>
            <w:tcW w:w="1620" w:type="dxa"/>
            <w:tcBorders>
              <w:bottom w:val="dotted" w:sz="4" w:space="0" w:color="auto"/>
            </w:tcBorders>
            <w:vAlign w:val="center"/>
          </w:tcPr>
          <w:p w14:paraId="4B90DBED" w14:textId="77777777" w:rsidR="00125EC5" w:rsidRDefault="00125EC5"/>
        </w:tc>
        <w:tc>
          <w:tcPr>
            <w:tcW w:w="1620" w:type="dxa"/>
            <w:tcBorders>
              <w:bottom w:val="dotted" w:sz="4" w:space="0" w:color="auto"/>
            </w:tcBorders>
            <w:vAlign w:val="center"/>
          </w:tcPr>
          <w:p w14:paraId="0F51FF72" w14:textId="77777777" w:rsidR="00125EC5" w:rsidRDefault="00125EC5"/>
        </w:tc>
        <w:tc>
          <w:tcPr>
            <w:tcW w:w="1620" w:type="dxa"/>
            <w:tcBorders>
              <w:bottom w:val="dotted" w:sz="4" w:space="0" w:color="auto"/>
            </w:tcBorders>
            <w:vAlign w:val="center"/>
          </w:tcPr>
          <w:p w14:paraId="57C184EA" w14:textId="77777777" w:rsidR="00125EC5" w:rsidRDefault="00F35505">
            <w:pPr>
              <w:jc w:val="left"/>
              <w:divId w:val="1"/>
            </w:pPr>
            <w:r>
              <w:rPr>
                <w:sz w:val="16"/>
              </w:rPr>
              <w:t>Chojuro, Gold Nijisseiki, Niitaka</w:t>
            </w:r>
          </w:p>
        </w:tc>
        <w:tc>
          <w:tcPr>
            <w:tcW w:w="1620" w:type="dxa"/>
            <w:tcBorders>
              <w:bottom w:val="dotted" w:sz="4" w:space="0" w:color="auto"/>
            </w:tcBorders>
            <w:vAlign w:val="center"/>
          </w:tcPr>
          <w:p w14:paraId="3614F04E" w14:textId="77777777" w:rsidR="00125EC5" w:rsidRDefault="00F35505">
            <w:pPr>
              <w:jc w:val="center"/>
              <w:divId w:val="1"/>
            </w:pPr>
            <w:r>
              <w:rPr>
                <w:rFonts w:eastAsia="Arial"/>
                <w:sz w:val="16"/>
              </w:rPr>
              <w:t xml:space="preserve">3 </w:t>
            </w:r>
          </w:p>
        </w:tc>
      </w:tr>
      <w:tr w:rsidR="00125EC5" w14:paraId="72CB76A9" w14:textId="77777777">
        <w:trPr>
          <w:trHeight w:val="360"/>
        </w:trPr>
        <w:tc>
          <w:tcPr>
            <w:tcW w:w="810" w:type="dxa"/>
            <w:tcBorders>
              <w:right w:val="dotted" w:sz="4" w:space="0" w:color="auto"/>
            </w:tcBorders>
            <w:shd w:val="clear" w:color="auto" w:fill="DFDFD7"/>
            <w:vAlign w:val="center"/>
          </w:tcPr>
          <w:p w14:paraId="13BB1AC8" w14:textId="77777777" w:rsidR="00125EC5" w:rsidRDefault="00F35505">
            <w:r>
              <w:rPr>
                <w:rFonts w:eastAsia="Arial"/>
                <w:b/>
                <w:sz w:val="16"/>
              </w:rPr>
              <w:t>25.</w:t>
            </w:r>
          </w:p>
        </w:tc>
        <w:tc>
          <w:tcPr>
            <w:tcW w:w="810" w:type="dxa"/>
            <w:tcBorders>
              <w:right w:val="dotted" w:sz="4" w:space="0" w:color="auto"/>
            </w:tcBorders>
            <w:shd w:val="clear" w:color="auto" w:fill="DFDFD7"/>
            <w:vAlign w:val="center"/>
          </w:tcPr>
          <w:p w14:paraId="0BFF1D16" w14:textId="77777777" w:rsidR="00125EC5" w:rsidRDefault="00125EC5"/>
        </w:tc>
        <w:tc>
          <w:tcPr>
            <w:tcW w:w="810" w:type="dxa"/>
            <w:tcBorders>
              <w:right w:val="dotted" w:sz="4" w:space="0" w:color="auto"/>
            </w:tcBorders>
            <w:shd w:val="clear" w:color="auto" w:fill="DFDFD7"/>
            <w:vAlign w:val="center"/>
          </w:tcPr>
          <w:p w14:paraId="550B91D5" w14:textId="77777777" w:rsidR="00125EC5" w:rsidRDefault="00F35505">
            <w:r>
              <w:rPr>
                <w:rFonts w:eastAsia="Arial"/>
                <w:b/>
                <w:sz w:val="16"/>
              </w:rPr>
              <w:t>QN</w:t>
            </w:r>
          </w:p>
        </w:tc>
        <w:tc>
          <w:tcPr>
            <w:tcW w:w="810" w:type="dxa"/>
            <w:tcBorders>
              <w:right w:val="dotted" w:sz="4" w:space="0" w:color="auto"/>
            </w:tcBorders>
            <w:shd w:val="clear" w:color="auto" w:fill="DFDFD7"/>
            <w:vAlign w:val="center"/>
          </w:tcPr>
          <w:p w14:paraId="37E6851A" w14:textId="77777777" w:rsidR="00125EC5" w:rsidRDefault="00F35505">
            <w:r>
              <w:rPr>
                <w:rFonts w:eastAsia="Arial"/>
                <w:b/>
                <w:sz w:val="16"/>
              </w:rPr>
              <w:t>VG</w:t>
            </w:r>
          </w:p>
        </w:tc>
        <w:tc>
          <w:tcPr>
            <w:tcW w:w="810" w:type="dxa"/>
            <w:tcBorders>
              <w:right w:val="dotted" w:sz="4" w:space="0" w:color="auto"/>
            </w:tcBorders>
            <w:shd w:val="clear" w:color="auto" w:fill="DFDFD7"/>
            <w:vAlign w:val="center"/>
          </w:tcPr>
          <w:p w14:paraId="218CFF6D"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392FCF4A" w14:textId="77777777" w:rsidR="00125EC5" w:rsidRDefault="00F35505">
            <w:r>
              <w:rPr>
                <w:rFonts w:eastAsia="Arial"/>
                <w:b/>
                <w:sz w:val="16"/>
              </w:rPr>
              <w:t>(c)</w:t>
            </w:r>
          </w:p>
        </w:tc>
        <w:tc>
          <w:tcPr>
            <w:tcW w:w="1620" w:type="dxa"/>
            <w:shd w:val="clear" w:color="auto" w:fill="DFDFD7"/>
            <w:vAlign w:val="center"/>
          </w:tcPr>
          <w:p w14:paraId="7A3029CA" w14:textId="77777777" w:rsidR="00125EC5" w:rsidRDefault="00125EC5"/>
        </w:tc>
        <w:tc>
          <w:tcPr>
            <w:tcW w:w="1620" w:type="dxa"/>
            <w:shd w:val="clear" w:color="auto" w:fill="DFDFD7"/>
          </w:tcPr>
          <w:p w14:paraId="24C01768" w14:textId="77777777" w:rsidR="00125EC5" w:rsidRDefault="00125EC5"/>
        </w:tc>
        <w:tc>
          <w:tcPr>
            <w:tcW w:w="1620" w:type="dxa"/>
            <w:shd w:val="clear" w:color="auto" w:fill="DFDFD7"/>
          </w:tcPr>
          <w:p w14:paraId="784EAF58" w14:textId="77777777" w:rsidR="00125EC5" w:rsidRDefault="00125EC5"/>
        </w:tc>
        <w:tc>
          <w:tcPr>
            <w:tcW w:w="1620" w:type="dxa"/>
            <w:shd w:val="clear" w:color="auto" w:fill="DFDFD7"/>
          </w:tcPr>
          <w:p w14:paraId="7DA9B681" w14:textId="77777777" w:rsidR="00125EC5" w:rsidRDefault="00125EC5"/>
        </w:tc>
      </w:tr>
      <w:tr w:rsidR="00125EC5" w14:paraId="515E8AC6" w14:textId="77777777">
        <w:trPr>
          <w:trHeight w:val="440"/>
        </w:trPr>
        <w:tc>
          <w:tcPr>
            <w:tcW w:w="1620" w:type="dxa"/>
            <w:gridSpan w:val="2"/>
            <w:vMerge w:val="restart"/>
          </w:tcPr>
          <w:p w14:paraId="02941EB8" w14:textId="77777777" w:rsidR="00125EC5" w:rsidRDefault="00125EC5"/>
        </w:tc>
        <w:tc>
          <w:tcPr>
            <w:tcW w:w="1620" w:type="dxa"/>
            <w:gridSpan w:val="2"/>
            <w:tcBorders>
              <w:bottom w:val="dotted" w:sz="4" w:space="0" w:color="auto"/>
            </w:tcBorders>
          </w:tcPr>
          <w:p w14:paraId="076B2CEC" w14:textId="77777777" w:rsidR="00125EC5" w:rsidRDefault="00F35505">
            <w:pPr>
              <w:spacing w:before="113" w:after="113"/>
              <w:jc w:val="left"/>
              <w:divId w:val="1"/>
            </w:pPr>
            <w:r>
              <w:rPr>
                <w:b/>
                <w:sz w:val="16"/>
              </w:rPr>
              <w:t>Petal: number of notches on margin</w:t>
            </w:r>
          </w:p>
        </w:tc>
        <w:tc>
          <w:tcPr>
            <w:tcW w:w="1620" w:type="dxa"/>
            <w:gridSpan w:val="2"/>
            <w:tcBorders>
              <w:bottom w:val="dotted" w:sz="4" w:space="0" w:color="auto"/>
            </w:tcBorders>
          </w:tcPr>
          <w:p w14:paraId="35A7166E" w14:textId="77777777" w:rsidR="00125EC5" w:rsidRDefault="00125EC5"/>
        </w:tc>
        <w:tc>
          <w:tcPr>
            <w:tcW w:w="1620" w:type="dxa"/>
            <w:tcBorders>
              <w:bottom w:val="dotted" w:sz="4" w:space="0" w:color="auto"/>
            </w:tcBorders>
          </w:tcPr>
          <w:p w14:paraId="66144960" w14:textId="77777777" w:rsidR="00125EC5" w:rsidRDefault="00125EC5"/>
        </w:tc>
        <w:tc>
          <w:tcPr>
            <w:tcW w:w="1620" w:type="dxa"/>
            <w:tcBorders>
              <w:bottom w:val="dotted" w:sz="4" w:space="0" w:color="auto"/>
            </w:tcBorders>
          </w:tcPr>
          <w:p w14:paraId="334FC71C" w14:textId="77777777" w:rsidR="00125EC5" w:rsidRDefault="00125EC5"/>
        </w:tc>
        <w:tc>
          <w:tcPr>
            <w:tcW w:w="1620" w:type="dxa"/>
            <w:tcBorders>
              <w:bottom w:val="dotted" w:sz="4" w:space="0" w:color="auto"/>
            </w:tcBorders>
          </w:tcPr>
          <w:p w14:paraId="169651D8" w14:textId="77777777" w:rsidR="00125EC5" w:rsidRDefault="00125EC5"/>
        </w:tc>
        <w:tc>
          <w:tcPr>
            <w:tcW w:w="1620" w:type="dxa"/>
            <w:tcBorders>
              <w:bottom w:val="dotted" w:sz="4" w:space="0" w:color="auto"/>
            </w:tcBorders>
          </w:tcPr>
          <w:p w14:paraId="1FCE88B0" w14:textId="77777777" w:rsidR="00125EC5" w:rsidRDefault="00125EC5"/>
        </w:tc>
      </w:tr>
      <w:tr w:rsidR="00125EC5" w14:paraId="1976AE2A" w14:textId="77777777">
        <w:trPr>
          <w:trHeight w:val="320"/>
        </w:trPr>
        <w:tc>
          <w:tcPr>
            <w:tcW w:w="1620" w:type="dxa"/>
            <w:gridSpan w:val="2"/>
            <w:vMerge/>
          </w:tcPr>
          <w:p w14:paraId="32FEA8AB" w14:textId="77777777" w:rsidR="00125EC5" w:rsidRDefault="00125EC5"/>
        </w:tc>
        <w:tc>
          <w:tcPr>
            <w:tcW w:w="1620" w:type="dxa"/>
            <w:gridSpan w:val="2"/>
            <w:tcBorders>
              <w:bottom w:val="dotted" w:sz="4" w:space="0" w:color="auto"/>
            </w:tcBorders>
            <w:vAlign w:val="center"/>
          </w:tcPr>
          <w:p w14:paraId="6E9980AF" w14:textId="77777777" w:rsidR="00125EC5" w:rsidRDefault="00F35505">
            <w:pPr>
              <w:jc w:val="left"/>
              <w:divId w:val="1"/>
            </w:pPr>
            <w:r>
              <w:rPr>
                <w:sz w:val="16"/>
              </w:rPr>
              <w:t>absent or few</w:t>
            </w:r>
          </w:p>
        </w:tc>
        <w:tc>
          <w:tcPr>
            <w:tcW w:w="1620" w:type="dxa"/>
            <w:gridSpan w:val="2"/>
            <w:tcBorders>
              <w:bottom w:val="dotted" w:sz="4" w:space="0" w:color="auto"/>
            </w:tcBorders>
            <w:vAlign w:val="center"/>
          </w:tcPr>
          <w:p w14:paraId="11EAAE3E" w14:textId="77777777" w:rsidR="00125EC5" w:rsidRDefault="00125EC5"/>
        </w:tc>
        <w:tc>
          <w:tcPr>
            <w:tcW w:w="1620" w:type="dxa"/>
            <w:tcBorders>
              <w:bottom w:val="dotted" w:sz="4" w:space="0" w:color="auto"/>
            </w:tcBorders>
            <w:vAlign w:val="center"/>
          </w:tcPr>
          <w:p w14:paraId="732B2CF4" w14:textId="77777777" w:rsidR="00125EC5" w:rsidRDefault="00125EC5"/>
        </w:tc>
        <w:tc>
          <w:tcPr>
            <w:tcW w:w="1620" w:type="dxa"/>
            <w:tcBorders>
              <w:bottom w:val="dotted" w:sz="4" w:space="0" w:color="auto"/>
            </w:tcBorders>
            <w:vAlign w:val="center"/>
          </w:tcPr>
          <w:p w14:paraId="5A6881D4" w14:textId="77777777" w:rsidR="00125EC5" w:rsidRDefault="00125EC5"/>
        </w:tc>
        <w:tc>
          <w:tcPr>
            <w:tcW w:w="1620" w:type="dxa"/>
            <w:tcBorders>
              <w:bottom w:val="dotted" w:sz="4" w:space="0" w:color="auto"/>
            </w:tcBorders>
            <w:vAlign w:val="center"/>
          </w:tcPr>
          <w:p w14:paraId="76497F26" w14:textId="77777777" w:rsidR="00125EC5" w:rsidRDefault="00F35505">
            <w:pPr>
              <w:jc w:val="left"/>
              <w:divId w:val="1"/>
            </w:pPr>
            <w:r>
              <w:rPr>
                <w:sz w:val="16"/>
              </w:rPr>
              <w:t>Aikansui, Niitaka</w:t>
            </w:r>
          </w:p>
        </w:tc>
        <w:tc>
          <w:tcPr>
            <w:tcW w:w="1620" w:type="dxa"/>
            <w:tcBorders>
              <w:bottom w:val="dotted" w:sz="4" w:space="0" w:color="auto"/>
            </w:tcBorders>
            <w:vAlign w:val="center"/>
          </w:tcPr>
          <w:p w14:paraId="7C9FCC89" w14:textId="77777777" w:rsidR="00125EC5" w:rsidRDefault="00F35505">
            <w:pPr>
              <w:jc w:val="center"/>
              <w:divId w:val="1"/>
            </w:pPr>
            <w:r>
              <w:rPr>
                <w:rFonts w:eastAsia="Arial"/>
                <w:sz w:val="16"/>
              </w:rPr>
              <w:t xml:space="preserve">1 </w:t>
            </w:r>
          </w:p>
        </w:tc>
      </w:tr>
      <w:tr w:rsidR="00125EC5" w14:paraId="053BBB90" w14:textId="77777777">
        <w:trPr>
          <w:trHeight w:val="320"/>
        </w:trPr>
        <w:tc>
          <w:tcPr>
            <w:tcW w:w="1620" w:type="dxa"/>
            <w:gridSpan w:val="2"/>
            <w:vMerge/>
          </w:tcPr>
          <w:p w14:paraId="7904479D" w14:textId="77777777" w:rsidR="00125EC5" w:rsidRDefault="00125EC5"/>
        </w:tc>
        <w:tc>
          <w:tcPr>
            <w:tcW w:w="1620" w:type="dxa"/>
            <w:gridSpan w:val="2"/>
            <w:tcBorders>
              <w:bottom w:val="dotted" w:sz="4" w:space="0" w:color="auto"/>
            </w:tcBorders>
            <w:vAlign w:val="center"/>
          </w:tcPr>
          <w:p w14:paraId="343C4161" w14:textId="77777777" w:rsidR="00125EC5" w:rsidRDefault="00F35505">
            <w:pPr>
              <w:jc w:val="left"/>
              <w:divId w:val="1"/>
            </w:pPr>
            <w:r>
              <w:rPr>
                <w:sz w:val="16"/>
              </w:rPr>
              <w:t>medium</w:t>
            </w:r>
          </w:p>
        </w:tc>
        <w:tc>
          <w:tcPr>
            <w:tcW w:w="1620" w:type="dxa"/>
            <w:gridSpan w:val="2"/>
            <w:tcBorders>
              <w:bottom w:val="dotted" w:sz="4" w:space="0" w:color="auto"/>
            </w:tcBorders>
            <w:vAlign w:val="center"/>
          </w:tcPr>
          <w:p w14:paraId="06A4FD16" w14:textId="77777777" w:rsidR="00125EC5" w:rsidRDefault="00125EC5"/>
        </w:tc>
        <w:tc>
          <w:tcPr>
            <w:tcW w:w="1620" w:type="dxa"/>
            <w:tcBorders>
              <w:bottom w:val="dotted" w:sz="4" w:space="0" w:color="auto"/>
            </w:tcBorders>
            <w:vAlign w:val="center"/>
          </w:tcPr>
          <w:p w14:paraId="028DD61D" w14:textId="77777777" w:rsidR="00125EC5" w:rsidRDefault="00125EC5"/>
        </w:tc>
        <w:tc>
          <w:tcPr>
            <w:tcW w:w="1620" w:type="dxa"/>
            <w:tcBorders>
              <w:bottom w:val="dotted" w:sz="4" w:space="0" w:color="auto"/>
            </w:tcBorders>
            <w:vAlign w:val="center"/>
          </w:tcPr>
          <w:p w14:paraId="165BD4F4" w14:textId="77777777" w:rsidR="00125EC5" w:rsidRDefault="00125EC5"/>
        </w:tc>
        <w:tc>
          <w:tcPr>
            <w:tcW w:w="1620" w:type="dxa"/>
            <w:tcBorders>
              <w:bottom w:val="dotted" w:sz="4" w:space="0" w:color="auto"/>
            </w:tcBorders>
            <w:vAlign w:val="center"/>
          </w:tcPr>
          <w:p w14:paraId="5C0553E2" w14:textId="77777777" w:rsidR="00125EC5" w:rsidRDefault="00F35505">
            <w:pPr>
              <w:jc w:val="left"/>
              <w:divId w:val="1"/>
            </w:pPr>
            <w:r>
              <w:rPr>
                <w:sz w:val="16"/>
              </w:rPr>
              <w:t>Gold Nijisseiki, Hosui, Kosui, Shinsui</w:t>
            </w:r>
          </w:p>
        </w:tc>
        <w:tc>
          <w:tcPr>
            <w:tcW w:w="1620" w:type="dxa"/>
            <w:tcBorders>
              <w:bottom w:val="dotted" w:sz="4" w:space="0" w:color="auto"/>
            </w:tcBorders>
            <w:vAlign w:val="center"/>
          </w:tcPr>
          <w:p w14:paraId="536FDB45" w14:textId="77777777" w:rsidR="00125EC5" w:rsidRDefault="00F35505">
            <w:pPr>
              <w:jc w:val="center"/>
              <w:divId w:val="1"/>
            </w:pPr>
            <w:r>
              <w:rPr>
                <w:rFonts w:eastAsia="Arial"/>
                <w:sz w:val="16"/>
              </w:rPr>
              <w:t xml:space="preserve">2 </w:t>
            </w:r>
          </w:p>
        </w:tc>
      </w:tr>
      <w:tr w:rsidR="00125EC5" w14:paraId="70727555" w14:textId="77777777">
        <w:trPr>
          <w:trHeight w:val="320"/>
        </w:trPr>
        <w:tc>
          <w:tcPr>
            <w:tcW w:w="1620" w:type="dxa"/>
            <w:gridSpan w:val="2"/>
            <w:vMerge/>
          </w:tcPr>
          <w:p w14:paraId="5F974074" w14:textId="77777777" w:rsidR="00125EC5" w:rsidRDefault="00125EC5"/>
        </w:tc>
        <w:tc>
          <w:tcPr>
            <w:tcW w:w="1620" w:type="dxa"/>
            <w:gridSpan w:val="2"/>
            <w:tcBorders>
              <w:bottom w:val="dotted" w:sz="4" w:space="0" w:color="auto"/>
            </w:tcBorders>
            <w:vAlign w:val="center"/>
          </w:tcPr>
          <w:p w14:paraId="4890845F" w14:textId="77777777" w:rsidR="00125EC5" w:rsidRDefault="00F35505">
            <w:pPr>
              <w:jc w:val="left"/>
              <w:divId w:val="1"/>
            </w:pPr>
            <w:r>
              <w:rPr>
                <w:sz w:val="16"/>
              </w:rPr>
              <w:t>many</w:t>
            </w:r>
          </w:p>
        </w:tc>
        <w:tc>
          <w:tcPr>
            <w:tcW w:w="1620" w:type="dxa"/>
            <w:gridSpan w:val="2"/>
            <w:tcBorders>
              <w:bottom w:val="dotted" w:sz="4" w:space="0" w:color="auto"/>
            </w:tcBorders>
            <w:vAlign w:val="center"/>
          </w:tcPr>
          <w:p w14:paraId="6B330F5E" w14:textId="77777777" w:rsidR="00125EC5" w:rsidRDefault="00125EC5"/>
        </w:tc>
        <w:tc>
          <w:tcPr>
            <w:tcW w:w="1620" w:type="dxa"/>
            <w:tcBorders>
              <w:bottom w:val="dotted" w:sz="4" w:space="0" w:color="auto"/>
            </w:tcBorders>
            <w:vAlign w:val="center"/>
          </w:tcPr>
          <w:p w14:paraId="20E187B4" w14:textId="77777777" w:rsidR="00125EC5" w:rsidRDefault="00125EC5"/>
        </w:tc>
        <w:tc>
          <w:tcPr>
            <w:tcW w:w="1620" w:type="dxa"/>
            <w:tcBorders>
              <w:bottom w:val="dotted" w:sz="4" w:space="0" w:color="auto"/>
            </w:tcBorders>
            <w:vAlign w:val="center"/>
          </w:tcPr>
          <w:p w14:paraId="071FD64B" w14:textId="77777777" w:rsidR="00125EC5" w:rsidRDefault="00125EC5"/>
        </w:tc>
        <w:tc>
          <w:tcPr>
            <w:tcW w:w="1620" w:type="dxa"/>
            <w:tcBorders>
              <w:bottom w:val="dotted" w:sz="4" w:space="0" w:color="auto"/>
            </w:tcBorders>
            <w:vAlign w:val="center"/>
          </w:tcPr>
          <w:p w14:paraId="6B6C9CD0" w14:textId="77777777" w:rsidR="00125EC5" w:rsidRDefault="00F35505">
            <w:pPr>
              <w:jc w:val="left"/>
              <w:divId w:val="1"/>
            </w:pPr>
            <w:r>
              <w:rPr>
                <w:sz w:val="16"/>
              </w:rPr>
              <w:t>Chojuro, Shinseiki</w:t>
            </w:r>
          </w:p>
        </w:tc>
        <w:tc>
          <w:tcPr>
            <w:tcW w:w="1620" w:type="dxa"/>
            <w:tcBorders>
              <w:bottom w:val="dotted" w:sz="4" w:space="0" w:color="auto"/>
            </w:tcBorders>
            <w:vAlign w:val="center"/>
          </w:tcPr>
          <w:p w14:paraId="40C8BFCA" w14:textId="77777777" w:rsidR="00125EC5" w:rsidRDefault="00F35505">
            <w:pPr>
              <w:jc w:val="center"/>
              <w:divId w:val="1"/>
            </w:pPr>
            <w:r>
              <w:rPr>
                <w:rFonts w:eastAsia="Arial"/>
                <w:sz w:val="16"/>
              </w:rPr>
              <w:t xml:space="preserve">3 </w:t>
            </w:r>
          </w:p>
        </w:tc>
      </w:tr>
      <w:tr w:rsidR="00125EC5" w14:paraId="54672CC5" w14:textId="77777777">
        <w:trPr>
          <w:trHeight w:val="360"/>
        </w:trPr>
        <w:tc>
          <w:tcPr>
            <w:tcW w:w="810" w:type="dxa"/>
            <w:tcBorders>
              <w:right w:val="dotted" w:sz="4" w:space="0" w:color="auto"/>
            </w:tcBorders>
            <w:shd w:val="clear" w:color="auto" w:fill="DFDFD7"/>
            <w:vAlign w:val="center"/>
          </w:tcPr>
          <w:p w14:paraId="720C2C9F" w14:textId="77777777" w:rsidR="00125EC5" w:rsidRDefault="00F35505">
            <w:r>
              <w:rPr>
                <w:rFonts w:eastAsia="Arial"/>
                <w:b/>
                <w:sz w:val="16"/>
              </w:rPr>
              <w:t>26.</w:t>
            </w:r>
          </w:p>
        </w:tc>
        <w:tc>
          <w:tcPr>
            <w:tcW w:w="810" w:type="dxa"/>
            <w:tcBorders>
              <w:right w:val="dotted" w:sz="4" w:space="0" w:color="auto"/>
            </w:tcBorders>
            <w:shd w:val="clear" w:color="auto" w:fill="DFDFD7"/>
            <w:vAlign w:val="center"/>
          </w:tcPr>
          <w:p w14:paraId="5818BB95"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47E12BA7" w14:textId="77777777" w:rsidR="00125EC5" w:rsidRDefault="00F35505">
            <w:r>
              <w:rPr>
                <w:rFonts w:eastAsia="Arial"/>
                <w:b/>
                <w:sz w:val="16"/>
              </w:rPr>
              <w:t>QN</w:t>
            </w:r>
          </w:p>
        </w:tc>
        <w:tc>
          <w:tcPr>
            <w:tcW w:w="810" w:type="dxa"/>
            <w:tcBorders>
              <w:right w:val="dotted" w:sz="4" w:space="0" w:color="auto"/>
            </w:tcBorders>
            <w:shd w:val="clear" w:color="auto" w:fill="DFDFD7"/>
            <w:vAlign w:val="center"/>
          </w:tcPr>
          <w:p w14:paraId="24548E6B" w14:textId="77777777" w:rsidR="00125EC5" w:rsidRDefault="00F35505">
            <w:r>
              <w:rPr>
                <w:rFonts w:eastAsia="Arial"/>
                <w:b/>
                <w:sz w:val="16"/>
              </w:rPr>
              <w:t>MG/MS/VG</w:t>
            </w:r>
          </w:p>
        </w:tc>
        <w:tc>
          <w:tcPr>
            <w:tcW w:w="810" w:type="dxa"/>
            <w:tcBorders>
              <w:right w:val="dotted" w:sz="4" w:space="0" w:color="auto"/>
            </w:tcBorders>
            <w:shd w:val="clear" w:color="auto" w:fill="DFDFD7"/>
            <w:vAlign w:val="center"/>
          </w:tcPr>
          <w:p w14:paraId="5AE87629" w14:textId="77777777" w:rsidR="00125EC5" w:rsidRDefault="00125EC5"/>
        </w:tc>
        <w:tc>
          <w:tcPr>
            <w:tcW w:w="810" w:type="dxa"/>
            <w:tcBorders>
              <w:right w:val="dotted" w:sz="4" w:space="0" w:color="auto"/>
            </w:tcBorders>
            <w:shd w:val="clear" w:color="auto" w:fill="DFDFD7"/>
            <w:vAlign w:val="center"/>
          </w:tcPr>
          <w:p w14:paraId="2309F430" w14:textId="77777777" w:rsidR="00125EC5" w:rsidRDefault="00F35505">
            <w:r>
              <w:rPr>
                <w:rFonts w:eastAsia="Arial"/>
                <w:b/>
                <w:sz w:val="16"/>
              </w:rPr>
              <w:t>(c)</w:t>
            </w:r>
          </w:p>
        </w:tc>
        <w:tc>
          <w:tcPr>
            <w:tcW w:w="1620" w:type="dxa"/>
            <w:shd w:val="clear" w:color="auto" w:fill="DFDFD7"/>
            <w:vAlign w:val="center"/>
          </w:tcPr>
          <w:p w14:paraId="4FE9A17D" w14:textId="77777777" w:rsidR="00125EC5" w:rsidRDefault="00125EC5"/>
        </w:tc>
        <w:tc>
          <w:tcPr>
            <w:tcW w:w="1620" w:type="dxa"/>
            <w:shd w:val="clear" w:color="auto" w:fill="DFDFD7"/>
          </w:tcPr>
          <w:p w14:paraId="50E52043" w14:textId="77777777" w:rsidR="00125EC5" w:rsidRDefault="00125EC5"/>
        </w:tc>
        <w:tc>
          <w:tcPr>
            <w:tcW w:w="1620" w:type="dxa"/>
            <w:shd w:val="clear" w:color="auto" w:fill="DFDFD7"/>
          </w:tcPr>
          <w:p w14:paraId="01137ABE" w14:textId="77777777" w:rsidR="00125EC5" w:rsidRDefault="00125EC5"/>
        </w:tc>
        <w:tc>
          <w:tcPr>
            <w:tcW w:w="1620" w:type="dxa"/>
            <w:shd w:val="clear" w:color="auto" w:fill="DFDFD7"/>
          </w:tcPr>
          <w:p w14:paraId="63587AAD" w14:textId="77777777" w:rsidR="00125EC5" w:rsidRDefault="00125EC5"/>
        </w:tc>
      </w:tr>
      <w:tr w:rsidR="00125EC5" w14:paraId="428A75E8" w14:textId="77777777">
        <w:trPr>
          <w:trHeight w:val="440"/>
        </w:trPr>
        <w:tc>
          <w:tcPr>
            <w:tcW w:w="1620" w:type="dxa"/>
            <w:gridSpan w:val="2"/>
            <w:vMerge w:val="restart"/>
          </w:tcPr>
          <w:p w14:paraId="152D526B" w14:textId="77777777" w:rsidR="00125EC5" w:rsidRDefault="00125EC5"/>
        </w:tc>
        <w:tc>
          <w:tcPr>
            <w:tcW w:w="1620" w:type="dxa"/>
            <w:gridSpan w:val="2"/>
            <w:tcBorders>
              <w:bottom w:val="dotted" w:sz="4" w:space="0" w:color="auto"/>
            </w:tcBorders>
          </w:tcPr>
          <w:p w14:paraId="06BF85FA" w14:textId="77777777" w:rsidR="00125EC5" w:rsidRDefault="00F35505">
            <w:pPr>
              <w:spacing w:before="113" w:after="113"/>
              <w:jc w:val="left"/>
              <w:divId w:val="1"/>
            </w:pPr>
            <w:r>
              <w:rPr>
                <w:b/>
                <w:sz w:val="16"/>
              </w:rPr>
              <w:t>Flower: number of stamens</w:t>
            </w:r>
          </w:p>
        </w:tc>
        <w:tc>
          <w:tcPr>
            <w:tcW w:w="1620" w:type="dxa"/>
            <w:gridSpan w:val="2"/>
            <w:tcBorders>
              <w:bottom w:val="dotted" w:sz="4" w:space="0" w:color="auto"/>
            </w:tcBorders>
          </w:tcPr>
          <w:p w14:paraId="7C8376A6" w14:textId="77777777" w:rsidR="00125EC5" w:rsidRDefault="00125EC5"/>
        </w:tc>
        <w:tc>
          <w:tcPr>
            <w:tcW w:w="1620" w:type="dxa"/>
            <w:tcBorders>
              <w:bottom w:val="dotted" w:sz="4" w:space="0" w:color="auto"/>
            </w:tcBorders>
          </w:tcPr>
          <w:p w14:paraId="5A6BAC4C" w14:textId="77777777" w:rsidR="00125EC5" w:rsidRDefault="00125EC5"/>
        </w:tc>
        <w:tc>
          <w:tcPr>
            <w:tcW w:w="1620" w:type="dxa"/>
            <w:tcBorders>
              <w:bottom w:val="dotted" w:sz="4" w:space="0" w:color="auto"/>
            </w:tcBorders>
          </w:tcPr>
          <w:p w14:paraId="6FBDD252" w14:textId="77777777" w:rsidR="00125EC5" w:rsidRDefault="00125EC5"/>
        </w:tc>
        <w:tc>
          <w:tcPr>
            <w:tcW w:w="1620" w:type="dxa"/>
            <w:tcBorders>
              <w:bottom w:val="dotted" w:sz="4" w:space="0" w:color="auto"/>
            </w:tcBorders>
          </w:tcPr>
          <w:p w14:paraId="603A9783" w14:textId="77777777" w:rsidR="00125EC5" w:rsidRDefault="00125EC5"/>
        </w:tc>
        <w:tc>
          <w:tcPr>
            <w:tcW w:w="1620" w:type="dxa"/>
            <w:tcBorders>
              <w:bottom w:val="dotted" w:sz="4" w:space="0" w:color="auto"/>
            </w:tcBorders>
          </w:tcPr>
          <w:p w14:paraId="42D36304" w14:textId="77777777" w:rsidR="00125EC5" w:rsidRDefault="00125EC5"/>
        </w:tc>
      </w:tr>
      <w:tr w:rsidR="00125EC5" w14:paraId="5A190841" w14:textId="77777777">
        <w:trPr>
          <w:trHeight w:val="320"/>
        </w:trPr>
        <w:tc>
          <w:tcPr>
            <w:tcW w:w="1620" w:type="dxa"/>
            <w:gridSpan w:val="2"/>
            <w:vMerge/>
          </w:tcPr>
          <w:p w14:paraId="54DA1CDF" w14:textId="77777777" w:rsidR="00125EC5" w:rsidRDefault="00125EC5"/>
        </w:tc>
        <w:tc>
          <w:tcPr>
            <w:tcW w:w="1620" w:type="dxa"/>
            <w:gridSpan w:val="2"/>
            <w:tcBorders>
              <w:bottom w:val="dotted" w:sz="4" w:space="0" w:color="auto"/>
            </w:tcBorders>
            <w:vAlign w:val="center"/>
          </w:tcPr>
          <w:p w14:paraId="4E927DD0" w14:textId="77777777" w:rsidR="00125EC5" w:rsidRDefault="00F35505">
            <w:pPr>
              <w:jc w:val="left"/>
              <w:divId w:val="1"/>
            </w:pPr>
            <w:r>
              <w:rPr>
                <w:sz w:val="16"/>
              </w:rPr>
              <w:t>very few</w:t>
            </w:r>
          </w:p>
        </w:tc>
        <w:tc>
          <w:tcPr>
            <w:tcW w:w="1620" w:type="dxa"/>
            <w:gridSpan w:val="2"/>
            <w:tcBorders>
              <w:bottom w:val="dotted" w:sz="4" w:space="0" w:color="auto"/>
            </w:tcBorders>
            <w:vAlign w:val="center"/>
          </w:tcPr>
          <w:p w14:paraId="64F1767E" w14:textId="77777777" w:rsidR="00125EC5" w:rsidRDefault="00125EC5"/>
        </w:tc>
        <w:tc>
          <w:tcPr>
            <w:tcW w:w="1620" w:type="dxa"/>
            <w:tcBorders>
              <w:bottom w:val="dotted" w:sz="4" w:space="0" w:color="auto"/>
            </w:tcBorders>
            <w:vAlign w:val="center"/>
          </w:tcPr>
          <w:p w14:paraId="1E5BA920" w14:textId="77777777" w:rsidR="00125EC5" w:rsidRDefault="00125EC5"/>
        </w:tc>
        <w:tc>
          <w:tcPr>
            <w:tcW w:w="1620" w:type="dxa"/>
            <w:tcBorders>
              <w:bottom w:val="dotted" w:sz="4" w:space="0" w:color="auto"/>
            </w:tcBorders>
            <w:vAlign w:val="center"/>
          </w:tcPr>
          <w:p w14:paraId="3D73F2F0" w14:textId="77777777" w:rsidR="00125EC5" w:rsidRDefault="00125EC5"/>
        </w:tc>
        <w:tc>
          <w:tcPr>
            <w:tcW w:w="1620" w:type="dxa"/>
            <w:tcBorders>
              <w:bottom w:val="dotted" w:sz="4" w:space="0" w:color="auto"/>
            </w:tcBorders>
            <w:vAlign w:val="center"/>
          </w:tcPr>
          <w:p w14:paraId="243BB183" w14:textId="77777777" w:rsidR="00125EC5" w:rsidRDefault="00125EC5"/>
        </w:tc>
        <w:tc>
          <w:tcPr>
            <w:tcW w:w="1620" w:type="dxa"/>
            <w:tcBorders>
              <w:bottom w:val="dotted" w:sz="4" w:space="0" w:color="auto"/>
            </w:tcBorders>
            <w:vAlign w:val="center"/>
          </w:tcPr>
          <w:p w14:paraId="2115BDA4" w14:textId="77777777" w:rsidR="00125EC5" w:rsidRDefault="00F35505">
            <w:pPr>
              <w:jc w:val="center"/>
              <w:divId w:val="1"/>
            </w:pPr>
            <w:r>
              <w:rPr>
                <w:rFonts w:eastAsia="Arial"/>
                <w:sz w:val="16"/>
              </w:rPr>
              <w:t xml:space="preserve">1 </w:t>
            </w:r>
          </w:p>
        </w:tc>
      </w:tr>
      <w:tr w:rsidR="00125EC5" w14:paraId="69872913" w14:textId="77777777">
        <w:trPr>
          <w:trHeight w:val="320"/>
        </w:trPr>
        <w:tc>
          <w:tcPr>
            <w:tcW w:w="1620" w:type="dxa"/>
            <w:gridSpan w:val="2"/>
            <w:vMerge/>
          </w:tcPr>
          <w:p w14:paraId="0D5E90FD" w14:textId="77777777" w:rsidR="00125EC5" w:rsidRDefault="00125EC5"/>
        </w:tc>
        <w:tc>
          <w:tcPr>
            <w:tcW w:w="1620" w:type="dxa"/>
            <w:gridSpan w:val="2"/>
            <w:tcBorders>
              <w:bottom w:val="dotted" w:sz="4" w:space="0" w:color="auto"/>
            </w:tcBorders>
            <w:vAlign w:val="center"/>
          </w:tcPr>
          <w:p w14:paraId="7FECF88C" w14:textId="77777777" w:rsidR="00125EC5" w:rsidRDefault="00F35505">
            <w:pPr>
              <w:jc w:val="left"/>
              <w:divId w:val="1"/>
            </w:pPr>
            <w:r>
              <w:rPr>
                <w:sz w:val="16"/>
              </w:rPr>
              <w:t>few</w:t>
            </w:r>
          </w:p>
        </w:tc>
        <w:tc>
          <w:tcPr>
            <w:tcW w:w="1620" w:type="dxa"/>
            <w:gridSpan w:val="2"/>
            <w:tcBorders>
              <w:bottom w:val="dotted" w:sz="4" w:space="0" w:color="auto"/>
            </w:tcBorders>
            <w:vAlign w:val="center"/>
          </w:tcPr>
          <w:p w14:paraId="41080D5E" w14:textId="77777777" w:rsidR="00125EC5" w:rsidRDefault="00125EC5"/>
        </w:tc>
        <w:tc>
          <w:tcPr>
            <w:tcW w:w="1620" w:type="dxa"/>
            <w:tcBorders>
              <w:bottom w:val="dotted" w:sz="4" w:space="0" w:color="auto"/>
            </w:tcBorders>
            <w:vAlign w:val="center"/>
          </w:tcPr>
          <w:p w14:paraId="6CF5A863" w14:textId="77777777" w:rsidR="00125EC5" w:rsidRDefault="00125EC5"/>
        </w:tc>
        <w:tc>
          <w:tcPr>
            <w:tcW w:w="1620" w:type="dxa"/>
            <w:tcBorders>
              <w:bottom w:val="dotted" w:sz="4" w:space="0" w:color="auto"/>
            </w:tcBorders>
            <w:vAlign w:val="center"/>
          </w:tcPr>
          <w:p w14:paraId="2749C49E" w14:textId="77777777" w:rsidR="00125EC5" w:rsidRDefault="00125EC5"/>
        </w:tc>
        <w:tc>
          <w:tcPr>
            <w:tcW w:w="1620" w:type="dxa"/>
            <w:tcBorders>
              <w:bottom w:val="dotted" w:sz="4" w:space="0" w:color="auto"/>
            </w:tcBorders>
            <w:vAlign w:val="center"/>
          </w:tcPr>
          <w:p w14:paraId="5408B58B" w14:textId="77777777" w:rsidR="00125EC5" w:rsidRDefault="00F35505">
            <w:pPr>
              <w:jc w:val="left"/>
              <w:divId w:val="1"/>
            </w:pPr>
            <w:r>
              <w:rPr>
                <w:sz w:val="16"/>
              </w:rPr>
              <w:t>Chojuro</w:t>
            </w:r>
          </w:p>
        </w:tc>
        <w:tc>
          <w:tcPr>
            <w:tcW w:w="1620" w:type="dxa"/>
            <w:tcBorders>
              <w:bottom w:val="dotted" w:sz="4" w:space="0" w:color="auto"/>
            </w:tcBorders>
            <w:vAlign w:val="center"/>
          </w:tcPr>
          <w:p w14:paraId="6D296EA9" w14:textId="77777777" w:rsidR="00125EC5" w:rsidRDefault="00F35505">
            <w:pPr>
              <w:jc w:val="center"/>
              <w:divId w:val="1"/>
            </w:pPr>
            <w:r>
              <w:rPr>
                <w:rFonts w:eastAsia="Arial"/>
                <w:sz w:val="16"/>
              </w:rPr>
              <w:t xml:space="preserve">2 </w:t>
            </w:r>
          </w:p>
        </w:tc>
      </w:tr>
      <w:tr w:rsidR="00125EC5" w14:paraId="5F0B2D0E" w14:textId="77777777">
        <w:trPr>
          <w:trHeight w:val="320"/>
        </w:trPr>
        <w:tc>
          <w:tcPr>
            <w:tcW w:w="1620" w:type="dxa"/>
            <w:gridSpan w:val="2"/>
            <w:vMerge/>
          </w:tcPr>
          <w:p w14:paraId="013FBC76" w14:textId="77777777" w:rsidR="00125EC5" w:rsidRDefault="00125EC5"/>
        </w:tc>
        <w:tc>
          <w:tcPr>
            <w:tcW w:w="1620" w:type="dxa"/>
            <w:gridSpan w:val="2"/>
            <w:tcBorders>
              <w:bottom w:val="dotted" w:sz="4" w:space="0" w:color="auto"/>
            </w:tcBorders>
            <w:vAlign w:val="center"/>
          </w:tcPr>
          <w:p w14:paraId="052DA654" w14:textId="77777777" w:rsidR="00125EC5" w:rsidRDefault="00F35505">
            <w:pPr>
              <w:jc w:val="left"/>
              <w:divId w:val="1"/>
            </w:pPr>
            <w:r>
              <w:rPr>
                <w:sz w:val="16"/>
              </w:rPr>
              <w:t>medium</w:t>
            </w:r>
          </w:p>
        </w:tc>
        <w:tc>
          <w:tcPr>
            <w:tcW w:w="1620" w:type="dxa"/>
            <w:gridSpan w:val="2"/>
            <w:tcBorders>
              <w:bottom w:val="dotted" w:sz="4" w:space="0" w:color="auto"/>
            </w:tcBorders>
            <w:vAlign w:val="center"/>
          </w:tcPr>
          <w:p w14:paraId="4352A57B" w14:textId="77777777" w:rsidR="00125EC5" w:rsidRDefault="00125EC5"/>
        </w:tc>
        <w:tc>
          <w:tcPr>
            <w:tcW w:w="1620" w:type="dxa"/>
            <w:tcBorders>
              <w:bottom w:val="dotted" w:sz="4" w:space="0" w:color="auto"/>
            </w:tcBorders>
            <w:vAlign w:val="center"/>
          </w:tcPr>
          <w:p w14:paraId="54A3312A" w14:textId="77777777" w:rsidR="00125EC5" w:rsidRDefault="00125EC5"/>
        </w:tc>
        <w:tc>
          <w:tcPr>
            <w:tcW w:w="1620" w:type="dxa"/>
            <w:tcBorders>
              <w:bottom w:val="dotted" w:sz="4" w:space="0" w:color="auto"/>
            </w:tcBorders>
            <w:vAlign w:val="center"/>
          </w:tcPr>
          <w:p w14:paraId="13A1EBCE" w14:textId="77777777" w:rsidR="00125EC5" w:rsidRDefault="00125EC5"/>
        </w:tc>
        <w:tc>
          <w:tcPr>
            <w:tcW w:w="1620" w:type="dxa"/>
            <w:tcBorders>
              <w:bottom w:val="dotted" w:sz="4" w:space="0" w:color="auto"/>
            </w:tcBorders>
            <w:vAlign w:val="center"/>
          </w:tcPr>
          <w:p w14:paraId="45E0059E" w14:textId="77777777" w:rsidR="00125EC5" w:rsidRDefault="00F35505">
            <w:pPr>
              <w:jc w:val="left"/>
              <w:divId w:val="1"/>
            </w:pPr>
            <w:r>
              <w:rPr>
                <w:sz w:val="16"/>
              </w:rPr>
              <w:t>Hosui, Niitaka</w:t>
            </w:r>
          </w:p>
        </w:tc>
        <w:tc>
          <w:tcPr>
            <w:tcW w:w="1620" w:type="dxa"/>
            <w:tcBorders>
              <w:bottom w:val="dotted" w:sz="4" w:space="0" w:color="auto"/>
            </w:tcBorders>
            <w:vAlign w:val="center"/>
          </w:tcPr>
          <w:p w14:paraId="3E4458B0" w14:textId="77777777" w:rsidR="00125EC5" w:rsidRDefault="00F35505">
            <w:pPr>
              <w:jc w:val="center"/>
              <w:divId w:val="1"/>
            </w:pPr>
            <w:r>
              <w:rPr>
                <w:rFonts w:eastAsia="Arial"/>
                <w:sz w:val="16"/>
              </w:rPr>
              <w:t xml:space="preserve">3 </w:t>
            </w:r>
          </w:p>
        </w:tc>
      </w:tr>
      <w:tr w:rsidR="00125EC5" w14:paraId="0E676D51" w14:textId="77777777">
        <w:trPr>
          <w:trHeight w:val="320"/>
        </w:trPr>
        <w:tc>
          <w:tcPr>
            <w:tcW w:w="1620" w:type="dxa"/>
            <w:gridSpan w:val="2"/>
            <w:vMerge/>
          </w:tcPr>
          <w:p w14:paraId="4ACC591D" w14:textId="77777777" w:rsidR="00125EC5" w:rsidRDefault="00125EC5"/>
        </w:tc>
        <w:tc>
          <w:tcPr>
            <w:tcW w:w="1620" w:type="dxa"/>
            <w:gridSpan w:val="2"/>
            <w:tcBorders>
              <w:bottom w:val="dotted" w:sz="4" w:space="0" w:color="auto"/>
            </w:tcBorders>
            <w:vAlign w:val="center"/>
          </w:tcPr>
          <w:p w14:paraId="1C837E03" w14:textId="77777777" w:rsidR="00125EC5" w:rsidRDefault="00F35505">
            <w:pPr>
              <w:jc w:val="left"/>
              <w:divId w:val="1"/>
            </w:pPr>
            <w:r>
              <w:rPr>
                <w:sz w:val="16"/>
              </w:rPr>
              <w:t>many</w:t>
            </w:r>
          </w:p>
        </w:tc>
        <w:tc>
          <w:tcPr>
            <w:tcW w:w="1620" w:type="dxa"/>
            <w:gridSpan w:val="2"/>
            <w:tcBorders>
              <w:bottom w:val="dotted" w:sz="4" w:space="0" w:color="auto"/>
            </w:tcBorders>
            <w:vAlign w:val="center"/>
          </w:tcPr>
          <w:p w14:paraId="7B85EFB6" w14:textId="77777777" w:rsidR="00125EC5" w:rsidRDefault="00125EC5"/>
        </w:tc>
        <w:tc>
          <w:tcPr>
            <w:tcW w:w="1620" w:type="dxa"/>
            <w:tcBorders>
              <w:bottom w:val="dotted" w:sz="4" w:space="0" w:color="auto"/>
            </w:tcBorders>
            <w:vAlign w:val="center"/>
          </w:tcPr>
          <w:p w14:paraId="5C4A02EA" w14:textId="77777777" w:rsidR="00125EC5" w:rsidRDefault="00125EC5"/>
        </w:tc>
        <w:tc>
          <w:tcPr>
            <w:tcW w:w="1620" w:type="dxa"/>
            <w:tcBorders>
              <w:bottom w:val="dotted" w:sz="4" w:space="0" w:color="auto"/>
            </w:tcBorders>
            <w:vAlign w:val="center"/>
          </w:tcPr>
          <w:p w14:paraId="1E5EB722" w14:textId="77777777" w:rsidR="00125EC5" w:rsidRDefault="00125EC5"/>
        </w:tc>
        <w:tc>
          <w:tcPr>
            <w:tcW w:w="1620" w:type="dxa"/>
            <w:tcBorders>
              <w:bottom w:val="dotted" w:sz="4" w:space="0" w:color="auto"/>
            </w:tcBorders>
            <w:vAlign w:val="center"/>
          </w:tcPr>
          <w:p w14:paraId="32A44AF3" w14:textId="77777777" w:rsidR="00125EC5" w:rsidRDefault="00F35505">
            <w:pPr>
              <w:jc w:val="left"/>
              <w:divId w:val="1"/>
            </w:pPr>
            <w:r>
              <w:rPr>
                <w:sz w:val="16"/>
              </w:rPr>
              <w:t>Kikusui, Kosui</w:t>
            </w:r>
          </w:p>
        </w:tc>
        <w:tc>
          <w:tcPr>
            <w:tcW w:w="1620" w:type="dxa"/>
            <w:tcBorders>
              <w:bottom w:val="dotted" w:sz="4" w:space="0" w:color="auto"/>
            </w:tcBorders>
            <w:vAlign w:val="center"/>
          </w:tcPr>
          <w:p w14:paraId="63DC1D93" w14:textId="77777777" w:rsidR="00125EC5" w:rsidRDefault="00F35505">
            <w:pPr>
              <w:jc w:val="center"/>
              <w:divId w:val="1"/>
            </w:pPr>
            <w:r>
              <w:rPr>
                <w:rFonts w:eastAsia="Arial"/>
                <w:sz w:val="16"/>
              </w:rPr>
              <w:t xml:space="preserve">4 </w:t>
            </w:r>
          </w:p>
        </w:tc>
      </w:tr>
      <w:tr w:rsidR="00125EC5" w14:paraId="1727B335" w14:textId="77777777">
        <w:trPr>
          <w:trHeight w:val="320"/>
        </w:trPr>
        <w:tc>
          <w:tcPr>
            <w:tcW w:w="1620" w:type="dxa"/>
            <w:gridSpan w:val="2"/>
            <w:vMerge/>
          </w:tcPr>
          <w:p w14:paraId="30D978E5" w14:textId="77777777" w:rsidR="00125EC5" w:rsidRDefault="00125EC5"/>
        </w:tc>
        <w:tc>
          <w:tcPr>
            <w:tcW w:w="1620" w:type="dxa"/>
            <w:gridSpan w:val="2"/>
            <w:tcBorders>
              <w:bottom w:val="dotted" w:sz="4" w:space="0" w:color="auto"/>
            </w:tcBorders>
            <w:vAlign w:val="center"/>
          </w:tcPr>
          <w:p w14:paraId="21FFB313" w14:textId="77777777" w:rsidR="00125EC5" w:rsidRDefault="00F35505">
            <w:pPr>
              <w:jc w:val="left"/>
              <w:divId w:val="1"/>
            </w:pPr>
            <w:r>
              <w:rPr>
                <w:sz w:val="16"/>
              </w:rPr>
              <w:t>very many</w:t>
            </w:r>
          </w:p>
        </w:tc>
        <w:tc>
          <w:tcPr>
            <w:tcW w:w="1620" w:type="dxa"/>
            <w:gridSpan w:val="2"/>
            <w:tcBorders>
              <w:bottom w:val="dotted" w:sz="4" w:space="0" w:color="auto"/>
            </w:tcBorders>
            <w:vAlign w:val="center"/>
          </w:tcPr>
          <w:p w14:paraId="6985971F" w14:textId="77777777" w:rsidR="00125EC5" w:rsidRDefault="00125EC5"/>
        </w:tc>
        <w:tc>
          <w:tcPr>
            <w:tcW w:w="1620" w:type="dxa"/>
            <w:tcBorders>
              <w:bottom w:val="dotted" w:sz="4" w:space="0" w:color="auto"/>
            </w:tcBorders>
            <w:vAlign w:val="center"/>
          </w:tcPr>
          <w:p w14:paraId="45037B72" w14:textId="77777777" w:rsidR="00125EC5" w:rsidRDefault="00125EC5"/>
        </w:tc>
        <w:tc>
          <w:tcPr>
            <w:tcW w:w="1620" w:type="dxa"/>
            <w:tcBorders>
              <w:bottom w:val="dotted" w:sz="4" w:space="0" w:color="auto"/>
            </w:tcBorders>
            <w:vAlign w:val="center"/>
          </w:tcPr>
          <w:p w14:paraId="31A38F91" w14:textId="77777777" w:rsidR="00125EC5" w:rsidRDefault="00125EC5"/>
        </w:tc>
        <w:tc>
          <w:tcPr>
            <w:tcW w:w="1620" w:type="dxa"/>
            <w:tcBorders>
              <w:bottom w:val="dotted" w:sz="4" w:space="0" w:color="auto"/>
            </w:tcBorders>
            <w:vAlign w:val="center"/>
          </w:tcPr>
          <w:p w14:paraId="6AC78EA1" w14:textId="77777777" w:rsidR="00125EC5" w:rsidRDefault="00125EC5"/>
        </w:tc>
        <w:tc>
          <w:tcPr>
            <w:tcW w:w="1620" w:type="dxa"/>
            <w:tcBorders>
              <w:bottom w:val="dotted" w:sz="4" w:space="0" w:color="auto"/>
            </w:tcBorders>
            <w:vAlign w:val="center"/>
          </w:tcPr>
          <w:p w14:paraId="04B7B858" w14:textId="77777777" w:rsidR="00125EC5" w:rsidRDefault="00F35505">
            <w:pPr>
              <w:jc w:val="center"/>
              <w:divId w:val="1"/>
            </w:pPr>
            <w:r>
              <w:rPr>
                <w:rFonts w:eastAsia="Arial"/>
                <w:sz w:val="16"/>
              </w:rPr>
              <w:t xml:space="preserve">5 </w:t>
            </w:r>
          </w:p>
        </w:tc>
      </w:tr>
      <w:tr w:rsidR="00125EC5" w14:paraId="1C5D165D" w14:textId="77777777">
        <w:trPr>
          <w:trHeight w:val="360"/>
        </w:trPr>
        <w:tc>
          <w:tcPr>
            <w:tcW w:w="810" w:type="dxa"/>
            <w:tcBorders>
              <w:right w:val="dotted" w:sz="4" w:space="0" w:color="auto"/>
            </w:tcBorders>
            <w:shd w:val="clear" w:color="auto" w:fill="DFDFD7"/>
            <w:vAlign w:val="center"/>
          </w:tcPr>
          <w:p w14:paraId="6912A44F" w14:textId="77777777" w:rsidR="00125EC5" w:rsidRDefault="00F35505">
            <w:r>
              <w:rPr>
                <w:rFonts w:eastAsia="Arial"/>
                <w:b/>
                <w:sz w:val="16"/>
              </w:rPr>
              <w:t>27.</w:t>
            </w:r>
          </w:p>
        </w:tc>
        <w:tc>
          <w:tcPr>
            <w:tcW w:w="810" w:type="dxa"/>
            <w:tcBorders>
              <w:right w:val="dotted" w:sz="4" w:space="0" w:color="auto"/>
            </w:tcBorders>
            <w:shd w:val="clear" w:color="auto" w:fill="DFDFD7"/>
            <w:vAlign w:val="center"/>
          </w:tcPr>
          <w:p w14:paraId="0B36636A" w14:textId="77777777" w:rsidR="00125EC5" w:rsidRDefault="00125EC5"/>
        </w:tc>
        <w:tc>
          <w:tcPr>
            <w:tcW w:w="810" w:type="dxa"/>
            <w:tcBorders>
              <w:right w:val="dotted" w:sz="4" w:space="0" w:color="auto"/>
            </w:tcBorders>
            <w:shd w:val="clear" w:color="auto" w:fill="DFDFD7"/>
            <w:vAlign w:val="center"/>
          </w:tcPr>
          <w:p w14:paraId="40907E86" w14:textId="77777777" w:rsidR="00125EC5" w:rsidRDefault="00F35505">
            <w:r>
              <w:rPr>
                <w:rFonts w:eastAsia="Arial"/>
                <w:b/>
                <w:sz w:val="16"/>
              </w:rPr>
              <w:t>QN</w:t>
            </w:r>
          </w:p>
        </w:tc>
        <w:tc>
          <w:tcPr>
            <w:tcW w:w="810" w:type="dxa"/>
            <w:tcBorders>
              <w:right w:val="dotted" w:sz="4" w:space="0" w:color="auto"/>
            </w:tcBorders>
            <w:shd w:val="clear" w:color="auto" w:fill="DFDFD7"/>
            <w:vAlign w:val="center"/>
          </w:tcPr>
          <w:p w14:paraId="0252AA2F" w14:textId="77777777" w:rsidR="00125EC5" w:rsidRDefault="00F35505">
            <w:r>
              <w:rPr>
                <w:rFonts w:eastAsia="Arial"/>
                <w:b/>
                <w:sz w:val="16"/>
              </w:rPr>
              <w:t>VG</w:t>
            </w:r>
          </w:p>
        </w:tc>
        <w:tc>
          <w:tcPr>
            <w:tcW w:w="810" w:type="dxa"/>
            <w:tcBorders>
              <w:right w:val="dotted" w:sz="4" w:space="0" w:color="auto"/>
            </w:tcBorders>
            <w:shd w:val="clear" w:color="auto" w:fill="DFDFD7"/>
            <w:vAlign w:val="center"/>
          </w:tcPr>
          <w:p w14:paraId="385775D6"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0E506565" w14:textId="77777777" w:rsidR="00125EC5" w:rsidRDefault="00125EC5"/>
        </w:tc>
        <w:tc>
          <w:tcPr>
            <w:tcW w:w="1620" w:type="dxa"/>
            <w:shd w:val="clear" w:color="auto" w:fill="DFDFD7"/>
            <w:vAlign w:val="center"/>
          </w:tcPr>
          <w:p w14:paraId="3D4E8538" w14:textId="77777777" w:rsidR="00125EC5" w:rsidRDefault="00125EC5"/>
        </w:tc>
        <w:tc>
          <w:tcPr>
            <w:tcW w:w="1620" w:type="dxa"/>
            <w:shd w:val="clear" w:color="auto" w:fill="DFDFD7"/>
          </w:tcPr>
          <w:p w14:paraId="085991A9" w14:textId="77777777" w:rsidR="00125EC5" w:rsidRDefault="00125EC5"/>
        </w:tc>
        <w:tc>
          <w:tcPr>
            <w:tcW w:w="1620" w:type="dxa"/>
            <w:shd w:val="clear" w:color="auto" w:fill="DFDFD7"/>
          </w:tcPr>
          <w:p w14:paraId="6F35AB7A" w14:textId="77777777" w:rsidR="00125EC5" w:rsidRDefault="00125EC5"/>
        </w:tc>
        <w:tc>
          <w:tcPr>
            <w:tcW w:w="1620" w:type="dxa"/>
            <w:shd w:val="clear" w:color="auto" w:fill="DFDFD7"/>
          </w:tcPr>
          <w:p w14:paraId="7900522A" w14:textId="77777777" w:rsidR="00125EC5" w:rsidRDefault="00125EC5"/>
        </w:tc>
      </w:tr>
      <w:tr w:rsidR="00125EC5" w14:paraId="7E2705DF" w14:textId="77777777">
        <w:trPr>
          <w:trHeight w:val="440"/>
        </w:trPr>
        <w:tc>
          <w:tcPr>
            <w:tcW w:w="1620" w:type="dxa"/>
            <w:gridSpan w:val="2"/>
            <w:vMerge w:val="restart"/>
          </w:tcPr>
          <w:p w14:paraId="3A2FA010" w14:textId="77777777" w:rsidR="00125EC5" w:rsidRDefault="00125EC5"/>
        </w:tc>
        <w:tc>
          <w:tcPr>
            <w:tcW w:w="1620" w:type="dxa"/>
            <w:gridSpan w:val="2"/>
            <w:tcBorders>
              <w:bottom w:val="dotted" w:sz="4" w:space="0" w:color="auto"/>
            </w:tcBorders>
          </w:tcPr>
          <w:p w14:paraId="501C5B15" w14:textId="77777777" w:rsidR="00125EC5" w:rsidRDefault="00F35505">
            <w:pPr>
              <w:spacing w:before="113" w:after="113"/>
              <w:jc w:val="left"/>
              <w:divId w:val="1"/>
            </w:pPr>
            <w:r>
              <w:rPr>
                <w:b/>
                <w:sz w:val="16"/>
              </w:rPr>
              <w:t>Anther: intensity of red color</w:t>
            </w:r>
          </w:p>
        </w:tc>
        <w:tc>
          <w:tcPr>
            <w:tcW w:w="1620" w:type="dxa"/>
            <w:gridSpan w:val="2"/>
            <w:tcBorders>
              <w:bottom w:val="dotted" w:sz="4" w:space="0" w:color="auto"/>
            </w:tcBorders>
          </w:tcPr>
          <w:p w14:paraId="6ADF033A" w14:textId="77777777" w:rsidR="00125EC5" w:rsidRDefault="00125EC5"/>
        </w:tc>
        <w:tc>
          <w:tcPr>
            <w:tcW w:w="1620" w:type="dxa"/>
            <w:tcBorders>
              <w:bottom w:val="dotted" w:sz="4" w:space="0" w:color="auto"/>
            </w:tcBorders>
          </w:tcPr>
          <w:p w14:paraId="088BB6AB" w14:textId="77777777" w:rsidR="00125EC5" w:rsidRDefault="00125EC5"/>
        </w:tc>
        <w:tc>
          <w:tcPr>
            <w:tcW w:w="1620" w:type="dxa"/>
            <w:tcBorders>
              <w:bottom w:val="dotted" w:sz="4" w:space="0" w:color="auto"/>
            </w:tcBorders>
          </w:tcPr>
          <w:p w14:paraId="72EB757E" w14:textId="77777777" w:rsidR="00125EC5" w:rsidRDefault="00125EC5"/>
        </w:tc>
        <w:tc>
          <w:tcPr>
            <w:tcW w:w="1620" w:type="dxa"/>
            <w:tcBorders>
              <w:bottom w:val="dotted" w:sz="4" w:space="0" w:color="auto"/>
            </w:tcBorders>
          </w:tcPr>
          <w:p w14:paraId="4E074587" w14:textId="77777777" w:rsidR="00125EC5" w:rsidRDefault="00125EC5"/>
        </w:tc>
        <w:tc>
          <w:tcPr>
            <w:tcW w:w="1620" w:type="dxa"/>
            <w:tcBorders>
              <w:bottom w:val="dotted" w:sz="4" w:space="0" w:color="auto"/>
            </w:tcBorders>
          </w:tcPr>
          <w:p w14:paraId="08033579" w14:textId="77777777" w:rsidR="00125EC5" w:rsidRDefault="00125EC5"/>
        </w:tc>
      </w:tr>
      <w:tr w:rsidR="00125EC5" w14:paraId="4C93BAD9" w14:textId="77777777">
        <w:trPr>
          <w:trHeight w:val="320"/>
        </w:trPr>
        <w:tc>
          <w:tcPr>
            <w:tcW w:w="1620" w:type="dxa"/>
            <w:gridSpan w:val="2"/>
            <w:vMerge/>
          </w:tcPr>
          <w:p w14:paraId="3A192E94" w14:textId="77777777" w:rsidR="00125EC5" w:rsidRDefault="00125EC5"/>
        </w:tc>
        <w:tc>
          <w:tcPr>
            <w:tcW w:w="1620" w:type="dxa"/>
            <w:gridSpan w:val="2"/>
            <w:tcBorders>
              <w:bottom w:val="dotted" w:sz="4" w:space="0" w:color="auto"/>
            </w:tcBorders>
            <w:vAlign w:val="center"/>
          </w:tcPr>
          <w:p w14:paraId="731CB343" w14:textId="77777777" w:rsidR="00125EC5" w:rsidRDefault="00F35505">
            <w:pPr>
              <w:jc w:val="left"/>
              <w:divId w:val="1"/>
            </w:pPr>
            <w:r>
              <w:rPr>
                <w:sz w:val="16"/>
              </w:rPr>
              <w:t>light</w:t>
            </w:r>
          </w:p>
        </w:tc>
        <w:tc>
          <w:tcPr>
            <w:tcW w:w="1620" w:type="dxa"/>
            <w:gridSpan w:val="2"/>
            <w:tcBorders>
              <w:bottom w:val="dotted" w:sz="4" w:space="0" w:color="auto"/>
            </w:tcBorders>
            <w:vAlign w:val="center"/>
          </w:tcPr>
          <w:p w14:paraId="2F1606D4" w14:textId="77777777" w:rsidR="00125EC5" w:rsidRDefault="00125EC5"/>
        </w:tc>
        <w:tc>
          <w:tcPr>
            <w:tcW w:w="1620" w:type="dxa"/>
            <w:tcBorders>
              <w:bottom w:val="dotted" w:sz="4" w:space="0" w:color="auto"/>
            </w:tcBorders>
            <w:vAlign w:val="center"/>
          </w:tcPr>
          <w:p w14:paraId="7B10C5A9" w14:textId="77777777" w:rsidR="00125EC5" w:rsidRDefault="00125EC5"/>
        </w:tc>
        <w:tc>
          <w:tcPr>
            <w:tcW w:w="1620" w:type="dxa"/>
            <w:tcBorders>
              <w:bottom w:val="dotted" w:sz="4" w:space="0" w:color="auto"/>
            </w:tcBorders>
            <w:vAlign w:val="center"/>
          </w:tcPr>
          <w:p w14:paraId="4D7BCBA5" w14:textId="77777777" w:rsidR="00125EC5" w:rsidRDefault="00125EC5"/>
        </w:tc>
        <w:tc>
          <w:tcPr>
            <w:tcW w:w="1620" w:type="dxa"/>
            <w:tcBorders>
              <w:bottom w:val="dotted" w:sz="4" w:space="0" w:color="auto"/>
            </w:tcBorders>
            <w:vAlign w:val="center"/>
          </w:tcPr>
          <w:p w14:paraId="21405E79" w14:textId="77777777" w:rsidR="00125EC5" w:rsidRDefault="00F35505">
            <w:pPr>
              <w:jc w:val="left"/>
              <w:divId w:val="1"/>
            </w:pPr>
            <w:r>
              <w:rPr>
                <w:sz w:val="16"/>
              </w:rPr>
              <w:t>Kosui, Niitaka</w:t>
            </w:r>
          </w:p>
        </w:tc>
        <w:tc>
          <w:tcPr>
            <w:tcW w:w="1620" w:type="dxa"/>
            <w:tcBorders>
              <w:bottom w:val="dotted" w:sz="4" w:space="0" w:color="auto"/>
            </w:tcBorders>
            <w:vAlign w:val="center"/>
          </w:tcPr>
          <w:p w14:paraId="3D750027" w14:textId="77777777" w:rsidR="00125EC5" w:rsidRDefault="00F35505">
            <w:pPr>
              <w:jc w:val="center"/>
              <w:divId w:val="1"/>
            </w:pPr>
            <w:r>
              <w:rPr>
                <w:rFonts w:eastAsia="Arial"/>
                <w:sz w:val="16"/>
              </w:rPr>
              <w:t xml:space="preserve">1 </w:t>
            </w:r>
          </w:p>
        </w:tc>
      </w:tr>
      <w:tr w:rsidR="00125EC5" w14:paraId="10A353FB" w14:textId="77777777">
        <w:trPr>
          <w:trHeight w:val="320"/>
        </w:trPr>
        <w:tc>
          <w:tcPr>
            <w:tcW w:w="1620" w:type="dxa"/>
            <w:gridSpan w:val="2"/>
            <w:vMerge/>
          </w:tcPr>
          <w:p w14:paraId="5A73F923" w14:textId="77777777" w:rsidR="00125EC5" w:rsidRDefault="00125EC5"/>
        </w:tc>
        <w:tc>
          <w:tcPr>
            <w:tcW w:w="1620" w:type="dxa"/>
            <w:gridSpan w:val="2"/>
            <w:tcBorders>
              <w:bottom w:val="dotted" w:sz="4" w:space="0" w:color="auto"/>
            </w:tcBorders>
            <w:vAlign w:val="center"/>
          </w:tcPr>
          <w:p w14:paraId="2E29998B" w14:textId="77777777" w:rsidR="00125EC5" w:rsidRDefault="00F35505">
            <w:pPr>
              <w:jc w:val="left"/>
              <w:divId w:val="1"/>
            </w:pPr>
            <w:r>
              <w:rPr>
                <w:sz w:val="16"/>
              </w:rPr>
              <w:t>medium</w:t>
            </w:r>
          </w:p>
        </w:tc>
        <w:tc>
          <w:tcPr>
            <w:tcW w:w="1620" w:type="dxa"/>
            <w:gridSpan w:val="2"/>
            <w:tcBorders>
              <w:bottom w:val="dotted" w:sz="4" w:space="0" w:color="auto"/>
            </w:tcBorders>
            <w:vAlign w:val="center"/>
          </w:tcPr>
          <w:p w14:paraId="0CF43D92" w14:textId="77777777" w:rsidR="00125EC5" w:rsidRDefault="00125EC5"/>
        </w:tc>
        <w:tc>
          <w:tcPr>
            <w:tcW w:w="1620" w:type="dxa"/>
            <w:tcBorders>
              <w:bottom w:val="dotted" w:sz="4" w:space="0" w:color="auto"/>
            </w:tcBorders>
            <w:vAlign w:val="center"/>
          </w:tcPr>
          <w:p w14:paraId="10EAB5E0" w14:textId="77777777" w:rsidR="00125EC5" w:rsidRDefault="00125EC5"/>
        </w:tc>
        <w:tc>
          <w:tcPr>
            <w:tcW w:w="1620" w:type="dxa"/>
            <w:tcBorders>
              <w:bottom w:val="dotted" w:sz="4" w:space="0" w:color="auto"/>
            </w:tcBorders>
            <w:vAlign w:val="center"/>
          </w:tcPr>
          <w:p w14:paraId="17500FD2" w14:textId="77777777" w:rsidR="00125EC5" w:rsidRDefault="00125EC5"/>
        </w:tc>
        <w:tc>
          <w:tcPr>
            <w:tcW w:w="1620" w:type="dxa"/>
            <w:tcBorders>
              <w:bottom w:val="dotted" w:sz="4" w:space="0" w:color="auto"/>
            </w:tcBorders>
            <w:vAlign w:val="center"/>
          </w:tcPr>
          <w:p w14:paraId="757B9CAA" w14:textId="77777777" w:rsidR="00125EC5" w:rsidRDefault="00F35505">
            <w:pPr>
              <w:jc w:val="left"/>
              <w:divId w:val="1"/>
            </w:pPr>
            <w:r>
              <w:rPr>
                <w:sz w:val="16"/>
              </w:rPr>
              <w:t>Hosui, Shinsui</w:t>
            </w:r>
          </w:p>
        </w:tc>
        <w:tc>
          <w:tcPr>
            <w:tcW w:w="1620" w:type="dxa"/>
            <w:tcBorders>
              <w:bottom w:val="dotted" w:sz="4" w:space="0" w:color="auto"/>
            </w:tcBorders>
            <w:vAlign w:val="center"/>
          </w:tcPr>
          <w:p w14:paraId="22361A80" w14:textId="77777777" w:rsidR="00125EC5" w:rsidRDefault="00F35505">
            <w:pPr>
              <w:jc w:val="center"/>
              <w:divId w:val="1"/>
            </w:pPr>
            <w:r>
              <w:rPr>
                <w:rFonts w:eastAsia="Arial"/>
                <w:sz w:val="16"/>
              </w:rPr>
              <w:t xml:space="preserve">2 </w:t>
            </w:r>
          </w:p>
        </w:tc>
      </w:tr>
      <w:tr w:rsidR="00125EC5" w14:paraId="2B8784A7" w14:textId="77777777">
        <w:trPr>
          <w:trHeight w:val="320"/>
        </w:trPr>
        <w:tc>
          <w:tcPr>
            <w:tcW w:w="1620" w:type="dxa"/>
            <w:gridSpan w:val="2"/>
            <w:vMerge/>
          </w:tcPr>
          <w:p w14:paraId="64D96F7D" w14:textId="77777777" w:rsidR="00125EC5" w:rsidRDefault="00125EC5"/>
        </w:tc>
        <w:tc>
          <w:tcPr>
            <w:tcW w:w="1620" w:type="dxa"/>
            <w:gridSpan w:val="2"/>
            <w:tcBorders>
              <w:bottom w:val="dotted" w:sz="4" w:space="0" w:color="auto"/>
            </w:tcBorders>
            <w:vAlign w:val="center"/>
          </w:tcPr>
          <w:p w14:paraId="04970E2B" w14:textId="77777777" w:rsidR="00125EC5" w:rsidRDefault="00F35505">
            <w:pPr>
              <w:jc w:val="left"/>
              <w:divId w:val="1"/>
            </w:pPr>
            <w:r>
              <w:rPr>
                <w:sz w:val="16"/>
              </w:rPr>
              <w:t>dark</w:t>
            </w:r>
          </w:p>
        </w:tc>
        <w:tc>
          <w:tcPr>
            <w:tcW w:w="1620" w:type="dxa"/>
            <w:gridSpan w:val="2"/>
            <w:tcBorders>
              <w:bottom w:val="dotted" w:sz="4" w:space="0" w:color="auto"/>
            </w:tcBorders>
            <w:vAlign w:val="center"/>
          </w:tcPr>
          <w:p w14:paraId="32072F7C" w14:textId="77777777" w:rsidR="00125EC5" w:rsidRDefault="00125EC5"/>
        </w:tc>
        <w:tc>
          <w:tcPr>
            <w:tcW w:w="1620" w:type="dxa"/>
            <w:tcBorders>
              <w:bottom w:val="dotted" w:sz="4" w:space="0" w:color="auto"/>
            </w:tcBorders>
            <w:vAlign w:val="center"/>
          </w:tcPr>
          <w:p w14:paraId="58B573CC" w14:textId="77777777" w:rsidR="00125EC5" w:rsidRDefault="00125EC5"/>
        </w:tc>
        <w:tc>
          <w:tcPr>
            <w:tcW w:w="1620" w:type="dxa"/>
            <w:tcBorders>
              <w:bottom w:val="dotted" w:sz="4" w:space="0" w:color="auto"/>
            </w:tcBorders>
            <w:vAlign w:val="center"/>
          </w:tcPr>
          <w:p w14:paraId="44284B73" w14:textId="77777777" w:rsidR="00125EC5" w:rsidRDefault="00125EC5"/>
        </w:tc>
        <w:tc>
          <w:tcPr>
            <w:tcW w:w="1620" w:type="dxa"/>
            <w:tcBorders>
              <w:bottom w:val="dotted" w:sz="4" w:space="0" w:color="auto"/>
            </w:tcBorders>
            <w:vAlign w:val="center"/>
          </w:tcPr>
          <w:p w14:paraId="58E35BA9" w14:textId="77777777" w:rsidR="00125EC5" w:rsidRDefault="00F35505">
            <w:pPr>
              <w:jc w:val="left"/>
              <w:divId w:val="1"/>
            </w:pPr>
            <w:r>
              <w:rPr>
                <w:sz w:val="16"/>
              </w:rPr>
              <w:t>Gold Nijisseiki, Shinko</w:t>
            </w:r>
          </w:p>
        </w:tc>
        <w:tc>
          <w:tcPr>
            <w:tcW w:w="1620" w:type="dxa"/>
            <w:tcBorders>
              <w:bottom w:val="dotted" w:sz="4" w:space="0" w:color="auto"/>
            </w:tcBorders>
            <w:vAlign w:val="center"/>
          </w:tcPr>
          <w:p w14:paraId="254036EA" w14:textId="77777777" w:rsidR="00125EC5" w:rsidRDefault="00F35505">
            <w:pPr>
              <w:jc w:val="center"/>
              <w:divId w:val="1"/>
            </w:pPr>
            <w:r>
              <w:rPr>
                <w:rFonts w:eastAsia="Arial"/>
                <w:sz w:val="16"/>
              </w:rPr>
              <w:t xml:space="preserve">3 </w:t>
            </w:r>
          </w:p>
        </w:tc>
      </w:tr>
      <w:tr w:rsidR="00125EC5" w14:paraId="35706F6E" w14:textId="77777777">
        <w:trPr>
          <w:trHeight w:val="360"/>
        </w:trPr>
        <w:tc>
          <w:tcPr>
            <w:tcW w:w="810" w:type="dxa"/>
            <w:tcBorders>
              <w:right w:val="dotted" w:sz="4" w:space="0" w:color="auto"/>
            </w:tcBorders>
            <w:shd w:val="clear" w:color="auto" w:fill="DFDFD7"/>
            <w:vAlign w:val="center"/>
          </w:tcPr>
          <w:p w14:paraId="08F8C5C0" w14:textId="77777777" w:rsidR="00125EC5" w:rsidRDefault="00F35505">
            <w:r>
              <w:rPr>
                <w:rFonts w:eastAsia="Arial"/>
                <w:b/>
                <w:sz w:val="16"/>
              </w:rPr>
              <w:t>28.</w:t>
            </w:r>
          </w:p>
        </w:tc>
        <w:tc>
          <w:tcPr>
            <w:tcW w:w="810" w:type="dxa"/>
            <w:tcBorders>
              <w:right w:val="dotted" w:sz="4" w:space="0" w:color="auto"/>
            </w:tcBorders>
            <w:shd w:val="clear" w:color="auto" w:fill="DFDFD7"/>
            <w:vAlign w:val="center"/>
          </w:tcPr>
          <w:p w14:paraId="4AC70A60"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50E5E47C" w14:textId="77777777" w:rsidR="00125EC5" w:rsidRDefault="00F35505">
            <w:r>
              <w:rPr>
                <w:rFonts w:eastAsia="Arial"/>
                <w:b/>
                <w:sz w:val="16"/>
              </w:rPr>
              <w:t>QL</w:t>
            </w:r>
          </w:p>
        </w:tc>
        <w:tc>
          <w:tcPr>
            <w:tcW w:w="810" w:type="dxa"/>
            <w:tcBorders>
              <w:right w:val="dotted" w:sz="4" w:space="0" w:color="auto"/>
            </w:tcBorders>
            <w:shd w:val="clear" w:color="auto" w:fill="DFDFD7"/>
            <w:vAlign w:val="center"/>
          </w:tcPr>
          <w:p w14:paraId="1E7B3A32" w14:textId="77777777" w:rsidR="00125EC5" w:rsidRDefault="00F35505">
            <w:r>
              <w:rPr>
                <w:rFonts w:eastAsia="Arial"/>
                <w:b/>
                <w:sz w:val="16"/>
              </w:rPr>
              <w:t>VG</w:t>
            </w:r>
          </w:p>
        </w:tc>
        <w:tc>
          <w:tcPr>
            <w:tcW w:w="810" w:type="dxa"/>
            <w:tcBorders>
              <w:right w:val="dotted" w:sz="4" w:space="0" w:color="auto"/>
            </w:tcBorders>
            <w:shd w:val="clear" w:color="auto" w:fill="DFDFD7"/>
            <w:vAlign w:val="center"/>
          </w:tcPr>
          <w:p w14:paraId="78745F23" w14:textId="77777777" w:rsidR="00125EC5" w:rsidRDefault="00125EC5"/>
        </w:tc>
        <w:tc>
          <w:tcPr>
            <w:tcW w:w="810" w:type="dxa"/>
            <w:tcBorders>
              <w:right w:val="dotted" w:sz="4" w:space="0" w:color="auto"/>
            </w:tcBorders>
            <w:shd w:val="clear" w:color="auto" w:fill="DFDFD7"/>
            <w:vAlign w:val="center"/>
          </w:tcPr>
          <w:p w14:paraId="2372ACCA" w14:textId="77777777" w:rsidR="00125EC5" w:rsidRDefault="00125EC5"/>
        </w:tc>
        <w:tc>
          <w:tcPr>
            <w:tcW w:w="1620" w:type="dxa"/>
            <w:shd w:val="clear" w:color="auto" w:fill="DFDFD7"/>
            <w:vAlign w:val="center"/>
          </w:tcPr>
          <w:p w14:paraId="015B8A98" w14:textId="77777777" w:rsidR="00125EC5" w:rsidRDefault="00125EC5"/>
        </w:tc>
        <w:tc>
          <w:tcPr>
            <w:tcW w:w="1620" w:type="dxa"/>
            <w:shd w:val="clear" w:color="auto" w:fill="DFDFD7"/>
          </w:tcPr>
          <w:p w14:paraId="2FE08817" w14:textId="77777777" w:rsidR="00125EC5" w:rsidRDefault="00125EC5"/>
        </w:tc>
        <w:tc>
          <w:tcPr>
            <w:tcW w:w="1620" w:type="dxa"/>
            <w:shd w:val="clear" w:color="auto" w:fill="DFDFD7"/>
          </w:tcPr>
          <w:p w14:paraId="53D1ADE7" w14:textId="77777777" w:rsidR="00125EC5" w:rsidRDefault="00125EC5"/>
        </w:tc>
        <w:tc>
          <w:tcPr>
            <w:tcW w:w="1620" w:type="dxa"/>
            <w:shd w:val="clear" w:color="auto" w:fill="DFDFD7"/>
          </w:tcPr>
          <w:p w14:paraId="2E094A34" w14:textId="77777777" w:rsidR="00125EC5" w:rsidRDefault="00125EC5"/>
        </w:tc>
      </w:tr>
      <w:tr w:rsidR="00125EC5" w14:paraId="5EA51CE7" w14:textId="77777777">
        <w:trPr>
          <w:trHeight w:val="440"/>
        </w:trPr>
        <w:tc>
          <w:tcPr>
            <w:tcW w:w="1620" w:type="dxa"/>
            <w:gridSpan w:val="2"/>
            <w:vMerge w:val="restart"/>
          </w:tcPr>
          <w:p w14:paraId="356F8DD4" w14:textId="77777777" w:rsidR="00125EC5" w:rsidRDefault="00125EC5"/>
        </w:tc>
        <w:tc>
          <w:tcPr>
            <w:tcW w:w="1620" w:type="dxa"/>
            <w:gridSpan w:val="2"/>
            <w:tcBorders>
              <w:bottom w:val="dotted" w:sz="4" w:space="0" w:color="auto"/>
            </w:tcBorders>
          </w:tcPr>
          <w:p w14:paraId="13A0C0B4" w14:textId="77777777" w:rsidR="00125EC5" w:rsidRDefault="00F35505">
            <w:pPr>
              <w:spacing w:before="113" w:after="113"/>
              <w:jc w:val="left"/>
              <w:divId w:val="1"/>
            </w:pPr>
            <w:r>
              <w:rPr>
                <w:b/>
                <w:sz w:val="16"/>
              </w:rPr>
              <w:t>Anther: pollen</w:t>
            </w:r>
          </w:p>
        </w:tc>
        <w:tc>
          <w:tcPr>
            <w:tcW w:w="1620" w:type="dxa"/>
            <w:gridSpan w:val="2"/>
            <w:tcBorders>
              <w:bottom w:val="dotted" w:sz="4" w:space="0" w:color="auto"/>
            </w:tcBorders>
          </w:tcPr>
          <w:p w14:paraId="190D8632" w14:textId="77777777" w:rsidR="00125EC5" w:rsidRDefault="00125EC5"/>
        </w:tc>
        <w:tc>
          <w:tcPr>
            <w:tcW w:w="1620" w:type="dxa"/>
            <w:tcBorders>
              <w:bottom w:val="dotted" w:sz="4" w:space="0" w:color="auto"/>
            </w:tcBorders>
          </w:tcPr>
          <w:p w14:paraId="36E1E69C" w14:textId="77777777" w:rsidR="00125EC5" w:rsidRDefault="00125EC5"/>
        </w:tc>
        <w:tc>
          <w:tcPr>
            <w:tcW w:w="1620" w:type="dxa"/>
            <w:tcBorders>
              <w:bottom w:val="dotted" w:sz="4" w:space="0" w:color="auto"/>
            </w:tcBorders>
          </w:tcPr>
          <w:p w14:paraId="1358BC3A" w14:textId="77777777" w:rsidR="00125EC5" w:rsidRDefault="00125EC5"/>
        </w:tc>
        <w:tc>
          <w:tcPr>
            <w:tcW w:w="1620" w:type="dxa"/>
            <w:tcBorders>
              <w:bottom w:val="dotted" w:sz="4" w:space="0" w:color="auto"/>
            </w:tcBorders>
          </w:tcPr>
          <w:p w14:paraId="4E39B078" w14:textId="77777777" w:rsidR="00125EC5" w:rsidRDefault="00125EC5"/>
        </w:tc>
        <w:tc>
          <w:tcPr>
            <w:tcW w:w="1620" w:type="dxa"/>
            <w:tcBorders>
              <w:bottom w:val="dotted" w:sz="4" w:space="0" w:color="auto"/>
            </w:tcBorders>
          </w:tcPr>
          <w:p w14:paraId="1633DCAA" w14:textId="77777777" w:rsidR="00125EC5" w:rsidRDefault="00125EC5"/>
        </w:tc>
      </w:tr>
      <w:tr w:rsidR="00125EC5" w14:paraId="73E12EF4" w14:textId="77777777">
        <w:trPr>
          <w:trHeight w:val="320"/>
        </w:trPr>
        <w:tc>
          <w:tcPr>
            <w:tcW w:w="1620" w:type="dxa"/>
            <w:gridSpan w:val="2"/>
            <w:vMerge/>
          </w:tcPr>
          <w:p w14:paraId="7F52BE21" w14:textId="77777777" w:rsidR="00125EC5" w:rsidRDefault="00125EC5"/>
        </w:tc>
        <w:tc>
          <w:tcPr>
            <w:tcW w:w="1620" w:type="dxa"/>
            <w:gridSpan w:val="2"/>
            <w:tcBorders>
              <w:bottom w:val="dotted" w:sz="4" w:space="0" w:color="auto"/>
            </w:tcBorders>
            <w:vAlign w:val="center"/>
          </w:tcPr>
          <w:p w14:paraId="2454EDA1" w14:textId="77777777" w:rsidR="00125EC5" w:rsidRDefault="00F35505">
            <w:pPr>
              <w:jc w:val="left"/>
              <w:divId w:val="1"/>
            </w:pPr>
            <w:r>
              <w:rPr>
                <w:sz w:val="16"/>
              </w:rPr>
              <w:t>absent</w:t>
            </w:r>
          </w:p>
        </w:tc>
        <w:tc>
          <w:tcPr>
            <w:tcW w:w="1620" w:type="dxa"/>
            <w:gridSpan w:val="2"/>
            <w:tcBorders>
              <w:bottom w:val="dotted" w:sz="4" w:space="0" w:color="auto"/>
            </w:tcBorders>
            <w:vAlign w:val="center"/>
          </w:tcPr>
          <w:p w14:paraId="692CF3DB" w14:textId="77777777" w:rsidR="00125EC5" w:rsidRDefault="00125EC5"/>
        </w:tc>
        <w:tc>
          <w:tcPr>
            <w:tcW w:w="1620" w:type="dxa"/>
            <w:tcBorders>
              <w:bottom w:val="dotted" w:sz="4" w:space="0" w:color="auto"/>
            </w:tcBorders>
            <w:vAlign w:val="center"/>
          </w:tcPr>
          <w:p w14:paraId="7C940580" w14:textId="77777777" w:rsidR="00125EC5" w:rsidRDefault="00125EC5"/>
        </w:tc>
        <w:tc>
          <w:tcPr>
            <w:tcW w:w="1620" w:type="dxa"/>
            <w:tcBorders>
              <w:bottom w:val="dotted" w:sz="4" w:space="0" w:color="auto"/>
            </w:tcBorders>
            <w:vAlign w:val="center"/>
          </w:tcPr>
          <w:p w14:paraId="55A403BF" w14:textId="77777777" w:rsidR="00125EC5" w:rsidRDefault="00125EC5"/>
        </w:tc>
        <w:tc>
          <w:tcPr>
            <w:tcW w:w="1620" w:type="dxa"/>
            <w:tcBorders>
              <w:bottom w:val="dotted" w:sz="4" w:space="0" w:color="auto"/>
            </w:tcBorders>
            <w:vAlign w:val="center"/>
          </w:tcPr>
          <w:p w14:paraId="1030A728" w14:textId="77777777" w:rsidR="00125EC5" w:rsidRDefault="00F35505">
            <w:pPr>
              <w:jc w:val="left"/>
              <w:divId w:val="1"/>
            </w:pPr>
            <w:r>
              <w:rPr>
                <w:sz w:val="16"/>
              </w:rPr>
              <w:t>Ishiiwase, Kumoi, Niitaka</w:t>
            </w:r>
          </w:p>
        </w:tc>
        <w:tc>
          <w:tcPr>
            <w:tcW w:w="1620" w:type="dxa"/>
            <w:tcBorders>
              <w:bottom w:val="dotted" w:sz="4" w:space="0" w:color="auto"/>
            </w:tcBorders>
            <w:vAlign w:val="center"/>
          </w:tcPr>
          <w:p w14:paraId="35896B2B" w14:textId="77777777" w:rsidR="00125EC5" w:rsidRDefault="00F35505">
            <w:pPr>
              <w:jc w:val="center"/>
              <w:divId w:val="1"/>
            </w:pPr>
            <w:r>
              <w:rPr>
                <w:rFonts w:eastAsia="Arial"/>
                <w:sz w:val="16"/>
              </w:rPr>
              <w:t xml:space="preserve">1 </w:t>
            </w:r>
          </w:p>
        </w:tc>
      </w:tr>
      <w:tr w:rsidR="00125EC5" w14:paraId="036F64F8" w14:textId="77777777">
        <w:trPr>
          <w:trHeight w:val="320"/>
        </w:trPr>
        <w:tc>
          <w:tcPr>
            <w:tcW w:w="1620" w:type="dxa"/>
            <w:gridSpan w:val="2"/>
            <w:vMerge/>
          </w:tcPr>
          <w:p w14:paraId="20D33AC8" w14:textId="77777777" w:rsidR="00125EC5" w:rsidRDefault="00125EC5"/>
        </w:tc>
        <w:tc>
          <w:tcPr>
            <w:tcW w:w="1620" w:type="dxa"/>
            <w:gridSpan w:val="2"/>
            <w:tcBorders>
              <w:bottom w:val="dotted" w:sz="4" w:space="0" w:color="auto"/>
            </w:tcBorders>
            <w:vAlign w:val="center"/>
          </w:tcPr>
          <w:p w14:paraId="6282D31C" w14:textId="77777777" w:rsidR="00125EC5" w:rsidRDefault="00F35505">
            <w:pPr>
              <w:jc w:val="left"/>
              <w:divId w:val="1"/>
            </w:pPr>
            <w:r>
              <w:rPr>
                <w:sz w:val="16"/>
              </w:rPr>
              <w:t>present</w:t>
            </w:r>
          </w:p>
        </w:tc>
        <w:tc>
          <w:tcPr>
            <w:tcW w:w="1620" w:type="dxa"/>
            <w:gridSpan w:val="2"/>
            <w:tcBorders>
              <w:bottom w:val="dotted" w:sz="4" w:space="0" w:color="auto"/>
            </w:tcBorders>
            <w:vAlign w:val="center"/>
          </w:tcPr>
          <w:p w14:paraId="4FE9CBD0" w14:textId="77777777" w:rsidR="00125EC5" w:rsidRDefault="00125EC5"/>
        </w:tc>
        <w:tc>
          <w:tcPr>
            <w:tcW w:w="1620" w:type="dxa"/>
            <w:tcBorders>
              <w:bottom w:val="dotted" w:sz="4" w:space="0" w:color="auto"/>
            </w:tcBorders>
            <w:vAlign w:val="center"/>
          </w:tcPr>
          <w:p w14:paraId="573CC0F4" w14:textId="77777777" w:rsidR="00125EC5" w:rsidRDefault="00125EC5"/>
        </w:tc>
        <w:tc>
          <w:tcPr>
            <w:tcW w:w="1620" w:type="dxa"/>
            <w:tcBorders>
              <w:bottom w:val="dotted" w:sz="4" w:space="0" w:color="auto"/>
            </w:tcBorders>
            <w:vAlign w:val="center"/>
          </w:tcPr>
          <w:p w14:paraId="50C33B0A" w14:textId="77777777" w:rsidR="00125EC5" w:rsidRDefault="00125EC5"/>
        </w:tc>
        <w:tc>
          <w:tcPr>
            <w:tcW w:w="1620" w:type="dxa"/>
            <w:tcBorders>
              <w:bottom w:val="dotted" w:sz="4" w:space="0" w:color="auto"/>
            </w:tcBorders>
            <w:vAlign w:val="center"/>
          </w:tcPr>
          <w:p w14:paraId="6CBCC5C6" w14:textId="77777777" w:rsidR="00125EC5" w:rsidRDefault="00F35505">
            <w:pPr>
              <w:jc w:val="left"/>
              <w:divId w:val="1"/>
            </w:pPr>
            <w:r>
              <w:rPr>
                <w:sz w:val="16"/>
              </w:rPr>
              <w:t>Chojuro, Hosui, Kosui, Nijisseiki, Shinsui</w:t>
            </w:r>
          </w:p>
        </w:tc>
        <w:tc>
          <w:tcPr>
            <w:tcW w:w="1620" w:type="dxa"/>
            <w:tcBorders>
              <w:bottom w:val="dotted" w:sz="4" w:space="0" w:color="auto"/>
            </w:tcBorders>
            <w:vAlign w:val="center"/>
          </w:tcPr>
          <w:p w14:paraId="20FC2049" w14:textId="77777777" w:rsidR="00125EC5" w:rsidRDefault="00F35505">
            <w:pPr>
              <w:jc w:val="center"/>
              <w:divId w:val="1"/>
            </w:pPr>
            <w:r>
              <w:rPr>
                <w:rFonts w:eastAsia="Arial"/>
                <w:sz w:val="16"/>
              </w:rPr>
              <w:t xml:space="preserve">9 </w:t>
            </w:r>
          </w:p>
        </w:tc>
      </w:tr>
      <w:tr w:rsidR="00125EC5" w14:paraId="148F0B46" w14:textId="77777777">
        <w:trPr>
          <w:trHeight w:val="360"/>
        </w:trPr>
        <w:tc>
          <w:tcPr>
            <w:tcW w:w="810" w:type="dxa"/>
            <w:tcBorders>
              <w:right w:val="dotted" w:sz="4" w:space="0" w:color="auto"/>
            </w:tcBorders>
            <w:shd w:val="clear" w:color="auto" w:fill="DFDFD7"/>
            <w:vAlign w:val="center"/>
          </w:tcPr>
          <w:p w14:paraId="63812667" w14:textId="77777777" w:rsidR="00125EC5" w:rsidRDefault="00F35505" w:rsidP="004B05EA">
            <w:pPr>
              <w:keepNext/>
            </w:pPr>
            <w:r>
              <w:rPr>
                <w:rFonts w:eastAsia="Arial"/>
                <w:b/>
                <w:sz w:val="16"/>
              </w:rPr>
              <w:lastRenderedPageBreak/>
              <w:t>29.</w:t>
            </w:r>
          </w:p>
        </w:tc>
        <w:tc>
          <w:tcPr>
            <w:tcW w:w="810" w:type="dxa"/>
            <w:tcBorders>
              <w:right w:val="dotted" w:sz="4" w:space="0" w:color="auto"/>
            </w:tcBorders>
            <w:shd w:val="clear" w:color="auto" w:fill="DFDFD7"/>
            <w:vAlign w:val="center"/>
          </w:tcPr>
          <w:p w14:paraId="6CAB32FA" w14:textId="77777777" w:rsidR="00125EC5" w:rsidRDefault="00125EC5" w:rsidP="004B05EA">
            <w:pPr>
              <w:keepNext/>
            </w:pPr>
          </w:p>
        </w:tc>
        <w:tc>
          <w:tcPr>
            <w:tcW w:w="810" w:type="dxa"/>
            <w:tcBorders>
              <w:right w:val="dotted" w:sz="4" w:space="0" w:color="auto"/>
            </w:tcBorders>
            <w:shd w:val="clear" w:color="auto" w:fill="DFDFD7"/>
            <w:vAlign w:val="center"/>
          </w:tcPr>
          <w:p w14:paraId="7ECFA0CB" w14:textId="77777777" w:rsidR="00125EC5" w:rsidRDefault="00F35505" w:rsidP="004B05EA">
            <w:pPr>
              <w:keepNext/>
            </w:pPr>
            <w:r>
              <w:rPr>
                <w:rFonts w:eastAsia="Arial"/>
                <w:b/>
                <w:sz w:val="16"/>
              </w:rPr>
              <w:t>QN</w:t>
            </w:r>
          </w:p>
        </w:tc>
        <w:tc>
          <w:tcPr>
            <w:tcW w:w="810" w:type="dxa"/>
            <w:tcBorders>
              <w:right w:val="dotted" w:sz="4" w:space="0" w:color="auto"/>
            </w:tcBorders>
            <w:shd w:val="clear" w:color="auto" w:fill="DFDFD7"/>
            <w:vAlign w:val="center"/>
          </w:tcPr>
          <w:p w14:paraId="7E58953C" w14:textId="77777777" w:rsidR="00125EC5" w:rsidRDefault="00F35505" w:rsidP="004B05EA">
            <w:pPr>
              <w:keepNext/>
            </w:pPr>
            <w:r>
              <w:rPr>
                <w:rFonts w:eastAsia="Arial"/>
                <w:b/>
                <w:sz w:val="16"/>
              </w:rPr>
              <w:t>VG</w:t>
            </w:r>
          </w:p>
        </w:tc>
        <w:tc>
          <w:tcPr>
            <w:tcW w:w="810" w:type="dxa"/>
            <w:tcBorders>
              <w:right w:val="dotted" w:sz="4" w:space="0" w:color="auto"/>
            </w:tcBorders>
            <w:shd w:val="clear" w:color="auto" w:fill="DFDFD7"/>
            <w:vAlign w:val="center"/>
          </w:tcPr>
          <w:p w14:paraId="27622AFD" w14:textId="77777777" w:rsidR="00125EC5" w:rsidRDefault="00125EC5" w:rsidP="004B05EA">
            <w:pPr>
              <w:keepNext/>
            </w:pPr>
          </w:p>
        </w:tc>
        <w:tc>
          <w:tcPr>
            <w:tcW w:w="810" w:type="dxa"/>
            <w:tcBorders>
              <w:right w:val="dotted" w:sz="4" w:space="0" w:color="auto"/>
            </w:tcBorders>
            <w:shd w:val="clear" w:color="auto" w:fill="DFDFD7"/>
            <w:vAlign w:val="center"/>
          </w:tcPr>
          <w:p w14:paraId="7C18000D" w14:textId="77777777" w:rsidR="00125EC5" w:rsidRDefault="00F35505" w:rsidP="004B05EA">
            <w:pPr>
              <w:keepNext/>
            </w:pPr>
            <w:r>
              <w:rPr>
                <w:rFonts w:eastAsia="Arial"/>
                <w:b/>
                <w:sz w:val="16"/>
              </w:rPr>
              <w:t>(c)</w:t>
            </w:r>
          </w:p>
        </w:tc>
        <w:tc>
          <w:tcPr>
            <w:tcW w:w="1620" w:type="dxa"/>
            <w:shd w:val="clear" w:color="auto" w:fill="DFDFD7"/>
            <w:vAlign w:val="center"/>
          </w:tcPr>
          <w:p w14:paraId="3FC6F240" w14:textId="77777777" w:rsidR="00125EC5" w:rsidRDefault="00125EC5" w:rsidP="004B05EA">
            <w:pPr>
              <w:keepNext/>
            </w:pPr>
          </w:p>
        </w:tc>
        <w:tc>
          <w:tcPr>
            <w:tcW w:w="1620" w:type="dxa"/>
            <w:shd w:val="clear" w:color="auto" w:fill="DFDFD7"/>
          </w:tcPr>
          <w:p w14:paraId="4E486115" w14:textId="77777777" w:rsidR="00125EC5" w:rsidRDefault="00125EC5" w:rsidP="004B05EA">
            <w:pPr>
              <w:keepNext/>
            </w:pPr>
          </w:p>
        </w:tc>
        <w:tc>
          <w:tcPr>
            <w:tcW w:w="1620" w:type="dxa"/>
            <w:shd w:val="clear" w:color="auto" w:fill="DFDFD7"/>
          </w:tcPr>
          <w:p w14:paraId="49C148AE" w14:textId="77777777" w:rsidR="00125EC5" w:rsidRDefault="00125EC5" w:rsidP="004B05EA">
            <w:pPr>
              <w:keepNext/>
            </w:pPr>
          </w:p>
        </w:tc>
        <w:tc>
          <w:tcPr>
            <w:tcW w:w="1620" w:type="dxa"/>
            <w:shd w:val="clear" w:color="auto" w:fill="DFDFD7"/>
          </w:tcPr>
          <w:p w14:paraId="170E2430" w14:textId="77777777" w:rsidR="00125EC5" w:rsidRDefault="00125EC5" w:rsidP="004B05EA">
            <w:pPr>
              <w:keepNext/>
            </w:pPr>
          </w:p>
        </w:tc>
      </w:tr>
      <w:tr w:rsidR="00125EC5" w14:paraId="2E3CAC22" w14:textId="77777777">
        <w:trPr>
          <w:trHeight w:val="440"/>
        </w:trPr>
        <w:tc>
          <w:tcPr>
            <w:tcW w:w="1620" w:type="dxa"/>
            <w:gridSpan w:val="2"/>
            <w:vMerge w:val="restart"/>
          </w:tcPr>
          <w:p w14:paraId="4EB03AFF" w14:textId="77777777" w:rsidR="00125EC5" w:rsidRDefault="00125EC5" w:rsidP="004B05EA">
            <w:pPr>
              <w:keepNext/>
            </w:pPr>
          </w:p>
        </w:tc>
        <w:tc>
          <w:tcPr>
            <w:tcW w:w="1620" w:type="dxa"/>
            <w:gridSpan w:val="2"/>
            <w:tcBorders>
              <w:bottom w:val="dotted" w:sz="4" w:space="0" w:color="auto"/>
            </w:tcBorders>
          </w:tcPr>
          <w:p w14:paraId="59D415D0" w14:textId="77777777" w:rsidR="00125EC5" w:rsidRDefault="00F35505" w:rsidP="004B05EA">
            <w:pPr>
              <w:keepNext/>
              <w:spacing w:before="113" w:after="113"/>
              <w:jc w:val="left"/>
              <w:divId w:val="1"/>
            </w:pPr>
            <w:r>
              <w:rPr>
                <w:b/>
                <w:sz w:val="16"/>
              </w:rPr>
              <w:t>Pedicel: density of pubescence</w:t>
            </w:r>
          </w:p>
        </w:tc>
        <w:tc>
          <w:tcPr>
            <w:tcW w:w="1620" w:type="dxa"/>
            <w:gridSpan w:val="2"/>
            <w:tcBorders>
              <w:bottom w:val="dotted" w:sz="4" w:space="0" w:color="auto"/>
            </w:tcBorders>
          </w:tcPr>
          <w:p w14:paraId="3855A9D9" w14:textId="77777777" w:rsidR="00125EC5" w:rsidRDefault="00125EC5" w:rsidP="004B05EA">
            <w:pPr>
              <w:keepNext/>
            </w:pPr>
          </w:p>
        </w:tc>
        <w:tc>
          <w:tcPr>
            <w:tcW w:w="1620" w:type="dxa"/>
            <w:tcBorders>
              <w:bottom w:val="dotted" w:sz="4" w:space="0" w:color="auto"/>
            </w:tcBorders>
          </w:tcPr>
          <w:p w14:paraId="4961C924" w14:textId="77777777" w:rsidR="00125EC5" w:rsidRDefault="00125EC5" w:rsidP="004B05EA">
            <w:pPr>
              <w:keepNext/>
            </w:pPr>
          </w:p>
        </w:tc>
        <w:tc>
          <w:tcPr>
            <w:tcW w:w="1620" w:type="dxa"/>
            <w:tcBorders>
              <w:bottom w:val="dotted" w:sz="4" w:space="0" w:color="auto"/>
            </w:tcBorders>
          </w:tcPr>
          <w:p w14:paraId="476E45B7" w14:textId="77777777" w:rsidR="00125EC5" w:rsidRDefault="00125EC5" w:rsidP="004B05EA">
            <w:pPr>
              <w:keepNext/>
            </w:pPr>
          </w:p>
        </w:tc>
        <w:tc>
          <w:tcPr>
            <w:tcW w:w="1620" w:type="dxa"/>
            <w:tcBorders>
              <w:bottom w:val="dotted" w:sz="4" w:space="0" w:color="auto"/>
            </w:tcBorders>
          </w:tcPr>
          <w:p w14:paraId="6C755CF0" w14:textId="77777777" w:rsidR="00125EC5" w:rsidRDefault="00125EC5" w:rsidP="004B05EA">
            <w:pPr>
              <w:keepNext/>
            </w:pPr>
          </w:p>
        </w:tc>
        <w:tc>
          <w:tcPr>
            <w:tcW w:w="1620" w:type="dxa"/>
            <w:tcBorders>
              <w:bottom w:val="dotted" w:sz="4" w:space="0" w:color="auto"/>
            </w:tcBorders>
          </w:tcPr>
          <w:p w14:paraId="6D7B4CC2" w14:textId="77777777" w:rsidR="00125EC5" w:rsidRDefault="00125EC5" w:rsidP="004B05EA">
            <w:pPr>
              <w:keepNext/>
            </w:pPr>
          </w:p>
        </w:tc>
      </w:tr>
      <w:tr w:rsidR="00125EC5" w14:paraId="10CE97A7" w14:textId="77777777">
        <w:trPr>
          <w:trHeight w:val="320"/>
        </w:trPr>
        <w:tc>
          <w:tcPr>
            <w:tcW w:w="1620" w:type="dxa"/>
            <w:gridSpan w:val="2"/>
            <w:vMerge/>
          </w:tcPr>
          <w:p w14:paraId="68A45F5A" w14:textId="77777777" w:rsidR="00125EC5" w:rsidRDefault="00125EC5"/>
        </w:tc>
        <w:tc>
          <w:tcPr>
            <w:tcW w:w="1620" w:type="dxa"/>
            <w:gridSpan w:val="2"/>
            <w:tcBorders>
              <w:bottom w:val="dotted" w:sz="4" w:space="0" w:color="auto"/>
            </w:tcBorders>
            <w:vAlign w:val="center"/>
          </w:tcPr>
          <w:p w14:paraId="04EAF915" w14:textId="77777777" w:rsidR="00125EC5" w:rsidRDefault="00F35505">
            <w:pPr>
              <w:jc w:val="left"/>
              <w:divId w:val="1"/>
            </w:pPr>
            <w:r>
              <w:rPr>
                <w:sz w:val="16"/>
              </w:rPr>
              <w:t>very sparse</w:t>
            </w:r>
          </w:p>
        </w:tc>
        <w:tc>
          <w:tcPr>
            <w:tcW w:w="1620" w:type="dxa"/>
            <w:gridSpan w:val="2"/>
            <w:tcBorders>
              <w:bottom w:val="dotted" w:sz="4" w:space="0" w:color="auto"/>
            </w:tcBorders>
            <w:vAlign w:val="center"/>
          </w:tcPr>
          <w:p w14:paraId="456257FF" w14:textId="77777777" w:rsidR="00125EC5" w:rsidRDefault="00125EC5"/>
        </w:tc>
        <w:tc>
          <w:tcPr>
            <w:tcW w:w="1620" w:type="dxa"/>
            <w:tcBorders>
              <w:bottom w:val="dotted" w:sz="4" w:space="0" w:color="auto"/>
            </w:tcBorders>
            <w:vAlign w:val="center"/>
          </w:tcPr>
          <w:p w14:paraId="68D6A268" w14:textId="77777777" w:rsidR="00125EC5" w:rsidRDefault="00125EC5"/>
        </w:tc>
        <w:tc>
          <w:tcPr>
            <w:tcW w:w="1620" w:type="dxa"/>
            <w:tcBorders>
              <w:bottom w:val="dotted" w:sz="4" w:space="0" w:color="auto"/>
            </w:tcBorders>
            <w:vAlign w:val="center"/>
          </w:tcPr>
          <w:p w14:paraId="0D2168A5" w14:textId="77777777" w:rsidR="00125EC5" w:rsidRDefault="00125EC5"/>
        </w:tc>
        <w:tc>
          <w:tcPr>
            <w:tcW w:w="1620" w:type="dxa"/>
            <w:tcBorders>
              <w:bottom w:val="dotted" w:sz="4" w:space="0" w:color="auto"/>
            </w:tcBorders>
            <w:vAlign w:val="center"/>
          </w:tcPr>
          <w:p w14:paraId="55B834E4" w14:textId="77777777" w:rsidR="00125EC5" w:rsidRDefault="00125EC5"/>
        </w:tc>
        <w:tc>
          <w:tcPr>
            <w:tcW w:w="1620" w:type="dxa"/>
            <w:tcBorders>
              <w:bottom w:val="dotted" w:sz="4" w:space="0" w:color="auto"/>
            </w:tcBorders>
            <w:vAlign w:val="center"/>
          </w:tcPr>
          <w:p w14:paraId="16D1FC73" w14:textId="77777777" w:rsidR="00125EC5" w:rsidRDefault="00F35505">
            <w:pPr>
              <w:jc w:val="center"/>
              <w:divId w:val="1"/>
            </w:pPr>
            <w:r>
              <w:rPr>
                <w:rFonts w:eastAsia="Arial"/>
                <w:sz w:val="16"/>
              </w:rPr>
              <w:t xml:space="preserve">1 </w:t>
            </w:r>
          </w:p>
        </w:tc>
      </w:tr>
      <w:tr w:rsidR="00125EC5" w14:paraId="0BF37D41" w14:textId="77777777">
        <w:trPr>
          <w:trHeight w:val="320"/>
        </w:trPr>
        <w:tc>
          <w:tcPr>
            <w:tcW w:w="1620" w:type="dxa"/>
            <w:gridSpan w:val="2"/>
            <w:vMerge/>
          </w:tcPr>
          <w:p w14:paraId="609CAD45" w14:textId="77777777" w:rsidR="00125EC5" w:rsidRDefault="00125EC5"/>
        </w:tc>
        <w:tc>
          <w:tcPr>
            <w:tcW w:w="1620" w:type="dxa"/>
            <w:gridSpan w:val="2"/>
            <w:tcBorders>
              <w:bottom w:val="dotted" w:sz="4" w:space="0" w:color="auto"/>
            </w:tcBorders>
            <w:vAlign w:val="center"/>
          </w:tcPr>
          <w:p w14:paraId="75B01478" w14:textId="77777777" w:rsidR="00125EC5" w:rsidRDefault="00F35505">
            <w:pPr>
              <w:jc w:val="left"/>
              <w:divId w:val="1"/>
            </w:pPr>
            <w:r>
              <w:rPr>
                <w:sz w:val="16"/>
              </w:rPr>
              <w:t>sparse</w:t>
            </w:r>
          </w:p>
        </w:tc>
        <w:tc>
          <w:tcPr>
            <w:tcW w:w="1620" w:type="dxa"/>
            <w:gridSpan w:val="2"/>
            <w:tcBorders>
              <w:bottom w:val="dotted" w:sz="4" w:space="0" w:color="auto"/>
            </w:tcBorders>
            <w:vAlign w:val="center"/>
          </w:tcPr>
          <w:p w14:paraId="7F0E28B7" w14:textId="77777777" w:rsidR="00125EC5" w:rsidRDefault="00125EC5"/>
        </w:tc>
        <w:tc>
          <w:tcPr>
            <w:tcW w:w="1620" w:type="dxa"/>
            <w:tcBorders>
              <w:bottom w:val="dotted" w:sz="4" w:space="0" w:color="auto"/>
            </w:tcBorders>
            <w:vAlign w:val="center"/>
          </w:tcPr>
          <w:p w14:paraId="5D3CEEB0" w14:textId="77777777" w:rsidR="00125EC5" w:rsidRDefault="00125EC5"/>
        </w:tc>
        <w:tc>
          <w:tcPr>
            <w:tcW w:w="1620" w:type="dxa"/>
            <w:tcBorders>
              <w:bottom w:val="dotted" w:sz="4" w:space="0" w:color="auto"/>
            </w:tcBorders>
            <w:vAlign w:val="center"/>
          </w:tcPr>
          <w:p w14:paraId="059DB9AC" w14:textId="77777777" w:rsidR="00125EC5" w:rsidRDefault="00125EC5"/>
        </w:tc>
        <w:tc>
          <w:tcPr>
            <w:tcW w:w="1620" w:type="dxa"/>
            <w:tcBorders>
              <w:bottom w:val="dotted" w:sz="4" w:space="0" w:color="auto"/>
            </w:tcBorders>
            <w:vAlign w:val="center"/>
          </w:tcPr>
          <w:p w14:paraId="0EE8A5E6" w14:textId="77777777" w:rsidR="00125EC5" w:rsidRDefault="00125EC5"/>
        </w:tc>
        <w:tc>
          <w:tcPr>
            <w:tcW w:w="1620" w:type="dxa"/>
            <w:tcBorders>
              <w:bottom w:val="dotted" w:sz="4" w:space="0" w:color="auto"/>
            </w:tcBorders>
            <w:vAlign w:val="center"/>
          </w:tcPr>
          <w:p w14:paraId="0E3114B1" w14:textId="77777777" w:rsidR="00125EC5" w:rsidRDefault="00F35505">
            <w:pPr>
              <w:jc w:val="center"/>
              <w:divId w:val="1"/>
            </w:pPr>
            <w:r>
              <w:rPr>
                <w:rFonts w:eastAsia="Arial"/>
                <w:sz w:val="16"/>
              </w:rPr>
              <w:t xml:space="preserve">2 </w:t>
            </w:r>
          </w:p>
        </w:tc>
      </w:tr>
      <w:tr w:rsidR="00125EC5" w14:paraId="7B37E7E1" w14:textId="77777777">
        <w:trPr>
          <w:trHeight w:val="320"/>
        </w:trPr>
        <w:tc>
          <w:tcPr>
            <w:tcW w:w="1620" w:type="dxa"/>
            <w:gridSpan w:val="2"/>
            <w:vMerge/>
          </w:tcPr>
          <w:p w14:paraId="1718EDDF" w14:textId="77777777" w:rsidR="00125EC5" w:rsidRDefault="00125EC5"/>
        </w:tc>
        <w:tc>
          <w:tcPr>
            <w:tcW w:w="1620" w:type="dxa"/>
            <w:gridSpan w:val="2"/>
            <w:tcBorders>
              <w:bottom w:val="dotted" w:sz="4" w:space="0" w:color="auto"/>
            </w:tcBorders>
            <w:vAlign w:val="center"/>
          </w:tcPr>
          <w:p w14:paraId="326A53E3" w14:textId="77777777" w:rsidR="00125EC5" w:rsidRDefault="00F35505">
            <w:pPr>
              <w:jc w:val="left"/>
              <w:divId w:val="1"/>
            </w:pPr>
            <w:r>
              <w:rPr>
                <w:sz w:val="16"/>
              </w:rPr>
              <w:t>medium</w:t>
            </w:r>
          </w:p>
        </w:tc>
        <w:tc>
          <w:tcPr>
            <w:tcW w:w="1620" w:type="dxa"/>
            <w:gridSpan w:val="2"/>
            <w:tcBorders>
              <w:bottom w:val="dotted" w:sz="4" w:space="0" w:color="auto"/>
            </w:tcBorders>
            <w:vAlign w:val="center"/>
          </w:tcPr>
          <w:p w14:paraId="3420F712" w14:textId="77777777" w:rsidR="00125EC5" w:rsidRDefault="00125EC5"/>
        </w:tc>
        <w:tc>
          <w:tcPr>
            <w:tcW w:w="1620" w:type="dxa"/>
            <w:tcBorders>
              <w:bottom w:val="dotted" w:sz="4" w:space="0" w:color="auto"/>
            </w:tcBorders>
            <w:vAlign w:val="center"/>
          </w:tcPr>
          <w:p w14:paraId="6FB32B94" w14:textId="77777777" w:rsidR="00125EC5" w:rsidRDefault="00125EC5"/>
        </w:tc>
        <w:tc>
          <w:tcPr>
            <w:tcW w:w="1620" w:type="dxa"/>
            <w:tcBorders>
              <w:bottom w:val="dotted" w:sz="4" w:space="0" w:color="auto"/>
            </w:tcBorders>
            <w:vAlign w:val="center"/>
          </w:tcPr>
          <w:p w14:paraId="479BB5E4" w14:textId="77777777" w:rsidR="00125EC5" w:rsidRDefault="00125EC5"/>
        </w:tc>
        <w:tc>
          <w:tcPr>
            <w:tcW w:w="1620" w:type="dxa"/>
            <w:tcBorders>
              <w:bottom w:val="dotted" w:sz="4" w:space="0" w:color="auto"/>
            </w:tcBorders>
            <w:vAlign w:val="center"/>
          </w:tcPr>
          <w:p w14:paraId="3B9DBFAC" w14:textId="77777777" w:rsidR="00125EC5" w:rsidRDefault="00F35505">
            <w:pPr>
              <w:jc w:val="left"/>
              <w:divId w:val="1"/>
            </w:pPr>
            <w:r>
              <w:rPr>
                <w:sz w:val="16"/>
              </w:rPr>
              <w:t>Hosui, Kosui</w:t>
            </w:r>
          </w:p>
        </w:tc>
        <w:tc>
          <w:tcPr>
            <w:tcW w:w="1620" w:type="dxa"/>
            <w:tcBorders>
              <w:bottom w:val="dotted" w:sz="4" w:space="0" w:color="auto"/>
            </w:tcBorders>
            <w:vAlign w:val="center"/>
          </w:tcPr>
          <w:p w14:paraId="2DCF0D24" w14:textId="77777777" w:rsidR="00125EC5" w:rsidRDefault="00F35505">
            <w:pPr>
              <w:jc w:val="center"/>
              <w:divId w:val="1"/>
            </w:pPr>
            <w:r>
              <w:rPr>
                <w:rFonts w:eastAsia="Arial"/>
                <w:sz w:val="16"/>
              </w:rPr>
              <w:t xml:space="preserve">3 </w:t>
            </w:r>
          </w:p>
        </w:tc>
      </w:tr>
      <w:tr w:rsidR="00125EC5" w14:paraId="6D76DE7B" w14:textId="77777777">
        <w:trPr>
          <w:trHeight w:val="320"/>
        </w:trPr>
        <w:tc>
          <w:tcPr>
            <w:tcW w:w="1620" w:type="dxa"/>
            <w:gridSpan w:val="2"/>
            <w:vMerge/>
          </w:tcPr>
          <w:p w14:paraId="2AC79FB8" w14:textId="77777777" w:rsidR="00125EC5" w:rsidRDefault="00125EC5"/>
        </w:tc>
        <w:tc>
          <w:tcPr>
            <w:tcW w:w="1620" w:type="dxa"/>
            <w:gridSpan w:val="2"/>
            <w:tcBorders>
              <w:bottom w:val="dotted" w:sz="4" w:space="0" w:color="auto"/>
            </w:tcBorders>
            <w:vAlign w:val="center"/>
          </w:tcPr>
          <w:p w14:paraId="47472EC9" w14:textId="77777777" w:rsidR="00125EC5" w:rsidRDefault="00F35505">
            <w:pPr>
              <w:jc w:val="left"/>
              <w:divId w:val="1"/>
            </w:pPr>
            <w:r>
              <w:rPr>
                <w:sz w:val="16"/>
              </w:rPr>
              <w:t>dense</w:t>
            </w:r>
          </w:p>
        </w:tc>
        <w:tc>
          <w:tcPr>
            <w:tcW w:w="1620" w:type="dxa"/>
            <w:gridSpan w:val="2"/>
            <w:tcBorders>
              <w:bottom w:val="dotted" w:sz="4" w:space="0" w:color="auto"/>
            </w:tcBorders>
            <w:vAlign w:val="center"/>
          </w:tcPr>
          <w:p w14:paraId="10DA9FCD" w14:textId="77777777" w:rsidR="00125EC5" w:rsidRDefault="00125EC5"/>
        </w:tc>
        <w:tc>
          <w:tcPr>
            <w:tcW w:w="1620" w:type="dxa"/>
            <w:tcBorders>
              <w:bottom w:val="dotted" w:sz="4" w:space="0" w:color="auto"/>
            </w:tcBorders>
            <w:vAlign w:val="center"/>
          </w:tcPr>
          <w:p w14:paraId="2E313997" w14:textId="77777777" w:rsidR="00125EC5" w:rsidRDefault="00125EC5"/>
        </w:tc>
        <w:tc>
          <w:tcPr>
            <w:tcW w:w="1620" w:type="dxa"/>
            <w:tcBorders>
              <w:bottom w:val="dotted" w:sz="4" w:space="0" w:color="auto"/>
            </w:tcBorders>
            <w:vAlign w:val="center"/>
          </w:tcPr>
          <w:p w14:paraId="317B1F96" w14:textId="77777777" w:rsidR="00125EC5" w:rsidRDefault="00125EC5"/>
        </w:tc>
        <w:tc>
          <w:tcPr>
            <w:tcW w:w="1620" w:type="dxa"/>
            <w:tcBorders>
              <w:bottom w:val="dotted" w:sz="4" w:space="0" w:color="auto"/>
            </w:tcBorders>
            <w:vAlign w:val="center"/>
          </w:tcPr>
          <w:p w14:paraId="5B778D24" w14:textId="77777777" w:rsidR="00125EC5" w:rsidRDefault="00F35505">
            <w:pPr>
              <w:jc w:val="left"/>
              <w:divId w:val="1"/>
            </w:pPr>
            <w:r>
              <w:rPr>
                <w:sz w:val="16"/>
              </w:rPr>
              <w:t>Nijisseiki, Shinko, Shinseiki</w:t>
            </w:r>
          </w:p>
        </w:tc>
        <w:tc>
          <w:tcPr>
            <w:tcW w:w="1620" w:type="dxa"/>
            <w:tcBorders>
              <w:bottom w:val="dotted" w:sz="4" w:space="0" w:color="auto"/>
            </w:tcBorders>
            <w:vAlign w:val="center"/>
          </w:tcPr>
          <w:p w14:paraId="146E7B24" w14:textId="77777777" w:rsidR="00125EC5" w:rsidRDefault="00F35505">
            <w:pPr>
              <w:jc w:val="center"/>
              <w:divId w:val="1"/>
            </w:pPr>
            <w:r>
              <w:rPr>
                <w:rFonts w:eastAsia="Arial"/>
                <w:sz w:val="16"/>
              </w:rPr>
              <w:t xml:space="preserve">4 </w:t>
            </w:r>
          </w:p>
        </w:tc>
      </w:tr>
      <w:tr w:rsidR="00125EC5" w14:paraId="3CC8719A" w14:textId="77777777">
        <w:trPr>
          <w:trHeight w:val="320"/>
        </w:trPr>
        <w:tc>
          <w:tcPr>
            <w:tcW w:w="1620" w:type="dxa"/>
            <w:gridSpan w:val="2"/>
            <w:vMerge/>
          </w:tcPr>
          <w:p w14:paraId="0441FCB0" w14:textId="77777777" w:rsidR="00125EC5" w:rsidRDefault="00125EC5"/>
        </w:tc>
        <w:tc>
          <w:tcPr>
            <w:tcW w:w="1620" w:type="dxa"/>
            <w:gridSpan w:val="2"/>
            <w:tcBorders>
              <w:bottom w:val="dotted" w:sz="4" w:space="0" w:color="auto"/>
            </w:tcBorders>
            <w:vAlign w:val="center"/>
          </w:tcPr>
          <w:p w14:paraId="7287A3E8" w14:textId="77777777" w:rsidR="00125EC5" w:rsidRDefault="00F35505">
            <w:pPr>
              <w:jc w:val="left"/>
              <w:divId w:val="1"/>
            </w:pPr>
            <w:r>
              <w:rPr>
                <w:sz w:val="16"/>
              </w:rPr>
              <w:t>very dense</w:t>
            </w:r>
          </w:p>
        </w:tc>
        <w:tc>
          <w:tcPr>
            <w:tcW w:w="1620" w:type="dxa"/>
            <w:gridSpan w:val="2"/>
            <w:tcBorders>
              <w:bottom w:val="dotted" w:sz="4" w:space="0" w:color="auto"/>
            </w:tcBorders>
            <w:vAlign w:val="center"/>
          </w:tcPr>
          <w:p w14:paraId="58A7EF6B" w14:textId="77777777" w:rsidR="00125EC5" w:rsidRDefault="00125EC5"/>
        </w:tc>
        <w:tc>
          <w:tcPr>
            <w:tcW w:w="1620" w:type="dxa"/>
            <w:tcBorders>
              <w:bottom w:val="dotted" w:sz="4" w:space="0" w:color="auto"/>
            </w:tcBorders>
            <w:vAlign w:val="center"/>
          </w:tcPr>
          <w:p w14:paraId="3D98CAB1" w14:textId="77777777" w:rsidR="00125EC5" w:rsidRDefault="00125EC5"/>
        </w:tc>
        <w:tc>
          <w:tcPr>
            <w:tcW w:w="1620" w:type="dxa"/>
            <w:tcBorders>
              <w:bottom w:val="dotted" w:sz="4" w:space="0" w:color="auto"/>
            </w:tcBorders>
            <w:vAlign w:val="center"/>
          </w:tcPr>
          <w:p w14:paraId="29A4B494" w14:textId="77777777" w:rsidR="00125EC5" w:rsidRDefault="00125EC5"/>
        </w:tc>
        <w:tc>
          <w:tcPr>
            <w:tcW w:w="1620" w:type="dxa"/>
            <w:tcBorders>
              <w:bottom w:val="dotted" w:sz="4" w:space="0" w:color="auto"/>
            </w:tcBorders>
            <w:vAlign w:val="center"/>
          </w:tcPr>
          <w:p w14:paraId="2EB06829" w14:textId="77777777" w:rsidR="00125EC5" w:rsidRDefault="00125EC5"/>
        </w:tc>
        <w:tc>
          <w:tcPr>
            <w:tcW w:w="1620" w:type="dxa"/>
            <w:tcBorders>
              <w:bottom w:val="dotted" w:sz="4" w:space="0" w:color="auto"/>
            </w:tcBorders>
            <w:vAlign w:val="center"/>
          </w:tcPr>
          <w:p w14:paraId="4098B0EE" w14:textId="77777777" w:rsidR="00125EC5" w:rsidRDefault="00F35505">
            <w:pPr>
              <w:jc w:val="center"/>
              <w:divId w:val="1"/>
            </w:pPr>
            <w:r>
              <w:rPr>
                <w:rFonts w:eastAsia="Arial"/>
                <w:sz w:val="16"/>
              </w:rPr>
              <w:t xml:space="preserve">5 </w:t>
            </w:r>
          </w:p>
        </w:tc>
      </w:tr>
      <w:tr w:rsidR="00125EC5" w14:paraId="39DB500F" w14:textId="77777777">
        <w:trPr>
          <w:trHeight w:val="360"/>
        </w:trPr>
        <w:tc>
          <w:tcPr>
            <w:tcW w:w="810" w:type="dxa"/>
            <w:tcBorders>
              <w:right w:val="dotted" w:sz="4" w:space="0" w:color="auto"/>
            </w:tcBorders>
            <w:shd w:val="clear" w:color="auto" w:fill="DFDFD7"/>
            <w:vAlign w:val="center"/>
          </w:tcPr>
          <w:p w14:paraId="70BB044C" w14:textId="77777777" w:rsidR="00125EC5" w:rsidRDefault="00F35505">
            <w:r>
              <w:rPr>
                <w:rFonts w:eastAsia="Arial"/>
                <w:b/>
                <w:sz w:val="16"/>
              </w:rPr>
              <w:t>30.</w:t>
            </w:r>
          </w:p>
        </w:tc>
        <w:tc>
          <w:tcPr>
            <w:tcW w:w="810" w:type="dxa"/>
            <w:tcBorders>
              <w:right w:val="dotted" w:sz="4" w:space="0" w:color="auto"/>
            </w:tcBorders>
            <w:shd w:val="clear" w:color="auto" w:fill="DFDFD7"/>
            <w:vAlign w:val="center"/>
          </w:tcPr>
          <w:p w14:paraId="51A0D244"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21AF61E2" w14:textId="77777777" w:rsidR="00125EC5" w:rsidRDefault="00F35505">
            <w:r>
              <w:rPr>
                <w:rFonts w:eastAsia="Arial"/>
                <w:b/>
                <w:sz w:val="16"/>
              </w:rPr>
              <w:t>QN</w:t>
            </w:r>
          </w:p>
        </w:tc>
        <w:tc>
          <w:tcPr>
            <w:tcW w:w="810" w:type="dxa"/>
            <w:tcBorders>
              <w:right w:val="dotted" w:sz="4" w:space="0" w:color="auto"/>
            </w:tcBorders>
            <w:shd w:val="clear" w:color="auto" w:fill="DFDFD7"/>
            <w:vAlign w:val="center"/>
          </w:tcPr>
          <w:p w14:paraId="604AD325" w14:textId="77777777" w:rsidR="00125EC5" w:rsidRDefault="00F35505">
            <w:r>
              <w:rPr>
                <w:rFonts w:eastAsia="Arial"/>
                <w:b/>
                <w:sz w:val="16"/>
              </w:rPr>
              <w:t>MG/MS</w:t>
            </w:r>
          </w:p>
        </w:tc>
        <w:tc>
          <w:tcPr>
            <w:tcW w:w="810" w:type="dxa"/>
            <w:tcBorders>
              <w:right w:val="dotted" w:sz="4" w:space="0" w:color="auto"/>
            </w:tcBorders>
            <w:shd w:val="clear" w:color="auto" w:fill="DFDFD7"/>
            <w:vAlign w:val="center"/>
          </w:tcPr>
          <w:p w14:paraId="31932D8D" w14:textId="77777777" w:rsidR="00125EC5" w:rsidRDefault="00125EC5"/>
        </w:tc>
        <w:tc>
          <w:tcPr>
            <w:tcW w:w="810" w:type="dxa"/>
            <w:tcBorders>
              <w:right w:val="dotted" w:sz="4" w:space="0" w:color="auto"/>
            </w:tcBorders>
            <w:shd w:val="clear" w:color="auto" w:fill="DFDFD7"/>
            <w:vAlign w:val="center"/>
          </w:tcPr>
          <w:p w14:paraId="76473E68" w14:textId="77777777" w:rsidR="00125EC5" w:rsidRDefault="00F35505">
            <w:r>
              <w:rPr>
                <w:rFonts w:eastAsia="Arial"/>
                <w:b/>
                <w:sz w:val="16"/>
              </w:rPr>
              <w:t>(d)</w:t>
            </w:r>
          </w:p>
        </w:tc>
        <w:tc>
          <w:tcPr>
            <w:tcW w:w="1620" w:type="dxa"/>
            <w:shd w:val="clear" w:color="auto" w:fill="DFDFD7"/>
            <w:vAlign w:val="center"/>
          </w:tcPr>
          <w:p w14:paraId="263200DD" w14:textId="77777777" w:rsidR="00125EC5" w:rsidRDefault="00125EC5"/>
        </w:tc>
        <w:tc>
          <w:tcPr>
            <w:tcW w:w="1620" w:type="dxa"/>
            <w:shd w:val="clear" w:color="auto" w:fill="DFDFD7"/>
          </w:tcPr>
          <w:p w14:paraId="6757D31C" w14:textId="77777777" w:rsidR="00125EC5" w:rsidRDefault="00125EC5"/>
        </w:tc>
        <w:tc>
          <w:tcPr>
            <w:tcW w:w="1620" w:type="dxa"/>
            <w:shd w:val="clear" w:color="auto" w:fill="DFDFD7"/>
          </w:tcPr>
          <w:p w14:paraId="2F4AB52F" w14:textId="77777777" w:rsidR="00125EC5" w:rsidRDefault="00125EC5"/>
        </w:tc>
        <w:tc>
          <w:tcPr>
            <w:tcW w:w="1620" w:type="dxa"/>
            <w:shd w:val="clear" w:color="auto" w:fill="DFDFD7"/>
          </w:tcPr>
          <w:p w14:paraId="6015A802" w14:textId="77777777" w:rsidR="00125EC5" w:rsidRDefault="00125EC5"/>
        </w:tc>
      </w:tr>
      <w:tr w:rsidR="00125EC5" w14:paraId="09CBA540" w14:textId="77777777">
        <w:trPr>
          <w:trHeight w:val="440"/>
        </w:trPr>
        <w:tc>
          <w:tcPr>
            <w:tcW w:w="1620" w:type="dxa"/>
            <w:gridSpan w:val="2"/>
            <w:vMerge w:val="restart"/>
          </w:tcPr>
          <w:p w14:paraId="2D9B288A" w14:textId="77777777" w:rsidR="00125EC5" w:rsidRDefault="00125EC5"/>
        </w:tc>
        <w:tc>
          <w:tcPr>
            <w:tcW w:w="1620" w:type="dxa"/>
            <w:gridSpan w:val="2"/>
            <w:tcBorders>
              <w:bottom w:val="dotted" w:sz="4" w:space="0" w:color="auto"/>
            </w:tcBorders>
          </w:tcPr>
          <w:p w14:paraId="346F0ED9" w14:textId="77777777" w:rsidR="00125EC5" w:rsidRDefault="00F35505">
            <w:pPr>
              <w:spacing w:before="113" w:after="113"/>
              <w:jc w:val="left"/>
              <w:divId w:val="1"/>
            </w:pPr>
            <w:r>
              <w:rPr>
                <w:b/>
                <w:sz w:val="16"/>
              </w:rPr>
              <w:t>Fruit: weight</w:t>
            </w:r>
          </w:p>
        </w:tc>
        <w:tc>
          <w:tcPr>
            <w:tcW w:w="1620" w:type="dxa"/>
            <w:gridSpan w:val="2"/>
            <w:tcBorders>
              <w:bottom w:val="dotted" w:sz="4" w:space="0" w:color="auto"/>
            </w:tcBorders>
          </w:tcPr>
          <w:p w14:paraId="23997712" w14:textId="77777777" w:rsidR="00125EC5" w:rsidRDefault="00125EC5"/>
        </w:tc>
        <w:tc>
          <w:tcPr>
            <w:tcW w:w="1620" w:type="dxa"/>
            <w:tcBorders>
              <w:bottom w:val="dotted" w:sz="4" w:space="0" w:color="auto"/>
            </w:tcBorders>
          </w:tcPr>
          <w:p w14:paraId="5179B804" w14:textId="77777777" w:rsidR="00125EC5" w:rsidRDefault="00125EC5"/>
        </w:tc>
        <w:tc>
          <w:tcPr>
            <w:tcW w:w="1620" w:type="dxa"/>
            <w:tcBorders>
              <w:bottom w:val="dotted" w:sz="4" w:space="0" w:color="auto"/>
            </w:tcBorders>
          </w:tcPr>
          <w:p w14:paraId="4595606C" w14:textId="77777777" w:rsidR="00125EC5" w:rsidRDefault="00125EC5"/>
        </w:tc>
        <w:tc>
          <w:tcPr>
            <w:tcW w:w="1620" w:type="dxa"/>
            <w:tcBorders>
              <w:bottom w:val="dotted" w:sz="4" w:space="0" w:color="auto"/>
            </w:tcBorders>
          </w:tcPr>
          <w:p w14:paraId="0EA0E974" w14:textId="77777777" w:rsidR="00125EC5" w:rsidRDefault="00125EC5"/>
        </w:tc>
        <w:tc>
          <w:tcPr>
            <w:tcW w:w="1620" w:type="dxa"/>
            <w:tcBorders>
              <w:bottom w:val="dotted" w:sz="4" w:space="0" w:color="auto"/>
            </w:tcBorders>
          </w:tcPr>
          <w:p w14:paraId="4E28AEED" w14:textId="77777777" w:rsidR="00125EC5" w:rsidRDefault="00125EC5"/>
        </w:tc>
      </w:tr>
      <w:tr w:rsidR="00125EC5" w14:paraId="446F138D" w14:textId="77777777">
        <w:trPr>
          <w:trHeight w:val="320"/>
        </w:trPr>
        <w:tc>
          <w:tcPr>
            <w:tcW w:w="1620" w:type="dxa"/>
            <w:gridSpan w:val="2"/>
            <w:vMerge/>
          </w:tcPr>
          <w:p w14:paraId="648F31FC" w14:textId="77777777" w:rsidR="00125EC5" w:rsidRDefault="00125EC5"/>
        </w:tc>
        <w:tc>
          <w:tcPr>
            <w:tcW w:w="1620" w:type="dxa"/>
            <w:gridSpan w:val="2"/>
            <w:tcBorders>
              <w:bottom w:val="dotted" w:sz="4" w:space="0" w:color="auto"/>
            </w:tcBorders>
            <w:vAlign w:val="center"/>
          </w:tcPr>
          <w:p w14:paraId="647D710D" w14:textId="77777777" w:rsidR="00125EC5" w:rsidRDefault="00F35505">
            <w:pPr>
              <w:jc w:val="left"/>
              <w:divId w:val="1"/>
            </w:pPr>
            <w:r>
              <w:rPr>
                <w:sz w:val="16"/>
              </w:rPr>
              <w:t>very low</w:t>
            </w:r>
          </w:p>
        </w:tc>
        <w:tc>
          <w:tcPr>
            <w:tcW w:w="1620" w:type="dxa"/>
            <w:gridSpan w:val="2"/>
            <w:tcBorders>
              <w:bottom w:val="dotted" w:sz="4" w:space="0" w:color="auto"/>
            </w:tcBorders>
            <w:vAlign w:val="center"/>
          </w:tcPr>
          <w:p w14:paraId="3B66FE21" w14:textId="77777777" w:rsidR="00125EC5" w:rsidRDefault="00125EC5"/>
        </w:tc>
        <w:tc>
          <w:tcPr>
            <w:tcW w:w="1620" w:type="dxa"/>
            <w:tcBorders>
              <w:bottom w:val="dotted" w:sz="4" w:space="0" w:color="auto"/>
            </w:tcBorders>
            <w:vAlign w:val="center"/>
          </w:tcPr>
          <w:p w14:paraId="792FFBDF" w14:textId="77777777" w:rsidR="00125EC5" w:rsidRDefault="00125EC5"/>
        </w:tc>
        <w:tc>
          <w:tcPr>
            <w:tcW w:w="1620" w:type="dxa"/>
            <w:tcBorders>
              <w:bottom w:val="dotted" w:sz="4" w:space="0" w:color="auto"/>
            </w:tcBorders>
            <w:vAlign w:val="center"/>
          </w:tcPr>
          <w:p w14:paraId="40DE8995" w14:textId="77777777" w:rsidR="00125EC5" w:rsidRDefault="00125EC5"/>
        </w:tc>
        <w:tc>
          <w:tcPr>
            <w:tcW w:w="1620" w:type="dxa"/>
            <w:tcBorders>
              <w:bottom w:val="dotted" w:sz="4" w:space="0" w:color="auto"/>
            </w:tcBorders>
            <w:vAlign w:val="center"/>
          </w:tcPr>
          <w:p w14:paraId="3450DE70" w14:textId="77777777" w:rsidR="00125EC5" w:rsidRDefault="00125EC5"/>
        </w:tc>
        <w:tc>
          <w:tcPr>
            <w:tcW w:w="1620" w:type="dxa"/>
            <w:tcBorders>
              <w:bottom w:val="dotted" w:sz="4" w:space="0" w:color="auto"/>
            </w:tcBorders>
            <w:vAlign w:val="center"/>
          </w:tcPr>
          <w:p w14:paraId="1D724934" w14:textId="77777777" w:rsidR="00125EC5" w:rsidRDefault="00F35505">
            <w:pPr>
              <w:jc w:val="center"/>
              <w:divId w:val="1"/>
            </w:pPr>
            <w:r>
              <w:rPr>
                <w:rFonts w:eastAsia="Arial"/>
                <w:sz w:val="16"/>
              </w:rPr>
              <w:t xml:space="preserve">1 </w:t>
            </w:r>
          </w:p>
        </w:tc>
      </w:tr>
      <w:tr w:rsidR="00125EC5" w14:paraId="0DCD1106" w14:textId="77777777">
        <w:trPr>
          <w:trHeight w:val="320"/>
        </w:trPr>
        <w:tc>
          <w:tcPr>
            <w:tcW w:w="1620" w:type="dxa"/>
            <w:gridSpan w:val="2"/>
            <w:vMerge/>
          </w:tcPr>
          <w:p w14:paraId="744DE2E2" w14:textId="77777777" w:rsidR="00125EC5" w:rsidRDefault="00125EC5"/>
        </w:tc>
        <w:tc>
          <w:tcPr>
            <w:tcW w:w="1620" w:type="dxa"/>
            <w:gridSpan w:val="2"/>
            <w:tcBorders>
              <w:bottom w:val="dotted" w:sz="4" w:space="0" w:color="auto"/>
            </w:tcBorders>
            <w:vAlign w:val="center"/>
          </w:tcPr>
          <w:p w14:paraId="6B05F00F" w14:textId="77777777" w:rsidR="00125EC5" w:rsidRDefault="00F35505">
            <w:pPr>
              <w:jc w:val="left"/>
              <w:divId w:val="1"/>
            </w:pPr>
            <w:r>
              <w:rPr>
                <w:sz w:val="16"/>
              </w:rPr>
              <w:t>very low to low</w:t>
            </w:r>
          </w:p>
        </w:tc>
        <w:tc>
          <w:tcPr>
            <w:tcW w:w="1620" w:type="dxa"/>
            <w:gridSpan w:val="2"/>
            <w:tcBorders>
              <w:bottom w:val="dotted" w:sz="4" w:space="0" w:color="auto"/>
            </w:tcBorders>
            <w:vAlign w:val="center"/>
          </w:tcPr>
          <w:p w14:paraId="5DD7684F" w14:textId="77777777" w:rsidR="00125EC5" w:rsidRDefault="00125EC5"/>
        </w:tc>
        <w:tc>
          <w:tcPr>
            <w:tcW w:w="1620" w:type="dxa"/>
            <w:tcBorders>
              <w:bottom w:val="dotted" w:sz="4" w:space="0" w:color="auto"/>
            </w:tcBorders>
            <w:vAlign w:val="center"/>
          </w:tcPr>
          <w:p w14:paraId="2BC97817" w14:textId="77777777" w:rsidR="00125EC5" w:rsidRDefault="00125EC5"/>
        </w:tc>
        <w:tc>
          <w:tcPr>
            <w:tcW w:w="1620" w:type="dxa"/>
            <w:tcBorders>
              <w:bottom w:val="dotted" w:sz="4" w:space="0" w:color="auto"/>
            </w:tcBorders>
            <w:vAlign w:val="center"/>
          </w:tcPr>
          <w:p w14:paraId="6B10D894" w14:textId="77777777" w:rsidR="00125EC5" w:rsidRDefault="00125EC5"/>
        </w:tc>
        <w:tc>
          <w:tcPr>
            <w:tcW w:w="1620" w:type="dxa"/>
            <w:tcBorders>
              <w:bottom w:val="dotted" w:sz="4" w:space="0" w:color="auto"/>
            </w:tcBorders>
            <w:vAlign w:val="center"/>
          </w:tcPr>
          <w:p w14:paraId="005197E3" w14:textId="77777777" w:rsidR="00125EC5" w:rsidRDefault="00125EC5"/>
        </w:tc>
        <w:tc>
          <w:tcPr>
            <w:tcW w:w="1620" w:type="dxa"/>
            <w:tcBorders>
              <w:bottom w:val="dotted" w:sz="4" w:space="0" w:color="auto"/>
            </w:tcBorders>
            <w:vAlign w:val="center"/>
          </w:tcPr>
          <w:p w14:paraId="553C8527" w14:textId="77777777" w:rsidR="00125EC5" w:rsidRDefault="00F35505">
            <w:pPr>
              <w:jc w:val="center"/>
              <w:divId w:val="1"/>
            </w:pPr>
            <w:r>
              <w:rPr>
                <w:rFonts w:eastAsia="Arial"/>
                <w:sz w:val="16"/>
              </w:rPr>
              <w:t xml:space="preserve">2 </w:t>
            </w:r>
          </w:p>
        </w:tc>
      </w:tr>
      <w:tr w:rsidR="00125EC5" w14:paraId="7E6B8697" w14:textId="77777777">
        <w:trPr>
          <w:trHeight w:val="320"/>
        </w:trPr>
        <w:tc>
          <w:tcPr>
            <w:tcW w:w="1620" w:type="dxa"/>
            <w:gridSpan w:val="2"/>
            <w:vMerge/>
          </w:tcPr>
          <w:p w14:paraId="0F12CB9B" w14:textId="77777777" w:rsidR="00125EC5" w:rsidRDefault="00125EC5"/>
        </w:tc>
        <w:tc>
          <w:tcPr>
            <w:tcW w:w="1620" w:type="dxa"/>
            <w:gridSpan w:val="2"/>
            <w:tcBorders>
              <w:bottom w:val="dotted" w:sz="4" w:space="0" w:color="auto"/>
            </w:tcBorders>
            <w:vAlign w:val="center"/>
          </w:tcPr>
          <w:p w14:paraId="5F19A42A" w14:textId="77777777" w:rsidR="00125EC5" w:rsidRDefault="00F35505">
            <w:pPr>
              <w:jc w:val="left"/>
              <w:divId w:val="1"/>
            </w:pPr>
            <w:r>
              <w:rPr>
                <w:sz w:val="16"/>
              </w:rPr>
              <w:t>low</w:t>
            </w:r>
          </w:p>
        </w:tc>
        <w:tc>
          <w:tcPr>
            <w:tcW w:w="1620" w:type="dxa"/>
            <w:gridSpan w:val="2"/>
            <w:tcBorders>
              <w:bottom w:val="dotted" w:sz="4" w:space="0" w:color="auto"/>
            </w:tcBorders>
            <w:vAlign w:val="center"/>
          </w:tcPr>
          <w:p w14:paraId="75BBDB90" w14:textId="77777777" w:rsidR="00125EC5" w:rsidRDefault="00125EC5"/>
        </w:tc>
        <w:tc>
          <w:tcPr>
            <w:tcW w:w="1620" w:type="dxa"/>
            <w:tcBorders>
              <w:bottom w:val="dotted" w:sz="4" w:space="0" w:color="auto"/>
            </w:tcBorders>
            <w:vAlign w:val="center"/>
          </w:tcPr>
          <w:p w14:paraId="42E30A44" w14:textId="77777777" w:rsidR="00125EC5" w:rsidRDefault="00125EC5"/>
        </w:tc>
        <w:tc>
          <w:tcPr>
            <w:tcW w:w="1620" w:type="dxa"/>
            <w:tcBorders>
              <w:bottom w:val="dotted" w:sz="4" w:space="0" w:color="auto"/>
            </w:tcBorders>
            <w:vAlign w:val="center"/>
          </w:tcPr>
          <w:p w14:paraId="1B0D9C5C" w14:textId="77777777" w:rsidR="00125EC5" w:rsidRDefault="00125EC5"/>
        </w:tc>
        <w:tc>
          <w:tcPr>
            <w:tcW w:w="1620" w:type="dxa"/>
            <w:tcBorders>
              <w:bottom w:val="dotted" w:sz="4" w:space="0" w:color="auto"/>
            </w:tcBorders>
            <w:vAlign w:val="center"/>
          </w:tcPr>
          <w:p w14:paraId="74343E19" w14:textId="77777777" w:rsidR="00125EC5" w:rsidRDefault="00F35505">
            <w:pPr>
              <w:jc w:val="left"/>
              <w:divId w:val="1"/>
            </w:pPr>
            <w:r>
              <w:rPr>
                <w:sz w:val="16"/>
              </w:rPr>
              <w:t>Shinsui</w:t>
            </w:r>
          </w:p>
        </w:tc>
        <w:tc>
          <w:tcPr>
            <w:tcW w:w="1620" w:type="dxa"/>
            <w:tcBorders>
              <w:bottom w:val="dotted" w:sz="4" w:space="0" w:color="auto"/>
            </w:tcBorders>
            <w:vAlign w:val="center"/>
          </w:tcPr>
          <w:p w14:paraId="133F4CA1" w14:textId="77777777" w:rsidR="00125EC5" w:rsidRDefault="00F35505">
            <w:pPr>
              <w:jc w:val="center"/>
              <w:divId w:val="1"/>
            </w:pPr>
            <w:r>
              <w:rPr>
                <w:rFonts w:eastAsia="Arial"/>
                <w:sz w:val="16"/>
              </w:rPr>
              <w:t xml:space="preserve">3 </w:t>
            </w:r>
          </w:p>
        </w:tc>
      </w:tr>
      <w:tr w:rsidR="00125EC5" w14:paraId="788F50C2" w14:textId="77777777">
        <w:trPr>
          <w:trHeight w:val="320"/>
        </w:trPr>
        <w:tc>
          <w:tcPr>
            <w:tcW w:w="1620" w:type="dxa"/>
            <w:gridSpan w:val="2"/>
            <w:vMerge/>
          </w:tcPr>
          <w:p w14:paraId="7E174158" w14:textId="77777777" w:rsidR="00125EC5" w:rsidRDefault="00125EC5"/>
        </w:tc>
        <w:tc>
          <w:tcPr>
            <w:tcW w:w="1620" w:type="dxa"/>
            <w:gridSpan w:val="2"/>
            <w:tcBorders>
              <w:bottom w:val="dotted" w:sz="4" w:space="0" w:color="auto"/>
            </w:tcBorders>
            <w:vAlign w:val="center"/>
          </w:tcPr>
          <w:p w14:paraId="5D32BBC9" w14:textId="77777777" w:rsidR="00125EC5" w:rsidRDefault="00F35505">
            <w:pPr>
              <w:jc w:val="left"/>
              <w:divId w:val="1"/>
            </w:pPr>
            <w:r>
              <w:rPr>
                <w:sz w:val="16"/>
              </w:rPr>
              <w:t>low to medium</w:t>
            </w:r>
          </w:p>
        </w:tc>
        <w:tc>
          <w:tcPr>
            <w:tcW w:w="1620" w:type="dxa"/>
            <w:gridSpan w:val="2"/>
            <w:tcBorders>
              <w:bottom w:val="dotted" w:sz="4" w:space="0" w:color="auto"/>
            </w:tcBorders>
            <w:vAlign w:val="center"/>
          </w:tcPr>
          <w:p w14:paraId="7E5B00BB" w14:textId="77777777" w:rsidR="00125EC5" w:rsidRDefault="00125EC5"/>
        </w:tc>
        <w:tc>
          <w:tcPr>
            <w:tcW w:w="1620" w:type="dxa"/>
            <w:tcBorders>
              <w:bottom w:val="dotted" w:sz="4" w:space="0" w:color="auto"/>
            </w:tcBorders>
            <w:vAlign w:val="center"/>
          </w:tcPr>
          <w:p w14:paraId="043809A9" w14:textId="77777777" w:rsidR="00125EC5" w:rsidRDefault="00125EC5"/>
        </w:tc>
        <w:tc>
          <w:tcPr>
            <w:tcW w:w="1620" w:type="dxa"/>
            <w:tcBorders>
              <w:bottom w:val="dotted" w:sz="4" w:space="0" w:color="auto"/>
            </w:tcBorders>
            <w:vAlign w:val="center"/>
          </w:tcPr>
          <w:p w14:paraId="74D75875" w14:textId="77777777" w:rsidR="00125EC5" w:rsidRDefault="00125EC5"/>
        </w:tc>
        <w:tc>
          <w:tcPr>
            <w:tcW w:w="1620" w:type="dxa"/>
            <w:tcBorders>
              <w:bottom w:val="dotted" w:sz="4" w:space="0" w:color="auto"/>
            </w:tcBorders>
            <w:vAlign w:val="center"/>
          </w:tcPr>
          <w:p w14:paraId="046965F6" w14:textId="77777777" w:rsidR="00125EC5" w:rsidRDefault="00125EC5"/>
        </w:tc>
        <w:tc>
          <w:tcPr>
            <w:tcW w:w="1620" w:type="dxa"/>
            <w:tcBorders>
              <w:bottom w:val="dotted" w:sz="4" w:space="0" w:color="auto"/>
            </w:tcBorders>
            <w:vAlign w:val="center"/>
          </w:tcPr>
          <w:p w14:paraId="5A793FBE" w14:textId="77777777" w:rsidR="00125EC5" w:rsidRDefault="00F35505">
            <w:pPr>
              <w:jc w:val="center"/>
              <w:divId w:val="1"/>
            </w:pPr>
            <w:r>
              <w:rPr>
                <w:rFonts w:eastAsia="Arial"/>
                <w:sz w:val="16"/>
              </w:rPr>
              <w:t xml:space="preserve">4 </w:t>
            </w:r>
          </w:p>
        </w:tc>
      </w:tr>
      <w:tr w:rsidR="00125EC5" w14:paraId="3B0A6E31" w14:textId="77777777">
        <w:trPr>
          <w:trHeight w:val="320"/>
        </w:trPr>
        <w:tc>
          <w:tcPr>
            <w:tcW w:w="1620" w:type="dxa"/>
            <w:gridSpan w:val="2"/>
            <w:vMerge/>
          </w:tcPr>
          <w:p w14:paraId="2D1A2288" w14:textId="77777777" w:rsidR="00125EC5" w:rsidRDefault="00125EC5"/>
        </w:tc>
        <w:tc>
          <w:tcPr>
            <w:tcW w:w="1620" w:type="dxa"/>
            <w:gridSpan w:val="2"/>
            <w:tcBorders>
              <w:bottom w:val="dotted" w:sz="4" w:space="0" w:color="auto"/>
            </w:tcBorders>
            <w:vAlign w:val="center"/>
          </w:tcPr>
          <w:p w14:paraId="5EAB7F37" w14:textId="77777777" w:rsidR="00125EC5" w:rsidRDefault="00F35505">
            <w:pPr>
              <w:jc w:val="left"/>
              <w:divId w:val="1"/>
            </w:pPr>
            <w:r>
              <w:rPr>
                <w:sz w:val="16"/>
              </w:rPr>
              <w:t>medium</w:t>
            </w:r>
          </w:p>
        </w:tc>
        <w:tc>
          <w:tcPr>
            <w:tcW w:w="1620" w:type="dxa"/>
            <w:gridSpan w:val="2"/>
            <w:tcBorders>
              <w:bottom w:val="dotted" w:sz="4" w:space="0" w:color="auto"/>
            </w:tcBorders>
            <w:vAlign w:val="center"/>
          </w:tcPr>
          <w:p w14:paraId="743C4994" w14:textId="77777777" w:rsidR="00125EC5" w:rsidRDefault="00125EC5"/>
        </w:tc>
        <w:tc>
          <w:tcPr>
            <w:tcW w:w="1620" w:type="dxa"/>
            <w:tcBorders>
              <w:bottom w:val="dotted" w:sz="4" w:space="0" w:color="auto"/>
            </w:tcBorders>
            <w:vAlign w:val="center"/>
          </w:tcPr>
          <w:p w14:paraId="47DFA27C" w14:textId="77777777" w:rsidR="00125EC5" w:rsidRDefault="00125EC5"/>
        </w:tc>
        <w:tc>
          <w:tcPr>
            <w:tcW w:w="1620" w:type="dxa"/>
            <w:tcBorders>
              <w:bottom w:val="dotted" w:sz="4" w:space="0" w:color="auto"/>
            </w:tcBorders>
            <w:vAlign w:val="center"/>
          </w:tcPr>
          <w:p w14:paraId="6969424A" w14:textId="77777777" w:rsidR="00125EC5" w:rsidRDefault="00125EC5"/>
        </w:tc>
        <w:tc>
          <w:tcPr>
            <w:tcW w:w="1620" w:type="dxa"/>
            <w:tcBorders>
              <w:bottom w:val="dotted" w:sz="4" w:space="0" w:color="auto"/>
            </w:tcBorders>
            <w:vAlign w:val="center"/>
          </w:tcPr>
          <w:p w14:paraId="06210985" w14:textId="77777777" w:rsidR="00125EC5" w:rsidRDefault="00F35505">
            <w:pPr>
              <w:jc w:val="left"/>
              <w:divId w:val="1"/>
            </w:pPr>
            <w:r>
              <w:rPr>
                <w:sz w:val="16"/>
              </w:rPr>
              <w:t>Chojuro, Gold Nijisseiki, Kosui</w:t>
            </w:r>
          </w:p>
        </w:tc>
        <w:tc>
          <w:tcPr>
            <w:tcW w:w="1620" w:type="dxa"/>
            <w:tcBorders>
              <w:bottom w:val="dotted" w:sz="4" w:space="0" w:color="auto"/>
            </w:tcBorders>
            <w:vAlign w:val="center"/>
          </w:tcPr>
          <w:p w14:paraId="3C76F7BA" w14:textId="77777777" w:rsidR="00125EC5" w:rsidRDefault="00F35505">
            <w:pPr>
              <w:jc w:val="center"/>
              <w:divId w:val="1"/>
            </w:pPr>
            <w:r>
              <w:rPr>
                <w:rFonts w:eastAsia="Arial"/>
                <w:sz w:val="16"/>
              </w:rPr>
              <w:t xml:space="preserve">5 </w:t>
            </w:r>
          </w:p>
        </w:tc>
      </w:tr>
      <w:tr w:rsidR="00125EC5" w14:paraId="197F9223" w14:textId="77777777">
        <w:trPr>
          <w:trHeight w:val="320"/>
        </w:trPr>
        <w:tc>
          <w:tcPr>
            <w:tcW w:w="1620" w:type="dxa"/>
            <w:gridSpan w:val="2"/>
            <w:vMerge/>
          </w:tcPr>
          <w:p w14:paraId="1A321C8E" w14:textId="77777777" w:rsidR="00125EC5" w:rsidRDefault="00125EC5"/>
        </w:tc>
        <w:tc>
          <w:tcPr>
            <w:tcW w:w="1620" w:type="dxa"/>
            <w:gridSpan w:val="2"/>
            <w:tcBorders>
              <w:bottom w:val="dotted" w:sz="4" w:space="0" w:color="auto"/>
            </w:tcBorders>
            <w:vAlign w:val="center"/>
          </w:tcPr>
          <w:p w14:paraId="0F7E2365" w14:textId="77777777" w:rsidR="00125EC5" w:rsidRDefault="00F35505">
            <w:pPr>
              <w:jc w:val="left"/>
              <w:divId w:val="1"/>
            </w:pPr>
            <w:r>
              <w:rPr>
                <w:sz w:val="16"/>
              </w:rPr>
              <w:t>medium to high</w:t>
            </w:r>
          </w:p>
        </w:tc>
        <w:tc>
          <w:tcPr>
            <w:tcW w:w="1620" w:type="dxa"/>
            <w:gridSpan w:val="2"/>
            <w:tcBorders>
              <w:bottom w:val="dotted" w:sz="4" w:space="0" w:color="auto"/>
            </w:tcBorders>
            <w:vAlign w:val="center"/>
          </w:tcPr>
          <w:p w14:paraId="752088D2" w14:textId="77777777" w:rsidR="00125EC5" w:rsidRDefault="00125EC5"/>
        </w:tc>
        <w:tc>
          <w:tcPr>
            <w:tcW w:w="1620" w:type="dxa"/>
            <w:tcBorders>
              <w:bottom w:val="dotted" w:sz="4" w:space="0" w:color="auto"/>
            </w:tcBorders>
            <w:vAlign w:val="center"/>
          </w:tcPr>
          <w:p w14:paraId="7C2DC3CA" w14:textId="77777777" w:rsidR="00125EC5" w:rsidRDefault="00125EC5"/>
        </w:tc>
        <w:tc>
          <w:tcPr>
            <w:tcW w:w="1620" w:type="dxa"/>
            <w:tcBorders>
              <w:bottom w:val="dotted" w:sz="4" w:space="0" w:color="auto"/>
            </w:tcBorders>
            <w:vAlign w:val="center"/>
          </w:tcPr>
          <w:p w14:paraId="02BD24FB" w14:textId="77777777" w:rsidR="00125EC5" w:rsidRDefault="00125EC5"/>
        </w:tc>
        <w:tc>
          <w:tcPr>
            <w:tcW w:w="1620" w:type="dxa"/>
            <w:tcBorders>
              <w:bottom w:val="dotted" w:sz="4" w:space="0" w:color="auto"/>
            </w:tcBorders>
            <w:vAlign w:val="center"/>
          </w:tcPr>
          <w:p w14:paraId="2D4069C2" w14:textId="77777777" w:rsidR="00125EC5" w:rsidRDefault="00125EC5"/>
        </w:tc>
        <w:tc>
          <w:tcPr>
            <w:tcW w:w="1620" w:type="dxa"/>
            <w:tcBorders>
              <w:bottom w:val="dotted" w:sz="4" w:space="0" w:color="auto"/>
            </w:tcBorders>
            <w:vAlign w:val="center"/>
          </w:tcPr>
          <w:p w14:paraId="1B25F047" w14:textId="77777777" w:rsidR="00125EC5" w:rsidRDefault="00F35505">
            <w:pPr>
              <w:jc w:val="center"/>
              <w:divId w:val="1"/>
            </w:pPr>
            <w:r>
              <w:rPr>
                <w:rFonts w:eastAsia="Arial"/>
                <w:sz w:val="16"/>
              </w:rPr>
              <w:t xml:space="preserve">6 </w:t>
            </w:r>
          </w:p>
        </w:tc>
      </w:tr>
      <w:tr w:rsidR="00125EC5" w14:paraId="3FFC3781" w14:textId="77777777">
        <w:trPr>
          <w:trHeight w:val="320"/>
        </w:trPr>
        <w:tc>
          <w:tcPr>
            <w:tcW w:w="1620" w:type="dxa"/>
            <w:gridSpan w:val="2"/>
            <w:vMerge/>
          </w:tcPr>
          <w:p w14:paraId="4E1600FC" w14:textId="77777777" w:rsidR="00125EC5" w:rsidRDefault="00125EC5"/>
        </w:tc>
        <w:tc>
          <w:tcPr>
            <w:tcW w:w="1620" w:type="dxa"/>
            <w:gridSpan w:val="2"/>
            <w:tcBorders>
              <w:bottom w:val="dotted" w:sz="4" w:space="0" w:color="auto"/>
            </w:tcBorders>
            <w:vAlign w:val="center"/>
          </w:tcPr>
          <w:p w14:paraId="3D30AD32" w14:textId="77777777" w:rsidR="00125EC5" w:rsidRDefault="00F35505">
            <w:pPr>
              <w:jc w:val="left"/>
              <w:divId w:val="1"/>
            </w:pPr>
            <w:r>
              <w:rPr>
                <w:sz w:val="16"/>
              </w:rPr>
              <w:t>high</w:t>
            </w:r>
          </w:p>
        </w:tc>
        <w:tc>
          <w:tcPr>
            <w:tcW w:w="1620" w:type="dxa"/>
            <w:gridSpan w:val="2"/>
            <w:tcBorders>
              <w:bottom w:val="dotted" w:sz="4" w:space="0" w:color="auto"/>
            </w:tcBorders>
            <w:vAlign w:val="center"/>
          </w:tcPr>
          <w:p w14:paraId="0F71355A" w14:textId="77777777" w:rsidR="00125EC5" w:rsidRDefault="00125EC5"/>
        </w:tc>
        <w:tc>
          <w:tcPr>
            <w:tcW w:w="1620" w:type="dxa"/>
            <w:tcBorders>
              <w:bottom w:val="dotted" w:sz="4" w:space="0" w:color="auto"/>
            </w:tcBorders>
            <w:vAlign w:val="center"/>
          </w:tcPr>
          <w:p w14:paraId="05187D8A" w14:textId="77777777" w:rsidR="00125EC5" w:rsidRDefault="00125EC5"/>
        </w:tc>
        <w:tc>
          <w:tcPr>
            <w:tcW w:w="1620" w:type="dxa"/>
            <w:tcBorders>
              <w:bottom w:val="dotted" w:sz="4" w:space="0" w:color="auto"/>
            </w:tcBorders>
            <w:vAlign w:val="center"/>
          </w:tcPr>
          <w:p w14:paraId="1794C152" w14:textId="77777777" w:rsidR="00125EC5" w:rsidRDefault="00125EC5"/>
        </w:tc>
        <w:tc>
          <w:tcPr>
            <w:tcW w:w="1620" w:type="dxa"/>
            <w:tcBorders>
              <w:bottom w:val="dotted" w:sz="4" w:space="0" w:color="auto"/>
            </w:tcBorders>
            <w:vAlign w:val="center"/>
          </w:tcPr>
          <w:p w14:paraId="40C92461" w14:textId="77777777" w:rsidR="00125EC5" w:rsidRDefault="00F35505">
            <w:pPr>
              <w:jc w:val="left"/>
              <w:divId w:val="1"/>
            </w:pPr>
            <w:r>
              <w:rPr>
                <w:sz w:val="16"/>
              </w:rPr>
              <w:t>Hosui, Shinko</w:t>
            </w:r>
          </w:p>
        </w:tc>
        <w:tc>
          <w:tcPr>
            <w:tcW w:w="1620" w:type="dxa"/>
            <w:tcBorders>
              <w:bottom w:val="dotted" w:sz="4" w:space="0" w:color="auto"/>
            </w:tcBorders>
            <w:vAlign w:val="center"/>
          </w:tcPr>
          <w:p w14:paraId="7F8582EA" w14:textId="77777777" w:rsidR="00125EC5" w:rsidRDefault="00F35505">
            <w:pPr>
              <w:jc w:val="center"/>
              <w:divId w:val="1"/>
            </w:pPr>
            <w:r>
              <w:rPr>
                <w:rFonts w:eastAsia="Arial"/>
                <w:sz w:val="16"/>
              </w:rPr>
              <w:t xml:space="preserve">7 </w:t>
            </w:r>
          </w:p>
        </w:tc>
      </w:tr>
      <w:tr w:rsidR="00125EC5" w14:paraId="33818C8F" w14:textId="77777777">
        <w:trPr>
          <w:trHeight w:val="320"/>
        </w:trPr>
        <w:tc>
          <w:tcPr>
            <w:tcW w:w="1620" w:type="dxa"/>
            <w:gridSpan w:val="2"/>
            <w:vMerge/>
          </w:tcPr>
          <w:p w14:paraId="49EA2A4D" w14:textId="77777777" w:rsidR="00125EC5" w:rsidRDefault="00125EC5"/>
        </w:tc>
        <w:tc>
          <w:tcPr>
            <w:tcW w:w="1620" w:type="dxa"/>
            <w:gridSpan w:val="2"/>
            <w:tcBorders>
              <w:bottom w:val="dotted" w:sz="4" w:space="0" w:color="auto"/>
            </w:tcBorders>
            <w:vAlign w:val="center"/>
          </w:tcPr>
          <w:p w14:paraId="3765AF07" w14:textId="77777777" w:rsidR="00125EC5" w:rsidRDefault="00F35505">
            <w:pPr>
              <w:jc w:val="left"/>
              <w:divId w:val="1"/>
            </w:pPr>
            <w:r>
              <w:rPr>
                <w:sz w:val="16"/>
              </w:rPr>
              <w:t>high to very high</w:t>
            </w:r>
          </w:p>
        </w:tc>
        <w:tc>
          <w:tcPr>
            <w:tcW w:w="1620" w:type="dxa"/>
            <w:gridSpan w:val="2"/>
            <w:tcBorders>
              <w:bottom w:val="dotted" w:sz="4" w:space="0" w:color="auto"/>
            </w:tcBorders>
            <w:vAlign w:val="center"/>
          </w:tcPr>
          <w:p w14:paraId="52F87E54" w14:textId="77777777" w:rsidR="00125EC5" w:rsidRDefault="00125EC5"/>
        </w:tc>
        <w:tc>
          <w:tcPr>
            <w:tcW w:w="1620" w:type="dxa"/>
            <w:tcBorders>
              <w:bottom w:val="dotted" w:sz="4" w:space="0" w:color="auto"/>
            </w:tcBorders>
            <w:vAlign w:val="center"/>
          </w:tcPr>
          <w:p w14:paraId="22132DBD" w14:textId="77777777" w:rsidR="00125EC5" w:rsidRDefault="00125EC5"/>
        </w:tc>
        <w:tc>
          <w:tcPr>
            <w:tcW w:w="1620" w:type="dxa"/>
            <w:tcBorders>
              <w:bottom w:val="dotted" w:sz="4" w:space="0" w:color="auto"/>
            </w:tcBorders>
            <w:vAlign w:val="center"/>
          </w:tcPr>
          <w:p w14:paraId="54CE819A" w14:textId="77777777" w:rsidR="00125EC5" w:rsidRDefault="00125EC5"/>
        </w:tc>
        <w:tc>
          <w:tcPr>
            <w:tcW w:w="1620" w:type="dxa"/>
            <w:tcBorders>
              <w:bottom w:val="dotted" w:sz="4" w:space="0" w:color="auto"/>
            </w:tcBorders>
            <w:vAlign w:val="center"/>
          </w:tcPr>
          <w:p w14:paraId="114ED7E6" w14:textId="77777777" w:rsidR="00125EC5" w:rsidRDefault="00F35505">
            <w:pPr>
              <w:jc w:val="left"/>
              <w:divId w:val="1"/>
            </w:pPr>
            <w:r>
              <w:rPr>
                <w:sz w:val="16"/>
              </w:rPr>
              <w:t>Niitaka</w:t>
            </w:r>
          </w:p>
        </w:tc>
        <w:tc>
          <w:tcPr>
            <w:tcW w:w="1620" w:type="dxa"/>
            <w:tcBorders>
              <w:bottom w:val="dotted" w:sz="4" w:space="0" w:color="auto"/>
            </w:tcBorders>
            <w:vAlign w:val="center"/>
          </w:tcPr>
          <w:p w14:paraId="18BD5C10" w14:textId="77777777" w:rsidR="00125EC5" w:rsidRDefault="00F35505">
            <w:pPr>
              <w:jc w:val="center"/>
              <w:divId w:val="1"/>
            </w:pPr>
            <w:r>
              <w:rPr>
                <w:rFonts w:eastAsia="Arial"/>
                <w:sz w:val="16"/>
              </w:rPr>
              <w:t xml:space="preserve">8 </w:t>
            </w:r>
          </w:p>
        </w:tc>
      </w:tr>
      <w:tr w:rsidR="00125EC5" w14:paraId="22E8DA19" w14:textId="77777777">
        <w:trPr>
          <w:trHeight w:val="320"/>
        </w:trPr>
        <w:tc>
          <w:tcPr>
            <w:tcW w:w="1620" w:type="dxa"/>
            <w:gridSpan w:val="2"/>
            <w:vMerge/>
          </w:tcPr>
          <w:p w14:paraId="0BFA0D03" w14:textId="77777777" w:rsidR="00125EC5" w:rsidRDefault="00125EC5"/>
        </w:tc>
        <w:tc>
          <w:tcPr>
            <w:tcW w:w="1620" w:type="dxa"/>
            <w:gridSpan w:val="2"/>
            <w:tcBorders>
              <w:bottom w:val="dotted" w:sz="4" w:space="0" w:color="auto"/>
            </w:tcBorders>
            <w:vAlign w:val="center"/>
          </w:tcPr>
          <w:p w14:paraId="12D1F55F" w14:textId="77777777" w:rsidR="00125EC5" w:rsidRDefault="00F35505">
            <w:pPr>
              <w:jc w:val="left"/>
              <w:divId w:val="1"/>
            </w:pPr>
            <w:r>
              <w:rPr>
                <w:sz w:val="16"/>
              </w:rPr>
              <w:t>very high</w:t>
            </w:r>
          </w:p>
        </w:tc>
        <w:tc>
          <w:tcPr>
            <w:tcW w:w="1620" w:type="dxa"/>
            <w:gridSpan w:val="2"/>
            <w:tcBorders>
              <w:bottom w:val="dotted" w:sz="4" w:space="0" w:color="auto"/>
            </w:tcBorders>
            <w:vAlign w:val="center"/>
          </w:tcPr>
          <w:p w14:paraId="1BBF09B7" w14:textId="77777777" w:rsidR="00125EC5" w:rsidRDefault="00125EC5"/>
        </w:tc>
        <w:tc>
          <w:tcPr>
            <w:tcW w:w="1620" w:type="dxa"/>
            <w:tcBorders>
              <w:bottom w:val="dotted" w:sz="4" w:space="0" w:color="auto"/>
            </w:tcBorders>
            <w:vAlign w:val="center"/>
          </w:tcPr>
          <w:p w14:paraId="0AE480E8" w14:textId="77777777" w:rsidR="00125EC5" w:rsidRDefault="00125EC5"/>
        </w:tc>
        <w:tc>
          <w:tcPr>
            <w:tcW w:w="1620" w:type="dxa"/>
            <w:tcBorders>
              <w:bottom w:val="dotted" w:sz="4" w:space="0" w:color="auto"/>
            </w:tcBorders>
            <w:vAlign w:val="center"/>
          </w:tcPr>
          <w:p w14:paraId="7B320C6F" w14:textId="77777777" w:rsidR="00125EC5" w:rsidRDefault="00125EC5"/>
        </w:tc>
        <w:tc>
          <w:tcPr>
            <w:tcW w:w="1620" w:type="dxa"/>
            <w:tcBorders>
              <w:bottom w:val="dotted" w:sz="4" w:space="0" w:color="auto"/>
            </w:tcBorders>
            <w:vAlign w:val="center"/>
          </w:tcPr>
          <w:p w14:paraId="4A13FB74" w14:textId="77777777" w:rsidR="00125EC5" w:rsidRDefault="00F35505">
            <w:pPr>
              <w:jc w:val="left"/>
              <w:divId w:val="1"/>
            </w:pPr>
            <w:r>
              <w:rPr>
                <w:sz w:val="16"/>
              </w:rPr>
              <w:t>Atago</w:t>
            </w:r>
          </w:p>
        </w:tc>
        <w:tc>
          <w:tcPr>
            <w:tcW w:w="1620" w:type="dxa"/>
            <w:tcBorders>
              <w:bottom w:val="dotted" w:sz="4" w:space="0" w:color="auto"/>
            </w:tcBorders>
            <w:vAlign w:val="center"/>
          </w:tcPr>
          <w:p w14:paraId="7BA2782A" w14:textId="77777777" w:rsidR="00125EC5" w:rsidRDefault="00F35505">
            <w:pPr>
              <w:jc w:val="center"/>
              <w:divId w:val="1"/>
            </w:pPr>
            <w:r>
              <w:rPr>
                <w:rFonts w:eastAsia="Arial"/>
                <w:sz w:val="16"/>
              </w:rPr>
              <w:t xml:space="preserve">9 </w:t>
            </w:r>
          </w:p>
        </w:tc>
      </w:tr>
      <w:tr w:rsidR="00125EC5" w14:paraId="78A49170" w14:textId="77777777">
        <w:trPr>
          <w:trHeight w:val="360"/>
        </w:trPr>
        <w:tc>
          <w:tcPr>
            <w:tcW w:w="810" w:type="dxa"/>
            <w:tcBorders>
              <w:right w:val="dotted" w:sz="4" w:space="0" w:color="auto"/>
            </w:tcBorders>
            <w:shd w:val="clear" w:color="auto" w:fill="DFDFD7"/>
            <w:vAlign w:val="center"/>
          </w:tcPr>
          <w:p w14:paraId="5A03A7DA" w14:textId="77777777" w:rsidR="00125EC5" w:rsidRDefault="00F35505">
            <w:r>
              <w:rPr>
                <w:rFonts w:eastAsia="Arial"/>
                <w:b/>
                <w:sz w:val="16"/>
              </w:rPr>
              <w:t>31.</w:t>
            </w:r>
          </w:p>
        </w:tc>
        <w:tc>
          <w:tcPr>
            <w:tcW w:w="810" w:type="dxa"/>
            <w:tcBorders>
              <w:right w:val="dotted" w:sz="4" w:space="0" w:color="auto"/>
            </w:tcBorders>
            <w:shd w:val="clear" w:color="auto" w:fill="DFDFD7"/>
            <w:vAlign w:val="center"/>
          </w:tcPr>
          <w:p w14:paraId="594B4DEE"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38F98757" w14:textId="77777777" w:rsidR="00125EC5" w:rsidRDefault="00F35505">
            <w:r>
              <w:rPr>
                <w:rFonts w:eastAsia="Arial"/>
                <w:b/>
                <w:sz w:val="16"/>
              </w:rPr>
              <w:t>QN</w:t>
            </w:r>
          </w:p>
        </w:tc>
        <w:tc>
          <w:tcPr>
            <w:tcW w:w="810" w:type="dxa"/>
            <w:tcBorders>
              <w:right w:val="dotted" w:sz="4" w:space="0" w:color="auto"/>
            </w:tcBorders>
            <w:shd w:val="clear" w:color="auto" w:fill="DFDFD7"/>
            <w:vAlign w:val="center"/>
          </w:tcPr>
          <w:p w14:paraId="57C9F350" w14:textId="77777777" w:rsidR="00125EC5" w:rsidRDefault="00F35505">
            <w:r>
              <w:rPr>
                <w:rFonts w:eastAsia="Arial"/>
                <w:b/>
                <w:sz w:val="16"/>
              </w:rPr>
              <w:t>MG/MS/VG</w:t>
            </w:r>
          </w:p>
        </w:tc>
        <w:tc>
          <w:tcPr>
            <w:tcW w:w="810" w:type="dxa"/>
            <w:tcBorders>
              <w:right w:val="dotted" w:sz="4" w:space="0" w:color="auto"/>
            </w:tcBorders>
            <w:shd w:val="clear" w:color="auto" w:fill="DFDFD7"/>
            <w:vAlign w:val="center"/>
          </w:tcPr>
          <w:p w14:paraId="798834AD"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7959D146" w14:textId="77777777" w:rsidR="00125EC5" w:rsidRDefault="00F35505">
            <w:r>
              <w:rPr>
                <w:rFonts w:eastAsia="Arial"/>
                <w:b/>
                <w:sz w:val="16"/>
              </w:rPr>
              <w:t>(d)</w:t>
            </w:r>
          </w:p>
        </w:tc>
        <w:tc>
          <w:tcPr>
            <w:tcW w:w="1620" w:type="dxa"/>
            <w:shd w:val="clear" w:color="auto" w:fill="DFDFD7"/>
            <w:vAlign w:val="center"/>
          </w:tcPr>
          <w:p w14:paraId="05BE5129" w14:textId="77777777" w:rsidR="00125EC5" w:rsidRDefault="00125EC5"/>
        </w:tc>
        <w:tc>
          <w:tcPr>
            <w:tcW w:w="1620" w:type="dxa"/>
            <w:shd w:val="clear" w:color="auto" w:fill="DFDFD7"/>
          </w:tcPr>
          <w:p w14:paraId="713C4691" w14:textId="77777777" w:rsidR="00125EC5" w:rsidRDefault="00125EC5"/>
        </w:tc>
        <w:tc>
          <w:tcPr>
            <w:tcW w:w="1620" w:type="dxa"/>
            <w:shd w:val="clear" w:color="auto" w:fill="DFDFD7"/>
          </w:tcPr>
          <w:p w14:paraId="306C1D1E" w14:textId="77777777" w:rsidR="00125EC5" w:rsidRDefault="00125EC5"/>
        </w:tc>
        <w:tc>
          <w:tcPr>
            <w:tcW w:w="1620" w:type="dxa"/>
            <w:shd w:val="clear" w:color="auto" w:fill="DFDFD7"/>
          </w:tcPr>
          <w:p w14:paraId="3EA5C5DD" w14:textId="77777777" w:rsidR="00125EC5" w:rsidRDefault="00125EC5"/>
        </w:tc>
      </w:tr>
      <w:tr w:rsidR="00125EC5" w14:paraId="38B46543" w14:textId="77777777">
        <w:trPr>
          <w:trHeight w:val="440"/>
        </w:trPr>
        <w:tc>
          <w:tcPr>
            <w:tcW w:w="1620" w:type="dxa"/>
            <w:gridSpan w:val="2"/>
            <w:vMerge w:val="restart"/>
          </w:tcPr>
          <w:p w14:paraId="5C6C73F1" w14:textId="77777777" w:rsidR="00125EC5" w:rsidRDefault="00125EC5"/>
        </w:tc>
        <w:tc>
          <w:tcPr>
            <w:tcW w:w="1620" w:type="dxa"/>
            <w:gridSpan w:val="2"/>
            <w:tcBorders>
              <w:bottom w:val="dotted" w:sz="4" w:space="0" w:color="auto"/>
            </w:tcBorders>
          </w:tcPr>
          <w:p w14:paraId="47A8C0F0" w14:textId="77777777" w:rsidR="00125EC5" w:rsidRDefault="00F35505">
            <w:pPr>
              <w:spacing w:before="113" w:after="113"/>
              <w:jc w:val="left"/>
              <w:divId w:val="1"/>
            </w:pPr>
            <w:r>
              <w:rPr>
                <w:b/>
                <w:sz w:val="16"/>
              </w:rPr>
              <w:t>Fruit: height</w:t>
            </w:r>
          </w:p>
        </w:tc>
        <w:tc>
          <w:tcPr>
            <w:tcW w:w="1620" w:type="dxa"/>
            <w:gridSpan w:val="2"/>
            <w:tcBorders>
              <w:bottom w:val="dotted" w:sz="4" w:space="0" w:color="auto"/>
            </w:tcBorders>
          </w:tcPr>
          <w:p w14:paraId="2FFE8F9B" w14:textId="77777777" w:rsidR="00125EC5" w:rsidRDefault="00125EC5"/>
        </w:tc>
        <w:tc>
          <w:tcPr>
            <w:tcW w:w="1620" w:type="dxa"/>
            <w:tcBorders>
              <w:bottom w:val="dotted" w:sz="4" w:space="0" w:color="auto"/>
            </w:tcBorders>
          </w:tcPr>
          <w:p w14:paraId="53D7EDAC" w14:textId="77777777" w:rsidR="00125EC5" w:rsidRDefault="00125EC5"/>
        </w:tc>
        <w:tc>
          <w:tcPr>
            <w:tcW w:w="1620" w:type="dxa"/>
            <w:tcBorders>
              <w:bottom w:val="dotted" w:sz="4" w:space="0" w:color="auto"/>
            </w:tcBorders>
          </w:tcPr>
          <w:p w14:paraId="1DC5BA73" w14:textId="77777777" w:rsidR="00125EC5" w:rsidRDefault="00125EC5"/>
        </w:tc>
        <w:tc>
          <w:tcPr>
            <w:tcW w:w="1620" w:type="dxa"/>
            <w:tcBorders>
              <w:bottom w:val="dotted" w:sz="4" w:space="0" w:color="auto"/>
            </w:tcBorders>
          </w:tcPr>
          <w:p w14:paraId="458E94E2" w14:textId="77777777" w:rsidR="00125EC5" w:rsidRDefault="00125EC5"/>
        </w:tc>
        <w:tc>
          <w:tcPr>
            <w:tcW w:w="1620" w:type="dxa"/>
            <w:tcBorders>
              <w:bottom w:val="dotted" w:sz="4" w:space="0" w:color="auto"/>
            </w:tcBorders>
          </w:tcPr>
          <w:p w14:paraId="09F28A68" w14:textId="77777777" w:rsidR="00125EC5" w:rsidRDefault="00125EC5"/>
        </w:tc>
      </w:tr>
      <w:tr w:rsidR="00125EC5" w14:paraId="45525C03" w14:textId="77777777">
        <w:trPr>
          <w:trHeight w:val="320"/>
        </w:trPr>
        <w:tc>
          <w:tcPr>
            <w:tcW w:w="1620" w:type="dxa"/>
            <w:gridSpan w:val="2"/>
            <w:vMerge/>
          </w:tcPr>
          <w:p w14:paraId="7B9D9EFE" w14:textId="77777777" w:rsidR="00125EC5" w:rsidRDefault="00125EC5"/>
        </w:tc>
        <w:tc>
          <w:tcPr>
            <w:tcW w:w="1620" w:type="dxa"/>
            <w:gridSpan w:val="2"/>
            <w:tcBorders>
              <w:bottom w:val="dotted" w:sz="4" w:space="0" w:color="auto"/>
            </w:tcBorders>
            <w:vAlign w:val="center"/>
          </w:tcPr>
          <w:p w14:paraId="68E96670" w14:textId="77777777" w:rsidR="00125EC5" w:rsidRDefault="00F35505">
            <w:pPr>
              <w:jc w:val="left"/>
              <w:divId w:val="1"/>
            </w:pPr>
            <w:r>
              <w:rPr>
                <w:sz w:val="16"/>
              </w:rPr>
              <w:t>very short</w:t>
            </w:r>
          </w:p>
        </w:tc>
        <w:tc>
          <w:tcPr>
            <w:tcW w:w="1620" w:type="dxa"/>
            <w:gridSpan w:val="2"/>
            <w:tcBorders>
              <w:bottom w:val="dotted" w:sz="4" w:space="0" w:color="auto"/>
            </w:tcBorders>
            <w:vAlign w:val="center"/>
          </w:tcPr>
          <w:p w14:paraId="5D0BD3BE" w14:textId="77777777" w:rsidR="00125EC5" w:rsidRDefault="00125EC5"/>
        </w:tc>
        <w:tc>
          <w:tcPr>
            <w:tcW w:w="1620" w:type="dxa"/>
            <w:tcBorders>
              <w:bottom w:val="dotted" w:sz="4" w:space="0" w:color="auto"/>
            </w:tcBorders>
            <w:vAlign w:val="center"/>
          </w:tcPr>
          <w:p w14:paraId="29C6FFEF" w14:textId="77777777" w:rsidR="00125EC5" w:rsidRDefault="00125EC5"/>
        </w:tc>
        <w:tc>
          <w:tcPr>
            <w:tcW w:w="1620" w:type="dxa"/>
            <w:tcBorders>
              <w:bottom w:val="dotted" w:sz="4" w:space="0" w:color="auto"/>
            </w:tcBorders>
            <w:vAlign w:val="center"/>
          </w:tcPr>
          <w:p w14:paraId="52553A7B" w14:textId="77777777" w:rsidR="00125EC5" w:rsidRDefault="00125EC5"/>
        </w:tc>
        <w:tc>
          <w:tcPr>
            <w:tcW w:w="1620" w:type="dxa"/>
            <w:tcBorders>
              <w:bottom w:val="dotted" w:sz="4" w:space="0" w:color="auto"/>
            </w:tcBorders>
            <w:vAlign w:val="center"/>
          </w:tcPr>
          <w:p w14:paraId="2AB1658A" w14:textId="77777777" w:rsidR="00125EC5" w:rsidRDefault="00125EC5"/>
        </w:tc>
        <w:tc>
          <w:tcPr>
            <w:tcW w:w="1620" w:type="dxa"/>
            <w:tcBorders>
              <w:bottom w:val="dotted" w:sz="4" w:space="0" w:color="auto"/>
            </w:tcBorders>
            <w:vAlign w:val="center"/>
          </w:tcPr>
          <w:p w14:paraId="72912556" w14:textId="77777777" w:rsidR="00125EC5" w:rsidRDefault="00F35505">
            <w:pPr>
              <w:jc w:val="center"/>
              <w:divId w:val="1"/>
            </w:pPr>
            <w:r>
              <w:rPr>
                <w:rFonts w:eastAsia="Arial"/>
                <w:sz w:val="16"/>
              </w:rPr>
              <w:t xml:space="preserve">1 </w:t>
            </w:r>
          </w:p>
        </w:tc>
      </w:tr>
      <w:tr w:rsidR="00125EC5" w14:paraId="32A12398" w14:textId="77777777">
        <w:trPr>
          <w:trHeight w:val="320"/>
        </w:trPr>
        <w:tc>
          <w:tcPr>
            <w:tcW w:w="1620" w:type="dxa"/>
            <w:gridSpan w:val="2"/>
            <w:vMerge/>
          </w:tcPr>
          <w:p w14:paraId="03A0BE07" w14:textId="77777777" w:rsidR="00125EC5" w:rsidRDefault="00125EC5"/>
        </w:tc>
        <w:tc>
          <w:tcPr>
            <w:tcW w:w="1620" w:type="dxa"/>
            <w:gridSpan w:val="2"/>
            <w:tcBorders>
              <w:bottom w:val="dotted" w:sz="4" w:space="0" w:color="auto"/>
            </w:tcBorders>
            <w:vAlign w:val="center"/>
          </w:tcPr>
          <w:p w14:paraId="48A6CB57" w14:textId="77777777" w:rsidR="00125EC5" w:rsidRDefault="00F35505">
            <w:pPr>
              <w:jc w:val="left"/>
              <w:divId w:val="1"/>
            </w:pPr>
            <w:r>
              <w:rPr>
                <w:sz w:val="16"/>
              </w:rPr>
              <w:t>very short to short</w:t>
            </w:r>
          </w:p>
        </w:tc>
        <w:tc>
          <w:tcPr>
            <w:tcW w:w="1620" w:type="dxa"/>
            <w:gridSpan w:val="2"/>
            <w:tcBorders>
              <w:bottom w:val="dotted" w:sz="4" w:space="0" w:color="auto"/>
            </w:tcBorders>
            <w:vAlign w:val="center"/>
          </w:tcPr>
          <w:p w14:paraId="41D3964E" w14:textId="77777777" w:rsidR="00125EC5" w:rsidRDefault="00125EC5"/>
        </w:tc>
        <w:tc>
          <w:tcPr>
            <w:tcW w:w="1620" w:type="dxa"/>
            <w:tcBorders>
              <w:bottom w:val="dotted" w:sz="4" w:space="0" w:color="auto"/>
            </w:tcBorders>
            <w:vAlign w:val="center"/>
          </w:tcPr>
          <w:p w14:paraId="6D3A1609" w14:textId="77777777" w:rsidR="00125EC5" w:rsidRDefault="00125EC5"/>
        </w:tc>
        <w:tc>
          <w:tcPr>
            <w:tcW w:w="1620" w:type="dxa"/>
            <w:tcBorders>
              <w:bottom w:val="dotted" w:sz="4" w:space="0" w:color="auto"/>
            </w:tcBorders>
            <w:vAlign w:val="center"/>
          </w:tcPr>
          <w:p w14:paraId="686C4018" w14:textId="77777777" w:rsidR="00125EC5" w:rsidRDefault="00125EC5"/>
        </w:tc>
        <w:tc>
          <w:tcPr>
            <w:tcW w:w="1620" w:type="dxa"/>
            <w:tcBorders>
              <w:bottom w:val="dotted" w:sz="4" w:space="0" w:color="auto"/>
            </w:tcBorders>
            <w:vAlign w:val="center"/>
          </w:tcPr>
          <w:p w14:paraId="1BE3B70E" w14:textId="77777777" w:rsidR="00125EC5" w:rsidRDefault="00125EC5"/>
        </w:tc>
        <w:tc>
          <w:tcPr>
            <w:tcW w:w="1620" w:type="dxa"/>
            <w:tcBorders>
              <w:bottom w:val="dotted" w:sz="4" w:space="0" w:color="auto"/>
            </w:tcBorders>
            <w:vAlign w:val="center"/>
          </w:tcPr>
          <w:p w14:paraId="09F261DD" w14:textId="77777777" w:rsidR="00125EC5" w:rsidRDefault="00F35505">
            <w:pPr>
              <w:jc w:val="center"/>
              <w:divId w:val="1"/>
            </w:pPr>
            <w:r>
              <w:rPr>
                <w:rFonts w:eastAsia="Arial"/>
                <w:sz w:val="16"/>
              </w:rPr>
              <w:t xml:space="preserve">2 </w:t>
            </w:r>
          </w:p>
        </w:tc>
      </w:tr>
      <w:tr w:rsidR="00125EC5" w14:paraId="1422CDA8" w14:textId="77777777">
        <w:trPr>
          <w:trHeight w:val="320"/>
        </w:trPr>
        <w:tc>
          <w:tcPr>
            <w:tcW w:w="1620" w:type="dxa"/>
            <w:gridSpan w:val="2"/>
            <w:vMerge/>
          </w:tcPr>
          <w:p w14:paraId="6ADF3C8F" w14:textId="77777777" w:rsidR="00125EC5" w:rsidRDefault="00125EC5"/>
        </w:tc>
        <w:tc>
          <w:tcPr>
            <w:tcW w:w="1620" w:type="dxa"/>
            <w:gridSpan w:val="2"/>
            <w:tcBorders>
              <w:bottom w:val="dotted" w:sz="4" w:space="0" w:color="auto"/>
            </w:tcBorders>
            <w:vAlign w:val="center"/>
          </w:tcPr>
          <w:p w14:paraId="11231896" w14:textId="77777777" w:rsidR="00125EC5" w:rsidRDefault="00F35505">
            <w:pPr>
              <w:jc w:val="left"/>
              <w:divId w:val="1"/>
            </w:pPr>
            <w:r>
              <w:rPr>
                <w:sz w:val="16"/>
              </w:rPr>
              <w:t>short</w:t>
            </w:r>
          </w:p>
        </w:tc>
        <w:tc>
          <w:tcPr>
            <w:tcW w:w="1620" w:type="dxa"/>
            <w:gridSpan w:val="2"/>
            <w:tcBorders>
              <w:bottom w:val="dotted" w:sz="4" w:space="0" w:color="auto"/>
            </w:tcBorders>
            <w:vAlign w:val="center"/>
          </w:tcPr>
          <w:p w14:paraId="0A72F5DB" w14:textId="77777777" w:rsidR="00125EC5" w:rsidRDefault="00125EC5"/>
        </w:tc>
        <w:tc>
          <w:tcPr>
            <w:tcW w:w="1620" w:type="dxa"/>
            <w:tcBorders>
              <w:bottom w:val="dotted" w:sz="4" w:space="0" w:color="auto"/>
            </w:tcBorders>
            <w:vAlign w:val="center"/>
          </w:tcPr>
          <w:p w14:paraId="774E9158" w14:textId="77777777" w:rsidR="00125EC5" w:rsidRDefault="00125EC5"/>
        </w:tc>
        <w:tc>
          <w:tcPr>
            <w:tcW w:w="1620" w:type="dxa"/>
            <w:tcBorders>
              <w:bottom w:val="dotted" w:sz="4" w:space="0" w:color="auto"/>
            </w:tcBorders>
            <w:vAlign w:val="center"/>
          </w:tcPr>
          <w:p w14:paraId="1C2AE56A" w14:textId="77777777" w:rsidR="00125EC5" w:rsidRDefault="00125EC5"/>
        </w:tc>
        <w:tc>
          <w:tcPr>
            <w:tcW w:w="1620" w:type="dxa"/>
            <w:tcBorders>
              <w:bottom w:val="dotted" w:sz="4" w:space="0" w:color="auto"/>
            </w:tcBorders>
            <w:vAlign w:val="center"/>
          </w:tcPr>
          <w:p w14:paraId="34AFE482" w14:textId="77777777" w:rsidR="00125EC5" w:rsidRDefault="00F35505">
            <w:pPr>
              <w:jc w:val="left"/>
              <w:divId w:val="1"/>
            </w:pPr>
            <w:r>
              <w:rPr>
                <w:sz w:val="16"/>
              </w:rPr>
              <w:t>Shinsui</w:t>
            </w:r>
          </w:p>
        </w:tc>
        <w:tc>
          <w:tcPr>
            <w:tcW w:w="1620" w:type="dxa"/>
            <w:tcBorders>
              <w:bottom w:val="dotted" w:sz="4" w:space="0" w:color="auto"/>
            </w:tcBorders>
            <w:vAlign w:val="center"/>
          </w:tcPr>
          <w:p w14:paraId="5ADE1043" w14:textId="77777777" w:rsidR="00125EC5" w:rsidRDefault="00F35505">
            <w:pPr>
              <w:jc w:val="center"/>
              <w:divId w:val="1"/>
            </w:pPr>
            <w:r>
              <w:rPr>
                <w:rFonts w:eastAsia="Arial"/>
                <w:sz w:val="16"/>
              </w:rPr>
              <w:t xml:space="preserve">3 </w:t>
            </w:r>
          </w:p>
        </w:tc>
      </w:tr>
      <w:tr w:rsidR="00125EC5" w14:paraId="7144189D" w14:textId="77777777">
        <w:trPr>
          <w:trHeight w:val="320"/>
        </w:trPr>
        <w:tc>
          <w:tcPr>
            <w:tcW w:w="1620" w:type="dxa"/>
            <w:gridSpan w:val="2"/>
            <w:vMerge/>
          </w:tcPr>
          <w:p w14:paraId="16386E6A" w14:textId="77777777" w:rsidR="00125EC5" w:rsidRDefault="00125EC5"/>
        </w:tc>
        <w:tc>
          <w:tcPr>
            <w:tcW w:w="1620" w:type="dxa"/>
            <w:gridSpan w:val="2"/>
            <w:tcBorders>
              <w:bottom w:val="dotted" w:sz="4" w:space="0" w:color="auto"/>
            </w:tcBorders>
            <w:vAlign w:val="center"/>
          </w:tcPr>
          <w:p w14:paraId="0DF09DD2" w14:textId="77777777" w:rsidR="00125EC5" w:rsidRDefault="00F35505">
            <w:pPr>
              <w:jc w:val="left"/>
              <w:divId w:val="1"/>
            </w:pPr>
            <w:r>
              <w:rPr>
                <w:sz w:val="16"/>
              </w:rPr>
              <w:t>short to medium</w:t>
            </w:r>
          </w:p>
        </w:tc>
        <w:tc>
          <w:tcPr>
            <w:tcW w:w="1620" w:type="dxa"/>
            <w:gridSpan w:val="2"/>
            <w:tcBorders>
              <w:bottom w:val="dotted" w:sz="4" w:space="0" w:color="auto"/>
            </w:tcBorders>
            <w:vAlign w:val="center"/>
          </w:tcPr>
          <w:p w14:paraId="62E33570" w14:textId="77777777" w:rsidR="00125EC5" w:rsidRDefault="00125EC5"/>
        </w:tc>
        <w:tc>
          <w:tcPr>
            <w:tcW w:w="1620" w:type="dxa"/>
            <w:tcBorders>
              <w:bottom w:val="dotted" w:sz="4" w:space="0" w:color="auto"/>
            </w:tcBorders>
            <w:vAlign w:val="center"/>
          </w:tcPr>
          <w:p w14:paraId="4185F3B6" w14:textId="77777777" w:rsidR="00125EC5" w:rsidRDefault="00125EC5"/>
        </w:tc>
        <w:tc>
          <w:tcPr>
            <w:tcW w:w="1620" w:type="dxa"/>
            <w:tcBorders>
              <w:bottom w:val="dotted" w:sz="4" w:space="0" w:color="auto"/>
            </w:tcBorders>
            <w:vAlign w:val="center"/>
          </w:tcPr>
          <w:p w14:paraId="4AE367C8" w14:textId="77777777" w:rsidR="00125EC5" w:rsidRDefault="00125EC5"/>
        </w:tc>
        <w:tc>
          <w:tcPr>
            <w:tcW w:w="1620" w:type="dxa"/>
            <w:tcBorders>
              <w:bottom w:val="dotted" w:sz="4" w:space="0" w:color="auto"/>
            </w:tcBorders>
            <w:vAlign w:val="center"/>
          </w:tcPr>
          <w:p w14:paraId="11113542" w14:textId="77777777" w:rsidR="00125EC5" w:rsidRDefault="00125EC5"/>
        </w:tc>
        <w:tc>
          <w:tcPr>
            <w:tcW w:w="1620" w:type="dxa"/>
            <w:tcBorders>
              <w:bottom w:val="dotted" w:sz="4" w:space="0" w:color="auto"/>
            </w:tcBorders>
            <w:vAlign w:val="center"/>
          </w:tcPr>
          <w:p w14:paraId="5C34D108" w14:textId="77777777" w:rsidR="00125EC5" w:rsidRDefault="00F35505">
            <w:pPr>
              <w:jc w:val="center"/>
              <w:divId w:val="1"/>
            </w:pPr>
            <w:r>
              <w:rPr>
                <w:rFonts w:eastAsia="Arial"/>
                <w:sz w:val="16"/>
              </w:rPr>
              <w:t xml:space="preserve">4 </w:t>
            </w:r>
          </w:p>
        </w:tc>
      </w:tr>
      <w:tr w:rsidR="00125EC5" w14:paraId="0E67B4F4" w14:textId="77777777">
        <w:trPr>
          <w:trHeight w:val="320"/>
        </w:trPr>
        <w:tc>
          <w:tcPr>
            <w:tcW w:w="1620" w:type="dxa"/>
            <w:gridSpan w:val="2"/>
            <w:vMerge/>
          </w:tcPr>
          <w:p w14:paraId="5C7130C6" w14:textId="77777777" w:rsidR="00125EC5" w:rsidRDefault="00125EC5"/>
        </w:tc>
        <w:tc>
          <w:tcPr>
            <w:tcW w:w="1620" w:type="dxa"/>
            <w:gridSpan w:val="2"/>
            <w:tcBorders>
              <w:bottom w:val="dotted" w:sz="4" w:space="0" w:color="auto"/>
            </w:tcBorders>
            <w:vAlign w:val="center"/>
          </w:tcPr>
          <w:p w14:paraId="7D6911F0" w14:textId="77777777" w:rsidR="00125EC5" w:rsidRDefault="00F35505">
            <w:pPr>
              <w:jc w:val="left"/>
              <w:divId w:val="1"/>
            </w:pPr>
            <w:r>
              <w:rPr>
                <w:sz w:val="16"/>
              </w:rPr>
              <w:t>medium</w:t>
            </w:r>
          </w:p>
        </w:tc>
        <w:tc>
          <w:tcPr>
            <w:tcW w:w="1620" w:type="dxa"/>
            <w:gridSpan w:val="2"/>
            <w:tcBorders>
              <w:bottom w:val="dotted" w:sz="4" w:space="0" w:color="auto"/>
            </w:tcBorders>
            <w:vAlign w:val="center"/>
          </w:tcPr>
          <w:p w14:paraId="42E2279D" w14:textId="77777777" w:rsidR="00125EC5" w:rsidRDefault="00125EC5"/>
        </w:tc>
        <w:tc>
          <w:tcPr>
            <w:tcW w:w="1620" w:type="dxa"/>
            <w:tcBorders>
              <w:bottom w:val="dotted" w:sz="4" w:space="0" w:color="auto"/>
            </w:tcBorders>
            <w:vAlign w:val="center"/>
          </w:tcPr>
          <w:p w14:paraId="79167C96" w14:textId="77777777" w:rsidR="00125EC5" w:rsidRDefault="00125EC5"/>
        </w:tc>
        <w:tc>
          <w:tcPr>
            <w:tcW w:w="1620" w:type="dxa"/>
            <w:tcBorders>
              <w:bottom w:val="dotted" w:sz="4" w:space="0" w:color="auto"/>
            </w:tcBorders>
            <w:vAlign w:val="center"/>
          </w:tcPr>
          <w:p w14:paraId="6EB67C6D" w14:textId="77777777" w:rsidR="00125EC5" w:rsidRDefault="00125EC5"/>
        </w:tc>
        <w:tc>
          <w:tcPr>
            <w:tcW w:w="1620" w:type="dxa"/>
            <w:tcBorders>
              <w:bottom w:val="dotted" w:sz="4" w:space="0" w:color="auto"/>
            </w:tcBorders>
            <w:vAlign w:val="center"/>
          </w:tcPr>
          <w:p w14:paraId="69D05E34" w14:textId="77777777" w:rsidR="00125EC5" w:rsidRDefault="00F35505">
            <w:pPr>
              <w:jc w:val="left"/>
              <w:divId w:val="1"/>
            </w:pPr>
            <w:r>
              <w:rPr>
                <w:sz w:val="16"/>
              </w:rPr>
              <w:t>Kosui</w:t>
            </w:r>
          </w:p>
        </w:tc>
        <w:tc>
          <w:tcPr>
            <w:tcW w:w="1620" w:type="dxa"/>
            <w:tcBorders>
              <w:bottom w:val="dotted" w:sz="4" w:space="0" w:color="auto"/>
            </w:tcBorders>
            <w:vAlign w:val="center"/>
          </w:tcPr>
          <w:p w14:paraId="79BACD6D" w14:textId="77777777" w:rsidR="00125EC5" w:rsidRDefault="00F35505">
            <w:pPr>
              <w:jc w:val="center"/>
              <w:divId w:val="1"/>
            </w:pPr>
            <w:r>
              <w:rPr>
                <w:rFonts w:eastAsia="Arial"/>
                <w:sz w:val="16"/>
              </w:rPr>
              <w:t xml:space="preserve">5 </w:t>
            </w:r>
          </w:p>
        </w:tc>
      </w:tr>
      <w:tr w:rsidR="00125EC5" w14:paraId="13A44C51" w14:textId="77777777">
        <w:trPr>
          <w:trHeight w:val="320"/>
        </w:trPr>
        <w:tc>
          <w:tcPr>
            <w:tcW w:w="1620" w:type="dxa"/>
            <w:gridSpan w:val="2"/>
            <w:vMerge/>
          </w:tcPr>
          <w:p w14:paraId="3B95ACEA" w14:textId="77777777" w:rsidR="00125EC5" w:rsidRDefault="00125EC5"/>
        </w:tc>
        <w:tc>
          <w:tcPr>
            <w:tcW w:w="1620" w:type="dxa"/>
            <w:gridSpan w:val="2"/>
            <w:tcBorders>
              <w:bottom w:val="dotted" w:sz="4" w:space="0" w:color="auto"/>
            </w:tcBorders>
            <w:vAlign w:val="center"/>
          </w:tcPr>
          <w:p w14:paraId="7817504A" w14:textId="77777777" w:rsidR="00125EC5" w:rsidRDefault="00F35505">
            <w:pPr>
              <w:jc w:val="left"/>
              <w:divId w:val="1"/>
            </w:pPr>
            <w:r>
              <w:rPr>
                <w:sz w:val="16"/>
              </w:rPr>
              <w:t>medium to tall</w:t>
            </w:r>
          </w:p>
        </w:tc>
        <w:tc>
          <w:tcPr>
            <w:tcW w:w="1620" w:type="dxa"/>
            <w:gridSpan w:val="2"/>
            <w:tcBorders>
              <w:bottom w:val="dotted" w:sz="4" w:space="0" w:color="auto"/>
            </w:tcBorders>
            <w:vAlign w:val="center"/>
          </w:tcPr>
          <w:p w14:paraId="31702B6F" w14:textId="77777777" w:rsidR="00125EC5" w:rsidRDefault="00125EC5"/>
        </w:tc>
        <w:tc>
          <w:tcPr>
            <w:tcW w:w="1620" w:type="dxa"/>
            <w:tcBorders>
              <w:bottom w:val="dotted" w:sz="4" w:space="0" w:color="auto"/>
            </w:tcBorders>
            <w:vAlign w:val="center"/>
          </w:tcPr>
          <w:p w14:paraId="373F013D" w14:textId="77777777" w:rsidR="00125EC5" w:rsidRDefault="00125EC5"/>
        </w:tc>
        <w:tc>
          <w:tcPr>
            <w:tcW w:w="1620" w:type="dxa"/>
            <w:tcBorders>
              <w:bottom w:val="dotted" w:sz="4" w:space="0" w:color="auto"/>
            </w:tcBorders>
            <w:vAlign w:val="center"/>
          </w:tcPr>
          <w:p w14:paraId="071F58AE" w14:textId="77777777" w:rsidR="00125EC5" w:rsidRDefault="00125EC5"/>
        </w:tc>
        <w:tc>
          <w:tcPr>
            <w:tcW w:w="1620" w:type="dxa"/>
            <w:tcBorders>
              <w:bottom w:val="dotted" w:sz="4" w:space="0" w:color="auto"/>
            </w:tcBorders>
            <w:vAlign w:val="center"/>
          </w:tcPr>
          <w:p w14:paraId="5899C4AE" w14:textId="77777777" w:rsidR="00125EC5" w:rsidRDefault="00F35505">
            <w:pPr>
              <w:jc w:val="left"/>
              <w:divId w:val="1"/>
            </w:pPr>
            <w:r>
              <w:rPr>
                <w:sz w:val="16"/>
              </w:rPr>
              <w:t>Gold Nijisseiki, Hosui</w:t>
            </w:r>
          </w:p>
        </w:tc>
        <w:tc>
          <w:tcPr>
            <w:tcW w:w="1620" w:type="dxa"/>
            <w:tcBorders>
              <w:bottom w:val="dotted" w:sz="4" w:space="0" w:color="auto"/>
            </w:tcBorders>
            <w:vAlign w:val="center"/>
          </w:tcPr>
          <w:p w14:paraId="1E1B2D44" w14:textId="77777777" w:rsidR="00125EC5" w:rsidRDefault="00F35505">
            <w:pPr>
              <w:jc w:val="center"/>
              <w:divId w:val="1"/>
            </w:pPr>
            <w:r>
              <w:rPr>
                <w:rFonts w:eastAsia="Arial"/>
                <w:sz w:val="16"/>
              </w:rPr>
              <w:t xml:space="preserve">6 </w:t>
            </w:r>
          </w:p>
        </w:tc>
      </w:tr>
      <w:tr w:rsidR="00125EC5" w14:paraId="6C3F6183" w14:textId="77777777">
        <w:trPr>
          <w:trHeight w:val="320"/>
        </w:trPr>
        <w:tc>
          <w:tcPr>
            <w:tcW w:w="1620" w:type="dxa"/>
            <w:gridSpan w:val="2"/>
            <w:vMerge/>
          </w:tcPr>
          <w:p w14:paraId="21108543" w14:textId="77777777" w:rsidR="00125EC5" w:rsidRDefault="00125EC5"/>
        </w:tc>
        <w:tc>
          <w:tcPr>
            <w:tcW w:w="1620" w:type="dxa"/>
            <w:gridSpan w:val="2"/>
            <w:tcBorders>
              <w:bottom w:val="dotted" w:sz="4" w:space="0" w:color="auto"/>
            </w:tcBorders>
            <w:vAlign w:val="center"/>
          </w:tcPr>
          <w:p w14:paraId="11D519E8" w14:textId="77777777" w:rsidR="00125EC5" w:rsidRDefault="00F35505">
            <w:pPr>
              <w:jc w:val="left"/>
              <w:divId w:val="1"/>
            </w:pPr>
            <w:r>
              <w:rPr>
                <w:sz w:val="16"/>
              </w:rPr>
              <w:t>tall</w:t>
            </w:r>
          </w:p>
        </w:tc>
        <w:tc>
          <w:tcPr>
            <w:tcW w:w="1620" w:type="dxa"/>
            <w:gridSpan w:val="2"/>
            <w:tcBorders>
              <w:bottom w:val="dotted" w:sz="4" w:space="0" w:color="auto"/>
            </w:tcBorders>
            <w:vAlign w:val="center"/>
          </w:tcPr>
          <w:p w14:paraId="374FA675" w14:textId="77777777" w:rsidR="00125EC5" w:rsidRDefault="00125EC5"/>
        </w:tc>
        <w:tc>
          <w:tcPr>
            <w:tcW w:w="1620" w:type="dxa"/>
            <w:tcBorders>
              <w:bottom w:val="dotted" w:sz="4" w:space="0" w:color="auto"/>
            </w:tcBorders>
            <w:vAlign w:val="center"/>
          </w:tcPr>
          <w:p w14:paraId="05B1B3CB" w14:textId="77777777" w:rsidR="00125EC5" w:rsidRDefault="00125EC5"/>
        </w:tc>
        <w:tc>
          <w:tcPr>
            <w:tcW w:w="1620" w:type="dxa"/>
            <w:tcBorders>
              <w:bottom w:val="dotted" w:sz="4" w:space="0" w:color="auto"/>
            </w:tcBorders>
            <w:vAlign w:val="center"/>
          </w:tcPr>
          <w:p w14:paraId="0D4B2BB2" w14:textId="77777777" w:rsidR="00125EC5" w:rsidRDefault="00125EC5"/>
        </w:tc>
        <w:tc>
          <w:tcPr>
            <w:tcW w:w="1620" w:type="dxa"/>
            <w:tcBorders>
              <w:bottom w:val="dotted" w:sz="4" w:space="0" w:color="auto"/>
            </w:tcBorders>
            <w:vAlign w:val="center"/>
          </w:tcPr>
          <w:p w14:paraId="17D800F1" w14:textId="77777777" w:rsidR="00125EC5" w:rsidRDefault="00F35505">
            <w:pPr>
              <w:jc w:val="left"/>
              <w:divId w:val="1"/>
            </w:pPr>
            <w:r>
              <w:rPr>
                <w:sz w:val="16"/>
              </w:rPr>
              <w:t>Niitaka, Shinko</w:t>
            </w:r>
          </w:p>
        </w:tc>
        <w:tc>
          <w:tcPr>
            <w:tcW w:w="1620" w:type="dxa"/>
            <w:tcBorders>
              <w:bottom w:val="dotted" w:sz="4" w:space="0" w:color="auto"/>
            </w:tcBorders>
            <w:vAlign w:val="center"/>
          </w:tcPr>
          <w:p w14:paraId="54A8D6A5" w14:textId="77777777" w:rsidR="00125EC5" w:rsidRDefault="00F35505">
            <w:pPr>
              <w:jc w:val="center"/>
              <w:divId w:val="1"/>
            </w:pPr>
            <w:r>
              <w:rPr>
                <w:rFonts w:eastAsia="Arial"/>
                <w:sz w:val="16"/>
              </w:rPr>
              <w:t xml:space="preserve">7 </w:t>
            </w:r>
          </w:p>
        </w:tc>
      </w:tr>
      <w:tr w:rsidR="00125EC5" w14:paraId="1EDC237D" w14:textId="77777777">
        <w:trPr>
          <w:trHeight w:val="320"/>
        </w:trPr>
        <w:tc>
          <w:tcPr>
            <w:tcW w:w="1620" w:type="dxa"/>
            <w:gridSpan w:val="2"/>
            <w:vMerge/>
          </w:tcPr>
          <w:p w14:paraId="568CDC2B" w14:textId="77777777" w:rsidR="00125EC5" w:rsidRDefault="00125EC5"/>
        </w:tc>
        <w:tc>
          <w:tcPr>
            <w:tcW w:w="1620" w:type="dxa"/>
            <w:gridSpan w:val="2"/>
            <w:tcBorders>
              <w:bottom w:val="dotted" w:sz="4" w:space="0" w:color="auto"/>
            </w:tcBorders>
            <w:vAlign w:val="center"/>
          </w:tcPr>
          <w:p w14:paraId="74E747F1" w14:textId="77777777" w:rsidR="00125EC5" w:rsidRDefault="00F35505">
            <w:pPr>
              <w:jc w:val="left"/>
              <w:divId w:val="1"/>
            </w:pPr>
            <w:r>
              <w:rPr>
                <w:sz w:val="16"/>
              </w:rPr>
              <w:t>tall to very tall</w:t>
            </w:r>
          </w:p>
        </w:tc>
        <w:tc>
          <w:tcPr>
            <w:tcW w:w="1620" w:type="dxa"/>
            <w:gridSpan w:val="2"/>
            <w:tcBorders>
              <w:bottom w:val="dotted" w:sz="4" w:space="0" w:color="auto"/>
            </w:tcBorders>
            <w:vAlign w:val="center"/>
          </w:tcPr>
          <w:p w14:paraId="67BFDF16" w14:textId="77777777" w:rsidR="00125EC5" w:rsidRDefault="00125EC5"/>
        </w:tc>
        <w:tc>
          <w:tcPr>
            <w:tcW w:w="1620" w:type="dxa"/>
            <w:tcBorders>
              <w:bottom w:val="dotted" w:sz="4" w:space="0" w:color="auto"/>
            </w:tcBorders>
            <w:vAlign w:val="center"/>
          </w:tcPr>
          <w:p w14:paraId="46DE369E" w14:textId="77777777" w:rsidR="00125EC5" w:rsidRDefault="00125EC5"/>
        </w:tc>
        <w:tc>
          <w:tcPr>
            <w:tcW w:w="1620" w:type="dxa"/>
            <w:tcBorders>
              <w:bottom w:val="dotted" w:sz="4" w:space="0" w:color="auto"/>
            </w:tcBorders>
            <w:vAlign w:val="center"/>
          </w:tcPr>
          <w:p w14:paraId="55E22D41" w14:textId="77777777" w:rsidR="00125EC5" w:rsidRDefault="00125EC5"/>
        </w:tc>
        <w:tc>
          <w:tcPr>
            <w:tcW w:w="1620" w:type="dxa"/>
            <w:tcBorders>
              <w:bottom w:val="dotted" w:sz="4" w:space="0" w:color="auto"/>
            </w:tcBorders>
            <w:vAlign w:val="center"/>
          </w:tcPr>
          <w:p w14:paraId="60EEF8FE" w14:textId="77777777" w:rsidR="00125EC5" w:rsidRDefault="00F35505">
            <w:pPr>
              <w:jc w:val="left"/>
              <w:divId w:val="1"/>
            </w:pPr>
            <w:r>
              <w:rPr>
                <w:sz w:val="16"/>
              </w:rPr>
              <w:t>Atago</w:t>
            </w:r>
          </w:p>
        </w:tc>
        <w:tc>
          <w:tcPr>
            <w:tcW w:w="1620" w:type="dxa"/>
            <w:tcBorders>
              <w:bottom w:val="dotted" w:sz="4" w:space="0" w:color="auto"/>
            </w:tcBorders>
            <w:vAlign w:val="center"/>
          </w:tcPr>
          <w:p w14:paraId="4AD31512" w14:textId="77777777" w:rsidR="00125EC5" w:rsidRDefault="00F35505">
            <w:pPr>
              <w:jc w:val="center"/>
              <w:divId w:val="1"/>
            </w:pPr>
            <w:r>
              <w:rPr>
                <w:rFonts w:eastAsia="Arial"/>
                <w:sz w:val="16"/>
              </w:rPr>
              <w:t xml:space="preserve">8 </w:t>
            </w:r>
          </w:p>
        </w:tc>
      </w:tr>
      <w:tr w:rsidR="00125EC5" w14:paraId="2C16EE0E" w14:textId="77777777">
        <w:trPr>
          <w:trHeight w:val="320"/>
        </w:trPr>
        <w:tc>
          <w:tcPr>
            <w:tcW w:w="1620" w:type="dxa"/>
            <w:gridSpan w:val="2"/>
            <w:vMerge/>
          </w:tcPr>
          <w:p w14:paraId="7E4A44FA" w14:textId="77777777" w:rsidR="00125EC5" w:rsidRDefault="00125EC5"/>
        </w:tc>
        <w:tc>
          <w:tcPr>
            <w:tcW w:w="1620" w:type="dxa"/>
            <w:gridSpan w:val="2"/>
            <w:tcBorders>
              <w:bottom w:val="dotted" w:sz="4" w:space="0" w:color="auto"/>
            </w:tcBorders>
            <w:vAlign w:val="center"/>
          </w:tcPr>
          <w:p w14:paraId="02453178" w14:textId="77777777" w:rsidR="00125EC5" w:rsidRDefault="00F35505">
            <w:pPr>
              <w:jc w:val="left"/>
              <w:divId w:val="1"/>
            </w:pPr>
            <w:r>
              <w:rPr>
                <w:sz w:val="16"/>
              </w:rPr>
              <w:t>very tall</w:t>
            </w:r>
          </w:p>
        </w:tc>
        <w:tc>
          <w:tcPr>
            <w:tcW w:w="1620" w:type="dxa"/>
            <w:gridSpan w:val="2"/>
            <w:tcBorders>
              <w:bottom w:val="dotted" w:sz="4" w:space="0" w:color="auto"/>
            </w:tcBorders>
            <w:vAlign w:val="center"/>
          </w:tcPr>
          <w:p w14:paraId="33878BCE" w14:textId="77777777" w:rsidR="00125EC5" w:rsidRDefault="00125EC5"/>
        </w:tc>
        <w:tc>
          <w:tcPr>
            <w:tcW w:w="1620" w:type="dxa"/>
            <w:tcBorders>
              <w:bottom w:val="dotted" w:sz="4" w:space="0" w:color="auto"/>
            </w:tcBorders>
            <w:vAlign w:val="center"/>
          </w:tcPr>
          <w:p w14:paraId="720B350D" w14:textId="77777777" w:rsidR="00125EC5" w:rsidRDefault="00125EC5"/>
        </w:tc>
        <w:tc>
          <w:tcPr>
            <w:tcW w:w="1620" w:type="dxa"/>
            <w:tcBorders>
              <w:bottom w:val="dotted" w:sz="4" w:space="0" w:color="auto"/>
            </w:tcBorders>
            <w:vAlign w:val="center"/>
          </w:tcPr>
          <w:p w14:paraId="32FF350D" w14:textId="77777777" w:rsidR="00125EC5" w:rsidRDefault="00125EC5"/>
        </w:tc>
        <w:tc>
          <w:tcPr>
            <w:tcW w:w="1620" w:type="dxa"/>
            <w:tcBorders>
              <w:bottom w:val="dotted" w:sz="4" w:space="0" w:color="auto"/>
            </w:tcBorders>
            <w:vAlign w:val="center"/>
          </w:tcPr>
          <w:p w14:paraId="03A2FAFC" w14:textId="77777777" w:rsidR="00125EC5" w:rsidRDefault="00125EC5"/>
        </w:tc>
        <w:tc>
          <w:tcPr>
            <w:tcW w:w="1620" w:type="dxa"/>
            <w:tcBorders>
              <w:bottom w:val="dotted" w:sz="4" w:space="0" w:color="auto"/>
            </w:tcBorders>
            <w:vAlign w:val="center"/>
          </w:tcPr>
          <w:p w14:paraId="1E833F0F" w14:textId="77777777" w:rsidR="00125EC5" w:rsidRDefault="00F35505">
            <w:pPr>
              <w:jc w:val="center"/>
              <w:divId w:val="1"/>
            </w:pPr>
            <w:r>
              <w:rPr>
                <w:rFonts w:eastAsia="Arial"/>
                <w:sz w:val="16"/>
              </w:rPr>
              <w:t xml:space="preserve">9 </w:t>
            </w:r>
          </w:p>
        </w:tc>
      </w:tr>
      <w:tr w:rsidR="00125EC5" w14:paraId="1EC44DC4" w14:textId="77777777">
        <w:trPr>
          <w:trHeight w:val="360"/>
        </w:trPr>
        <w:tc>
          <w:tcPr>
            <w:tcW w:w="810" w:type="dxa"/>
            <w:tcBorders>
              <w:right w:val="dotted" w:sz="4" w:space="0" w:color="auto"/>
            </w:tcBorders>
            <w:shd w:val="clear" w:color="auto" w:fill="DFDFD7"/>
            <w:vAlign w:val="center"/>
          </w:tcPr>
          <w:p w14:paraId="06B74D21" w14:textId="77777777" w:rsidR="00125EC5" w:rsidRDefault="00F35505" w:rsidP="004B05EA">
            <w:pPr>
              <w:keepNext/>
            </w:pPr>
            <w:r>
              <w:rPr>
                <w:rFonts w:eastAsia="Arial"/>
                <w:b/>
                <w:sz w:val="16"/>
              </w:rPr>
              <w:lastRenderedPageBreak/>
              <w:t>32.</w:t>
            </w:r>
          </w:p>
        </w:tc>
        <w:tc>
          <w:tcPr>
            <w:tcW w:w="810" w:type="dxa"/>
            <w:tcBorders>
              <w:right w:val="dotted" w:sz="4" w:space="0" w:color="auto"/>
            </w:tcBorders>
            <w:shd w:val="clear" w:color="auto" w:fill="DFDFD7"/>
            <w:vAlign w:val="center"/>
          </w:tcPr>
          <w:p w14:paraId="4116ADC0" w14:textId="77777777" w:rsidR="00125EC5" w:rsidRDefault="00F35505" w:rsidP="004B05EA">
            <w:pPr>
              <w:keepNext/>
            </w:pPr>
            <w:r>
              <w:rPr>
                <w:rFonts w:eastAsia="Arial"/>
                <w:b/>
                <w:sz w:val="16"/>
              </w:rPr>
              <w:t>(*)</w:t>
            </w:r>
          </w:p>
        </w:tc>
        <w:tc>
          <w:tcPr>
            <w:tcW w:w="810" w:type="dxa"/>
            <w:tcBorders>
              <w:right w:val="dotted" w:sz="4" w:space="0" w:color="auto"/>
            </w:tcBorders>
            <w:shd w:val="clear" w:color="auto" w:fill="DFDFD7"/>
            <w:vAlign w:val="center"/>
          </w:tcPr>
          <w:p w14:paraId="1E147286" w14:textId="77777777" w:rsidR="00125EC5" w:rsidRDefault="00F35505" w:rsidP="004B05EA">
            <w:pPr>
              <w:keepNext/>
            </w:pPr>
            <w:r>
              <w:rPr>
                <w:rFonts w:eastAsia="Arial"/>
                <w:b/>
                <w:sz w:val="16"/>
              </w:rPr>
              <w:t>QN</w:t>
            </w:r>
          </w:p>
        </w:tc>
        <w:tc>
          <w:tcPr>
            <w:tcW w:w="810" w:type="dxa"/>
            <w:tcBorders>
              <w:right w:val="dotted" w:sz="4" w:space="0" w:color="auto"/>
            </w:tcBorders>
            <w:shd w:val="clear" w:color="auto" w:fill="DFDFD7"/>
            <w:vAlign w:val="center"/>
          </w:tcPr>
          <w:p w14:paraId="117A3502" w14:textId="77777777" w:rsidR="00125EC5" w:rsidRDefault="00F35505" w:rsidP="004B05EA">
            <w:pPr>
              <w:keepNext/>
            </w:pPr>
            <w:r>
              <w:rPr>
                <w:rFonts w:eastAsia="Arial"/>
                <w:b/>
                <w:sz w:val="16"/>
              </w:rPr>
              <w:t>MG/MS/VG</w:t>
            </w:r>
          </w:p>
        </w:tc>
        <w:tc>
          <w:tcPr>
            <w:tcW w:w="810" w:type="dxa"/>
            <w:tcBorders>
              <w:right w:val="dotted" w:sz="4" w:space="0" w:color="auto"/>
            </w:tcBorders>
            <w:shd w:val="clear" w:color="auto" w:fill="DFDFD7"/>
            <w:vAlign w:val="center"/>
          </w:tcPr>
          <w:p w14:paraId="1850354B" w14:textId="77777777" w:rsidR="00125EC5" w:rsidRDefault="00F35505" w:rsidP="004B05EA">
            <w:pPr>
              <w:keepNext/>
            </w:pPr>
            <w:r>
              <w:rPr>
                <w:rFonts w:eastAsia="Arial"/>
                <w:b/>
                <w:sz w:val="16"/>
              </w:rPr>
              <w:t>(+)</w:t>
            </w:r>
          </w:p>
        </w:tc>
        <w:tc>
          <w:tcPr>
            <w:tcW w:w="810" w:type="dxa"/>
            <w:tcBorders>
              <w:right w:val="dotted" w:sz="4" w:space="0" w:color="auto"/>
            </w:tcBorders>
            <w:shd w:val="clear" w:color="auto" w:fill="DFDFD7"/>
            <w:vAlign w:val="center"/>
          </w:tcPr>
          <w:p w14:paraId="58192E20" w14:textId="77777777" w:rsidR="00125EC5" w:rsidRDefault="00F35505" w:rsidP="004B05EA">
            <w:pPr>
              <w:keepNext/>
            </w:pPr>
            <w:r>
              <w:rPr>
                <w:rFonts w:eastAsia="Arial"/>
                <w:b/>
                <w:sz w:val="16"/>
              </w:rPr>
              <w:t>(d)</w:t>
            </w:r>
          </w:p>
        </w:tc>
        <w:tc>
          <w:tcPr>
            <w:tcW w:w="1620" w:type="dxa"/>
            <w:shd w:val="clear" w:color="auto" w:fill="DFDFD7"/>
            <w:vAlign w:val="center"/>
          </w:tcPr>
          <w:p w14:paraId="590B5E16" w14:textId="77777777" w:rsidR="00125EC5" w:rsidRDefault="00125EC5" w:rsidP="004B05EA">
            <w:pPr>
              <w:keepNext/>
            </w:pPr>
          </w:p>
        </w:tc>
        <w:tc>
          <w:tcPr>
            <w:tcW w:w="1620" w:type="dxa"/>
            <w:shd w:val="clear" w:color="auto" w:fill="DFDFD7"/>
          </w:tcPr>
          <w:p w14:paraId="24255161" w14:textId="77777777" w:rsidR="00125EC5" w:rsidRDefault="00125EC5" w:rsidP="004B05EA">
            <w:pPr>
              <w:keepNext/>
            </w:pPr>
          </w:p>
        </w:tc>
        <w:tc>
          <w:tcPr>
            <w:tcW w:w="1620" w:type="dxa"/>
            <w:shd w:val="clear" w:color="auto" w:fill="DFDFD7"/>
          </w:tcPr>
          <w:p w14:paraId="46AFB27B" w14:textId="77777777" w:rsidR="00125EC5" w:rsidRDefault="00125EC5" w:rsidP="004B05EA">
            <w:pPr>
              <w:keepNext/>
            </w:pPr>
          </w:p>
        </w:tc>
        <w:tc>
          <w:tcPr>
            <w:tcW w:w="1620" w:type="dxa"/>
            <w:shd w:val="clear" w:color="auto" w:fill="DFDFD7"/>
          </w:tcPr>
          <w:p w14:paraId="5D5EF405" w14:textId="77777777" w:rsidR="00125EC5" w:rsidRDefault="00125EC5" w:rsidP="004B05EA">
            <w:pPr>
              <w:keepNext/>
            </w:pPr>
          </w:p>
        </w:tc>
      </w:tr>
      <w:tr w:rsidR="00125EC5" w14:paraId="18E8499E" w14:textId="77777777">
        <w:trPr>
          <w:trHeight w:val="440"/>
        </w:trPr>
        <w:tc>
          <w:tcPr>
            <w:tcW w:w="1620" w:type="dxa"/>
            <w:gridSpan w:val="2"/>
            <w:vMerge w:val="restart"/>
          </w:tcPr>
          <w:p w14:paraId="6BE82BE5" w14:textId="77777777" w:rsidR="00125EC5" w:rsidRDefault="00125EC5" w:rsidP="004B05EA">
            <w:pPr>
              <w:keepNext/>
            </w:pPr>
          </w:p>
        </w:tc>
        <w:tc>
          <w:tcPr>
            <w:tcW w:w="1620" w:type="dxa"/>
            <w:gridSpan w:val="2"/>
            <w:tcBorders>
              <w:bottom w:val="dotted" w:sz="4" w:space="0" w:color="auto"/>
            </w:tcBorders>
          </w:tcPr>
          <w:p w14:paraId="44E8EC46" w14:textId="77777777" w:rsidR="00125EC5" w:rsidRDefault="00F35505" w:rsidP="004B05EA">
            <w:pPr>
              <w:keepNext/>
              <w:spacing w:before="113" w:after="113"/>
              <w:jc w:val="left"/>
              <w:divId w:val="1"/>
            </w:pPr>
            <w:r>
              <w:rPr>
                <w:b/>
                <w:sz w:val="16"/>
              </w:rPr>
              <w:t>Fruit: diameter</w:t>
            </w:r>
          </w:p>
        </w:tc>
        <w:tc>
          <w:tcPr>
            <w:tcW w:w="1620" w:type="dxa"/>
            <w:gridSpan w:val="2"/>
            <w:tcBorders>
              <w:bottom w:val="dotted" w:sz="4" w:space="0" w:color="auto"/>
            </w:tcBorders>
          </w:tcPr>
          <w:p w14:paraId="36BD0B7A" w14:textId="77777777" w:rsidR="00125EC5" w:rsidRDefault="00125EC5" w:rsidP="004B05EA">
            <w:pPr>
              <w:keepNext/>
            </w:pPr>
          </w:p>
        </w:tc>
        <w:tc>
          <w:tcPr>
            <w:tcW w:w="1620" w:type="dxa"/>
            <w:tcBorders>
              <w:bottom w:val="dotted" w:sz="4" w:space="0" w:color="auto"/>
            </w:tcBorders>
          </w:tcPr>
          <w:p w14:paraId="0D6E1D31" w14:textId="77777777" w:rsidR="00125EC5" w:rsidRDefault="00125EC5" w:rsidP="004B05EA">
            <w:pPr>
              <w:keepNext/>
            </w:pPr>
          </w:p>
        </w:tc>
        <w:tc>
          <w:tcPr>
            <w:tcW w:w="1620" w:type="dxa"/>
            <w:tcBorders>
              <w:bottom w:val="dotted" w:sz="4" w:space="0" w:color="auto"/>
            </w:tcBorders>
          </w:tcPr>
          <w:p w14:paraId="54629A6B" w14:textId="77777777" w:rsidR="00125EC5" w:rsidRDefault="00125EC5" w:rsidP="004B05EA">
            <w:pPr>
              <w:keepNext/>
            </w:pPr>
          </w:p>
        </w:tc>
        <w:tc>
          <w:tcPr>
            <w:tcW w:w="1620" w:type="dxa"/>
            <w:tcBorders>
              <w:bottom w:val="dotted" w:sz="4" w:space="0" w:color="auto"/>
            </w:tcBorders>
          </w:tcPr>
          <w:p w14:paraId="65CAEEDC" w14:textId="77777777" w:rsidR="00125EC5" w:rsidRDefault="00125EC5" w:rsidP="004B05EA">
            <w:pPr>
              <w:keepNext/>
            </w:pPr>
          </w:p>
        </w:tc>
        <w:tc>
          <w:tcPr>
            <w:tcW w:w="1620" w:type="dxa"/>
            <w:tcBorders>
              <w:bottom w:val="dotted" w:sz="4" w:space="0" w:color="auto"/>
            </w:tcBorders>
          </w:tcPr>
          <w:p w14:paraId="353A4EA8" w14:textId="77777777" w:rsidR="00125EC5" w:rsidRDefault="00125EC5" w:rsidP="004B05EA">
            <w:pPr>
              <w:keepNext/>
            </w:pPr>
          </w:p>
        </w:tc>
      </w:tr>
      <w:tr w:rsidR="00125EC5" w14:paraId="7BCDA2A0" w14:textId="77777777">
        <w:trPr>
          <w:trHeight w:val="320"/>
        </w:trPr>
        <w:tc>
          <w:tcPr>
            <w:tcW w:w="1620" w:type="dxa"/>
            <w:gridSpan w:val="2"/>
            <w:vMerge/>
          </w:tcPr>
          <w:p w14:paraId="225CE9EC" w14:textId="77777777" w:rsidR="00125EC5" w:rsidRDefault="00125EC5" w:rsidP="004B05EA">
            <w:pPr>
              <w:keepNext/>
            </w:pPr>
          </w:p>
        </w:tc>
        <w:tc>
          <w:tcPr>
            <w:tcW w:w="1620" w:type="dxa"/>
            <w:gridSpan w:val="2"/>
            <w:tcBorders>
              <w:bottom w:val="dotted" w:sz="4" w:space="0" w:color="auto"/>
            </w:tcBorders>
            <w:vAlign w:val="center"/>
          </w:tcPr>
          <w:p w14:paraId="6186CD10" w14:textId="77777777" w:rsidR="00125EC5" w:rsidRDefault="00F35505" w:rsidP="004B05EA">
            <w:pPr>
              <w:keepNext/>
              <w:jc w:val="left"/>
              <w:divId w:val="1"/>
            </w:pPr>
            <w:r>
              <w:rPr>
                <w:sz w:val="16"/>
              </w:rPr>
              <w:t>very small</w:t>
            </w:r>
          </w:p>
        </w:tc>
        <w:tc>
          <w:tcPr>
            <w:tcW w:w="1620" w:type="dxa"/>
            <w:gridSpan w:val="2"/>
            <w:tcBorders>
              <w:bottom w:val="dotted" w:sz="4" w:space="0" w:color="auto"/>
            </w:tcBorders>
            <w:vAlign w:val="center"/>
          </w:tcPr>
          <w:p w14:paraId="0B75BFD9" w14:textId="2BBB3934" w:rsidR="00125EC5" w:rsidRDefault="00125EC5" w:rsidP="004B05EA">
            <w:pPr>
              <w:keepNext/>
              <w:jc w:val="left"/>
              <w:divId w:val="1"/>
            </w:pPr>
          </w:p>
        </w:tc>
        <w:tc>
          <w:tcPr>
            <w:tcW w:w="1620" w:type="dxa"/>
            <w:tcBorders>
              <w:bottom w:val="dotted" w:sz="4" w:space="0" w:color="auto"/>
            </w:tcBorders>
            <w:vAlign w:val="center"/>
          </w:tcPr>
          <w:p w14:paraId="3F4DA3ED" w14:textId="4326348F" w:rsidR="00125EC5" w:rsidRDefault="00125EC5" w:rsidP="004B05EA">
            <w:pPr>
              <w:keepNext/>
              <w:jc w:val="left"/>
              <w:divId w:val="1"/>
            </w:pPr>
          </w:p>
        </w:tc>
        <w:tc>
          <w:tcPr>
            <w:tcW w:w="1620" w:type="dxa"/>
            <w:tcBorders>
              <w:bottom w:val="dotted" w:sz="4" w:space="0" w:color="auto"/>
            </w:tcBorders>
            <w:vAlign w:val="center"/>
          </w:tcPr>
          <w:p w14:paraId="20968880" w14:textId="367BB6F2" w:rsidR="00125EC5" w:rsidRDefault="00125EC5" w:rsidP="004B05EA">
            <w:pPr>
              <w:keepNext/>
              <w:jc w:val="left"/>
              <w:divId w:val="1"/>
            </w:pPr>
          </w:p>
        </w:tc>
        <w:tc>
          <w:tcPr>
            <w:tcW w:w="1620" w:type="dxa"/>
            <w:tcBorders>
              <w:bottom w:val="dotted" w:sz="4" w:space="0" w:color="auto"/>
            </w:tcBorders>
            <w:vAlign w:val="center"/>
          </w:tcPr>
          <w:p w14:paraId="49FF6254" w14:textId="77777777" w:rsidR="00125EC5" w:rsidRDefault="00125EC5" w:rsidP="004B05EA">
            <w:pPr>
              <w:keepNext/>
            </w:pPr>
          </w:p>
        </w:tc>
        <w:tc>
          <w:tcPr>
            <w:tcW w:w="1620" w:type="dxa"/>
            <w:tcBorders>
              <w:bottom w:val="dotted" w:sz="4" w:space="0" w:color="auto"/>
            </w:tcBorders>
            <w:vAlign w:val="center"/>
          </w:tcPr>
          <w:p w14:paraId="656C0376" w14:textId="77777777" w:rsidR="00125EC5" w:rsidRDefault="00F35505" w:rsidP="004B05EA">
            <w:pPr>
              <w:keepNext/>
              <w:jc w:val="center"/>
              <w:divId w:val="1"/>
            </w:pPr>
            <w:r>
              <w:rPr>
                <w:rFonts w:eastAsia="Arial"/>
                <w:sz w:val="16"/>
              </w:rPr>
              <w:t xml:space="preserve">1 </w:t>
            </w:r>
          </w:p>
        </w:tc>
      </w:tr>
      <w:tr w:rsidR="00125EC5" w14:paraId="6B45AF86" w14:textId="77777777">
        <w:trPr>
          <w:trHeight w:val="320"/>
        </w:trPr>
        <w:tc>
          <w:tcPr>
            <w:tcW w:w="1620" w:type="dxa"/>
            <w:gridSpan w:val="2"/>
            <w:vMerge/>
          </w:tcPr>
          <w:p w14:paraId="1AE4CF62" w14:textId="77777777" w:rsidR="00125EC5" w:rsidRDefault="00125EC5" w:rsidP="004B05EA">
            <w:pPr>
              <w:keepNext/>
            </w:pPr>
          </w:p>
        </w:tc>
        <w:tc>
          <w:tcPr>
            <w:tcW w:w="1620" w:type="dxa"/>
            <w:gridSpan w:val="2"/>
            <w:tcBorders>
              <w:bottom w:val="dotted" w:sz="4" w:space="0" w:color="auto"/>
            </w:tcBorders>
            <w:vAlign w:val="center"/>
          </w:tcPr>
          <w:p w14:paraId="56F4B4CC" w14:textId="77777777" w:rsidR="00125EC5" w:rsidRDefault="00F35505" w:rsidP="004B05EA">
            <w:pPr>
              <w:keepNext/>
              <w:jc w:val="left"/>
              <w:divId w:val="1"/>
            </w:pPr>
            <w:r>
              <w:rPr>
                <w:sz w:val="16"/>
              </w:rPr>
              <w:t>very small to small</w:t>
            </w:r>
          </w:p>
        </w:tc>
        <w:tc>
          <w:tcPr>
            <w:tcW w:w="1620" w:type="dxa"/>
            <w:gridSpan w:val="2"/>
            <w:tcBorders>
              <w:bottom w:val="dotted" w:sz="4" w:space="0" w:color="auto"/>
            </w:tcBorders>
            <w:vAlign w:val="center"/>
          </w:tcPr>
          <w:p w14:paraId="04C8D9EB" w14:textId="77777777" w:rsidR="00125EC5" w:rsidRDefault="00125EC5" w:rsidP="004B05EA">
            <w:pPr>
              <w:keepNext/>
            </w:pPr>
          </w:p>
        </w:tc>
        <w:tc>
          <w:tcPr>
            <w:tcW w:w="1620" w:type="dxa"/>
            <w:tcBorders>
              <w:bottom w:val="dotted" w:sz="4" w:space="0" w:color="auto"/>
            </w:tcBorders>
            <w:vAlign w:val="center"/>
          </w:tcPr>
          <w:p w14:paraId="285CBDC0" w14:textId="77777777" w:rsidR="00125EC5" w:rsidRDefault="00125EC5" w:rsidP="004B05EA">
            <w:pPr>
              <w:keepNext/>
            </w:pPr>
          </w:p>
        </w:tc>
        <w:tc>
          <w:tcPr>
            <w:tcW w:w="1620" w:type="dxa"/>
            <w:tcBorders>
              <w:bottom w:val="dotted" w:sz="4" w:space="0" w:color="auto"/>
            </w:tcBorders>
            <w:vAlign w:val="center"/>
          </w:tcPr>
          <w:p w14:paraId="08E83D21" w14:textId="77777777" w:rsidR="00125EC5" w:rsidRDefault="00125EC5" w:rsidP="004B05EA">
            <w:pPr>
              <w:keepNext/>
            </w:pPr>
          </w:p>
        </w:tc>
        <w:tc>
          <w:tcPr>
            <w:tcW w:w="1620" w:type="dxa"/>
            <w:tcBorders>
              <w:bottom w:val="dotted" w:sz="4" w:space="0" w:color="auto"/>
            </w:tcBorders>
            <w:vAlign w:val="center"/>
          </w:tcPr>
          <w:p w14:paraId="507DCE50" w14:textId="77777777" w:rsidR="00125EC5" w:rsidRDefault="00125EC5" w:rsidP="004B05EA">
            <w:pPr>
              <w:keepNext/>
            </w:pPr>
          </w:p>
        </w:tc>
        <w:tc>
          <w:tcPr>
            <w:tcW w:w="1620" w:type="dxa"/>
            <w:tcBorders>
              <w:bottom w:val="dotted" w:sz="4" w:space="0" w:color="auto"/>
            </w:tcBorders>
            <w:vAlign w:val="center"/>
          </w:tcPr>
          <w:p w14:paraId="0560BD2A" w14:textId="77777777" w:rsidR="00125EC5" w:rsidRDefault="00F35505" w:rsidP="004B05EA">
            <w:pPr>
              <w:keepNext/>
              <w:jc w:val="center"/>
              <w:divId w:val="1"/>
            </w:pPr>
            <w:r>
              <w:rPr>
                <w:rFonts w:eastAsia="Arial"/>
                <w:sz w:val="16"/>
              </w:rPr>
              <w:t xml:space="preserve">2 </w:t>
            </w:r>
          </w:p>
        </w:tc>
      </w:tr>
      <w:tr w:rsidR="00125EC5" w14:paraId="6308FFD9" w14:textId="77777777">
        <w:trPr>
          <w:trHeight w:val="320"/>
        </w:trPr>
        <w:tc>
          <w:tcPr>
            <w:tcW w:w="1620" w:type="dxa"/>
            <w:gridSpan w:val="2"/>
            <w:vMerge/>
          </w:tcPr>
          <w:p w14:paraId="6B6B9B84" w14:textId="77777777" w:rsidR="00125EC5" w:rsidRDefault="00125EC5" w:rsidP="004B05EA">
            <w:pPr>
              <w:keepNext/>
            </w:pPr>
          </w:p>
        </w:tc>
        <w:tc>
          <w:tcPr>
            <w:tcW w:w="1620" w:type="dxa"/>
            <w:gridSpan w:val="2"/>
            <w:tcBorders>
              <w:bottom w:val="dotted" w:sz="4" w:space="0" w:color="auto"/>
            </w:tcBorders>
            <w:vAlign w:val="center"/>
          </w:tcPr>
          <w:p w14:paraId="1A3A1044" w14:textId="77777777" w:rsidR="00125EC5" w:rsidRDefault="00F35505" w:rsidP="004B05EA">
            <w:pPr>
              <w:keepNext/>
              <w:jc w:val="left"/>
              <w:divId w:val="1"/>
            </w:pPr>
            <w:r>
              <w:rPr>
                <w:sz w:val="16"/>
              </w:rPr>
              <w:t>small</w:t>
            </w:r>
          </w:p>
        </w:tc>
        <w:tc>
          <w:tcPr>
            <w:tcW w:w="1620" w:type="dxa"/>
            <w:gridSpan w:val="2"/>
            <w:tcBorders>
              <w:bottom w:val="dotted" w:sz="4" w:space="0" w:color="auto"/>
            </w:tcBorders>
            <w:vAlign w:val="center"/>
          </w:tcPr>
          <w:p w14:paraId="408EB72D" w14:textId="48E4FAD7" w:rsidR="00125EC5" w:rsidRDefault="00125EC5" w:rsidP="004B05EA">
            <w:pPr>
              <w:keepNext/>
              <w:jc w:val="left"/>
              <w:divId w:val="1"/>
            </w:pPr>
          </w:p>
        </w:tc>
        <w:tc>
          <w:tcPr>
            <w:tcW w:w="1620" w:type="dxa"/>
            <w:tcBorders>
              <w:bottom w:val="dotted" w:sz="4" w:space="0" w:color="auto"/>
            </w:tcBorders>
            <w:vAlign w:val="center"/>
          </w:tcPr>
          <w:p w14:paraId="3E161536" w14:textId="14101AE8" w:rsidR="00125EC5" w:rsidRDefault="00125EC5" w:rsidP="004B05EA">
            <w:pPr>
              <w:keepNext/>
              <w:jc w:val="left"/>
              <w:divId w:val="1"/>
            </w:pPr>
          </w:p>
        </w:tc>
        <w:tc>
          <w:tcPr>
            <w:tcW w:w="1620" w:type="dxa"/>
            <w:tcBorders>
              <w:bottom w:val="dotted" w:sz="4" w:space="0" w:color="auto"/>
            </w:tcBorders>
            <w:vAlign w:val="center"/>
          </w:tcPr>
          <w:p w14:paraId="7038869D" w14:textId="488E3EE8" w:rsidR="00125EC5" w:rsidRDefault="00125EC5" w:rsidP="004B05EA">
            <w:pPr>
              <w:keepNext/>
              <w:jc w:val="left"/>
              <w:divId w:val="1"/>
            </w:pPr>
          </w:p>
        </w:tc>
        <w:tc>
          <w:tcPr>
            <w:tcW w:w="1620" w:type="dxa"/>
            <w:tcBorders>
              <w:bottom w:val="dotted" w:sz="4" w:space="0" w:color="auto"/>
            </w:tcBorders>
            <w:vAlign w:val="center"/>
          </w:tcPr>
          <w:p w14:paraId="4391389C" w14:textId="77777777" w:rsidR="00125EC5" w:rsidRDefault="00125EC5" w:rsidP="004B05EA">
            <w:pPr>
              <w:keepNext/>
            </w:pPr>
          </w:p>
        </w:tc>
        <w:tc>
          <w:tcPr>
            <w:tcW w:w="1620" w:type="dxa"/>
            <w:tcBorders>
              <w:bottom w:val="dotted" w:sz="4" w:space="0" w:color="auto"/>
            </w:tcBorders>
            <w:vAlign w:val="center"/>
          </w:tcPr>
          <w:p w14:paraId="35359103" w14:textId="77777777" w:rsidR="00125EC5" w:rsidRDefault="00F35505" w:rsidP="004B05EA">
            <w:pPr>
              <w:keepNext/>
              <w:jc w:val="center"/>
              <w:divId w:val="1"/>
            </w:pPr>
            <w:r>
              <w:rPr>
                <w:rFonts w:eastAsia="Arial"/>
                <w:sz w:val="16"/>
              </w:rPr>
              <w:t xml:space="preserve">3 </w:t>
            </w:r>
          </w:p>
        </w:tc>
      </w:tr>
      <w:tr w:rsidR="00125EC5" w14:paraId="0A924D8B" w14:textId="77777777">
        <w:trPr>
          <w:trHeight w:val="320"/>
        </w:trPr>
        <w:tc>
          <w:tcPr>
            <w:tcW w:w="1620" w:type="dxa"/>
            <w:gridSpan w:val="2"/>
            <w:vMerge/>
          </w:tcPr>
          <w:p w14:paraId="6B4C06EA" w14:textId="77777777" w:rsidR="00125EC5" w:rsidRDefault="00125EC5" w:rsidP="004B05EA">
            <w:pPr>
              <w:keepNext/>
            </w:pPr>
          </w:p>
        </w:tc>
        <w:tc>
          <w:tcPr>
            <w:tcW w:w="1620" w:type="dxa"/>
            <w:gridSpan w:val="2"/>
            <w:tcBorders>
              <w:bottom w:val="dotted" w:sz="4" w:space="0" w:color="auto"/>
            </w:tcBorders>
            <w:vAlign w:val="center"/>
          </w:tcPr>
          <w:p w14:paraId="5EB22C1A" w14:textId="77777777" w:rsidR="00125EC5" w:rsidRDefault="00F35505" w:rsidP="004B05EA">
            <w:pPr>
              <w:keepNext/>
              <w:jc w:val="left"/>
              <w:divId w:val="1"/>
            </w:pPr>
            <w:r>
              <w:rPr>
                <w:sz w:val="16"/>
              </w:rPr>
              <w:t>small to medium</w:t>
            </w:r>
          </w:p>
        </w:tc>
        <w:tc>
          <w:tcPr>
            <w:tcW w:w="1620" w:type="dxa"/>
            <w:gridSpan w:val="2"/>
            <w:tcBorders>
              <w:bottom w:val="dotted" w:sz="4" w:space="0" w:color="auto"/>
            </w:tcBorders>
            <w:vAlign w:val="center"/>
          </w:tcPr>
          <w:p w14:paraId="7452CD44" w14:textId="77777777" w:rsidR="00125EC5" w:rsidRDefault="00125EC5" w:rsidP="004B05EA">
            <w:pPr>
              <w:keepNext/>
            </w:pPr>
          </w:p>
        </w:tc>
        <w:tc>
          <w:tcPr>
            <w:tcW w:w="1620" w:type="dxa"/>
            <w:tcBorders>
              <w:bottom w:val="dotted" w:sz="4" w:space="0" w:color="auto"/>
            </w:tcBorders>
            <w:vAlign w:val="center"/>
          </w:tcPr>
          <w:p w14:paraId="27999228" w14:textId="77777777" w:rsidR="00125EC5" w:rsidRDefault="00125EC5" w:rsidP="004B05EA">
            <w:pPr>
              <w:keepNext/>
            </w:pPr>
          </w:p>
        </w:tc>
        <w:tc>
          <w:tcPr>
            <w:tcW w:w="1620" w:type="dxa"/>
            <w:tcBorders>
              <w:bottom w:val="dotted" w:sz="4" w:space="0" w:color="auto"/>
            </w:tcBorders>
            <w:vAlign w:val="center"/>
          </w:tcPr>
          <w:p w14:paraId="4988C419" w14:textId="77777777" w:rsidR="00125EC5" w:rsidRDefault="00125EC5" w:rsidP="004B05EA">
            <w:pPr>
              <w:keepNext/>
            </w:pPr>
          </w:p>
        </w:tc>
        <w:tc>
          <w:tcPr>
            <w:tcW w:w="1620" w:type="dxa"/>
            <w:tcBorders>
              <w:bottom w:val="dotted" w:sz="4" w:space="0" w:color="auto"/>
            </w:tcBorders>
            <w:vAlign w:val="center"/>
          </w:tcPr>
          <w:p w14:paraId="1ED7DC6F" w14:textId="77777777" w:rsidR="00125EC5" w:rsidRDefault="00F35505" w:rsidP="004B05EA">
            <w:pPr>
              <w:keepNext/>
              <w:jc w:val="left"/>
              <w:divId w:val="1"/>
            </w:pPr>
            <w:r>
              <w:rPr>
                <w:sz w:val="16"/>
              </w:rPr>
              <w:t>Shinsui</w:t>
            </w:r>
          </w:p>
        </w:tc>
        <w:tc>
          <w:tcPr>
            <w:tcW w:w="1620" w:type="dxa"/>
            <w:tcBorders>
              <w:bottom w:val="dotted" w:sz="4" w:space="0" w:color="auto"/>
            </w:tcBorders>
            <w:vAlign w:val="center"/>
          </w:tcPr>
          <w:p w14:paraId="5A3050A2" w14:textId="77777777" w:rsidR="00125EC5" w:rsidRDefault="00F35505" w:rsidP="004B05EA">
            <w:pPr>
              <w:keepNext/>
              <w:jc w:val="center"/>
              <w:divId w:val="1"/>
            </w:pPr>
            <w:r>
              <w:rPr>
                <w:rFonts w:eastAsia="Arial"/>
                <w:sz w:val="16"/>
              </w:rPr>
              <w:t xml:space="preserve">4 </w:t>
            </w:r>
          </w:p>
        </w:tc>
      </w:tr>
      <w:tr w:rsidR="00125EC5" w14:paraId="6D5513B8" w14:textId="77777777">
        <w:trPr>
          <w:trHeight w:val="320"/>
        </w:trPr>
        <w:tc>
          <w:tcPr>
            <w:tcW w:w="1620" w:type="dxa"/>
            <w:gridSpan w:val="2"/>
            <w:vMerge/>
          </w:tcPr>
          <w:p w14:paraId="29B5762F" w14:textId="77777777" w:rsidR="00125EC5" w:rsidRDefault="00125EC5" w:rsidP="004B05EA">
            <w:pPr>
              <w:keepNext/>
            </w:pPr>
          </w:p>
        </w:tc>
        <w:tc>
          <w:tcPr>
            <w:tcW w:w="1620" w:type="dxa"/>
            <w:gridSpan w:val="2"/>
            <w:tcBorders>
              <w:bottom w:val="dotted" w:sz="4" w:space="0" w:color="auto"/>
            </w:tcBorders>
            <w:vAlign w:val="center"/>
          </w:tcPr>
          <w:p w14:paraId="3183B4C1" w14:textId="77777777" w:rsidR="00125EC5" w:rsidRDefault="00F35505" w:rsidP="004B05EA">
            <w:pPr>
              <w:keepNext/>
              <w:jc w:val="left"/>
              <w:divId w:val="1"/>
            </w:pPr>
            <w:r>
              <w:rPr>
                <w:sz w:val="16"/>
              </w:rPr>
              <w:t>medium</w:t>
            </w:r>
          </w:p>
        </w:tc>
        <w:tc>
          <w:tcPr>
            <w:tcW w:w="1620" w:type="dxa"/>
            <w:gridSpan w:val="2"/>
            <w:tcBorders>
              <w:bottom w:val="dotted" w:sz="4" w:space="0" w:color="auto"/>
            </w:tcBorders>
            <w:vAlign w:val="center"/>
          </w:tcPr>
          <w:p w14:paraId="24BA1520" w14:textId="4C22CA9F" w:rsidR="00125EC5" w:rsidRDefault="00125EC5" w:rsidP="004B05EA">
            <w:pPr>
              <w:keepNext/>
              <w:jc w:val="left"/>
              <w:divId w:val="1"/>
            </w:pPr>
          </w:p>
        </w:tc>
        <w:tc>
          <w:tcPr>
            <w:tcW w:w="1620" w:type="dxa"/>
            <w:tcBorders>
              <w:bottom w:val="dotted" w:sz="4" w:space="0" w:color="auto"/>
            </w:tcBorders>
            <w:vAlign w:val="center"/>
          </w:tcPr>
          <w:p w14:paraId="11C92B45" w14:textId="7A989F43" w:rsidR="00125EC5" w:rsidRDefault="00125EC5" w:rsidP="004B05EA">
            <w:pPr>
              <w:keepNext/>
              <w:jc w:val="left"/>
              <w:divId w:val="1"/>
            </w:pPr>
          </w:p>
        </w:tc>
        <w:tc>
          <w:tcPr>
            <w:tcW w:w="1620" w:type="dxa"/>
            <w:tcBorders>
              <w:bottom w:val="dotted" w:sz="4" w:space="0" w:color="auto"/>
            </w:tcBorders>
            <w:vAlign w:val="center"/>
          </w:tcPr>
          <w:p w14:paraId="6D8DA3D8" w14:textId="1377EBAA" w:rsidR="00125EC5" w:rsidRDefault="00125EC5" w:rsidP="004B05EA">
            <w:pPr>
              <w:keepNext/>
              <w:jc w:val="left"/>
              <w:divId w:val="1"/>
            </w:pPr>
          </w:p>
        </w:tc>
        <w:tc>
          <w:tcPr>
            <w:tcW w:w="1620" w:type="dxa"/>
            <w:tcBorders>
              <w:bottom w:val="dotted" w:sz="4" w:space="0" w:color="auto"/>
            </w:tcBorders>
            <w:vAlign w:val="center"/>
          </w:tcPr>
          <w:p w14:paraId="6DD394FF" w14:textId="77777777" w:rsidR="00125EC5" w:rsidRDefault="00F35505" w:rsidP="004B05EA">
            <w:pPr>
              <w:keepNext/>
              <w:jc w:val="left"/>
              <w:divId w:val="1"/>
            </w:pPr>
            <w:r>
              <w:rPr>
                <w:sz w:val="16"/>
              </w:rPr>
              <w:t>Gold Nijisseiki, Kosui</w:t>
            </w:r>
          </w:p>
        </w:tc>
        <w:tc>
          <w:tcPr>
            <w:tcW w:w="1620" w:type="dxa"/>
            <w:tcBorders>
              <w:bottom w:val="dotted" w:sz="4" w:space="0" w:color="auto"/>
            </w:tcBorders>
            <w:vAlign w:val="center"/>
          </w:tcPr>
          <w:p w14:paraId="6907DA78" w14:textId="77777777" w:rsidR="00125EC5" w:rsidRDefault="00F35505" w:rsidP="004B05EA">
            <w:pPr>
              <w:keepNext/>
              <w:jc w:val="center"/>
              <w:divId w:val="1"/>
            </w:pPr>
            <w:r>
              <w:rPr>
                <w:rFonts w:eastAsia="Arial"/>
                <w:sz w:val="16"/>
              </w:rPr>
              <w:t xml:space="preserve">5 </w:t>
            </w:r>
          </w:p>
        </w:tc>
      </w:tr>
      <w:tr w:rsidR="00125EC5" w14:paraId="4F74134B" w14:textId="77777777">
        <w:trPr>
          <w:trHeight w:val="320"/>
        </w:trPr>
        <w:tc>
          <w:tcPr>
            <w:tcW w:w="1620" w:type="dxa"/>
            <w:gridSpan w:val="2"/>
            <w:vMerge/>
          </w:tcPr>
          <w:p w14:paraId="73E269C9" w14:textId="77777777" w:rsidR="00125EC5" w:rsidRDefault="00125EC5" w:rsidP="004B05EA">
            <w:pPr>
              <w:keepNext/>
            </w:pPr>
          </w:p>
        </w:tc>
        <w:tc>
          <w:tcPr>
            <w:tcW w:w="1620" w:type="dxa"/>
            <w:gridSpan w:val="2"/>
            <w:tcBorders>
              <w:bottom w:val="dotted" w:sz="4" w:space="0" w:color="auto"/>
            </w:tcBorders>
            <w:vAlign w:val="center"/>
          </w:tcPr>
          <w:p w14:paraId="50012C3E" w14:textId="77777777" w:rsidR="00125EC5" w:rsidRDefault="00F35505" w:rsidP="004B05EA">
            <w:pPr>
              <w:keepNext/>
              <w:jc w:val="left"/>
              <w:divId w:val="1"/>
            </w:pPr>
            <w:r>
              <w:rPr>
                <w:sz w:val="16"/>
              </w:rPr>
              <w:t>medium to large</w:t>
            </w:r>
          </w:p>
        </w:tc>
        <w:tc>
          <w:tcPr>
            <w:tcW w:w="1620" w:type="dxa"/>
            <w:gridSpan w:val="2"/>
            <w:tcBorders>
              <w:bottom w:val="dotted" w:sz="4" w:space="0" w:color="auto"/>
            </w:tcBorders>
            <w:vAlign w:val="center"/>
          </w:tcPr>
          <w:p w14:paraId="580B39D6" w14:textId="77777777" w:rsidR="00125EC5" w:rsidRDefault="00125EC5" w:rsidP="004B05EA">
            <w:pPr>
              <w:keepNext/>
            </w:pPr>
          </w:p>
        </w:tc>
        <w:tc>
          <w:tcPr>
            <w:tcW w:w="1620" w:type="dxa"/>
            <w:tcBorders>
              <w:bottom w:val="dotted" w:sz="4" w:space="0" w:color="auto"/>
            </w:tcBorders>
            <w:vAlign w:val="center"/>
          </w:tcPr>
          <w:p w14:paraId="41B6B57D" w14:textId="77777777" w:rsidR="00125EC5" w:rsidRDefault="00125EC5" w:rsidP="004B05EA">
            <w:pPr>
              <w:keepNext/>
            </w:pPr>
          </w:p>
        </w:tc>
        <w:tc>
          <w:tcPr>
            <w:tcW w:w="1620" w:type="dxa"/>
            <w:tcBorders>
              <w:bottom w:val="dotted" w:sz="4" w:space="0" w:color="auto"/>
            </w:tcBorders>
            <w:vAlign w:val="center"/>
          </w:tcPr>
          <w:p w14:paraId="195D41B9" w14:textId="77777777" w:rsidR="00125EC5" w:rsidRDefault="00125EC5" w:rsidP="004B05EA">
            <w:pPr>
              <w:keepNext/>
            </w:pPr>
          </w:p>
        </w:tc>
        <w:tc>
          <w:tcPr>
            <w:tcW w:w="1620" w:type="dxa"/>
            <w:tcBorders>
              <w:bottom w:val="dotted" w:sz="4" w:space="0" w:color="auto"/>
            </w:tcBorders>
            <w:vAlign w:val="center"/>
          </w:tcPr>
          <w:p w14:paraId="29AF0A5C" w14:textId="77777777" w:rsidR="00125EC5" w:rsidRDefault="00125EC5" w:rsidP="004B05EA">
            <w:pPr>
              <w:keepNext/>
            </w:pPr>
          </w:p>
        </w:tc>
        <w:tc>
          <w:tcPr>
            <w:tcW w:w="1620" w:type="dxa"/>
            <w:tcBorders>
              <w:bottom w:val="dotted" w:sz="4" w:space="0" w:color="auto"/>
            </w:tcBorders>
            <w:vAlign w:val="center"/>
          </w:tcPr>
          <w:p w14:paraId="3B2D2F15" w14:textId="77777777" w:rsidR="00125EC5" w:rsidRDefault="00F35505" w:rsidP="004B05EA">
            <w:pPr>
              <w:keepNext/>
              <w:jc w:val="center"/>
              <w:divId w:val="1"/>
            </w:pPr>
            <w:r>
              <w:rPr>
                <w:rFonts w:eastAsia="Arial"/>
                <w:sz w:val="16"/>
              </w:rPr>
              <w:t xml:space="preserve">6 </w:t>
            </w:r>
          </w:p>
        </w:tc>
      </w:tr>
      <w:tr w:rsidR="00125EC5" w14:paraId="555581AB" w14:textId="77777777">
        <w:trPr>
          <w:trHeight w:val="320"/>
        </w:trPr>
        <w:tc>
          <w:tcPr>
            <w:tcW w:w="1620" w:type="dxa"/>
            <w:gridSpan w:val="2"/>
            <w:vMerge/>
          </w:tcPr>
          <w:p w14:paraId="3314F5D8" w14:textId="77777777" w:rsidR="00125EC5" w:rsidRDefault="00125EC5" w:rsidP="004B05EA">
            <w:pPr>
              <w:keepNext/>
            </w:pPr>
          </w:p>
        </w:tc>
        <w:tc>
          <w:tcPr>
            <w:tcW w:w="1620" w:type="dxa"/>
            <w:gridSpan w:val="2"/>
            <w:tcBorders>
              <w:bottom w:val="dotted" w:sz="4" w:space="0" w:color="auto"/>
            </w:tcBorders>
            <w:vAlign w:val="center"/>
          </w:tcPr>
          <w:p w14:paraId="462831E4" w14:textId="77777777" w:rsidR="00125EC5" w:rsidRDefault="00F35505" w:rsidP="004B05EA">
            <w:pPr>
              <w:keepNext/>
              <w:jc w:val="left"/>
              <w:divId w:val="1"/>
            </w:pPr>
            <w:r>
              <w:rPr>
                <w:sz w:val="16"/>
              </w:rPr>
              <w:t>large</w:t>
            </w:r>
          </w:p>
        </w:tc>
        <w:tc>
          <w:tcPr>
            <w:tcW w:w="1620" w:type="dxa"/>
            <w:gridSpan w:val="2"/>
            <w:tcBorders>
              <w:bottom w:val="dotted" w:sz="4" w:space="0" w:color="auto"/>
            </w:tcBorders>
            <w:vAlign w:val="center"/>
          </w:tcPr>
          <w:p w14:paraId="0F0ECA2D" w14:textId="70609F8E" w:rsidR="00125EC5" w:rsidRDefault="00125EC5" w:rsidP="004B05EA">
            <w:pPr>
              <w:keepNext/>
              <w:jc w:val="left"/>
              <w:divId w:val="1"/>
            </w:pPr>
          </w:p>
        </w:tc>
        <w:tc>
          <w:tcPr>
            <w:tcW w:w="1620" w:type="dxa"/>
            <w:tcBorders>
              <w:bottom w:val="dotted" w:sz="4" w:space="0" w:color="auto"/>
            </w:tcBorders>
            <w:vAlign w:val="center"/>
          </w:tcPr>
          <w:p w14:paraId="456EEBBA" w14:textId="13E26C47" w:rsidR="00125EC5" w:rsidRDefault="00125EC5" w:rsidP="004B05EA">
            <w:pPr>
              <w:keepNext/>
              <w:jc w:val="left"/>
              <w:divId w:val="1"/>
            </w:pPr>
          </w:p>
        </w:tc>
        <w:tc>
          <w:tcPr>
            <w:tcW w:w="1620" w:type="dxa"/>
            <w:tcBorders>
              <w:bottom w:val="dotted" w:sz="4" w:space="0" w:color="auto"/>
            </w:tcBorders>
            <w:vAlign w:val="center"/>
          </w:tcPr>
          <w:p w14:paraId="4B560E12" w14:textId="6DC40436" w:rsidR="00125EC5" w:rsidRDefault="00125EC5" w:rsidP="004B05EA">
            <w:pPr>
              <w:keepNext/>
              <w:jc w:val="left"/>
              <w:divId w:val="1"/>
            </w:pPr>
          </w:p>
        </w:tc>
        <w:tc>
          <w:tcPr>
            <w:tcW w:w="1620" w:type="dxa"/>
            <w:tcBorders>
              <w:bottom w:val="dotted" w:sz="4" w:space="0" w:color="auto"/>
            </w:tcBorders>
            <w:vAlign w:val="center"/>
          </w:tcPr>
          <w:p w14:paraId="3F6697AA" w14:textId="77777777" w:rsidR="00125EC5" w:rsidRDefault="00F35505" w:rsidP="004B05EA">
            <w:pPr>
              <w:keepNext/>
              <w:jc w:val="left"/>
              <w:divId w:val="1"/>
            </w:pPr>
            <w:r>
              <w:rPr>
                <w:sz w:val="16"/>
              </w:rPr>
              <w:t>Hosui, Shinko</w:t>
            </w:r>
          </w:p>
        </w:tc>
        <w:tc>
          <w:tcPr>
            <w:tcW w:w="1620" w:type="dxa"/>
            <w:tcBorders>
              <w:bottom w:val="dotted" w:sz="4" w:space="0" w:color="auto"/>
            </w:tcBorders>
            <w:vAlign w:val="center"/>
          </w:tcPr>
          <w:p w14:paraId="5DD52767" w14:textId="77777777" w:rsidR="00125EC5" w:rsidRDefault="00F35505" w:rsidP="004B05EA">
            <w:pPr>
              <w:keepNext/>
              <w:jc w:val="center"/>
              <w:divId w:val="1"/>
            </w:pPr>
            <w:r>
              <w:rPr>
                <w:rFonts w:eastAsia="Arial"/>
                <w:sz w:val="16"/>
              </w:rPr>
              <w:t xml:space="preserve">7 </w:t>
            </w:r>
          </w:p>
        </w:tc>
      </w:tr>
      <w:tr w:rsidR="00125EC5" w14:paraId="2B5FE03A" w14:textId="77777777">
        <w:trPr>
          <w:trHeight w:val="320"/>
        </w:trPr>
        <w:tc>
          <w:tcPr>
            <w:tcW w:w="1620" w:type="dxa"/>
            <w:gridSpan w:val="2"/>
            <w:vMerge/>
          </w:tcPr>
          <w:p w14:paraId="4C5C6280" w14:textId="77777777" w:rsidR="00125EC5" w:rsidRDefault="00125EC5" w:rsidP="004B05EA">
            <w:pPr>
              <w:keepNext/>
            </w:pPr>
          </w:p>
        </w:tc>
        <w:tc>
          <w:tcPr>
            <w:tcW w:w="1620" w:type="dxa"/>
            <w:gridSpan w:val="2"/>
            <w:tcBorders>
              <w:bottom w:val="dotted" w:sz="4" w:space="0" w:color="auto"/>
            </w:tcBorders>
            <w:vAlign w:val="center"/>
          </w:tcPr>
          <w:p w14:paraId="0F3B9920" w14:textId="77777777" w:rsidR="00125EC5" w:rsidRDefault="00F35505" w:rsidP="004B05EA">
            <w:pPr>
              <w:keepNext/>
              <w:jc w:val="left"/>
              <w:divId w:val="1"/>
            </w:pPr>
            <w:r>
              <w:rPr>
                <w:sz w:val="16"/>
              </w:rPr>
              <w:t>large to very large</w:t>
            </w:r>
          </w:p>
        </w:tc>
        <w:tc>
          <w:tcPr>
            <w:tcW w:w="1620" w:type="dxa"/>
            <w:gridSpan w:val="2"/>
            <w:tcBorders>
              <w:bottom w:val="dotted" w:sz="4" w:space="0" w:color="auto"/>
            </w:tcBorders>
            <w:vAlign w:val="center"/>
          </w:tcPr>
          <w:p w14:paraId="7C6E252E" w14:textId="77777777" w:rsidR="00125EC5" w:rsidRDefault="00125EC5" w:rsidP="004B05EA">
            <w:pPr>
              <w:keepNext/>
            </w:pPr>
          </w:p>
        </w:tc>
        <w:tc>
          <w:tcPr>
            <w:tcW w:w="1620" w:type="dxa"/>
            <w:tcBorders>
              <w:bottom w:val="dotted" w:sz="4" w:space="0" w:color="auto"/>
            </w:tcBorders>
            <w:vAlign w:val="center"/>
          </w:tcPr>
          <w:p w14:paraId="28955DA2" w14:textId="77777777" w:rsidR="00125EC5" w:rsidRDefault="00125EC5" w:rsidP="004B05EA">
            <w:pPr>
              <w:keepNext/>
            </w:pPr>
          </w:p>
        </w:tc>
        <w:tc>
          <w:tcPr>
            <w:tcW w:w="1620" w:type="dxa"/>
            <w:tcBorders>
              <w:bottom w:val="dotted" w:sz="4" w:space="0" w:color="auto"/>
            </w:tcBorders>
            <w:vAlign w:val="center"/>
          </w:tcPr>
          <w:p w14:paraId="0535D683" w14:textId="77777777" w:rsidR="00125EC5" w:rsidRDefault="00125EC5" w:rsidP="004B05EA">
            <w:pPr>
              <w:keepNext/>
            </w:pPr>
          </w:p>
        </w:tc>
        <w:tc>
          <w:tcPr>
            <w:tcW w:w="1620" w:type="dxa"/>
            <w:tcBorders>
              <w:bottom w:val="dotted" w:sz="4" w:space="0" w:color="auto"/>
            </w:tcBorders>
            <w:vAlign w:val="center"/>
          </w:tcPr>
          <w:p w14:paraId="7D731E14" w14:textId="77777777" w:rsidR="00125EC5" w:rsidRDefault="00F35505" w:rsidP="004B05EA">
            <w:pPr>
              <w:keepNext/>
              <w:jc w:val="left"/>
              <w:divId w:val="1"/>
            </w:pPr>
            <w:r>
              <w:rPr>
                <w:sz w:val="16"/>
              </w:rPr>
              <w:t>Niitaka</w:t>
            </w:r>
          </w:p>
        </w:tc>
        <w:tc>
          <w:tcPr>
            <w:tcW w:w="1620" w:type="dxa"/>
            <w:tcBorders>
              <w:bottom w:val="dotted" w:sz="4" w:space="0" w:color="auto"/>
            </w:tcBorders>
            <w:vAlign w:val="center"/>
          </w:tcPr>
          <w:p w14:paraId="4455D1D6" w14:textId="77777777" w:rsidR="00125EC5" w:rsidRDefault="00F35505" w:rsidP="004B05EA">
            <w:pPr>
              <w:keepNext/>
              <w:jc w:val="center"/>
              <w:divId w:val="1"/>
            </w:pPr>
            <w:r>
              <w:rPr>
                <w:rFonts w:eastAsia="Arial"/>
                <w:sz w:val="16"/>
              </w:rPr>
              <w:t xml:space="preserve">8 </w:t>
            </w:r>
          </w:p>
        </w:tc>
      </w:tr>
      <w:tr w:rsidR="00125EC5" w14:paraId="1FE04183" w14:textId="77777777">
        <w:trPr>
          <w:trHeight w:val="320"/>
        </w:trPr>
        <w:tc>
          <w:tcPr>
            <w:tcW w:w="1620" w:type="dxa"/>
            <w:gridSpan w:val="2"/>
            <w:vMerge/>
          </w:tcPr>
          <w:p w14:paraId="1829D09D" w14:textId="77777777" w:rsidR="00125EC5" w:rsidRDefault="00125EC5" w:rsidP="004B05EA">
            <w:pPr>
              <w:keepNext/>
            </w:pPr>
          </w:p>
        </w:tc>
        <w:tc>
          <w:tcPr>
            <w:tcW w:w="1620" w:type="dxa"/>
            <w:gridSpan w:val="2"/>
            <w:tcBorders>
              <w:bottom w:val="dotted" w:sz="4" w:space="0" w:color="auto"/>
            </w:tcBorders>
            <w:vAlign w:val="center"/>
          </w:tcPr>
          <w:p w14:paraId="1734CBB6" w14:textId="77777777" w:rsidR="00125EC5" w:rsidRDefault="00F35505" w:rsidP="004B05EA">
            <w:pPr>
              <w:keepNext/>
              <w:jc w:val="left"/>
              <w:divId w:val="1"/>
            </w:pPr>
            <w:r>
              <w:rPr>
                <w:sz w:val="16"/>
              </w:rPr>
              <w:t>very large</w:t>
            </w:r>
          </w:p>
        </w:tc>
        <w:tc>
          <w:tcPr>
            <w:tcW w:w="1620" w:type="dxa"/>
            <w:gridSpan w:val="2"/>
            <w:tcBorders>
              <w:bottom w:val="dotted" w:sz="4" w:space="0" w:color="auto"/>
            </w:tcBorders>
            <w:vAlign w:val="center"/>
          </w:tcPr>
          <w:p w14:paraId="5F77D331" w14:textId="35E624F2" w:rsidR="00125EC5" w:rsidRDefault="00125EC5" w:rsidP="004B05EA">
            <w:pPr>
              <w:keepNext/>
              <w:jc w:val="left"/>
              <w:divId w:val="1"/>
            </w:pPr>
          </w:p>
        </w:tc>
        <w:tc>
          <w:tcPr>
            <w:tcW w:w="1620" w:type="dxa"/>
            <w:tcBorders>
              <w:bottom w:val="dotted" w:sz="4" w:space="0" w:color="auto"/>
            </w:tcBorders>
            <w:vAlign w:val="center"/>
          </w:tcPr>
          <w:p w14:paraId="12EDE2FC" w14:textId="3CF8F545" w:rsidR="00125EC5" w:rsidRDefault="00125EC5" w:rsidP="004B05EA">
            <w:pPr>
              <w:keepNext/>
              <w:jc w:val="left"/>
              <w:divId w:val="1"/>
            </w:pPr>
          </w:p>
        </w:tc>
        <w:tc>
          <w:tcPr>
            <w:tcW w:w="1620" w:type="dxa"/>
            <w:tcBorders>
              <w:bottom w:val="dotted" w:sz="4" w:space="0" w:color="auto"/>
            </w:tcBorders>
            <w:vAlign w:val="center"/>
          </w:tcPr>
          <w:p w14:paraId="4B298B67" w14:textId="45D5FA87" w:rsidR="00125EC5" w:rsidRDefault="00125EC5" w:rsidP="004B05EA">
            <w:pPr>
              <w:keepNext/>
              <w:jc w:val="left"/>
              <w:divId w:val="1"/>
            </w:pPr>
          </w:p>
        </w:tc>
        <w:tc>
          <w:tcPr>
            <w:tcW w:w="1620" w:type="dxa"/>
            <w:tcBorders>
              <w:bottom w:val="dotted" w:sz="4" w:space="0" w:color="auto"/>
            </w:tcBorders>
            <w:vAlign w:val="center"/>
          </w:tcPr>
          <w:p w14:paraId="13D5CE8E" w14:textId="77777777" w:rsidR="00125EC5" w:rsidRDefault="00F35505" w:rsidP="004B05EA">
            <w:pPr>
              <w:keepNext/>
              <w:jc w:val="left"/>
              <w:divId w:val="1"/>
            </w:pPr>
            <w:r>
              <w:rPr>
                <w:sz w:val="16"/>
              </w:rPr>
              <w:t>Atago</w:t>
            </w:r>
          </w:p>
        </w:tc>
        <w:tc>
          <w:tcPr>
            <w:tcW w:w="1620" w:type="dxa"/>
            <w:tcBorders>
              <w:bottom w:val="dotted" w:sz="4" w:space="0" w:color="auto"/>
            </w:tcBorders>
            <w:vAlign w:val="center"/>
          </w:tcPr>
          <w:p w14:paraId="0C61D2CA" w14:textId="77777777" w:rsidR="00125EC5" w:rsidRDefault="00F35505" w:rsidP="004B05EA">
            <w:pPr>
              <w:keepNext/>
              <w:jc w:val="center"/>
              <w:divId w:val="1"/>
            </w:pPr>
            <w:r>
              <w:rPr>
                <w:rFonts w:eastAsia="Arial"/>
                <w:sz w:val="16"/>
              </w:rPr>
              <w:t xml:space="preserve">9 </w:t>
            </w:r>
          </w:p>
        </w:tc>
      </w:tr>
      <w:tr w:rsidR="00125EC5" w14:paraId="716DBF3B" w14:textId="77777777">
        <w:trPr>
          <w:trHeight w:val="360"/>
        </w:trPr>
        <w:tc>
          <w:tcPr>
            <w:tcW w:w="810" w:type="dxa"/>
            <w:tcBorders>
              <w:right w:val="dotted" w:sz="4" w:space="0" w:color="auto"/>
            </w:tcBorders>
            <w:shd w:val="clear" w:color="auto" w:fill="DFDFD7"/>
            <w:vAlign w:val="center"/>
          </w:tcPr>
          <w:p w14:paraId="793E05EB" w14:textId="77777777" w:rsidR="00125EC5" w:rsidRDefault="00F35505">
            <w:r>
              <w:rPr>
                <w:rFonts w:eastAsia="Arial"/>
                <w:b/>
                <w:sz w:val="16"/>
              </w:rPr>
              <w:t>33.</w:t>
            </w:r>
          </w:p>
        </w:tc>
        <w:tc>
          <w:tcPr>
            <w:tcW w:w="810" w:type="dxa"/>
            <w:tcBorders>
              <w:right w:val="dotted" w:sz="4" w:space="0" w:color="auto"/>
            </w:tcBorders>
            <w:shd w:val="clear" w:color="auto" w:fill="DFDFD7"/>
            <w:vAlign w:val="center"/>
          </w:tcPr>
          <w:p w14:paraId="5B760593"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59C0C652" w14:textId="77777777" w:rsidR="00125EC5" w:rsidRDefault="00F35505">
            <w:r>
              <w:rPr>
                <w:rFonts w:eastAsia="Arial"/>
                <w:b/>
                <w:sz w:val="16"/>
              </w:rPr>
              <w:t>QN</w:t>
            </w:r>
          </w:p>
        </w:tc>
        <w:tc>
          <w:tcPr>
            <w:tcW w:w="810" w:type="dxa"/>
            <w:tcBorders>
              <w:right w:val="dotted" w:sz="4" w:space="0" w:color="auto"/>
            </w:tcBorders>
            <w:shd w:val="clear" w:color="auto" w:fill="DFDFD7"/>
            <w:vAlign w:val="center"/>
          </w:tcPr>
          <w:p w14:paraId="53852389" w14:textId="77777777" w:rsidR="00125EC5" w:rsidRDefault="00F35505">
            <w:r>
              <w:rPr>
                <w:rFonts w:eastAsia="Arial"/>
                <w:b/>
                <w:sz w:val="16"/>
              </w:rPr>
              <w:t>MG/MS/VG</w:t>
            </w:r>
          </w:p>
        </w:tc>
        <w:tc>
          <w:tcPr>
            <w:tcW w:w="810" w:type="dxa"/>
            <w:tcBorders>
              <w:right w:val="dotted" w:sz="4" w:space="0" w:color="auto"/>
            </w:tcBorders>
            <w:shd w:val="clear" w:color="auto" w:fill="DFDFD7"/>
            <w:vAlign w:val="center"/>
          </w:tcPr>
          <w:p w14:paraId="35B12041"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672F1D27" w14:textId="77777777" w:rsidR="00125EC5" w:rsidRDefault="00F35505">
            <w:r>
              <w:rPr>
                <w:rFonts w:eastAsia="Arial"/>
                <w:b/>
                <w:sz w:val="16"/>
              </w:rPr>
              <w:t>(d)</w:t>
            </w:r>
          </w:p>
        </w:tc>
        <w:tc>
          <w:tcPr>
            <w:tcW w:w="1620" w:type="dxa"/>
            <w:shd w:val="clear" w:color="auto" w:fill="DFDFD7"/>
            <w:vAlign w:val="center"/>
          </w:tcPr>
          <w:p w14:paraId="157E3C35" w14:textId="77777777" w:rsidR="00125EC5" w:rsidRDefault="00125EC5"/>
        </w:tc>
        <w:tc>
          <w:tcPr>
            <w:tcW w:w="1620" w:type="dxa"/>
            <w:shd w:val="clear" w:color="auto" w:fill="DFDFD7"/>
          </w:tcPr>
          <w:p w14:paraId="26D88B55" w14:textId="77777777" w:rsidR="00125EC5" w:rsidRDefault="00125EC5"/>
        </w:tc>
        <w:tc>
          <w:tcPr>
            <w:tcW w:w="1620" w:type="dxa"/>
            <w:shd w:val="clear" w:color="auto" w:fill="DFDFD7"/>
          </w:tcPr>
          <w:p w14:paraId="5C65F9B1" w14:textId="77777777" w:rsidR="00125EC5" w:rsidRDefault="00125EC5"/>
        </w:tc>
        <w:tc>
          <w:tcPr>
            <w:tcW w:w="1620" w:type="dxa"/>
            <w:shd w:val="clear" w:color="auto" w:fill="DFDFD7"/>
          </w:tcPr>
          <w:p w14:paraId="4F28F5E2" w14:textId="77777777" w:rsidR="00125EC5" w:rsidRDefault="00125EC5"/>
        </w:tc>
      </w:tr>
      <w:tr w:rsidR="00125EC5" w14:paraId="47855378" w14:textId="77777777">
        <w:trPr>
          <w:trHeight w:val="440"/>
        </w:trPr>
        <w:tc>
          <w:tcPr>
            <w:tcW w:w="1620" w:type="dxa"/>
            <w:gridSpan w:val="2"/>
            <w:vMerge w:val="restart"/>
          </w:tcPr>
          <w:p w14:paraId="1A4E3C5D" w14:textId="77777777" w:rsidR="00125EC5" w:rsidRDefault="00125EC5"/>
        </w:tc>
        <w:tc>
          <w:tcPr>
            <w:tcW w:w="1620" w:type="dxa"/>
            <w:gridSpan w:val="2"/>
            <w:tcBorders>
              <w:bottom w:val="dotted" w:sz="4" w:space="0" w:color="auto"/>
            </w:tcBorders>
          </w:tcPr>
          <w:p w14:paraId="466E6E10" w14:textId="77777777" w:rsidR="00125EC5" w:rsidRDefault="00F35505">
            <w:pPr>
              <w:spacing w:before="113" w:after="113"/>
              <w:jc w:val="left"/>
              <w:divId w:val="1"/>
            </w:pPr>
            <w:r>
              <w:rPr>
                <w:b/>
                <w:sz w:val="16"/>
              </w:rPr>
              <w:t>Fruit: ratio height/diameter</w:t>
            </w:r>
          </w:p>
        </w:tc>
        <w:tc>
          <w:tcPr>
            <w:tcW w:w="1620" w:type="dxa"/>
            <w:gridSpan w:val="2"/>
            <w:tcBorders>
              <w:bottom w:val="dotted" w:sz="4" w:space="0" w:color="auto"/>
            </w:tcBorders>
          </w:tcPr>
          <w:p w14:paraId="15813115" w14:textId="77777777" w:rsidR="00125EC5" w:rsidRDefault="00125EC5"/>
        </w:tc>
        <w:tc>
          <w:tcPr>
            <w:tcW w:w="1620" w:type="dxa"/>
            <w:tcBorders>
              <w:bottom w:val="dotted" w:sz="4" w:space="0" w:color="auto"/>
            </w:tcBorders>
          </w:tcPr>
          <w:p w14:paraId="1844C13B" w14:textId="77777777" w:rsidR="00125EC5" w:rsidRDefault="00125EC5"/>
        </w:tc>
        <w:tc>
          <w:tcPr>
            <w:tcW w:w="1620" w:type="dxa"/>
            <w:tcBorders>
              <w:bottom w:val="dotted" w:sz="4" w:space="0" w:color="auto"/>
            </w:tcBorders>
          </w:tcPr>
          <w:p w14:paraId="20B5BCAB" w14:textId="77777777" w:rsidR="00125EC5" w:rsidRDefault="00125EC5"/>
        </w:tc>
        <w:tc>
          <w:tcPr>
            <w:tcW w:w="1620" w:type="dxa"/>
            <w:tcBorders>
              <w:bottom w:val="dotted" w:sz="4" w:space="0" w:color="auto"/>
            </w:tcBorders>
          </w:tcPr>
          <w:p w14:paraId="7713A37D" w14:textId="77777777" w:rsidR="00125EC5" w:rsidRDefault="00125EC5"/>
        </w:tc>
        <w:tc>
          <w:tcPr>
            <w:tcW w:w="1620" w:type="dxa"/>
            <w:tcBorders>
              <w:bottom w:val="dotted" w:sz="4" w:space="0" w:color="auto"/>
            </w:tcBorders>
          </w:tcPr>
          <w:p w14:paraId="4773FB87" w14:textId="77777777" w:rsidR="00125EC5" w:rsidRDefault="00125EC5"/>
        </w:tc>
      </w:tr>
      <w:tr w:rsidR="00125EC5" w14:paraId="1D2DDB82" w14:textId="77777777">
        <w:trPr>
          <w:trHeight w:val="320"/>
        </w:trPr>
        <w:tc>
          <w:tcPr>
            <w:tcW w:w="1620" w:type="dxa"/>
            <w:gridSpan w:val="2"/>
            <w:vMerge/>
          </w:tcPr>
          <w:p w14:paraId="60DFEBDF" w14:textId="77777777" w:rsidR="00125EC5" w:rsidRDefault="00125EC5"/>
        </w:tc>
        <w:tc>
          <w:tcPr>
            <w:tcW w:w="1620" w:type="dxa"/>
            <w:gridSpan w:val="2"/>
            <w:tcBorders>
              <w:bottom w:val="dotted" w:sz="4" w:space="0" w:color="auto"/>
            </w:tcBorders>
            <w:vAlign w:val="center"/>
          </w:tcPr>
          <w:p w14:paraId="0968BC95" w14:textId="77777777" w:rsidR="00125EC5" w:rsidRDefault="00F35505">
            <w:pPr>
              <w:jc w:val="left"/>
              <w:divId w:val="1"/>
            </w:pPr>
            <w:r>
              <w:rPr>
                <w:sz w:val="16"/>
              </w:rPr>
              <w:t>very low</w:t>
            </w:r>
          </w:p>
        </w:tc>
        <w:tc>
          <w:tcPr>
            <w:tcW w:w="1620" w:type="dxa"/>
            <w:gridSpan w:val="2"/>
            <w:tcBorders>
              <w:bottom w:val="dotted" w:sz="4" w:space="0" w:color="auto"/>
            </w:tcBorders>
            <w:vAlign w:val="center"/>
          </w:tcPr>
          <w:p w14:paraId="12174931" w14:textId="77777777" w:rsidR="00125EC5" w:rsidRDefault="00125EC5"/>
        </w:tc>
        <w:tc>
          <w:tcPr>
            <w:tcW w:w="1620" w:type="dxa"/>
            <w:tcBorders>
              <w:bottom w:val="dotted" w:sz="4" w:space="0" w:color="auto"/>
            </w:tcBorders>
            <w:vAlign w:val="center"/>
          </w:tcPr>
          <w:p w14:paraId="225FA4F5" w14:textId="77777777" w:rsidR="00125EC5" w:rsidRDefault="00125EC5"/>
        </w:tc>
        <w:tc>
          <w:tcPr>
            <w:tcW w:w="1620" w:type="dxa"/>
            <w:tcBorders>
              <w:bottom w:val="dotted" w:sz="4" w:space="0" w:color="auto"/>
            </w:tcBorders>
            <w:vAlign w:val="center"/>
          </w:tcPr>
          <w:p w14:paraId="4A4821C5" w14:textId="77777777" w:rsidR="00125EC5" w:rsidRDefault="00125EC5"/>
        </w:tc>
        <w:tc>
          <w:tcPr>
            <w:tcW w:w="1620" w:type="dxa"/>
            <w:tcBorders>
              <w:bottom w:val="dotted" w:sz="4" w:space="0" w:color="auto"/>
            </w:tcBorders>
            <w:vAlign w:val="center"/>
          </w:tcPr>
          <w:p w14:paraId="4C446971" w14:textId="77777777" w:rsidR="00125EC5" w:rsidRDefault="00125EC5"/>
        </w:tc>
        <w:tc>
          <w:tcPr>
            <w:tcW w:w="1620" w:type="dxa"/>
            <w:tcBorders>
              <w:bottom w:val="dotted" w:sz="4" w:space="0" w:color="auto"/>
            </w:tcBorders>
            <w:vAlign w:val="center"/>
          </w:tcPr>
          <w:p w14:paraId="778DFCF3" w14:textId="77777777" w:rsidR="00125EC5" w:rsidRDefault="00F35505">
            <w:pPr>
              <w:jc w:val="center"/>
              <w:divId w:val="1"/>
            </w:pPr>
            <w:r>
              <w:rPr>
                <w:rFonts w:eastAsia="Arial"/>
                <w:sz w:val="16"/>
              </w:rPr>
              <w:t xml:space="preserve">1 </w:t>
            </w:r>
          </w:p>
        </w:tc>
      </w:tr>
      <w:tr w:rsidR="00125EC5" w14:paraId="20FC5BC5" w14:textId="77777777">
        <w:trPr>
          <w:trHeight w:val="320"/>
        </w:trPr>
        <w:tc>
          <w:tcPr>
            <w:tcW w:w="1620" w:type="dxa"/>
            <w:gridSpan w:val="2"/>
            <w:vMerge/>
          </w:tcPr>
          <w:p w14:paraId="034ACCFE" w14:textId="77777777" w:rsidR="00125EC5" w:rsidRDefault="00125EC5"/>
        </w:tc>
        <w:tc>
          <w:tcPr>
            <w:tcW w:w="1620" w:type="dxa"/>
            <w:gridSpan w:val="2"/>
            <w:tcBorders>
              <w:bottom w:val="dotted" w:sz="4" w:space="0" w:color="auto"/>
            </w:tcBorders>
            <w:vAlign w:val="center"/>
          </w:tcPr>
          <w:p w14:paraId="67A6D9AE" w14:textId="77777777" w:rsidR="00125EC5" w:rsidRDefault="00F35505">
            <w:pPr>
              <w:jc w:val="left"/>
              <w:divId w:val="1"/>
            </w:pPr>
            <w:r>
              <w:rPr>
                <w:sz w:val="16"/>
              </w:rPr>
              <w:t>very low to low</w:t>
            </w:r>
          </w:p>
        </w:tc>
        <w:tc>
          <w:tcPr>
            <w:tcW w:w="1620" w:type="dxa"/>
            <w:gridSpan w:val="2"/>
            <w:tcBorders>
              <w:bottom w:val="dotted" w:sz="4" w:space="0" w:color="auto"/>
            </w:tcBorders>
            <w:vAlign w:val="center"/>
          </w:tcPr>
          <w:p w14:paraId="06F9C4E7" w14:textId="77777777" w:rsidR="00125EC5" w:rsidRDefault="00125EC5"/>
        </w:tc>
        <w:tc>
          <w:tcPr>
            <w:tcW w:w="1620" w:type="dxa"/>
            <w:tcBorders>
              <w:bottom w:val="dotted" w:sz="4" w:space="0" w:color="auto"/>
            </w:tcBorders>
            <w:vAlign w:val="center"/>
          </w:tcPr>
          <w:p w14:paraId="3703907C" w14:textId="77777777" w:rsidR="00125EC5" w:rsidRDefault="00125EC5"/>
        </w:tc>
        <w:tc>
          <w:tcPr>
            <w:tcW w:w="1620" w:type="dxa"/>
            <w:tcBorders>
              <w:bottom w:val="dotted" w:sz="4" w:space="0" w:color="auto"/>
            </w:tcBorders>
            <w:vAlign w:val="center"/>
          </w:tcPr>
          <w:p w14:paraId="1ECAB23A" w14:textId="77777777" w:rsidR="00125EC5" w:rsidRDefault="00125EC5"/>
        </w:tc>
        <w:tc>
          <w:tcPr>
            <w:tcW w:w="1620" w:type="dxa"/>
            <w:tcBorders>
              <w:bottom w:val="dotted" w:sz="4" w:space="0" w:color="auto"/>
            </w:tcBorders>
            <w:vAlign w:val="center"/>
          </w:tcPr>
          <w:p w14:paraId="612411FE" w14:textId="77777777" w:rsidR="00125EC5" w:rsidRDefault="00125EC5"/>
        </w:tc>
        <w:tc>
          <w:tcPr>
            <w:tcW w:w="1620" w:type="dxa"/>
            <w:tcBorders>
              <w:bottom w:val="dotted" w:sz="4" w:space="0" w:color="auto"/>
            </w:tcBorders>
            <w:vAlign w:val="center"/>
          </w:tcPr>
          <w:p w14:paraId="3FD31C95" w14:textId="77777777" w:rsidR="00125EC5" w:rsidRDefault="00F35505">
            <w:pPr>
              <w:jc w:val="center"/>
              <w:divId w:val="1"/>
            </w:pPr>
            <w:r>
              <w:rPr>
                <w:rFonts w:eastAsia="Arial"/>
                <w:sz w:val="16"/>
              </w:rPr>
              <w:t xml:space="preserve">2 </w:t>
            </w:r>
          </w:p>
        </w:tc>
      </w:tr>
      <w:tr w:rsidR="00125EC5" w14:paraId="3096248B" w14:textId="77777777">
        <w:trPr>
          <w:trHeight w:val="320"/>
        </w:trPr>
        <w:tc>
          <w:tcPr>
            <w:tcW w:w="1620" w:type="dxa"/>
            <w:gridSpan w:val="2"/>
            <w:vMerge/>
          </w:tcPr>
          <w:p w14:paraId="0C594DAA" w14:textId="77777777" w:rsidR="00125EC5" w:rsidRDefault="00125EC5"/>
        </w:tc>
        <w:tc>
          <w:tcPr>
            <w:tcW w:w="1620" w:type="dxa"/>
            <w:gridSpan w:val="2"/>
            <w:tcBorders>
              <w:bottom w:val="dotted" w:sz="4" w:space="0" w:color="auto"/>
            </w:tcBorders>
            <w:vAlign w:val="center"/>
          </w:tcPr>
          <w:p w14:paraId="590535F8" w14:textId="77777777" w:rsidR="00125EC5" w:rsidRDefault="00F35505">
            <w:pPr>
              <w:jc w:val="left"/>
              <w:divId w:val="1"/>
            </w:pPr>
            <w:r>
              <w:rPr>
                <w:sz w:val="16"/>
              </w:rPr>
              <w:t>low</w:t>
            </w:r>
          </w:p>
        </w:tc>
        <w:tc>
          <w:tcPr>
            <w:tcW w:w="1620" w:type="dxa"/>
            <w:gridSpan w:val="2"/>
            <w:tcBorders>
              <w:bottom w:val="dotted" w:sz="4" w:space="0" w:color="auto"/>
            </w:tcBorders>
            <w:vAlign w:val="center"/>
          </w:tcPr>
          <w:p w14:paraId="37F44250" w14:textId="77777777" w:rsidR="00125EC5" w:rsidRDefault="00125EC5"/>
        </w:tc>
        <w:tc>
          <w:tcPr>
            <w:tcW w:w="1620" w:type="dxa"/>
            <w:tcBorders>
              <w:bottom w:val="dotted" w:sz="4" w:space="0" w:color="auto"/>
            </w:tcBorders>
            <w:vAlign w:val="center"/>
          </w:tcPr>
          <w:p w14:paraId="30A0BB06" w14:textId="77777777" w:rsidR="00125EC5" w:rsidRDefault="00125EC5"/>
        </w:tc>
        <w:tc>
          <w:tcPr>
            <w:tcW w:w="1620" w:type="dxa"/>
            <w:tcBorders>
              <w:bottom w:val="dotted" w:sz="4" w:space="0" w:color="auto"/>
            </w:tcBorders>
            <w:vAlign w:val="center"/>
          </w:tcPr>
          <w:p w14:paraId="2133A55B" w14:textId="77777777" w:rsidR="00125EC5" w:rsidRDefault="00125EC5"/>
        </w:tc>
        <w:tc>
          <w:tcPr>
            <w:tcW w:w="1620" w:type="dxa"/>
            <w:tcBorders>
              <w:bottom w:val="dotted" w:sz="4" w:space="0" w:color="auto"/>
            </w:tcBorders>
            <w:vAlign w:val="center"/>
          </w:tcPr>
          <w:p w14:paraId="555B552C" w14:textId="77777777" w:rsidR="00125EC5" w:rsidRDefault="00F35505">
            <w:pPr>
              <w:jc w:val="left"/>
              <w:divId w:val="1"/>
            </w:pPr>
            <w:r>
              <w:rPr>
                <w:sz w:val="16"/>
              </w:rPr>
              <w:t>Shinsui</w:t>
            </w:r>
          </w:p>
        </w:tc>
        <w:tc>
          <w:tcPr>
            <w:tcW w:w="1620" w:type="dxa"/>
            <w:tcBorders>
              <w:bottom w:val="dotted" w:sz="4" w:space="0" w:color="auto"/>
            </w:tcBorders>
            <w:vAlign w:val="center"/>
          </w:tcPr>
          <w:p w14:paraId="2BDF4CE8" w14:textId="77777777" w:rsidR="00125EC5" w:rsidRDefault="00F35505">
            <w:pPr>
              <w:jc w:val="center"/>
              <w:divId w:val="1"/>
            </w:pPr>
            <w:r>
              <w:rPr>
                <w:rFonts w:eastAsia="Arial"/>
                <w:sz w:val="16"/>
              </w:rPr>
              <w:t xml:space="preserve">3 </w:t>
            </w:r>
          </w:p>
        </w:tc>
      </w:tr>
      <w:tr w:rsidR="00125EC5" w14:paraId="4E466C71" w14:textId="77777777">
        <w:trPr>
          <w:trHeight w:val="320"/>
        </w:trPr>
        <w:tc>
          <w:tcPr>
            <w:tcW w:w="1620" w:type="dxa"/>
            <w:gridSpan w:val="2"/>
            <w:vMerge/>
          </w:tcPr>
          <w:p w14:paraId="0B04AE2F" w14:textId="77777777" w:rsidR="00125EC5" w:rsidRDefault="00125EC5"/>
        </w:tc>
        <w:tc>
          <w:tcPr>
            <w:tcW w:w="1620" w:type="dxa"/>
            <w:gridSpan w:val="2"/>
            <w:tcBorders>
              <w:bottom w:val="dotted" w:sz="4" w:space="0" w:color="auto"/>
            </w:tcBorders>
            <w:vAlign w:val="center"/>
          </w:tcPr>
          <w:p w14:paraId="4D9AF1B4" w14:textId="77777777" w:rsidR="00125EC5" w:rsidRDefault="00F35505">
            <w:pPr>
              <w:jc w:val="left"/>
              <w:divId w:val="1"/>
            </w:pPr>
            <w:r>
              <w:rPr>
                <w:sz w:val="16"/>
              </w:rPr>
              <w:t>low to medium</w:t>
            </w:r>
          </w:p>
        </w:tc>
        <w:tc>
          <w:tcPr>
            <w:tcW w:w="1620" w:type="dxa"/>
            <w:gridSpan w:val="2"/>
            <w:tcBorders>
              <w:bottom w:val="dotted" w:sz="4" w:space="0" w:color="auto"/>
            </w:tcBorders>
            <w:vAlign w:val="center"/>
          </w:tcPr>
          <w:p w14:paraId="4C375BCF" w14:textId="77777777" w:rsidR="00125EC5" w:rsidRDefault="00125EC5"/>
        </w:tc>
        <w:tc>
          <w:tcPr>
            <w:tcW w:w="1620" w:type="dxa"/>
            <w:tcBorders>
              <w:bottom w:val="dotted" w:sz="4" w:space="0" w:color="auto"/>
            </w:tcBorders>
            <w:vAlign w:val="center"/>
          </w:tcPr>
          <w:p w14:paraId="02C9F0BD" w14:textId="77777777" w:rsidR="00125EC5" w:rsidRDefault="00125EC5"/>
        </w:tc>
        <w:tc>
          <w:tcPr>
            <w:tcW w:w="1620" w:type="dxa"/>
            <w:tcBorders>
              <w:bottom w:val="dotted" w:sz="4" w:space="0" w:color="auto"/>
            </w:tcBorders>
            <w:vAlign w:val="center"/>
          </w:tcPr>
          <w:p w14:paraId="182542A7" w14:textId="77777777" w:rsidR="00125EC5" w:rsidRDefault="00125EC5"/>
        </w:tc>
        <w:tc>
          <w:tcPr>
            <w:tcW w:w="1620" w:type="dxa"/>
            <w:tcBorders>
              <w:bottom w:val="dotted" w:sz="4" w:space="0" w:color="auto"/>
            </w:tcBorders>
            <w:vAlign w:val="center"/>
          </w:tcPr>
          <w:p w14:paraId="687AB8CA" w14:textId="77777777" w:rsidR="00125EC5" w:rsidRDefault="00F35505">
            <w:pPr>
              <w:jc w:val="left"/>
              <w:divId w:val="1"/>
            </w:pPr>
            <w:r>
              <w:rPr>
                <w:sz w:val="16"/>
              </w:rPr>
              <w:t>Atago, Hosui, Kosui, Niitaka</w:t>
            </w:r>
          </w:p>
        </w:tc>
        <w:tc>
          <w:tcPr>
            <w:tcW w:w="1620" w:type="dxa"/>
            <w:tcBorders>
              <w:bottom w:val="dotted" w:sz="4" w:space="0" w:color="auto"/>
            </w:tcBorders>
            <w:vAlign w:val="center"/>
          </w:tcPr>
          <w:p w14:paraId="47101019" w14:textId="77777777" w:rsidR="00125EC5" w:rsidRDefault="00F35505">
            <w:pPr>
              <w:jc w:val="center"/>
              <w:divId w:val="1"/>
            </w:pPr>
            <w:r>
              <w:rPr>
                <w:rFonts w:eastAsia="Arial"/>
                <w:sz w:val="16"/>
              </w:rPr>
              <w:t xml:space="preserve">4 </w:t>
            </w:r>
          </w:p>
        </w:tc>
      </w:tr>
      <w:tr w:rsidR="00125EC5" w14:paraId="17F41159" w14:textId="77777777">
        <w:trPr>
          <w:trHeight w:val="320"/>
        </w:trPr>
        <w:tc>
          <w:tcPr>
            <w:tcW w:w="1620" w:type="dxa"/>
            <w:gridSpan w:val="2"/>
            <w:vMerge/>
          </w:tcPr>
          <w:p w14:paraId="7EBB1153" w14:textId="77777777" w:rsidR="00125EC5" w:rsidRDefault="00125EC5"/>
        </w:tc>
        <w:tc>
          <w:tcPr>
            <w:tcW w:w="1620" w:type="dxa"/>
            <w:gridSpan w:val="2"/>
            <w:tcBorders>
              <w:bottom w:val="dotted" w:sz="4" w:space="0" w:color="auto"/>
            </w:tcBorders>
            <w:vAlign w:val="center"/>
          </w:tcPr>
          <w:p w14:paraId="69949B08" w14:textId="77777777" w:rsidR="00125EC5" w:rsidRDefault="00F35505">
            <w:pPr>
              <w:jc w:val="left"/>
              <w:divId w:val="1"/>
            </w:pPr>
            <w:r>
              <w:rPr>
                <w:sz w:val="16"/>
              </w:rPr>
              <w:t>medium</w:t>
            </w:r>
          </w:p>
        </w:tc>
        <w:tc>
          <w:tcPr>
            <w:tcW w:w="1620" w:type="dxa"/>
            <w:gridSpan w:val="2"/>
            <w:tcBorders>
              <w:bottom w:val="dotted" w:sz="4" w:space="0" w:color="auto"/>
            </w:tcBorders>
            <w:vAlign w:val="center"/>
          </w:tcPr>
          <w:p w14:paraId="050C61BE" w14:textId="77777777" w:rsidR="00125EC5" w:rsidRDefault="00125EC5"/>
        </w:tc>
        <w:tc>
          <w:tcPr>
            <w:tcW w:w="1620" w:type="dxa"/>
            <w:tcBorders>
              <w:bottom w:val="dotted" w:sz="4" w:space="0" w:color="auto"/>
            </w:tcBorders>
            <w:vAlign w:val="center"/>
          </w:tcPr>
          <w:p w14:paraId="470E75B6" w14:textId="77777777" w:rsidR="00125EC5" w:rsidRDefault="00125EC5"/>
        </w:tc>
        <w:tc>
          <w:tcPr>
            <w:tcW w:w="1620" w:type="dxa"/>
            <w:tcBorders>
              <w:bottom w:val="dotted" w:sz="4" w:space="0" w:color="auto"/>
            </w:tcBorders>
            <w:vAlign w:val="center"/>
          </w:tcPr>
          <w:p w14:paraId="10C6B018" w14:textId="77777777" w:rsidR="00125EC5" w:rsidRDefault="00125EC5"/>
        </w:tc>
        <w:tc>
          <w:tcPr>
            <w:tcW w:w="1620" w:type="dxa"/>
            <w:tcBorders>
              <w:bottom w:val="dotted" w:sz="4" w:space="0" w:color="auto"/>
            </w:tcBorders>
            <w:vAlign w:val="center"/>
          </w:tcPr>
          <w:p w14:paraId="315E4E8E" w14:textId="77777777" w:rsidR="00125EC5" w:rsidRDefault="00F35505">
            <w:pPr>
              <w:jc w:val="left"/>
              <w:divId w:val="1"/>
            </w:pPr>
            <w:r>
              <w:rPr>
                <w:sz w:val="16"/>
              </w:rPr>
              <w:t>Gold Nijisseiki, Shinko</w:t>
            </w:r>
          </w:p>
        </w:tc>
        <w:tc>
          <w:tcPr>
            <w:tcW w:w="1620" w:type="dxa"/>
            <w:tcBorders>
              <w:bottom w:val="dotted" w:sz="4" w:space="0" w:color="auto"/>
            </w:tcBorders>
            <w:vAlign w:val="center"/>
          </w:tcPr>
          <w:p w14:paraId="09F85C28" w14:textId="77777777" w:rsidR="00125EC5" w:rsidRDefault="00F35505">
            <w:pPr>
              <w:jc w:val="center"/>
              <w:divId w:val="1"/>
            </w:pPr>
            <w:r>
              <w:rPr>
                <w:rFonts w:eastAsia="Arial"/>
                <w:sz w:val="16"/>
              </w:rPr>
              <w:t xml:space="preserve">5 </w:t>
            </w:r>
          </w:p>
        </w:tc>
      </w:tr>
      <w:tr w:rsidR="00125EC5" w14:paraId="72722ADE" w14:textId="77777777">
        <w:trPr>
          <w:trHeight w:val="320"/>
        </w:trPr>
        <w:tc>
          <w:tcPr>
            <w:tcW w:w="1620" w:type="dxa"/>
            <w:gridSpan w:val="2"/>
            <w:vMerge/>
          </w:tcPr>
          <w:p w14:paraId="094A3A42" w14:textId="77777777" w:rsidR="00125EC5" w:rsidRDefault="00125EC5"/>
        </w:tc>
        <w:tc>
          <w:tcPr>
            <w:tcW w:w="1620" w:type="dxa"/>
            <w:gridSpan w:val="2"/>
            <w:tcBorders>
              <w:bottom w:val="dotted" w:sz="4" w:space="0" w:color="auto"/>
            </w:tcBorders>
            <w:vAlign w:val="center"/>
          </w:tcPr>
          <w:p w14:paraId="7FA9AEEB" w14:textId="77777777" w:rsidR="00125EC5" w:rsidRDefault="00F35505">
            <w:pPr>
              <w:jc w:val="left"/>
              <w:divId w:val="1"/>
            </w:pPr>
            <w:r>
              <w:rPr>
                <w:sz w:val="16"/>
              </w:rPr>
              <w:t>medium to high</w:t>
            </w:r>
          </w:p>
        </w:tc>
        <w:tc>
          <w:tcPr>
            <w:tcW w:w="1620" w:type="dxa"/>
            <w:gridSpan w:val="2"/>
            <w:tcBorders>
              <w:bottom w:val="dotted" w:sz="4" w:space="0" w:color="auto"/>
            </w:tcBorders>
            <w:vAlign w:val="center"/>
          </w:tcPr>
          <w:p w14:paraId="2BA86F60" w14:textId="77777777" w:rsidR="00125EC5" w:rsidRDefault="00125EC5"/>
        </w:tc>
        <w:tc>
          <w:tcPr>
            <w:tcW w:w="1620" w:type="dxa"/>
            <w:tcBorders>
              <w:bottom w:val="dotted" w:sz="4" w:space="0" w:color="auto"/>
            </w:tcBorders>
            <w:vAlign w:val="center"/>
          </w:tcPr>
          <w:p w14:paraId="77C56F0B" w14:textId="77777777" w:rsidR="00125EC5" w:rsidRDefault="00125EC5"/>
        </w:tc>
        <w:tc>
          <w:tcPr>
            <w:tcW w:w="1620" w:type="dxa"/>
            <w:tcBorders>
              <w:bottom w:val="dotted" w:sz="4" w:space="0" w:color="auto"/>
            </w:tcBorders>
            <w:vAlign w:val="center"/>
          </w:tcPr>
          <w:p w14:paraId="6C41E989" w14:textId="77777777" w:rsidR="00125EC5" w:rsidRDefault="00125EC5"/>
        </w:tc>
        <w:tc>
          <w:tcPr>
            <w:tcW w:w="1620" w:type="dxa"/>
            <w:tcBorders>
              <w:bottom w:val="dotted" w:sz="4" w:space="0" w:color="auto"/>
            </w:tcBorders>
            <w:vAlign w:val="center"/>
          </w:tcPr>
          <w:p w14:paraId="37A92661" w14:textId="77777777" w:rsidR="00125EC5" w:rsidRDefault="00125EC5"/>
        </w:tc>
        <w:tc>
          <w:tcPr>
            <w:tcW w:w="1620" w:type="dxa"/>
            <w:tcBorders>
              <w:bottom w:val="dotted" w:sz="4" w:space="0" w:color="auto"/>
            </w:tcBorders>
            <w:vAlign w:val="center"/>
          </w:tcPr>
          <w:p w14:paraId="6F322995" w14:textId="77777777" w:rsidR="00125EC5" w:rsidRDefault="00F35505">
            <w:pPr>
              <w:jc w:val="center"/>
              <w:divId w:val="1"/>
            </w:pPr>
            <w:r>
              <w:rPr>
                <w:rFonts w:eastAsia="Arial"/>
                <w:sz w:val="16"/>
              </w:rPr>
              <w:t xml:space="preserve">6 </w:t>
            </w:r>
          </w:p>
        </w:tc>
      </w:tr>
      <w:tr w:rsidR="00125EC5" w14:paraId="3844B62E" w14:textId="77777777">
        <w:trPr>
          <w:trHeight w:val="320"/>
        </w:trPr>
        <w:tc>
          <w:tcPr>
            <w:tcW w:w="1620" w:type="dxa"/>
            <w:gridSpan w:val="2"/>
            <w:vMerge/>
          </w:tcPr>
          <w:p w14:paraId="20E37CAA" w14:textId="77777777" w:rsidR="00125EC5" w:rsidRDefault="00125EC5"/>
        </w:tc>
        <w:tc>
          <w:tcPr>
            <w:tcW w:w="1620" w:type="dxa"/>
            <w:gridSpan w:val="2"/>
            <w:tcBorders>
              <w:bottom w:val="dotted" w:sz="4" w:space="0" w:color="auto"/>
            </w:tcBorders>
            <w:vAlign w:val="center"/>
          </w:tcPr>
          <w:p w14:paraId="52323C88" w14:textId="77777777" w:rsidR="00125EC5" w:rsidRDefault="00F35505">
            <w:pPr>
              <w:jc w:val="left"/>
              <w:divId w:val="1"/>
            </w:pPr>
            <w:r>
              <w:rPr>
                <w:sz w:val="16"/>
              </w:rPr>
              <w:t>high</w:t>
            </w:r>
          </w:p>
        </w:tc>
        <w:tc>
          <w:tcPr>
            <w:tcW w:w="1620" w:type="dxa"/>
            <w:gridSpan w:val="2"/>
            <w:tcBorders>
              <w:bottom w:val="dotted" w:sz="4" w:space="0" w:color="auto"/>
            </w:tcBorders>
            <w:vAlign w:val="center"/>
          </w:tcPr>
          <w:p w14:paraId="6C48FEC7" w14:textId="77777777" w:rsidR="00125EC5" w:rsidRDefault="00125EC5"/>
        </w:tc>
        <w:tc>
          <w:tcPr>
            <w:tcW w:w="1620" w:type="dxa"/>
            <w:tcBorders>
              <w:bottom w:val="dotted" w:sz="4" w:space="0" w:color="auto"/>
            </w:tcBorders>
            <w:vAlign w:val="center"/>
          </w:tcPr>
          <w:p w14:paraId="4762FC2C" w14:textId="77777777" w:rsidR="00125EC5" w:rsidRDefault="00125EC5"/>
        </w:tc>
        <w:tc>
          <w:tcPr>
            <w:tcW w:w="1620" w:type="dxa"/>
            <w:tcBorders>
              <w:bottom w:val="dotted" w:sz="4" w:space="0" w:color="auto"/>
            </w:tcBorders>
            <w:vAlign w:val="center"/>
          </w:tcPr>
          <w:p w14:paraId="3B7102C5" w14:textId="77777777" w:rsidR="00125EC5" w:rsidRDefault="00125EC5"/>
        </w:tc>
        <w:tc>
          <w:tcPr>
            <w:tcW w:w="1620" w:type="dxa"/>
            <w:tcBorders>
              <w:bottom w:val="dotted" w:sz="4" w:space="0" w:color="auto"/>
            </w:tcBorders>
            <w:vAlign w:val="center"/>
          </w:tcPr>
          <w:p w14:paraId="798410C9" w14:textId="77777777" w:rsidR="00125EC5" w:rsidRDefault="00125EC5"/>
        </w:tc>
        <w:tc>
          <w:tcPr>
            <w:tcW w:w="1620" w:type="dxa"/>
            <w:tcBorders>
              <w:bottom w:val="dotted" w:sz="4" w:space="0" w:color="auto"/>
            </w:tcBorders>
            <w:vAlign w:val="center"/>
          </w:tcPr>
          <w:p w14:paraId="5A84EB53" w14:textId="77777777" w:rsidR="00125EC5" w:rsidRDefault="00F35505">
            <w:pPr>
              <w:jc w:val="center"/>
              <w:divId w:val="1"/>
            </w:pPr>
            <w:r>
              <w:rPr>
                <w:rFonts w:eastAsia="Arial"/>
                <w:sz w:val="16"/>
              </w:rPr>
              <w:t xml:space="preserve">7 </w:t>
            </w:r>
          </w:p>
        </w:tc>
      </w:tr>
      <w:tr w:rsidR="00125EC5" w14:paraId="01FB6F97" w14:textId="77777777">
        <w:trPr>
          <w:trHeight w:val="320"/>
        </w:trPr>
        <w:tc>
          <w:tcPr>
            <w:tcW w:w="1620" w:type="dxa"/>
            <w:gridSpan w:val="2"/>
            <w:vMerge/>
          </w:tcPr>
          <w:p w14:paraId="3F0DD32F" w14:textId="77777777" w:rsidR="00125EC5" w:rsidRDefault="00125EC5"/>
        </w:tc>
        <w:tc>
          <w:tcPr>
            <w:tcW w:w="1620" w:type="dxa"/>
            <w:gridSpan w:val="2"/>
            <w:tcBorders>
              <w:bottom w:val="dotted" w:sz="4" w:space="0" w:color="auto"/>
            </w:tcBorders>
            <w:vAlign w:val="center"/>
          </w:tcPr>
          <w:p w14:paraId="106B8F10" w14:textId="77777777" w:rsidR="00125EC5" w:rsidRDefault="00F35505">
            <w:pPr>
              <w:jc w:val="left"/>
              <w:divId w:val="1"/>
            </w:pPr>
            <w:r>
              <w:rPr>
                <w:sz w:val="16"/>
              </w:rPr>
              <w:t>high to very high</w:t>
            </w:r>
          </w:p>
        </w:tc>
        <w:tc>
          <w:tcPr>
            <w:tcW w:w="1620" w:type="dxa"/>
            <w:gridSpan w:val="2"/>
            <w:tcBorders>
              <w:bottom w:val="dotted" w:sz="4" w:space="0" w:color="auto"/>
            </w:tcBorders>
            <w:vAlign w:val="center"/>
          </w:tcPr>
          <w:p w14:paraId="095C1C40" w14:textId="77777777" w:rsidR="00125EC5" w:rsidRDefault="00125EC5"/>
        </w:tc>
        <w:tc>
          <w:tcPr>
            <w:tcW w:w="1620" w:type="dxa"/>
            <w:tcBorders>
              <w:bottom w:val="dotted" w:sz="4" w:space="0" w:color="auto"/>
            </w:tcBorders>
            <w:vAlign w:val="center"/>
          </w:tcPr>
          <w:p w14:paraId="2DB48902" w14:textId="77777777" w:rsidR="00125EC5" w:rsidRDefault="00125EC5"/>
        </w:tc>
        <w:tc>
          <w:tcPr>
            <w:tcW w:w="1620" w:type="dxa"/>
            <w:tcBorders>
              <w:bottom w:val="dotted" w:sz="4" w:space="0" w:color="auto"/>
            </w:tcBorders>
            <w:vAlign w:val="center"/>
          </w:tcPr>
          <w:p w14:paraId="01F8EFB1" w14:textId="77777777" w:rsidR="00125EC5" w:rsidRDefault="00125EC5"/>
        </w:tc>
        <w:tc>
          <w:tcPr>
            <w:tcW w:w="1620" w:type="dxa"/>
            <w:tcBorders>
              <w:bottom w:val="dotted" w:sz="4" w:space="0" w:color="auto"/>
            </w:tcBorders>
            <w:vAlign w:val="center"/>
          </w:tcPr>
          <w:p w14:paraId="4610043C" w14:textId="77777777" w:rsidR="00125EC5" w:rsidRDefault="00125EC5"/>
        </w:tc>
        <w:tc>
          <w:tcPr>
            <w:tcW w:w="1620" w:type="dxa"/>
            <w:tcBorders>
              <w:bottom w:val="dotted" w:sz="4" w:space="0" w:color="auto"/>
            </w:tcBorders>
            <w:vAlign w:val="center"/>
          </w:tcPr>
          <w:p w14:paraId="6F7F4EB5" w14:textId="77777777" w:rsidR="00125EC5" w:rsidRDefault="00F35505">
            <w:pPr>
              <w:jc w:val="center"/>
              <w:divId w:val="1"/>
            </w:pPr>
            <w:r>
              <w:rPr>
                <w:rFonts w:eastAsia="Arial"/>
                <w:sz w:val="16"/>
              </w:rPr>
              <w:t xml:space="preserve">8 </w:t>
            </w:r>
          </w:p>
        </w:tc>
      </w:tr>
      <w:tr w:rsidR="00125EC5" w14:paraId="3459D410" w14:textId="77777777">
        <w:trPr>
          <w:trHeight w:val="320"/>
        </w:trPr>
        <w:tc>
          <w:tcPr>
            <w:tcW w:w="1620" w:type="dxa"/>
            <w:gridSpan w:val="2"/>
            <w:vMerge/>
          </w:tcPr>
          <w:p w14:paraId="25F4B4D2" w14:textId="77777777" w:rsidR="00125EC5" w:rsidRDefault="00125EC5"/>
        </w:tc>
        <w:tc>
          <w:tcPr>
            <w:tcW w:w="1620" w:type="dxa"/>
            <w:gridSpan w:val="2"/>
            <w:tcBorders>
              <w:bottom w:val="dotted" w:sz="4" w:space="0" w:color="auto"/>
            </w:tcBorders>
            <w:vAlign w:val="center"/>
          </w:tcPr>
          <w:p w14:paraId="37C9A246" w14:textId="77777777" w:rsidR="00125EC5" w:rsidRDefault="00F35505">
            <w:pPr>
              <w:jc w:val="left"/>
              <w:divId w:val="1"/>
            </w:pPr>
            <w:r>
              <w:rPr>
                <w:sz w:val="16"/>
              </w:rPr>
              <w:t>very high</w:t>
            </w:r>
          </w:p>
        </w:tc>
        <w:tc>
          <w:tcPr>
            <w:tcW w:w="1620" w:type="dxa"/>
            <w:gridSpan w:val="2"/>
            <w:tcBorders>
              <w:bottom w:val="dotted" w:sz="4" w:space="0" w:color="auto"/>
            </w:tcBorders>
            <w:vAlign w:val="center"/>
          </w:tcPr>
          <w:p w14:paraId="4D633AEF" w14:textId="77777777" w:rsidR="00125EC5" w:rsidRDefault="00125EC5"/>
        </w:tc>
        <w:tc>
          <w:tcPr>
            <w:tcW w:w="1620" w:type="dxa"/>
            <w:tcBorders>
              <w:bottom w:val="dotted" w:sz="4" w:space="0" w:color="auto"/>
            </w:tcBorders>
            <w:vAlign w:val="center"/>
          </w:tcPr>
          <w:p w14:paraId="72D8C50D" w14:textId="77777777" w:rsidR="00125EC5" w:rsidRDefault="00125EC5"/>
        </w:tc>
        <w:tc>
          <w:tcPr>
            <w:tcW w:w="1620" w:type="dxa"/>
            <w:tcBorders>
              <w:bottom w:val="dotted" w:sz="4" w:space="0" w:color="auto"/>
            </w:tcBorders>
            <w:vAlign w:val="center"/>
          </w:tcPr>
          <w:p w14:paraId="010C88F3" w14:textId="77777777" w:rsidR="00125EC5" w:rsidRDefault="00125EC5"/>
        </w:tc>
        <w:tc>
          <w:tcPr>
            <w:tcW w:w="1620" w:type="dxa"/>
            <w:tcBorders>
              <w:bottom w:val="dotted" w:sz="4" w:space="0" w:color="auto"/>
            </w:tcBorders>
            <w:vAlign w:val="center"/>
          </w:tcPr>
          <w:p w14:paraId="58EE8441" w14:textId="77777777" w:rsidR="00125EC5" w:rsidRDefault="00125EC5"/>
        </w:tc>
        <w:tc>
          <w:tcPr>
            <w:tcW w:w="1620" w:type="dxa"/>
            <w:tcBorders>
              <w:bottom w:val="dotted" w:sz="4" w:space="0" w:color="auto"/>
            </w:tcBorders>
            <w:vAlign w:val="center"/>
          </w:tcPr>
          <w:p w14:paraId="5154915F" w14:textId="77777777" w:rsidR="00125EC5" w:rsidRDefault="00F35505">
            <w:pPr>
              <w:jc w:val="center"/>
              <w:divId w:val="1"/>
            </w:pPr>
            <w:r>
              <w:rPr>
                <w:rFonts w:eastAsia="Arial"/>
                <w:sz w:val="16"/>
              </w:rPr>
              <w:t xml:space="preserve">9 </w:t>
            </w:r>
          </w:p>
        </w:tc>
      </w:tr>
      <w:tr w:rsidR="00125EC5" w14:paraId="3353B31C" w14:textId="77777777">
        <w:trPr>
          <w:trHeight w:val="360"/>
        </w:trPr>
        <w:tc>
          <w:tcPr>
            <w:tcW w:w="810" w:type="dxa"/>
            <w:tcBorders>
              <w:right w:val="dotted" w:sz="4" w:space="0" w:color="auto"/>
            </w:tcBorders>
            <w:shd w:val="clear" w:color="auto" w:fill="DFDFD7"/>
            <w:vAlign w:val="center"/>
          </w:tcPr>
          <w:p w14:paraId="75292886" w14:textId="77777777" w:rsidR="00125EC5" w:rsidRDefault="00F35505">
            <w:r>
              <w:rPr>
                <w:rFonts w:eastAsia="Arial"/>
                <w:b/>
                <w:sz w:val="16"/>
              </w:rPr>
              <w:t>34.</w:t>
            </w:r>
          </w:p>
        </w:tc>
        <w:tc>
          <w:tcPr>
            <w:tcW w:w="810" w:type="dxa"/>
            <w:tcBorders>
              <w:right w:val="dotted" w:sz="4" w:space="0" w:color="auto"/>
            </w:tcBorders>
            <w:shd w:val="clear" w:color="auto" w:fill="DFDFD7"/>
            <w:vAlign w:val="center"/>
          </w:tcPr>
          <w:p w14:paraId="47049E28"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17343994" w14:textId="77777777" w:rsidR="00125EC5" w:rsidRDefault="00F35505">
            <w:r>
              <w:rPr>
                <w:rFonts w:eastAsia="Arial"/>
                <w:b/>
                <w:sz w:val="16"/>
              </w:rPr>
              <w:t>PQ</w:t>
            </w:r>
          </w:p>
        </w:tc>
        <w:tc>
          <w:tcPr>
            <w:tcW w:w="810" w:type="dxa"/>
            <w:tcBorders>
              <w:right w:val="dotted" w:sz="4" w:space="0" w:color="auto"/>
            </w:tcBorders>
            <w:shd w:val="clear" w:color="auto" w:fill="DFDFD7"/>
            <w:vAlign w:val="center"/>
          </w:tcPr>
          <w:p w14:paraId="49919C76" w14:textId="77777777" w:rsidR="00125EC5" w:rsidRDefault="00F35505">
            <w:r>
              <w:rPr>
                <w:rFonts w:eastAsia="Arial"/>
                <w:b/>
                <w:sz w:val="16"/>
              </w:rPr>
              <w:t>VG</w:t>
            </w:r>
          </w:p>
        </w:tc>
        <w:tc>
          <w:tcPr>
            <w:tcW w:w="810" w:type="dxa"/>
            <w:tcBorders>
              <w:right w:val="dotted" w:sz="4" w:space="0" w:color="auto"/>
            </w:tcBorders>
            <w:shd w:val="clear" w:color="auto" w:fill="DFDFD7"/>
            <w:vAlign w:val="center"/>
          </w:tcPr>
          <w:p w14:paraId="722C2F75"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24259E7B" w14:textId="77777777" w:rsidR="00125EC5" w:rsidRDefault="00F35505">
            <w:r>
              <w:rPr>
                <w:rFonts w:eastAsia="Arial"/>
                <w:b/>
                <w:sz w:val="16"/>
              </w:rPr>
              <w:t>(d)</w:t>
            </w:r>
          </w:p>
        </w:tc>
        <w:tc>
          <w:tcPr>
            <w:tcW w:w="1620" w:type="dxa"/>
            <w:shd w:val="clear" w:color="auto" w:fill="DFDFD7"/>
            <w:vAlign w:val="center"/>
          </w:tcPr>
          <w:p w14:paraId="523D9BA4" w14:textId="77777777" w:rsidR="00125EC5" w:rsidRDefault="00125EC5"/>
        </w:tc>
        <w:tc>
          <w:tcPr>
            <w:tcW w:w="1620" w:type="dxa"/>
            <w:shd w:val="clear" w:color="auto" w:fill="DFDFD7"/>
          </w:tcPr>
          <w:p w14:paraId="2088BCF2" w14:textId="77777777" w:rsidR="00125EC5" w:rsidRDefault="00125EC5"/>
        </w:tc>
        <w:tc>
          <w:tcPr>
            <w:tcW w:w="1620" w:type="dxa"/>
            <w:shd w:val="clear" w:color="auto" w:fill="DFDFD7"/>
          </w:tcPr>
          <w:p w14:paraId="38C545A3" w14:textId="77777777" w:rsidR="00125EC5" w:rsidRDefault="00125EC5"/>
        </w:tc>
        <w:tc>
          <w:tcPr>
            <w:tcW w:w="1620" w:type="dxa"/>
            <w:shd w:val="clear" w:color="auto" w:fill="DFDFD7"/>
          </w:tcPr>
          <w:p w14:paraId="030D6120" w14:textId="77777777" w:rsidR="00125EC5" w:rsidRDefault="00125EC5"/>
        </w:tc>
      </w:tr>
      <w:tr w:rsidR="00125EC5" w14:paraId="1C6358DD" w14:textId="77777777">
        <w:trPr>
          <w:trHeight w:val="440"/>
        </w:trPr>
        <w:tc>
          <w:tcPr>
            <w:tcW w:w="1620" w:type="dxa"/>
            <w:gridSpan w:val="2"/>
            <w:vMerge w:val="restart"/>
          </w:tcPr>
          <w:p w14:paraId="2D0B12A4" w14:textId="77777777" w:rsidR="00125EC5" w:rsidRDefault="00125EC5"/>
        </w:tc>
        <w:tc>
          <w:tcPr>
            <w:tcW w:w="1620" w:type="dxa"/>
            <w:gridSpan w:val="2"/>
            <w:tcBorders>
              <w:bottom w:val="dotted" w:sz="4" w:space="0" w:color="auto"/>
            </w:tcBorders>
          </w:tcPr>
          <w:p w14:paraId="1CD6E36A" w14:textId="77777777" w:rsidR="00125EC5" w:rsidRDefault="00F35505">
            <w:pPr>
              <w:spacing w:before="113" w:after="113"/>
              <w:jc w:val="left"/>
              <w:divId w:val="1"/>
            </w:pPr>
            <w:r>
              <w:rPr>
                <w:b/>
                <w:sz w:val="16"/>
              </w:rPr>
              <w:t>Fruit: shape in lateral view</w:t>
            </w:r>
          </w:p>
        </w:tc>
        <w:tc>
          <w:tcPr>
            <w:tcW w:w="1620" w:type="dxa"/>
            <w:gridSpan w:val="2"/>
            <w:tcBorders>
              <w:bottom w:val="dotted" w:sz="4" w:space="0" w:color="auto"/>
            </w:tcBorders>
          </w:tcPr>
          <w:p w14:paraId="7ADF1812" w14:textId="77777777" w:rsidR="00125EC5" w:rsidRDefault="00125EC5"/>
        </w:tc>
        <w:tc>
          <w:tcPr>
            <w:tcW w:w="1620" w:type="dxa"/>
            <w:tcBorders>
              <w:bottom w:val="dotted" w:sz="4" w:space="0" w:color="auto"/>
            </w:tcBorders>
          </w:tcPr>
          <w:p w14:paraId="5BAB5E14" w14:textId="77777777" w:rsidR="00125EC5" w:rsidRDefault="00125EC5"/>
        </w:tc>
        <w:tc>
          <w:tcPr>
            <w:tcW w:w="1620" w:type="dxa"/>
            <w:tcBorders>
              <w:bottom w:val="dotted" w:sz="4" w:space="0" w:color="auto"/>
            </w:tcBorders>
          </w:tcPr>
          <w:p w14:paraId="584502B3" w14:textId="77777777" w:rsidR="00125EC5" w:rsidRDefault="00125EC5"/>
        </w:tc>
        <w:tc>
          <w:tcPr>
            <w:tcW w:w="1620" w:type="dxa"/>
            <w:tcBorders>
              <w:bottom w:val="dotted" w:sz="4" w:space="0" w:color="auto"/>
            </w:tcBorders>
          </w:tcPr>
          <w:p w14:paraId="6A857A45" w14:textId="77777777" w:rsidR="00125EC5" w:rsidRDefault="00125EC5"/>
        </w:tc>
        <w:tc>
          <w:tcPr>
            <w:tcW w:w="1620" w:type="dxa"/>
            <w:tcBorders>
              <w:bottom w:val="dotted" w:sz="4" w:space="0" w:color="auto"/>
            </w:tcBorders>
          </w:tcPr>
          <w:p w14:paraId="1DB0A2D4" w14:textId="77777777" w:rsidR="00125EC5" w:rsidRDefault="00125EC5"/>
        </w:tc>
      </w:tr>
      <w:tr w:rsidR="00125EC5" w14:paraId="1CC2427C" w14:textId="77777777">
        <w:trPr>
          <w:trHeight w:val="320"/>
        </w:trPr>
        <w:tc>
          <w:tcPr>
            <w:tcW w:w="1620" w:type="dxa"/>
            <w:gridSpan w:val="2"/>
            <w:vMerge/>
          </w:tcPr>
          <w:p w14:paraId="2A54D274" w14:textId="77777777" w:rsidR="00125EC5" w:rsidRDefault="00125EC5"/>
        </w:tc>
        <w:tc>
          <w:tcPr>
            <w:tcW w:w="1620" w:type="dxa"/>
            <w:gridSpan w:val="2"/>
            <w:tcBorders>
              <w:bottom w:val="dotted" w:sz="4" w:space="0" w:color="auto"/>
            </w:tcBorders>
            <w:vAlign w:val="center"/>
          </w:tcPr>
          <w:p w14:paraId="131A8083" w14:textId="77777777" w:rsidR="00125EC5" w:rsidRDefault="00F35505">
            <w:pPr>
              <w:jc w:val="left"/>
              <w:divId w:val="1"/>
            </w:pPr>
            <w:r>
              <w:rPr>
                <w:sz w:val="16"/>
              </w:rPr>
              <w:t>ovate</w:t>
            </w:r>
          </w:p>
        </w:tc>
        <w:tc>
          <w:tcPr>
            <w:tcW w:w="1620" w:type="dxa"/>
            <w:gridSpan w:val="2"/>
            <w:tcBorders>
              <w:bottom w:val="dotted" w:sz="4" w:space="0" w:color="auto"/>
            </w:tcBorders>
            <w:vAlign w:val="center"/>
          </w:tcPr>
          <w:p w14:paraId="7AC0E94B" w14:textId="77777777" w:rsidR="00125EC5" w:rsidRDefault="00125EC5"/>
        </w:tc>
        <w:tc>
          <w:tcPr>
            <w:tcW w:w="1620" w:type="dxa"/>
            <w:tcBorders>
              <w:bottom w:val="dotted" w:sz="4" w:space="0" w:color="auto"/>
            </w:tcBorders>
            <w:vAlign w:val="center"/>
          </w:tcPr>
          <w:p w14:paraId="55C2DBEE" w14:textId="77777777" w:rsidR="00125EC5" w:rsidRDefault="00125EC5"/>
        </w:tc>
        <w:tc>
          <w:tcPr>
            <w:tcW w:w="1620" w:type="dxa"/>
            <w:tcBorders>
              <w:bottom w:val="dotted" w:sz="4" w:space="0" w:color="auto"/>
            </w:tcBorders>
            <w:vAlign w:val="center"/>
          </w:tcPr>
          <w:p w14:paraId="2F7C12B4" w14:textId="77777777" w:rsidR="00125EC5" w:rsidRDefault="00125EC5"/>
        </w:tc>
        <w:tc>
          <w:tcPr>
            <w:tcW w:w="1620" w:type="dxa"/>
            <w:tcBorders>
              <w:bottom w:val="dotted" w:sz="4" w:space="0" w:color="auto"/>
            </w:tcBorders>
            <w:vAlign w:val="center"/>
          </w:tcPr>
          <w:p w14:paraId="45E643AE" w14:textId="77777777" w:rsidR="00125EC5" w:rsidRDefault="00125EC5"/>
        </w:tc>
        <w:tc>
          <w:tcPr>
            <w:tcW w:w="1620" w:type="dxa"/>
            <w:tcBorders>
              <w:bottom w:val="dotted" w:sz="4" w:space="0" w:color="auto"/>
            </w:tcBorders>
            <w:vAlign w:val="center"/>
          </w:tcPr>
          <w:p w14:paraId="2DBF3E35" w14:textId="77777777" w:rsidR="00125EC5" w:rsidRDefault="00F35505">
            <w:pPr>
              <w:jc w:val="center"/>
              <w:divId w:val="1"/>
            </w:pPr>
            <w:r>
              <w:rPr>
                <w:rFonts w:eastAsia="Arial"/>
                <w:sz w:val="16"/>
              </w:rPr>
              <w:t xml:space="preserve">1 </w:t>
            </w:r>
          </w:p>
        </w:tc>
      </w:tr>
      <w:tr w:rsidR="00125EC5" w14:paraId="0340F9F2" w14:textId="77777777">
        <w:trPr>
          <w:trHeight w:val="320"/>
        </w:trPr>
        <w:tc>
          <w:tcPr>
            <w:tcW w:w="1620" w:type="dxa"/>
            <w:gridSpan w:val="2"/>
            <w:vMerge/>
          </w:tcPr>
          <w:p w14:paraId="637D509B" w14:textId="77777777" w:rsidR="00125EC5" w:rsidRDefault="00125EC5"/>
        </w:tc>
        <w:tc>
          <w:tcPr>
            <w:tcW w:w="1620" w:type="dxa"/>
            <w:gridSpan w:val="2"/>
            <w:tcBorders>
              <w:bottom w:val="dotted" w:sz="4" w:space="0" w:color="auto"/>
            </w:tcBorders>
            <w:vAlign w:val="center"/>
          </w:tcPr>
          <w:p w14:paraId="598A4809" w14:textId="77777777" w:rsidR="00125EC5" w:rsidRDefault="00F35505">
            <w:pPr>
              <w:jc w:val="left"/>
              <w:divId w:val="1"/>
            </w:pPr>
            <w:r>
              <w:rPr>
                <w:sz w:val="16"/>
              </w:rPr>
              <w:t>narrow elliptic</w:t>
            </w:r>
          </w:p>
        </w:tc>
        <w:tc>
          <w:tcPr>
            <w:tcW w:w="1620" w:type="dxa"/>
            <w:gridSpan w:val="2"/>
            <w:tcBorders>
              <w:bottom w:val="dotted" w:sz="4" w:space="0" w:color="auto"/>
            </w:tcBorders>
            <w:vAlign w:val="center"/>
          </w:tcPr>
          <w:p w14:paraId="28FA7988" w14:textId="77777777" w:rsidR="00125EC5" w:rsidRDefault="00125EC5"/>
        </w:tc>
        <w:tc>
          <w:tcPr>
            <w:tcW w:w="1620" w:type="dxa"/>
            <w:tcBorders>
              <w:bottom w:val="dotted" w:sz="4" w:space="0" w:color="auto"/>
            </w:tcBorders>
            <w:vAlign w:val="center"/>
          </w:tcPr>
          <w:p w14:paraId="2C151E57" w14:textId="77777777" w:rsidR="00125EC5" w:rsidRDefault="00125EC5"/>
        </w:tc>
        <w:tc>
          <w:tcPr>
            <w:tcW w:w="1620" w:type="dxa"/>
            <w:tcBorders>
              <w:bottom w:val="dotted" w:sz="4" w:space="0" w:color="auto"/>
            </w:tcBorders>
            <w:vAlign w:val="center"/>
          </w:tcPr>
          <w:p w14:paraId="4139B178" w14:textId="77777777" w:rsidR="00125EC5" w:rsidRDefault="00125EC5"/>
        </w:tc>
        <w:tc>
          <w:tcPr>
            <w:tcW w:w="1620" w:type="dxa"/>
            <w:tcBorders>
              <w:bottom w:val="dotted" w:sz="4" w:space="0" w:color="auto"/>
            </w:tcBorders>
            <w:vAlign w:val="center"/>
          </w:tcPr>
          <w:p w14:paraId="5D5A1578" w14:textId="77777777" w:rsidR="00125EC5" w:rsidRDefault="00125EC5"/>
        </w:tc>
        <w:tc>
          <w:tcPr>
            <w:tcW w:w="1620" w:type="dxa"/>
            <w:tcBorders>
              <w:bottom w:val="dotted" w:sz="4" w:space="0" w:color="auto"/>
            </w:tcBorders>
            <w:vAlign w:val="center"/>
          </w:tcPr>
          <w:p w14:paraId="63F6845E" w14:textId="77777777" w:rsidR="00125EC5" w:rsidRDefault="00F35505">
            <w:pPr>
              <w:jc w:val="center"/>
              <w:divId w:val="1"/>
            </w:pPr>
            <w:r>
              <w:rPr>
                <w:rFonts w:eastAsia="Arial"/>
                <w:sz w:val="16"/>
              </w:rPr>
              <w:t xml:space="preserve">2 </w:t>
            </w:r>
          </w:p>
        </w:tc>
      </w:tr>
      <w:tr w:rsidR="00125EC5" w14:paraId="1D88207D" w14:textId="77777777">
        <w:trPr>
          <w:trHeight w:val="320"/>
        </w:trPr>
        <w:tc>
          <w:tcPr>
            <w:tcW w:w="1620" w:type="dxa"/>
            <w:gridSpan w:val="2"/>
            <w:vMerge/>
          </w:tcPr>
          <w:p w14:paraId="6EC16CB0" w14:textId="77777777" w:rsidR="00125EC5" w:rsidRDefault="00125EC5"/>
        </w:tc>
        <w:tc>
          <w:tcPr>
            <w:tcW w:w="1620" w:type="dxa"/>
            <w:gridSpan w:val="2"/>
            <w:tcBorders>
              <w:bottom w:val="dotted" w:sz="4" w:space="0" w:color="auto"/>
            </w:tcBorders>
            <w:vAlign w:val="center"/>
          </w:tcPr>
          <w:p w14:paraId="0D73897D" w14:textId="77777777" w:rsidR="00125EC5" w:rsidRDefault="00F35505">
            <w:pPr>
              <w:jc w:val="left"/>
              <w:divId w:val="1"/>
            </w:pPr>
            <w:r>
              <w:rPr>
                <w:sz w:val="16"/>
              </w:rPr>
              <w:t>broad elliptic</w:t>
            </w:r>
          </w:p>
        </w:tc>
        <w:tc>
          <w:tcPr>
            <w:tcW w:w="1620" w:type="dxa"/>
            <w:gridSpan w:val="2"/>
            <w:tcBorders>
              <w:bottom w:val="dotted" w:sz="4" w:space="0" w:color="auto"/>
            </w:tcBorders>
            <w:vAlign w:val="center"/>
          </w:tcPr>
          <w:p w14:paraId="246E3A08" w14:textId="77777777" w:rsidR="00125EC5" w:rsidRDefault="00125EC5"/>
        </w:tc>
        <w:tc>
          <w:tcPr>
            <w:tcW w:w="1620" w:type="dxa"/>
            <w:tcBorders>
              <w:bottom w:val="dotted" w:sz="4" w:space="0" w:color="auto"/>
            </w:tcBorders>
            <w:vAlign w:val="center"/>
          </w:tcPr>
          <w:p w14:paraId="33B51288" w14:textId="77777777" w:rsidR="00125EC5" w:rsidRDefault="00125EC5"/>
        </w:tc>
        <w:tc>
          <w:tcPr>
            <w:tcW w:w="1620" w:type="dxa"/>
            <w:tcBorders>
              <w:bottom w:val="dotted" w:sz="4" w:space="0" w:color="auto"/>
            </w:tcBorders>
            <w:vAlign w:val="center"/>
          </w:tcPr>
          <w:p w14:paraId="4494CC24" w14:textId="77777777" w:rsidR="00125EC5" w:rsidRDefault="00125EC5"/>
        </w:tc>
        <w:tc>
          <w:tcPr>
            <w:tcW w:w="1620" w:type="dxa"/>
            <w:tcBorders>
              <w:bottom w:val="dotted" w:sz="4" w:space="0" w:color="auto"/>
            </w:tcBorders>
            <w:vAlign w:val="center"/>
          </w:tcPr>
          <w:p w14:paraId="1B6847AA" w14:textId="77777777" w:rsidR="00125EC5" w:rsidRDefault="00F35505">
            <w:pPr>
              <w:jc w:val="left"/>
              <w:divId w:val="1"/>
            </w:pPr>
            <w:r>
              <w:rPr>
                <w:sz w:val="16"/>
              </w:rPr>
              <w:t>Yakumo</w:t>
            </w:r>
          </w:p>
        </w:tc>
        <w:tc>
          <w:tcPr>
            <w:tcW w:w="1620" w:type="dxa"/>
            <w:tcBorders>
              <w:bottom w:val="dotted" w:sz="4" w:space="0" w:color="auto"/>
            </w:tcBorders>
            <w:vAlign w:val="center"/>
          </w:tcPr>
          <w:p w14:paraId="0A91FC49" w14:textId="77777777" w:rsidR="00125EC5" w:rsidRDefault="00F35505">
            <w:pPr>
              <w:jc w:val="center"/>
              <w:divId w:val="1"/>
            </w:pPr>
            <w:r>
              <w:rPr>
                <w:rFonts w:eastAsia="Arial"/>
                <w:sz w:val="16"/>
              </w:rPr>
              <w:t xml:space="preserve">3 </w:t>
            </w:r>
          </w:p>
        </w:tc>
      </w:tr>
      <w:tr w:rsidR="00125EC5" w14:paraId="46B94BA5" w14:textId="77777777">
        <w:trPr>
          <w:trHeight w:val="320"/>
        </w:trPr>
        <w:tc>
          <w:tcPr>
            <w:tcW w:w="1620" w:type="dxa"/>
            <w:gridSpan w:val="2"/>
            <w:vMerge/>
          </w:tcPr>
          <w:p w14:paraId="0A531615" w14:textId="77777777" w:rsidR="00125EC5" w:rsidRDefault="00125EC5"/>
        </w:tc>
        <w:tc>
          <w:tcPr>
            <w:tcW w:w="1620" w:type="dxa"/>
            <w:gridSpan w:val="2"/>
            <w:tcBorders>
              <w:bottom w:val="dotted" w:sz="4" w:space="0" w:color="auto"/>
            </w:tcBorders>
            <w:vAlign w:val="center"/>
          </w:tcPr>
          <w:p w14:paraId="3082DFB9" w14:textId="77777777" w:rsidR="00125EC5" w:rsidRDefault="00F35505">
            <w:pPr>
              <w:jc w:val="left"/>
              <w:divId w:val="1"/>
            </w:pPr>
            <w:r>
              <w:rPr>
                <w:sz w:val="16"/>
              </w:rPr>
              <w:t>circular</w:t>
            </w:r>
          </w:p>
        </w:tc>
        <w:tc>
          <w:tcPr>
            <w:tcW w:w="1620" w:type="dxa"/>
            <w:gridSpan w:val="2"/>
            <w:tcBorders>
              <w:bottom w:val="dotted" w:sz="4" w:space="0" w:color="auto"/>
            </w:tcBorders>
            <w:vAlign w:val="center"/>
          </w:tcPr>
          <w:p w14:paraId="27CD899C" w14:textId="77777777" w:rsidR="00125EC5" w:rsidRDefault="00125EC5"/>
        </w:tc>
        <w:tc>
          <w:tcPr>
            <w:tcW w:w="1620" w:type="dxa"/>
            <w:tcBorders>
              <w:bottom w:val="dotted" w:sz="4" w:space="0" w:color="auto"/>
            </w:tcBorders>
            <w:vAlign w:val="center"/>
          </w:tcPr>
          <w:p w14:paraId="1324F181" w14:textId="77777777" w:rsidR="00125EC5" w:rsidRDefault="00125EC5"/>
        </w:tc>
        <w:tc>
          <w:tcPr>
            <w:tcW w:w="1620" w:type="dxa"/>
            <w:tcBorders>
              <w:bottom w:val="dotted" w:sz="4" w:space="0" w:color="auto"/>
            </w:tcBorders>
            <w:vAlign w:val="center"/>
          </w:tcPr>
          <w:p w14:paraId="0B518E73" w14:textId="77777777" w:rsidR="00125EC5" w:rsidRDefault="00125EC5"/>
        </w:tc>
        <w:tc>
          <w:tcPr>
            <w:tcW w:w="1620" w:type="dxa"/>
            <w:tcBorders>
              <w:bottom w:val="dotted" w:sz="4" w:space="0" w:color="auto"/>
            </w:tcBorders>
            <w:vAlign w:val="center"/>
          </w:tcPr>
          <w:p w14:paraId="52D2882D" w14:textId="77777777" w:rsidR="00125EC5" w:rsidRDefault="00F35505">
            <w:pPr>
              <w:jc w:val="left"/>
              <w:divId w:val="1"/>
            </w:pPr>
            <w:r>
              <w:rPr>
                <w:sz w:val="16"/>
              </w:rPr>
              <w:t>Hosui</w:t>
            </w:r>
          </w:p>
        </w:tc>
        <w:tc>
          <w:tcPr>
            <w:tcW w:w="1620" w:type="dxa"/>
            <w:tcBorders>
              <w:bottom w:val="dotted" w:sz="4" w:space="0" w:color="auto"/>
            </w:tcBorders>
            <w:vAlign w:val="center"/>
          </w:tcPr>
          <w:p w14:paraId="71BEFB3D" w14:textId="77777777" w:rsidR="00125EC5" w:rsidRDefault="00F35505">
            <w:pPr>
              <w:jc w:val="center"/>
              <w:divId w:val="1"/>
            </w:pPr>
            <w:r>
              <w:rPr>
                <w:rFonts w:eastAsia="Arial"/>
                <w:sz w:val="16"/>
              </w:rPr>
              <w:t xml:space="preserve">4 </w:t>
            </w:r>
          </w:p>
        </w:tc>
      </w:tr>
      <w:tr w:rsidR="00125EC5" w14:paraId="37E334BD" w14:textId="77777777">
        <w:trPr>
          <w:trHeight w:val="320"/>
        </w:trPr>
        <w:tc>
          <w:tcPr>
            <w:tcW w:w="1620" w:type="dxa"/>
            <w:gridSpan w:val="2"/>
            <w:vMerge/>
          </w:tcPr>
          <w:p w14:paraId="4D97D5C7" w14:textId="77777777" w:rsidR="00125EC5" w:rsidRDefault="00125EC5"/>
        </w:tc>
        <w:tc>
          <w:tcPr>
            <w:tcW w:w="1620" w:type="dxa"/>
            <w:gridSpan w:val="2"/>
            <w:tcBorders>
              <w:bottom w:val="dotted" w:sz="4" w:space="0" w:color="auto"/>
            </w:tcBorders>
            <w:vAlign w:val="center"/>
          </w:tcPr>
          <w:p w14:paraId="54F10F27" w14:textId="77777777" w:rsidR="00125EC5" w:rsidRDefault="00F35505">
            <w:pPr>
              <w:jc w:val="left"/>
              <w:divId w:val="1"/>
            </w:pPr>
            <w:r>
              <w:rPr>
                <w:sz w:val="16"/>
              </w:rPr>
              <w:t>oblate</w:t>
            </w:r>
          </w:p>
        </w:tc>
        <w:tc>
          <w:tcPr>
            <w:tcW w:w="1620" w:type="dxa"/>
            <w:gridSpan w:val="2"/>
            <w:tcBorders>
              <w:bottom w:val="dotted" w:sz="4" w:space="0" w:color="auto"/>
            </w:tcBorders>
            <w:vAlign w:val="center"/>
          </w:tcPr>
          <w:p w14:paraId="3EDF3F88" w14:textId="77777777" w:rsidR="00125EC5" w:rsidRDefault="00125EC5"/>
        </w:tc>
        <w:tc>
          <w:tcPr>
            <w:tcW w:w="1620" w:type="dxa"/>
            <w:tcBorders>
              <w:bottom w:val="dotted" w:sz="4" w:space="0" w:color="auto"/>
            </w:tcBorders>
            <w:vAlign w:val="center"/>
          </w:tcPr>
          <w:p w14:paraId="1595219F" w14:textId="77777777" w:rsidR="00125EC5" w:rsidRDefault="00125EC5"/>
        </w:tc>
        <w:tc>
          <w:tcPr>
            <w:tcW w:w="1620" w:type="dxa"/>
            <w:tcBorders>
              <w:bottom w:val="dotted" w:sz="4" w:space="0" w:color="auto"/>
            </w:tcBorders>
            <w:vAlign w:val="center"/>
          </w:tcPr>
          <w:p w14:paraId="153782BE" w14:textId="77777777" w:rsidR="00125EC5" w:rsidRDefault="00125EC5"/>
        </w:tc>
        <w:tc>
          <w:tcPr>
            <w:tcW w:w="1620" w:type="dxa"/>
            <w:tcBorders>
              <w:bottom w:val="dotted" w:sz="4" w:space="0" w:color="auto"/>
            </w:tcBorders>
            <w:vAlign w:val="center"/>
          </w:tcPr>
          <w:p w14:paraId="0D9F6C6C" w14:textId="77777777" w:rsidR="00125EC5" w:rsidRDefault="00F35505">
            <w:pPr>
              <w:jc w:val="left"/>
              <w:divId w:val="1"/>
            </w:pPr>
            <w:r>
              <w:rPr>
                <w:sz w:val="16"/>
              </w:rPr>
              <w:t>Shinsui</w:t>
            </w:r>
          </w:p>
        </w:tc>
        <w:tc>
          <w:tcPr>
            <w:tcW w:w="1620" w:type="dxa"/>
            <w:tcBorders>
              <w:bottom w:val="dotted" w:sz="4" w:space="0" w:color="auto"/>
            </w:tcBorders>
            <w:vAlign w:val="center"/>
          </w:tcPr>
          <w:p w14:paraId="380F23F5" w14:textId="77777777" w:rsidR="00125EC5" w:rsidRDefault="00F35505">
            <w:pPr>
              <w:jc w:val="center"/>
              <w:divId w:val="1"/>
            </w:pPr>
            <w:r>
              <w:rPr>
                <w:rFonts w:eastAsia="Arial"/>
                <w:sz w:val="16"/>
              </w:rPr>
              <w:t xml:space="preserve">5 </w:t>
            </w:r>
          </w:p>
        </w:tc>
      </w:tr>
      <w:tr w:rsidR="00125EC5" w14:paraId="3CC92431" w14:textId="77777777">
        <w:trPr>
          <w:trHeight w:val="320"/>
        </w:trPr>
        <w:tc>
          <w:tcPr>
            <w:tcW w:w="1620" w:type="dxa"/>
            <w:gridSpan w:val="2"/>
            <w:vMerge/>
          </w:tcPr>
          <w:p w14:paraId="226AFC1F" w14:textId="77777777" w:rsidR="00125EC5" w:rsidRDefault="00125EC5"/>
        </w:tc>
        <w:tc>
          <w:tcPr>
            <w:tcW w:w="1620" w:type="dxa"/>
            <w:gridSpan w:val="2"/>
            <w:tcBorders>
              <w:bottom w:val="dotted" w:sz="4" w:space="0" w:color="auto"/>
            </w:tcBorders>
            <w:vAlign w:val="center"/>
          </w:tcPr>
          <w:p w14:paraId="7D56F358" w14:textId="77777777" w:rsidR="00125EC5" w:rsidRDefault="00F35505">
            <w:pPr>
              <w:jc w:val="left"/>
              <w:divId w:val="1"/>
            </w:pPr>
            <w:r>
              <w:rPr>
                <w:sz w:val="16"/>
              </w:rPr>
              <w:t>obovate</w:t>
            </w:r>
          </w:p>
        </w:tc>
        <w:tc>
          <w:tcPr>
            <w:tcW w:w="1620" w:type="dxa"/>
            <w:gridSpan w:val="2"/>
            <w:tcBorders>
              <w:bottom w:val="dotted" w:sz="4" w:space="0" w:color="auto"/>
            </w:tcBorders>
            <w:vAlign w:val="center"/>
          </w:tcPr>
          <w:p w14:paraId="0BC27F1E" w14:textId="77777777" w:rsidR="00125EC5" w:rsidRDefault="00125EC5"/>
        </w:tc>
        <w:tc>
          <w:tcPr>
            <w:tcW w:w="1620" w:type="dxa"/>
            <w:tcBorders>
              <w:bottom w:val="dotted" w:sz="4" w:space="0" w:color="auto"/>
            </w:tcBorders>
            <w:vAlign w:val="center"/>
          </w:tcPr>
          <w:p w14:paraId="3F935706" w14:textId="77777777" w:rsidR="00125EC5" w:rsidRDefault="00125EC5"/>
        </w:tc>
        <w:tc>
          <w:tcPr>
            <w:tcW w:w="1620" w:type="dxa"/>
            <w:tcBorders>
              <w:bottom w:val="dotted" w:sz="4" w:space="0" w:color="auto"/>
            </w:tcBorders>
            <w:vAlign w:val="center"/>
          </w:tcPr>
          <w:p w14:paraId="127E52B4" w14:textId="77777777" w:rsidR="00125EC5" w:rsidRDefault="00125EC5"/>
        </w:tc>
        <w:tc>
          <w:tcPr>
            <w:tcW w:w="1620" w:type="dxa"/>
            <w:tcBorders>
              <w:bottom w:val="dotted" w:sz="4" w:space="0" w:color="auto"/>
            </w:tcBorders>
            <w:vAlign w:val="center"/>
          </w:tcPr>
          <w:p w14:paraId="13378ED9" w14:textId="77777777" w:rsidR="00125EC5" w:rsidRDefault="00F35505">
            <w:pPr>
              <w:jc w:val="left"/>
              <w:divId w:val="1"/>
            </w:pPr>
            <w:r>
              <w:rPr>
                <w:sz w:val="16"/>
              </w:rPr>
              <w:t>Yasato</w:t>
            </w:r>
          </w:p>
        </w:tc>
        <w:tc>
          <w:tcPr>
            <w:tcW w:w="1620" w:type="dxa"/>
            <w:tcBorders>
              <w:bottom w:val="dotted" w:sz="4" w:space="0" w:color="auto"/>
            </w:tcBorders>
            <w:vAlign w:val="center"/>
          </w:tcPr>
          <w:p w14:paraId="556FCAEF" w14:textId="77777777" w:rsidR="00125EC5" w:rsidRDefault="00F35505">
            <w:pPr>
              <w:jc w:val="center"/>
              <w:divId w:val="1"/>
            </w:pPr>
            <w:r>
              <w:rPr>
                <w:rFonts w:eastAsia="Arial"/>
                <w:sz w:val="16"/>
              </w:rPr>
              <w:t xml:space="preserve">6 </w:t>
            </w:r>
          </w:p>
        </w:tc>
      </w:tr>
      <w:tr w:rsidR="00125EC5" w14:paraId="1DF9C01A" w14:textId="77777777">
        <w:trPr>
          <w:trHeight w:val="360"/>
        </w:trPr>
        <w:tc>
          <w:tcPr>
            <w:tcW w:w="810" w:type="dxa"/>
            <w:tcBorders>
              <w:right w:val="dotted" w:sz="4" w:space="0" w:color="auto"/>
            </w:tcBorders>
            <w:shd w:val="clear" w:color="auto" w:fill="DFDFD7"/>
            <w:vAlign w:val="center"/>
          </w:tcPr>
          <w:p w14:paraId="0B7E3ED3" w14:textId="77777777" w:rsidR="00125EC5" w:rsidRDefault="00F35505">
            <w:r>
              <w:rPr>
                <w:rFonts w:eastAsia="Arial"/>
                <w:b/>
                <w:sz w:val="16"/>
              </w:rPr>
              <w:t>35.</w:t>
            </w:r>
          </w:p>
        </w:tc>
        <w:tc>
          <w:tcPr>
            <w:tcW w:w="810" w:type="dxa"/>
            <w:tcBorders>
              <w:right w:val="dotted" w:sz="4" w:space="0" w:color="auto"/>
            </w:tcBorders>
            <w:shd w:val="clear" w:color="auto" w:fill="DFDFD7"/>
            <w:vAlign w:val="center"/>
          </w:tcPr>
          <w:p w14:paraId="053CE206"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0BB7AA98" w14:textId="77777777" w:rsidR="00125EC5" w:rsidRDefault="00F35505">
            <w:r>
              <w:rPr>
                <w:rFonts w:eastAsia="Arial"/>
                <w:b/>
                <w:sz w:val="16"/>
              </w:rPr>
              <w:t>PQ</w:t>
            </w:r>
          </w:p>
        </w:tc>
        <w:tc>
          <w:tcPr>
            <w:tcW w:w="810" w:type="dxa"/>
            <w:tcBorders>
              <w:right w:val="dotted" w:sz="4" w:space="0" w:color="auto"/>
            </w:tcBorders>
            <w:shd w:val="clear" w:color="auto" w:fill="DFDFD7"/>
            <w:vAlign w:val="center"/>
          </w:tcPr>
          <w:p w14:paraId="2018355B" w14:textId="77777777" w:rsidR="00125EC5" w:rsidRDefault="00F35505">
            <w:r>
              <w:rPr>
                <w:rFonts w:eastAsia="Arial"/>
                <w:b/>
                <w:sz w:val="16"/>
              </w:rPr>
              <w:t>VG</w:t>
            </w:r>
          </w:p>
        </w:tc>
        <w:tc>
          <w:tcPr>
            <w:tcW w:w="810" w:type="dxa"/>
            <w:tcBorders>
              <w:right w:val="dotted" w:sz="4" w:space="0" w:color="auto"/>
            </w:tcBorders>
            <w:shd w:val="clear" w:color="auto" w:fill="DFDFD7"/>
            <w:vAlign w:val="center"/>
          </w:tcPr>
          <w:p w14:paraId="5BC39702" w14:textId="77777777" w:rsidR="00125EC5" w:rsidRDefault="00125EC5"/>
        </w:tc>
        <w:tc>
          <w:tcPr>
            <w:tcW w:w="810" w:type="dxa"/>
            <w:tcBorders>
              <w:right w:val="dotted" w:sz="4" w:space="0" w:color="auto"/>
            </w:tcBorders>
            <w:shd w:val="clear" w:color="auto" w:fill="DFDFD7"/>
            <w:vAlign w:val="center"/>
          </w:tcPr>
          <w:p w14:paraId="79851558" w14:textId="77777777" w:rsidR="00125EC5" w:rsidRDefault="00F35505">
            <w:r>
              <w:rPr>
                <w:rFonts w:eastAsia="Arial"/>
                <w:b/>
                <w:sz w:val="16"/>
              </w:rPr>
              <w:t>(d)</w:t>
            </w:r>
          </w:p>
        </w:tc>
        <w:tc>
          <w:tcPr>
            <w:tcW w:w="1620" w:type="dxa"/>
            <w:shd w:val="clear" w:color="auto" w:fill="DFDFD7"/>
            <w:vAlign w:val="center"/>
          </w:tcPr>
          <w:p w14:paraId="0190C736" w14:textId="77777777" w:rsidR="00125EC5" w:rsidRDefault="00125EC5"/>
        </w:tc>
        <w:tc>
          <w:tcPr>
            <w:tcW w:w="1620" w:type="dxa"/>
            <w:shd w:val="clear" w:color="auto" w:fill="DFDFD7"/>
          </w:tcPr>
          <w:p w14:paraId="2A370802" w14:textId="77777777" w:rsidR="00125EC5" w:rsidRDefault="00125EC5"/>
        </w:tc>
        <w:tc>
          <w:tcPr>
            <w:tcW w:w="1620" w:type="dxa"/>
            <w:shd w:val="clear" w:color="auto" w:fill="DFDFD7"/>
          </w:tcPr>
          <w:p w14:paraId="1C3B00B5" w14:textId="77777777" w:rsidR="00125EC5" w:rsidRDefault="00125EC5"/>
        </w:tc>
        <w:tc>
          <w:tcPr>
            <w:tcW w:w="1620" w:type="dxa"/>
            <w:shd w:val="clear" w:color="auto" w:fill="DFDFD7"/>
          </w:tcPr>
          <w:p w14:paraId="1E96E5C7" w14:textId="77777777" w:rsidR="00125EC5" w:rsidRDefault="00125EC5"/>
        </w:tc>
      </w:tr>
      <w:tr w:rsidR="00125EC5" w14:paraId="775467EA" w14:textId="77777777">
        <w:trPr>
          <w:trHeight w:val="440"/>
        </w:trPr>
        <w:tc>
          <w:tcPr>
            <w:tcW w:w="1620" w:type="dxa"/>
            <w:gridSpan w:val="2"/>
            <w:vMerge w:val="restart"/>
          </w:tcPr>
          <w:p w14:paraId="114B5524" w14:textId="77777777" w:rsidR="00125EC5" w:rsidRDefault="00125EC5"/>
        </w:tc>
        <w:tc>
          <w:tcPr>
            <w:tcW w:w="1620" w:type="dxa"/>
            <w:gridSpan w:val="2"/>
            <w:tcBorders>
              <w:bottom w:val="dotted" w:sz="4" w:space="0" w:color="auto"/>
            </w:tcBorders>
          </w:tcPr>
          <w:p w14:paraId="120DFDF1" w14:textId="77777777" w:rsidR="00125EC5" w:rsidRDefault="00F35505">
            <w:pPr>
              <w:spacing w:before="113" w:after="113"/>
              <w:jc w:val="left"/>
              <w:divId w:val="1"/>
            </w:pPr>
            <w:r>
              <w:rPr>
                <w:b/>
                <w:sz w:val="16"/>
              </w:rPr>
              <w:t>Fruit: ground color of skin</w:t>
            </w:r>
          </w:p>
        </w:tc>
        <w:tc>
          <w:tcPr>
            <w:tcW w:w="1620" w:type="dxa"/>
            <w:gridSpan w:val="2"/>
            <w:tcBorders>
              <w:bottom w:val="dotted" w:sz="4" w:space="0" w:color="auto"/>
            </w:tcBorders>
          </w:tcPr>
          <w:p w14:paraId="3DD3B6B1" w14:textId="77777777" w:rsidR="00125EC5" w:rsidRDefault="00125EC5"/>
        </w:tc>
        <w:tc>
          <w:tcPr>
            <w:tcW w:w="1620" w:type="dxa"/>
            <w:tcBorders>
              <w:bottom w:val="dotted" w:sz="4" w:space="0" w:color="auto"/>
            </w:tcBorders>
          </w:tcPr>
          <w:p w14:paraId="7E1485F7" w14:textId="77777777" w:rsidR="00125EC5" w:rsidRDefault="00125EC5"/>
        </w:tc>
        <w:tc>
          <w:tcPr>
            <w:tcW w:w="1620" w:type="dxa"/>
            <w:tcBorders>
              <w:bottom w:val="dotted" w:sz="4" w:space="0" w:color="auto"/>
            </w:tcBorders>
          </w:tcPr>
          <w:p w14:paraId="74645F32" w14:textId="77777777" w:rsidR="00125EC5" w:rsidRDefault="00125EC5"/>
        </w:tc>
        <w:tc>
          <w:tcPr>
            <w:tcW w:w="1620" w:type="dxa"/>
            <w:tcBorders>
              <w:bottom w:val="dotted" w:sz="4" w:space="0" w:color="auto"/>
            </w:tcBorders>
          </w:tcPr>
          <w:p w14:paraId="49A4F4C7" w14:textId="77777777" w:rsidR="00125EC5" w:rsidRDefault="00125EC5"/>
        </w:tc>
        <w:tc>
          <w:tcPr>
            <w:tcW w:w="1620" w:type="dxa"/>
            <w:tcBorders>
              <w:bottom w:val="dotted" w:sz="4" w:space="0" w:color="auto"/>
            </w:tcBorders>
          </w:tcPr>
          <w:p w14:paraId="584F5A9F" w14:textId="77777777" w:rsidR="00125EC5" w:rsidRDefault="00125EC5"/>
        </w:tc>
      </w:tr>
      <w:tr w:rsidR="00125EC5" w14:paraId="67B25243" w14:textId="77777777">
        <w:trPr>
          <w:trHeight w:val="320"/>
        </w:trPr>
        <w:tc>
          <w:tcPr>
            <w:tcW w:w="1620" w:type="dxa"/>
            <w:gridSpan w:val="2"/>
            <w:vMerge/>
          </w:tcPr>
          <w:p w14:paraId="7C237A42" w14:textId="77777777" w:rsidR="00125EC5" w:rsidRDefault="00125EC5"/>
        </w:tc>
        <w:tc>
          <w:tcPr>
            <w:tcW w:w="1620" w:type="dxa"/>
            <w:gridSpan w:val="2"/>
            <w:tcBorders>
              <w:bottom w:val="dotted" w:sz="4" w:space="0" w:color="auto"/>
            </w:tcBorders>
            <w:vAlign w:val="center"/>
          </w:tcPr>
          <w:p w14:paraId="781638B9" w14:textId="77777777" w:rsidR="00125EC5" w:rsidRDefault="00F35505">
            <w:pPr>
              <w:jc w:val="left"/>
              <w:divId w:val="1"/>
            </w:pPr>
            <w:r>
              <w:rPr>
                <w:sz w:val="16"/>
              </w:rPr>
              <w:t>not visible</w:t>
            </w:r>
          </w:p>
        </w:tc>
        <w:tc>
          <w:tcPr>
            <w:tcW w:w="1620" w:type="dxa"/>
            <w:gridSpan w:val="2"/>
            <w:tcBorders>
              <w:bottom w:val="dotted" w:sz="4" w:space="0" w:color="auto"/>
            </w:tcBorders>
            <w:vAlign w:val="center"/>
          </w:tcPr>
          <w:p w14:paraId="078B1010" w14:textId="77777777" w:rsidR="00125EC5" w:rsidRDefault="00125EC5"/>
        </w:tc>
        <w:tc>
          <w:tcPr>
            <w:tcW w:w="1620" w:type="dxa"/>
            <w:tcBorders>
              <w:bottom w:val="dotted" w:sz="4" w:space="0" w:color="auto"/>
            </w:tcBorders>
            <w:vAlign w:val="center"/>
          </w:tcPr>
          <w:p w14:paraId="7CF3FD37" w14:textId="77777777" w:rsidR="00125EC5" w:rsidRDefault="00125EC5"/>
        </w:tc>
        <w:tc>
          <w:tcPr>
            <w:tcW w:w="1620" w:type="dxa"/>
            <w:tcBorders>
              <w:bottom w:val="dotted" w:sz="4" w:space="0" w:color="auto"/>
            </w:tcBorders>
            <w:vAlign w:val="center"/>
          </w:tcPr>
          <w:p w14:paraId="37462B28" w14:textId="77777777" w:rsidR="00125EC5" w:rsidRDefault="00125EC5"/>
        </w:tc>
        <w:tc>
          <w:tcPr>
            <w:tcW w:w="1620" w:type="dxa"/>
            <w:tcBorders>
              <w:bottom w:val="dotted" w:sz="4" w:space="0" w:color="auto"/>
            </w:tcBorders>
            <w:vAlign w:val="center"/>
          </w:tcPr>
          <w:p w14:paraId="19F260E5" w14:textId="77777777" w:rsidR="00125EC5" w:rsidRDefault="00F35505">
            <w:pPr>
              <w:jc w:val="left"/>
              <w:divId w:val="1"/>
            </w:pPr>
            <w:r>
              <w:rPr>
                <w:sz w:val="16"/>
              </w:rPr>
              <w:t>Hosui, Niitaka, Shinko</w:t>
            </w:r>
          </w:p>
        </w:tc>
        <w:tc>
          <w:tcPr>
            <w:tcW w:w="1620" w:type="dxa"/>
            <w:tcBorders>
              <w:bottom w:val="dotted" w:sz="4" w:space="0" w:color="auto"/>
            </w:tcBorders>
            <w:vAlign w:val="center"/>
          </w:tcPr>
          <w:p w14:paraId="027BEFFC" w14:textId="77777777" w:rsidR="00125EC5" w:rsidRDefault="00F35505">
            <w:pPr>
              <w:jc w:val="center"/>
              <w:divId w:val="1"/>
            </w:pPr>
            <w:r>
              <w:rPr>
                <w:rFonts w:eastAsia="Arial"/>
                <w:sz w:val="16"/>
              </w:rPr>
              <w:t xml:space="preserve">1 </w:t>
            </w:r>
          </w:p>
        </w:tc>
      </w:tr>
      <w:tr w:rsidR="00125EC5" w14:paraId="09C9F946" w14:textId="77777777">
        <w:trPr>
          <w:trHeight w:val="320"/>
        </w:trPr>
        <w:tc>
          <w:tcPr>
            <w:tcW w:w="1620" w:type="dxa"/>
            <w:gridSpan w:val="2"/>
            <w:vMerge/>
          </w:tcPr>
          <w:p w14:paraId="3F0ACBA1" w14:textId="77777777" w:rsidR="00125EC5" w:rsidRDefault="00125EC5"/>
        </w:tc>
        <w:tc>
          <w:tcPr>
            <w:tcW w:w="1620" w:type="dxa"/>
            <w:gridSpan w:val="2"/>
            <w:tcBorders>
              <w:bottom w:val="dotted" w:sz="4" w:space="0" w:color="auto"/>
            </w:tcBorders>
            <w:vAlign w:val="center"/>
          </w:tcPr>
          <w:p w14:paraId="1C32B090" w14:textId="77777777" w:rsidR="00125EC5" w:rsidRDefault="00F35505">
            <w:pPr>
              <w:jc w:val="left"/>
              <w:divId w:val="1"/>
            </w:pPr>
            <w:r>
              <w:rPr>
                <w:sz w:val="16"/>
              </w:rPr>
              <w:t>yellow</w:t>
            </w:r>
          </w:p>
        </w:tc>
        <w:tc>
          <w:tcPr>
            <w:tcW w:w="1620" w:type="dxa"/>
            <w:gridSpan w:val="2"/>
            <w:tcBorders>
              <w:bottom w:val="dotted" w:sz="4" w:space="0" w:color="auto"/>
            </w:tcBorders>
            <w:vAlign w:val="center"/>
          </w:tcPr>
          <w:p w14:paraId="5FAC4C51" w14:textId="77777777" w:rsidR="00125EC5" w:rsidRDefault="00125EC5"/>
        </w:tc>
        <w:tc>
          <w:tcPr>
            <w:tcW w:w="1620" w:type="dxa"/>
            <w:tcBorders>
              <w:bottom w:val="dotted" w:sz="4" w:space="0" w:color="auto"/>
            </w:tcBorders>
            <w:vAlign w:val="center"/>
          </w:tcPr>
          <w:p w14:paraId="6FF8AE9E" w14:textId="77777777" w:rsidR="00125EC5" w:rsidRDefault="00125EC5"/>
        </w:tc>
        <w:tc>
          <w:tcPr>
            <w:tcW w:w="1620" w:type="dxa"/>
            <w:tcBorders>
              <w:bottom w:val="dotted" w:sz="4" w:space="0" w:color="auto"/>
            </w:tcBorders>
            <w:vAlign w:val="center"/>
          </w:tcPr>
          <w:p w14:paraId="324FD285" w14:textId="77777777" w:rsidR="00125EC5" w:rsidRDefault="00125EC5"/>
        </w:tc>
        <w:tc>
          <w:tcPr>
            <w:tcW w:w="1620" w:type="dxa"/>
            <w:tcBorders>
              <w:bottom w:val="dotted" w:sz="4" w:space="0" w:color="auto"/>
            </w:tcBorders>
            <w:vAlign w:val="center"/>
          </w:tcPr>
          <w:p w14:paraId="3B4BFA2E" w14:textId="77777777" w:rsidR="00125EC5" w:rsidRDefault="00125EC5"/>
        </w:tc>
        <w:tc>
          <w:tcPr>
            <w:tcW w:w="1620" w:type="dxa"/>
            <w:tcBorders>
              <w:bottom w:val="dotted" w:sz="4" w:space="0" w:color="auto"/>
            </w:tcBorders>
            <w:vAlign w:val="center"/>
          </w:tcPr>
          <w:p w14:paraId="6CC98396" w14:textId="77777777" w:rsidR="00125EC5" w:rsidRDefault="00F35505">
            <w:pPr>
              <w:jc w:val="center"/>
              <w:divId w:val="1"/>
            </w:pPr>
            <w:r>
              <w:rPr>
                <w:rFonts w:eastAsia="Arial"/>
                <w:sz w:val="16"/>
              </w:rPr>
              <w:t xml:space="preserve">2 </w:t>
            </w:r>
          </w:p>
        </w:tc>
      </w:tr>
      <w:tr w:rsidR="00125EC5" w14:paraId="1553F793" w14:textId="77777777">
        <w:trPr>
          <w:trHeight w:val="320"/>
        </w:trPr>
        <w:tc>
          <w:tcPr>
            <w:tcW w:w="1620" w:type="dxa"/>
            <w:gridSpan w:val="2"/>
            <w:vMerge/>
          </w:tcPr>
          <w:p w14:paraId="246C9593" w14:textId="77777777" w:rsidR="00125EC5" w:rsidRDefault="00125EC5"/>
        </w:tc>
        <w:tc>
          <w:tcPr>
            <w:tcW w:w="1620" w:type="dxa"/>
            <w:gridSpan w:val="2"/>
            <w:tcBorders>
              <w:bottom w:val="dotted" w:sz="4" w:space="0" w:color="auto"/>
            </w:tcBorders>
            <w:vAlign w:val="center"/>
          </w:tcPr>
          <w:p w14:paraId="74B2E325" w14:textId="77777777" w:rsidR="00125EC5" w:rsidRDefault="00F35505">
            <w:pPr>
              <w:jc w:val="left"/>
              <w:divId w:val="1"/>
            </w:pPr>
            <w:r>
              <w:rPr>
                <w:sz w:val="16"/>
              </w:rPr>
              <w:t>green</w:t>
            </w:r>
          </w:p>
        </w:tc>
        <w:tc>
          <w:tcPr>
            <w:tcW w:w="1620" w:type="dxa"/>
            <w:gridSpan w:val="2"/>
            <w:tcBorders>
              <w:bottom w:val="dotted" w:sz="4" w:space="0" w:color="auto"/>
            </w:tcBorders>
            <w:vAlign w:val="center"/>
          </w:tcPr>
          <w:p w14:paraId="0DC0EBDE" w14:textId="77777777" w:rsidR="00125EC5" w:rsidRDefault="00125EC5"/>
        </w:tc>
        <w:tc>
          <w:tcPr>
            <w:tcW w:w="1620" w:type="dxa"/>
            <w:tcBorders>
              <w:bottom w:val="dotted" w:sz="4" w:space="0" w:color="auto"/>
            </w:tcBorders>
            <w:vAlign w:val="center"/>
          </w:tcPr>
          <w:p w14:paraId="3D256D01" w14:textId="77777777" w:rsidR="00125EC5" w:rsidRDefault="00125EC5"/>
        </w:tc>
        <w:tc>
          <w:tcPr>
            <w:tcW w:w="1620" w:type="dxa"/>
            <w:tcBorders>
              <w:bottom w:val="dotted" w:sz="4" w:space="0" w:color="auto"/>
            </w:tcBorders>
            <w:vAlign w:val="center"/>
          </w:tcPr>
          <w:p w14:paraId="5FD39288" w14:textId="77777777" w:rsidR="00125EC5" w:rsidRDefault="00125EC5"/>
        </w:tc>
        <w:tc>
          <w:tcPr>
            <w:tcW w:w="1620" w:type="dxa"/>
            <w:tcBorders>
              <w:bottom w:val="dotted" w:sz="4" w:space="0" w:color="auto"/>
            </w:tcBorders>
            <w:vAlign w:val="center"/>
          </w:tcPr>
          <w:p w14:paraId="52A95D12" w14:textId="77777777" w:rsidR="00125EC5" w:rsidRDefault="00125EC5"/>
        </w:tc>
        <w:tc>
          <w:tcPr>
            <w:tcW w:w="1620" w:type="dxa"/>
            <w:tcBorders>
              <w:bottom w:val="dotted" w:sz="4" w:space="0" w:color="auto"/>
            </w:tcBorders>
            <w:vAlign w:val="center"/>
          </w:tcPr>
          <w:p w14:paraId="46646A6F" w14:textId="77777777" w:rsidR="00125EC5" w:rsidRDefault="00F35505">
            <w:pPr>
              <w:jc w:val="center"/>
              <w:divId w:val="1"/>
            </w:pPr>
            <w:r>
              <w:rPr>
                <w:rFonts w:eastAsia="Arial"/>
                <w:sz w:val="16"/>
              </w:rPr>
              <w:t xml:space="preserve">3 </w:t>
            </w:r>
          </w:p>
        </w:tc>
      </w:tr>
      <w:tr w:rsidR="00125EC5" w14:paraId="48FC0EA1" w14:textId="77777777">
        <w:trPr>
          <w:trHeight w:val="320"/>
        </w:trPr>
        <w:tc>
          <w:tcPr>
            <w:tcW w:w="1620" w:type="dxa"/>
            <w:gridSpan w:val="2"/>
            <w:vMerge/>
          </w:tcPr>
          <w:p w14:paraId="514D6E4F" w14:textId="77777777" w:rsidR="00125EC5" w:rsidRDefault="00125EC5"/>
        </w:tc>
        <w:tc>
          <w:tcPr>
            <w:tcW w:w="1620" w:type="dxa"/>
            <w:gridSpan w:val="2"/>
            <w:tcBorders>
              <w:bottom w:val="dotted" w:sz="4" w:space="0" w:color="auto"/>
            </w:tcBorders>
            <w:vAlign w:val="center"/>
          </w:tcPr>
          <w:p w14:paraId="228DB779" w14:textId="77777777" w:rsidR="00125EC5" w:rsidRDefault="00F35505">
            <w:pPr>
              <w:jc w:val="left"/>
              <w:divId w:val="1"/>
            </w:pPr>
            <w:r>
              <w:rPr>
                <w:sz w:val="16"/>
              </w:rPr>
              <w:t>light yellow green</w:t>
            </w:r>
          </w:p>
        </w:tc>
        <w:tc>
          <w:tcPr>
            <w:tcW w:w="1620" w:type="dxa"/>
            <w:gridSpan w:val="2"/>
            <w:tcBorders>
              <w:bottom w:val="dotted" w:sz="4" w:space="0" w:color="auto"/>
            </w:tcBorders>
            <w:vAlign w:val="center"/>
          </w:tcPr>
          <w:p w14:paraId="31C47094" w14:textId="77777777" w:rsidR="00125EC5" w:rsidRDefault="00125EC5"/>
        </w:tc>
        <w:tc>
          <w:tcPr>
            <w:tcW w:w="1620" w:type="dxa"/>
            <w:tcBorders>
              <w:bottom w:val="dotted" w:sz="4" w:space="0" w:color="auto"/>
            </w:tcBorders>
            <w:vAlign w:val="center"/>
          </w:tcPr>
          <w:p w14:paraId="581FAC84" w14:textId="77777777" w:rsidR="00125EC5" w:rsidRDefault="00125EC5"/>
        </w:tc>
        <w:tc>
          <w:tcPr>
            <w:tcW w:w="1620" w:type="dxa"/>
            <w:tcBorders>
              <w:bottom w:val="dotted" w:sz="4" w:space="0" w:color="auto"/>
            </w:tcBorders>
            <w:vAlign w:val="center"/>
          </w:tcPr>
          <w:p w14:paraId="522A1A1F" w14:textId="77777777" w:rsidR="00125EC5" w:rsidRDefault="00125EC5"/>
        </w:tc>
        <w:tc>
          <w:tcPr>
            <w:tcW w:w="1620" w:type="dxa"/>
            <w:tcBorders>
              <w:bottom w:val="dotted" w:sz="4" w:space="0" w:color="auto"/>
            </w:tcBorders>
            <w:vAlign w:val="center"/>
          </w:tcPr>
          <w:p w14:paraId="3438ECC2" w14:textId="77777777" w:rsidR="00125EC5" w:rsidRDefault="00F35505">
            <w:pPr>
              <w:jc w:val="left"/>
              <w:divId w:val="1"/>
            </w:pPr>
            <w:r>
              <w:rPr>
                <w:sz w:val="16"/>
              </w:rPr>
              <w:t>Yakumo</w:t>
            </w:r>
          </w:p>
        </w:tc>
        <w:tc>
          <w:tcPr>
            <w:tcW w:w="1620" w:type="dxa"/>
            <w:tcBorders>
              <w:bottom w:val="dotted" w:sz="4" w:space="0" w:color="auto"/>
            </w:tcBorders>
            <w:vAlign w:val="center"/>
          </w:tcPr>
          <w:p w14:paraId="06DF8B9F" w14:textId="77777777" w:rsidR="00125EC5" w:rsidRDefault="00F35505">
            <w:pPr>
              <w:jc w:val="center"/>
              <w:divId w:val="1"/>
            </w:pPr>
            <w:r>
              <w:rPr>
                <w:rFonts w:eastAsia="Arial"/>
                <w:sz w:val="16"/>
              </w:rPr>
              <w:t xml:space="preserve">4 </w:t>
            </w:r>
          </w:p>
        </w:tc>
      </w:tr>
      <w:tr w:rsidR="00125EC5" w14:paraId="30A7B225" w14:textId="77777777">
        <w:trPr>
          <w:trHeight w:val="320"/>
        </w:trPr>
        <w:tc>
          <w:tcPr>
            <w:tcW w:w="1620" w:type="dxa"/>
            <w:gridSpan w:val="2"/>
            <w:vMerge/>
          </w:tcPr>
          <w:p w14:paraId="08CA155A" w14:textId="77777777" w:rsidR="00125EC5" w:rsidRDefault="00125EC5"/>
        </w:tc>
        <w:tc>
          <w:tcPr>
            <w:tcW w:w="1620" w:type="dxa"/>
            <w:gridSpan w:val="2"/>
            <w:tcBorders>
              <w:bottom w:val="dotted" w:sz="4" w:space="0" w:color="auto"/>
            </w:tcBorders>
            <w:vAlign w:val="center"/>
          </w:tcPr>
          <w:p w14:paraId="4BA1CF86" w14:textId="77777777" w:rsidR="00125EC5" w:rsidRDefault="00F35505">
            <w:pPr>
              <w:jc w:val="left"/>
              <w:divId w:val="1"/>
            </w:pPr>
            <w:r>
              <w:rPr>
                <w:sz w:val="16"/>
              </w:rPr>
              <w:t>dark yellow green</w:t>
            </w:r>
          </w:p>
        </w:tc>
        <w:tc>
          <w:tcPr>
            <w:tcW w:w="1620" w:type="dxa"/>
            <w:gridSpan w:val="2"/>
            <w:tcBorders>
              <w:bottom w:val="dotted" w:sz="4" w:space="0" w:color="auto"/>
            </w:tcBorders>
            <w:vAlign w:val="center"/>
          </w:tcPr>
          <w:p w14:paraId="19A31981" w14:textId="77777777" w:rsidR="00125EC5" w:rsidRDefault="00125EC5"/>
        </w:tc>
        <w:tc>
          <w:tcPr>
            <w:tcW w:w="1620" w:type="dxa"/>
            <w:tcBorders>
              <w:bottom w:val="dotted" w:sz="4" w:space="0" w:color="auto"/>
            </w:tcBorders>
            <w:vAlign w:val="center"/>
          </w:tcPr>
          <w:p w14:paraId="21162AD4" w14:textId="77777777" w:rsidR="00125EC5" w:rsidRDefault="00125EC5"/>
        </w:tc>
        <w:tc>
          <w:tcPr>
            <w:tcW w:w="1620" w:type="dxa"/>
            <w:tcBorders>
              <w:bottom w:val="dotted" w:sz="4" w:space="0" w:color="auto"/>
            </w:tcBorders>
            <w:vAlign w:val="center"/>
          </w:tcPr>
          <w:p w14:paraId="6A75CCFF" w14:textId="77777777" w:rsidR="00125EC5" w:rsidRDefault="00125EC5"/>
        </w:tc>
        <w:tc>
          <w:tcPr>
            <w:tcW w:w="1620" w:type="dxa"/>
            <w:tcBorders>
              <w:bottom w:val="dotted" w:sz="4" w:space="0" w:color="auto"/>
            </w:tcBorders>
            <w:vAlign w:val="center"/>
          </w:tcPr>
          <w:p w14:paraId="44464580" w14:textId="77777777" w:rsidR="00125EC5" w:rsidRDefault="00F35505">
            <w:pPr>
              <w:jc w:val="left"/>
              <w:divId w:val="1"/>
            </w:pPr>
            <w:r>
              <w:rPr>
                <w:sz w:val="16"/>
              </w:rPr>
              <w:t>Gold Nijisseiki</w:t>
            </w:r>
          </w:p>
        </w:tc>
        <w:tc>
          <w:tcPr>
            <w:tcW w:w="1620" w:type="dxa"/>
            <w:tcBorders>
              <w:bottom w:val="dotted" w:sz="4" w:space="0" w:color="auto"/>
            </w:tcBorders>
            <w:vAlign w:val="center"/>
          </w:tcPr>
          <w:p w14:paraId="56E52ACC" w14:textId="77777777" w:rsidR="00125EC5" w:rsidRDefault="00F35505">
            <w:pPr>
              <w:jc w:val="center"/>
              <w:divId w:val="1"/>
            </w:pPr>
            <w:r>
              <w:rPr>
                <w:rFonts w:eastAsia="Arial"/>
                <w:sz w:val="16"/>
              </w:rPr>
              <w:t xml:space="preserve">5 </w:t>
            </w:r>
          </w:p>
        </w:tc>
      </w:tr>
      <w:tr w:rsidR="00125EC5" w14:paraId="142E9A3E" w14:textId="77777777">
        <w:trPr>
          <w:trHeight w:val="360"/>
        </w:trPr>
        <w:tc>
          <w:tcPr>
            <w:tcW w:w="810" w:type="dxa"/>
            <w:tcBorders>
              <w:right w:val="dotted" w:sz="4" w:space="0" w:color="auto"/>
            </w:tcBorders>
            <w:shd w:val="clear" w:color="auto" w:fill="DFDFD7"/>
            <w:vAlign w:val="center"/>
          </w:tcPr>
          <w:p w14:paraId="2C6A0DB5" w14:textId="77777777" w:rsidR="00125EC5" w:rsidRDefault="00F35505">
            <w:r>
              <w:rPr>
                <w:rFonts w:eastAsia="Arial"/>
                <w:b/>
                <w:sz w:val="16"/>
              </w:rPr>
              <w:lastRenderedPageBreak/>
              <w:t>36.</w:t>
            </w:r>
          </w:p>
        </w:tc>
        <w:tc>
          <w:tcPr>
            <w:tcW w:w="810" w:type="dxa"/>
            <w:tcBorders>
              <w:right w:val="dotted" w:sz="4" w:space="0" w:color="auto"/>
            </w:tcBorders>
            <w:shd w:val="clear" w:color="auto" w:fill="DFDFD7"/>
            <w:vAlign w:val="center"/>
          </w:tcPr>
          <w:p w14:paraId="7B9CB18A"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455404B3" w14:textId="77777777" w:rsidR="00125EC5" w:rsidRDefault="00F35505">
            <w:r>
              <w:rPr>
                <w:rFonts w:eastAsia="Arial"/>
                <w:b/>
                <w:sz w:val="16"/>
              </w:rPr>
              <w:t>PQ</w:t>
            </w:r>
          </w:p>
        </w:tc>
        <w:tc>
          <w:tcPr>
            <w:tcW w:w="810" w:type="dxa"/>
            <w:tcBorders>
              <w:right w:val="dotted" w:sz="4" w:space="0" w:color="auto"/>
            </w:tcBorders>
            <w:shd w:val="clear" w:color="auto" w:fill="DFDFD7"/>
            <w:vAlign w:val="center"/>
          </w:tcPr>
          <w:p w14:paraId="434533C0" w14:textId="77777777" w:rsidR="00125EC5" w:rsidRDefault="00F35505">
            <w:r>
              <w:rPr>
                <w:rFonts w:eastAsia="Arial"/>
                <w:b/>
                <w:sz w:val="16"/>
              </w:rPr>
              <w:t>VG</w:t>
            </w:r>
          </w:p>
        </w:tc>
        <w:tc>
          <w:tcPr>
            <w:tcW w:w="810" w:type="dxa"/>
            <w:tcBorders>
              <w:right w:val="dotted" w:sz="4" w:space="0" w:color="auto"/>
            </w:tcBorders>
            <w:shd w:val="clear" w:color="auto" w:fill="DFDFD7"/>
            <w:vAlign w:val="center"/>
          </w:tcPr>
          <w:p w14:paraId="50DF15BB" w14:textId="77777777" w:rsidR="00125EC5" w:rsidRDefault="00125EC5"/>
        </w:tc>
        <w:tc>
          <w:tcPr>
            <w:tcW w:w="810" w:type="dxa"/>
            <w:tcBorders>
              <w:right w:val="dotted" w:sz="4" w:space="0" w:color="auto"/>
            </w:tcBorders>
            <w:shd w:val="clear" w:color="auto" w:fill="DFDFD7"/>
            <w:vAlign w:val="center"/>
          </w:tcPr>
          <w:p w14:paraId="19517DA1" w14:textId="77777777" w:rsidR="00125EC5" w:rsidRDefault="00125EC5"/>
        </w:tc>
        <w:tc>
          <w:tcPr>
            <w:tcW w:w="1620" w:type="dxa"/>
            <w:shd w:val="clear" w:color="auto" w:fill="DFDFD7"/>
            <w:vAlign w:val="center"/>
          </w:tcPr>
          <w:p w14:paraId="664D4308" w14:textId="77777777" w:rsidR="00125EC5" w:rsidRDefault="00125EC5"/>
        </w:tc>
        <w:tc>
          <w:tcPr>
            <w:tcW w:w="1620" w:type="dxa"/>
            <w:shd w:val="clear" w:color="auto" w:fill="DFDFD7"/>
          </w:tcPr>
          <w:p w14:paraId="3D1176ED" w14:textId="77777777" w:rsidR="00125EC5" w:rsidRDefault="00125EC5"/>
        </w:tc>
        <w:tc>
          <w:tcPr>
            <w:tcW w:w="1620" w:type="dxa"/>
            <w:shd w:val="clear" w:color="auto" w:fill="DFDFD7"/>
          </w:tcPr>
          <w:p w14:paraId="620C46F3" w14:textId="77777777" w:rsidR="00125EC5" w:rsidRDefault="00125EC5"/>
        </w:tc>
        <w:tc>
          <w:tcPr>
            <w:tcW w:w="1620" w:type="dxa"/>
            <w:shd w:val="clear" w:color="auto" w:fill="DFDFD7"/>
          </w:tcPr>
          <w:p w14:paraId="0C0AC4DA" w14:textId="77777777" w:rsidR="00125EC5" w:rsidRDefault="00125EC5"/>
        </w:tc>
      </w:tr>
      <w:tr w:rsidR="00125EC5" w14:paraId="5988CC2D" w14:textId="77777777">
        <w:trPr>
          <w:trHeight w:val="440"/>
        </w:trPr>
        <w:tc>
          <w:tcPr>
            <w:tcW w:w="1620" w:type="dxa"/>
            <w:gridSpan w:val="2"/>
            <w:vMerge w:val="restart"/>
          </w:tcPr>
          <w:p w14:paraId="5ADFF518" w14:textId="77777777" w:rsidR="00125EC5" w:rsidRDefault="00125EC5"/>
        </w:tc>
        <w:tc>
          <w:tcPr>
            <w:tcW w:w="1620" w:type="dxa"/>
            <w:gridSpan w:val="2"/>
            <w:tcBorders>
              <w:bottom w:val="dotted" w:sz="4" w:space="0" w:color="auto"/>
            </w:tcBorders>
          </w:tcPr>
          <w:p w14:paraId="5CCA78E0" w14:textId="77777777" w:rsidR="00125EC5" w:rsidRDefault="00F35505">
            <w:pPr>
              <w:spacing w:before="113" w:after="113"/>
              <w:jc w:val="left"/>
              <w:divId w:val="1"/>
            </w:pPr>
            <w:r>
              <w:rPr>
                <w:b/>
                <w:sz w:val="16"/>
              </w:rPr>
              <w:t>Fruit: relative area of over color</w:t>
            </w:r>
          </w:p>
        </w:tc>
        <w:tc>
          <w:tcPr>
            <w:tcW w:w="1620" w:type="dxa"/>
            <w:gridSpan w:val="2"/>
            <w:tcBorders>
              <w:bottom w:val="dotted" w:sz="4" w:space="0" w:color="auto"/>
            </w:tcBorders>
          </w:tcPr>
          <w:p w14:paraId="5E8C1D70" w14:textId="77777777" w:rsidR="00125EC5" w:rsidRDefault="00125EC5"/>
        </w:tc>
        <w:tc>
          <w:tcPr>
            <w:tcW w:w="1620" w:type="dxa"/>
            <w:tcBorders>
              <w:bottom w:val="dotted" w:sz="4" w:space="0" w:color="auto"/>
            </w:tcBorders>
          </w:tcPr>
          <w:p w14:paraId="40523963" w14:textId="77777777" w:rsidR="00125EC5" w:rsidRDefault="00125EC5"/>
        </w:tc>
        <w:tc>
          <w:tcPr>
            <w:tcW w:w="1620" w:type="dxa"/>
            <w:tcBorders>
              <w:bottom w:val="dotted" w:sz="4" w:space="0" w:color="auto"/>
            </w:tcBorders>
          </w:tcPr>
          <w:p w14:paraId="2D7073CA" w14:textId="77777777" w:rsidR="00125EC5" w:rsidRDefault="00125EC5"/>
        </w:tc>
        <w:tc>
          <w:tcPr>
            <w:tcW w:w="1620" w:type="dxa"/>
            <w:tcBorders>
              <w:bottom w:val="dotted" w:sz="4" w:space="0" w:color="auto"/>
            </w:tcBorders>
          </w:tcPr>
          <w:p w14:paraId="4E16EAA4" w14:textId="77777777" w:rsidR="00125EC5" w:rsidRDefault="00125EC5"/>
        </w:tc>
        <w:tc>
          <w:tcPr>
            <w:tcW w:w="1620" w:type="dxa"/>
            <w:tcBorders>
              <w:bottom w:val="dotted" w:sz="4" w:space="0" w:color="auto"/>
            </w:tcBorders>
          </w:tcPr>
          <w:p w14:paraId="603482BF" w14:textId="77777777" w:rsidR="00125EC5" w:rsidRDefault="00125EC5"/>
        </w:tc>
      </w:tr>
      <w:tr w:rsidR="00125EC5" w14:paraId="2B09DC78" w14:textId="77777777">
        <w:trPr>
          <w:trHeight w:val="320"/>
        </w:trPr>
        <w:tc>
          <w:tcPr>
            <w:tcW w:w="1620" w:type="dxa"/>
            <w:gridSpan w:val="2"/>
            <w:vMerge/>
          </w:tcPr>
          <w:p w14:paraId="700DBEAD" w14:textId="77777777" w:rsidR="00125EC5" w:rsidRDefault="00125EC5"/>
        </w:tc>
        <w:tc>
          <w:tcPr>
            <w:tcW w:w="1620" w:type="dxa"/>
            <w:gridSpan w:val="2"/>
            <w:tcBorders>
              <w:bottom w:val="dotted" w:sz="4" w:space="0" w:color="auto"/>
            </w:tcBorders>
            <w:vAlign w:val="center"/>
          </w:tcPr>
          <w:p w14:paraId="5A58D501" w14:textId="77777777" w:rsidR="00125EC5" w:rsidRDefault="00F35505">
            <w:pPr>
              <w:jc w:val="left"/>
              <w:divId w:val="1"/>
            </w:pPr>
            <w:r>
              <w:rPr>
                <w:sz w:val="16"/>
              </w:rPr>
              <w:t>absent or very small</w:t>
            </w:r>
          </w:p>
        </w:tc>
        <w:tc>
          <w:tcPr>
            <w:tcW w:w="1620" w:type="dxa"/>
            <w:gridSpan w:val="2"/>
            <w:tcBorders>
              <w:bottom w:val="dotted" w:sz="4" w:space="0" w:color="auto"/>
            </w:tcBorders>
            <w:vAlign w:val="center"/>
          </w:tcPr>
          <w:p w14:paraId="1CF05F68" w14:textId="77777777" w:rsidR="00125EC5" w:rsidRDefault="00125EC5"/>
        </w:tc>
        <w:tc>
          <w:tcPr>
            <w:tcW w:w="1620" w:type="dxa"/>
            <w:tcBorders>
              <w:bottom w:val="dotted" w:sz="4" w:space="0" w:color="auto"/>
            </w:tcBorders>
            <w:vAlign w:val="center"/>
          </w:tcPr>
          <w:p w14:paraId="4C88DCAA" w14:textId="77777777" w:rsidR="00125EC5" w:rsidRDefault="00125EC5"/>
        </w:tc>
        <w:tc>
          <w:tcPr>
            <w:tcW w:w="1620" w:type="dxa"/>
            <w:tcBorders>
              <w:bottom w:val="dotted" w:sz="4" w:space="0" w:color="auto"/>
            </w:tcBorders>
            <w:vAlign w:val="center"/>
          </w:tcPr>
          <w:p w14:paraId="39865554" w14:textId="77777777" w:rsidR="00125EC5" w:rsidRDefault="00125EC5"/>
        </w:tc>
        <w:tc>
          <w:tcPr>
            <w:tcW w:w="1620" w:type="dxa"/>
            <w:tcBorders>
              <w:bottom w:val="dotted" w:sz="4" w:space="0" w:color="auto"/>
            </w:tcBorders>
            <w:vAlign w:val="center"/>
          </w:tcPr>
          <w:p w14:paraId="71843CBF" w14:textId="77777777" w:rsidR="00125EC5" w:rsidRDefault="00F35505">
            <w:pPr>
              <w:jc w:val="left"/>
              <w:divId w:val="1"/>
            </w:pPr>
            <w:r>
              <w:rPr>
                <w:sz w:val="16"/>
              </w:rPr>
              <w:t>Hosui, Kosui</w:t>
            </w:r>
          </w:p>
        </w:tc>
        <w:tc>
          <w:tcPr>
            <w:tcW w:w="1620" w:type="dxa"/>
            <w:tcBorders>
              <w:bottom w:val="dotted" w:sz="4" w:space="0" w:color="auto"/>
            </w:tcBorders>
            <w:vAlign w:val="center"/>
          </w:tcPr>
          <w:p w14:paraId="791B654B" w14:textId="77777777" w:rsidR="00125EC5" w:rsidRDefault="00F35505">
            <w:pPr>
              <w:jc w:val="center"/>
              <w:divId w:val="1"/>
            </w:pPr>
            <w:r>
              <w:rPr>
                <w:rFonts w:eastAsia="Arial"/>
                <w:sz w:val="16"/>
              </w:rPr>
              <w:t xml:space="preserve">1 </w:t>
            </w:r>
          </w:p>
        </w:tc>
      </w:tr>
      <w:tr w:rsidR="00125EC5" w14:paraId="2773BFF0" w14:textId="77777777">
        <w:trPr>
          <w:trHeight w:val="320"/>
        </w:trPr>
        <w:tc>
          <w:tcPr>
            <w:tcW w:w="1620" w:type="dxa"/>
            <w:gridSpan w:val="2"/>
            <w:vMerge/>
          </w:tcPr>
          <w:p w14:paraId="345BA290" w14:textId="77777777" w:rsidR="00125EC5" w:rsidRDefault="00125EC5"/>
        </w:tc>
        <w:tc>
          <w:tcPr>
            <w:tcW w:w="1620" w:type="dxa"/>
            <w:gridSpan w:val="2"/>
            <w:tcBorders>
              <w:bottom w:val="dotted" w:sz="4" w:space="0" w:color="auto"/>
            </w:tcBorders>
            <w:vAlign w:val="center"/>
          </w:tcPr>
          <w:p w14:paraId="3A784647" w14:textId="77777777" w:rsidR="00125EC5" w:rsidRDefault="00F35505">
            <w:pPr>
              <w:jc w:val="left"/>
              <w:divId w:val="1"/>
            </w:pPr>
            <w:r>
              <w:rPr>
                <w:sz w:val="16"/>
              </w:rPr>
              <w:t>small</w:t>
            </w:r>
          </w:p>
        </w:tc>
        <w:tc>
          <w:tcPr>
            <w:tcW w:w="1620" w:type="dxa"/>
            <w:gridSpan w:val="2"/>
            <w:tcBorders>
              <w:bottom w:val="dotted" w:sz="4" w:space="0" w:color="auto"/>
            </w:tcBorders>
            <w:vAlign w:val="center"/>
          </w:tcPr>
          <w:p w14:paraId="332CF513" w14:textId="77777777" w:rsidR="00125EC5" w:rsidRDefault="00125EC5"/>
        </w:tc>
        <w:tc>
          <w:tcPr>
            <w:tcW w:w="1620" w:type="dxa"/>
            <w:tcBorders>
              <w:bottom w:val="dotted" w:sz="4" w:space="0" w:color="auto"/>
            </w:tcBorders>
            <w:vAlign w:val="center"/>
          </w:tcPr>
          <w:p w14:paraId="5EC2A73A" w14:textId="77777777" w:rsidR="00125EC5" w:rsidRDefault="00125EC5"/>
        </w:tc>
        <w:tc>
          <w:tcPr>
            <w:tcW w:w="1620" w:type="dxa"/>
            <w:tcBorders>
              <w:bottom w:val="dotted" w:sz="4" w:space="0" w:color="auto"/>
            </w:tcBorders>
            <w:vAlign w:val="center"/>
          </w:tcPr>
          <w:p w14:paraId="6C96474A" w14:textId="77777777" w:rsidR="00125EC5" w:rsidRDefault="00125EC5"/>
        </w:tc>
        <w:tc>
          <w:tcPr>
            <w:tcW w:w="1620" w:type="dxa"/>
            <w:tcBorders>
              <w:bottom w:val="dotted" w:sz="4" w:space="0" w:color="auto"/>
            </w:tcBorders>
            <w:vAlign w:val="center"/>
          </w:tcPr>
          <w:p w14:paraId="5C39DF50" w14:textId="77777777" w:rsidR="00125EC5" w:rsidRDefault="00125EC5"/>
        </w:tc>
        <w:tc>
          <w:tcPr>
            <w:tcW w:w="1620" w:type="dxa"/>
            <w:tcBorders>
              <w:bottom w:val="dotted" w:sz="4" w:space="0" w:color="auto"/>
            </w:tcBorders>
            <w:vAlign w:val="center"/>
          </w:tcPr>
          <w:p w14:paraId="3338DC9A" w14:textId="77777777" w:rsidR="00125EC5" w:rsidRDefault="00F35505">
            <w:pPr>
              <w:jc w:val="center"/>
              <w:divId w:val="1"/>
            </w:pPr>
            <w:r>
              <w:rPr>
                <w:rFonts w:eastAsia="Arial"/>
                <w:sz w:val="16"/>
              </w:rPr>
              <w:t xml:space="preserve">2 </w:t>
            </w:r>
          </w:p>
        </w:tc>
      </w:tr>
      <w:tr w:rsidR="00125EC5" w14:paraId="24A0ED59" w14:textId="77777777">
        <w:trPr>
          <w:trHeight w:val="320"/>
        </w:trPr>
        <w:tc>
          <w:tcPr>
            <w:tcW w:w="1620" w:type="dxa"/>
            <w:gridSpan w:val="2"/>
            <w:vMerge/>
          </w:tcPr>
          <w:p w14:paraId="1E971250" w14:textId="77777777" w:rsidR="00125EC5" w:rsidRDefault="00125EC5"/>
        </w:tc>
        <w:tc>
          <w:tcPr>
            <w:tcW w:w="1620" w:type="dxa"/>
            <w:gridSpan w:val="2"/>
            <w:tcBorders>
              <w:bottom w:val="dotted" w:sz="4" w:space="0" w:color="auto"/>
            </w:tcBorders>
            <w:vAlign w:val="center"/>
          </w:tcPr>
          <w:p w14:paraId="24A63C6A" w14:textId="77777777" w:rsidR="00125EC5" w:rsidRDefault="00F35505">
            <w:pPr>
              <w:jc w:val="left"/>
              <w:divId w:val="1"/>
            </w:pPr>
            <w:r>
              <w:rPr>
                <w:sz w:val="16"/>
              </w:rPr>
              <w:t>medium</w:t>
            </w:r>
          </w:p>
        </w:tc>
        <w:tc>
          <w:tcPr>
            <w:tcW w:w="1620" w:type="dxa"/>
            <w:gridSpan w:val="2"/>
            <w:tcBorders>
              <w:bottom w:val="dotted" w:sz="4" w:space="0" w:color="auto"/>
            </w:tcBorders>
            <w:vAlign w:val="center"/>
          </w:tcPr>
          <w:p w14:paraId="18686E93" w14:textId="77777777" w:rsidR="00125EC5" w:rsidRDefault="00125EC5"/>
        </w:tc>
        <w:tc>
          <w:tcPr>
            <w:tcW w:w="1620" w:type="dxa"/>
            <w:tcBorders>
              <w:bottom w:val="dotted" w:sz="4" w:space="0" w:color="auto"/>
            </w:tcBorders>
            <w:vAlign w:val="center"/>
          </w:tcPr>
          <w:p w14:paraId="7966BC7D" w14:textId="77777777" w:rsidR="00125EC5" w:rsidRDefault="00125EC5"/>
        </w:tc>
        <w:tc>
          <w:tcPr>
            <w:tcW w:w="1620" w:type="dxa"/>
            <w:tcBorders>
              <w:bottom w:val="dotted" w:sz="4" w:space="0" w:color="auto"/>
            </w:tcBorders>
            <w:vAlign w:val="center"/>
          </w:tcPr>
          <w:p w14:paraId="755A055D" w14:textId="77777777" w:rsidR="00125EC5" w:rsidRDefault="00125EC5"/>
        </w:tc>
        <w:tc>
          <w:tcPr>
            <w:tcW w:w="1620" w:type="dxa"/>
            <w:tcBorders>
              <w:bottom w:val="dotted" w:sz="4" w:space="0" w:color="auto"/>
            </w:tcBorders>
            <w:vAlign w:val="center"/>
          </w:tcPr>
          <w:p w14:paraId="198CA7AA" w14:textId="77777777" w:rsidR="00125EC5" w:rsidRDefault="00125EC5"/>
        </w:tc>
        <w:tc>
          <w:tcPr>
            <w:tcW w:w="1620" w:type="dxa"/>
            <w:tcBorders>
              <w:bottom w:val="dotted" w:sz="4" w:space="0" w:color="auto"/>
            </w:tcBorders>
            <w:vAlign w:val="center"/>
          </w:tcPr>
          <w:p w14:paraId="4408E75F" w14:textId="77777777" w:rsidR="00125EC5" w:rsidRDefault="00F35505">
            <w:pPr>
              <w:jc w:val="center"/>
              <w:divId w:val="1"/>
            </w:pPr>
            <w:r>
              <w:rPr>
                <w:rFonts w:eastAsia="Arial"/>
                <w:sz w:val="16"/>
              </w:rPr>
              <w:t xml:space="preserve">3 </w:t>
            </w:r>
          </w:p>
        </w:tc>
      </w:tr>
      <w:tr w:rsidR="00125EC5" w14:paraId="45D6E201" w14:textId="77777777">
        <w:trPr>
          <w:trHeight w:val="320"/>
        </w:trPr>
        <w:tc>
          <w:tcPr>
            <w:tcW w:w="1620" w:type="dxa"/>
            <w:gridSpan w:val="2"/>
            <w:vMerge/>
          </w:tcPr>
          <w:p w14:paraId="4CBE2DE6" w14:textId="77777777" w:rsidR="00125EC5" w:rsidRDefault="00125EC5"/>
        </w:tc>
        <w:tc>
          <w:tcPr>
            <w:tcW w:w="1620" w:type="dxa"/>
            <w:gridSpan w:val="2"/>
            <w:tcBorders>
              <w:bottom w:val="dotted" w:sz="4" w:space="0" w:color="auto"/>
            </w:tcBorders>
            <w:vAlign w:val="center"/>
          </w:tcPr>
          <w:p w14:paraId="36F39DBB" w14:textId="77777777" w:rsidR="00125EC5" w:rsidRDefault="00F35505">
            <w:pPr>
              <w:jc w:val="left"/>
              <w:divId w:val="1"/>
            </w:pPr>
            <w:r>
              <w:rPr>
                <w:sz w:val="16"/>
              </w:rPr>
              <w:t>large</w:t>
            </w:r>
          </w:p>
        </w:tc>
        <w:tc>
          <w:tcPr>
            <w:tcW w:w="1620" w:type="dxa"/>
            <w:gridSpan w:val="2"/>
            <w:tcBorders>
              <w:bottom w:val="dotted" w:sz="4" w:space="0" w:color="auto"/>
            </w:tcBorders>
            <w:vAlign w:val="center"/>
          </w:tcPr>
          <w:p w14:paraId="3AF6EC38" w14:textId="77777777" w:rsidR="00125EC5" w:rsidRDefault="00125EC5"/>
        </w:tc>
        <w:tc>
          <w:tcPr>
            <w:tcW w:w="1620" w:type="dxa"/>
            <w:tcBorders>
              <w:bottom w:val="dotted" w:sz="4" w:space="0" w:color="auto"/>
            </w:tcBorders>
            <w:vAlign w:val="center"/>
          </w:tcPr>
          <w:p w14:paraId="2DD0FFA7" w14:textId="77777777" w:rsidR="00125EC5" w:rsidRDefault="00125EC5"/>
        </w:tc>
        <w:tc>
          <w:tcPr>
            <w:tcW w:w="1620" w:type="dxa"/>
            <w:tcBorders>
              <w:bottom w:val="dotted" w:sz="4" w:space="0" w:color="auto"/>
            </w:tcBorders>
            <w:vAlign w:val="center"/>
          </w:tcPr>
          <w:p w14:paraId="45EC854E" w14:textId="77777777" w:rsidR="00125EC5" w:rsidRDefault="00125EC5"/>
        </w:tc>
        <w:tc>
          <w:tcPr>
            <w:tcW w:w="1620" w:type="dxa"/>
            <w:tcBorders>
              <w:bottom w:val="dotted" w:sz="4" w:space="0" w:color="auto"/>
            </w:tcBorders>
            <w:vAlign w:val="center"/>
          </w:tcPr>
          <w:p w14:paraId="1DC2E0CC" w14:textId="77777777" w:rsidR="00125EC5" w:rsidRDefault="00F35505">
            <w:pPr>
              <w:jc w:val="left"/>
              <w:divId w:val="1"/>
            </w:pPr>
            <w:r>
              <w:rPr>
                <w:sz w:val="16"/>
              </w:rPr>
              <w:t>PremP109</w:t>
            </w:r>
          </w:p>
        </w:tc>
        <w:tc>
          <w:tcPr>
            <w:tcW w:w="1620" w:type="dxa"/>
            <w:tcBorders>
              <w:bottom w:val="dotted" w:sz="4" w:space="0" w:color="auto"/>
            </w:tcBorders>
            <w:vAlign w:val="center"/>
          </w:tcPr>
          <w:p w14:paraId="5836B552" w14:textId="77777777" w:rsidR="00125EC5" w:rsidRDefault="00F35505">
            <w:pPr>
              <w:jc w:val="center"/>
              <w:divId w:val="1"/>
            </w:pPr>
            <w:r>
              <w:rPr>
                <w:rFonts w:eastAsia="Arial"/>
                <w:sz w:val="16"/>
              </w:rPr>
              <w:t xml:space="preserve">4 </w:t>
            </w:r>
          </w:p>
        </w:tc>
      </w:tr>
      <w:tr w:rsidR="00125EC5" w14:paraId="57FED21F" w14:textId="77777777">
        <w:trPr>
          <w:trHeight w:val="320"/>
        </w:trPr>
        <w:tc>
          <w:tcPr>
            <w:tcW w:w="1620" w:type="dxa"/>
            <w:gridSpan w:val="2"/>
            <w:vMerge/>
          </w:tcPr>
          <w:p w14:paraId="5FA92AAF" w14:textId="77777777" w:rsidR="00125EC5" w:rsidRDefault="00125EC5"/>
        </w:tc>
        <w:tc>
          <w:tcPr>
            <w:tcW w:w="1620" w:type="dxa"/>
            <w:gridSpan w:val="2"/>
            <w:tcBorders>
              <w:bottom w:val="dotted" w:sz="4" w:space="0" w:color="auto"/>
            </w:tcBorders>
            <w:vAlign w:val="center"/>
          </w:tcPr>
          <w:p w14:paraId="77D7721C" w14:textId="77777777" w:rsidR="00125EC5" w:rsidRDefault="00F35505">
            <w:pPr>
              <w:jc w:val="left"/>
              <w:divId w:val="1"/>
            </w:pPr>
            <w:r>
              <w:rPr>
                <w:sz w:val="16"/>
              </w:rPr>
              <w:t>very large</w:t>
            </w:r>
          </w:p>
        </w:tc>
        <w:tc>
          <w:tcPr>
            <w:tcW w:w="1620" w:type="dxa"/>
            <w:gridSpan w:val="2"/>
            <w:tcBorders>
              <w:bottom w:val="dotted" w:sz="4" w:space="0" w:color="auto"/>
            </w:tcBorders>
            <w:vAlign w:val="center"/>
          </w:tcPr>
          <w:p w14:paraId="1F4183A6" w14:textId="77777777" w:rsidR="00125EC5" w:rsidRDefault="00125EC5"/>
        </w:tc>
        <w:tc>
          <w:tcPr>
            <w:tcW w:w="1620" w:type="dxa"/>
            <w:tcBorders>
              <w:bottom w:val="dotted" w:sz="4" w:space="0" w:color="auto"/>
            </w:tcBorders>
            <w:vAlign w:val="center"/>
          </w:tcPr>
          <w:p w14:paraId="2F644B4D" w14:textId="77777777" w:rsidR="00125EC5" w:rsidRDefault="00125EC5"/>
        </w:tc>
        <w:tc>
          <w:tcPr>
            <w:tcW w:w="1620" w:type="dxa"/>
            <w:tcBorders>
              <w:bottom w:val="dotted" w:sz="4" w:space="0" w:color="auto"/>
            </w:tcBorders>
            <w:vAlign w:val="center"/>
          </w:tcPr>
          <w:p w14:paraId="35A99434" w14:textId="77777777" w:rsidR="00125EC5" w:rsidRDefault="00125EC5"/>
        </w:tc>
        <w:tc>
          <w:tcPr>
            <w:tcW w:w="1620" w:type="dxa"/>
            <w:tcBorders>
              <w:bottom w:val="dotted" w:sz="4" w:space="0" w:color="auto"/>
            </w:tcBorders>
            <w:vAlign w:val="center"/>
          </w:tcPr>
          <w:p w14:paraId="45A75074" w14:textId="77777777" w:rsidR="00125EC5" w:rsidRDefault="00125EC5"/>
        </w:tc>
        <w:tc>
          <w:tcPr>
            <w:tcW w:w="1620" w:type="dxa"/>
            <w:tcBorders>
              <w:bottom w:val="dotted" w:sz="4" w:space="0" w:color="auto"/>
            </w:tcBorders>
            <w:vAlign w:val="center"/>
          </w:tcPr>
          <w:p w14:paraId="3EC64982" w14:textId="77777777" w:rsidR="00125EC5" w:rsidRDefault="00F35505">
            <w:pPr>
              <w:jc w:val="center"/>
              <w:divId w:val="1"/>
            </w:pPr>
            <w:r>
              <w:rPr>
                <w:rFonts w:eastAsia="Arial"/>
                <w:sz w:val="16"/>
              </w:rPr>
              <w:t xml:space="preserve">5 </w:t>
            </w:r>
          </w:p>
        </w:tc>
      </w:tr>
      <w:tr w:rsidR="00125EC5" w14:paraId="3C11B906" w14:textId="77777777">
        <w:trPr>
          <w:trHeight w:val="360"/>
        </w:trPr>
        <w:tc>
          <w:tcPr>
            <w:tcW w:w="810" w:type="dxa"/>
            <w:tcBorders>
              <w:right w:val="dotted" w:sz="4" w:space="0" w:color="auto"/>
            </w:tcBorders>
            <w:shd w:val="clear" w:color="auto" w:fill="DFDFD7"/>
            <w:vAlign w:val="center"/>
          </w:tcPr>
          <w:p w14:paraId="65CFDD8E" w14:textId="77777777" w:rsidR="00125EC5" w:rsidRDefault="00F35505">
            <w:r>
              <w:rPr>
                <w:rFonts w:eastAsia="Arial"/>
                <w:b/>
                <w:sz w:val="16"/>
              </w:rPr>
              <w:t>37.</w:t>
            </w:r>
          </w:p>
        </w:tc>
        <w:tc>
          <w:tcPr>
            <w:tcW w:w="810" w:type="dxa"/>
            <w:tcBorders>
              <w:right w:val="dotted" w:sz="4" w:space="0" w:color="auto"/>
            </w:tcBorders>
            <w:shd w:val="clear" w:color="auto" w:fill="DFDFD7"/>
            <w:vAlign w:val="center"/>
          </w:tcPr>
          <w:p w14:paraId="727378CF"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52EE9070" w14:textId="77777777" w:rsidR="00125EC5" w:rsidRDefault="00F35505">
            <w:r>
              <w:rPr>
                <w:rFonts w:eastAsia="Arial"/>
                <w:b/>
                <w:sz w:val="16"/>
              </w:rPr>
              <w:t>PQ</w:t>
            </w:r>
          </w:p>
        </w:tc>
        <w:tc>
          <w:tcPr>
            <w:tcW w:w="810" w:type="dxa"/>
            <w:tcBorders>
              <w:right w:val="dotted" w:sz="4" w:space="0" w:color="auto"/>
            </w:tcBorders>
            <w:shd w:val="clear" w:color="auto" w:fill="DFDFD7"/>
            <w:vAlign w:val="center"/>
          </w:tcPr>
          <w:p w14:paraId="2528009D" w14:textId="77777777" w:rsidR="00125EC5" w:rsidRDefault="00F35505">
            <w:r>
              <w:rPr>
                <w:rFonts w:eastAsia="Arial"/>
                <w:b/>
                <w:sz w:val="16"/>
              </w:rPr>
              <w:t>VG</w:t>
            </w:r>
          </w:p>
        </w:tc>
        <w:tc>
          <w:tcPr>
            <w:tcW w:w="810" w:type="dxa"/>
            <w:tcBorders>
              <w:right w:val="dotted" w:sz="4" w:space="0" w:color="auto"/>
            </w:tcBorders>
            <w:shd w:val="clear" w:color="auto" w:fill="DFDFD7"/>
            <w:vAlign w:val="center"/>
          </w:tcPr>
          <w:p w14:paraId="0AAC5E68" w14:textId="77777777" w:rsidR="00125EC5" w:rsidRDefault="00125EC5"/>
        </w:tc>
        <w:tc>
          <w:tcPr>
            <w:tcW w:w="810" w:type="dxa"/>
            <w:tcBorders>
              <w:right w:val="dotted" w:sz="4" w:space="0" w:color="auto"/>
            </w:tcBorders>
            <w:shd w:val="clear" w:color="auto" w:fill="DFDFD7"/>
            <w:vAlign w:val="center"/>
          </w:tcPr>
          <w:p w14:paraId="11AE6751" w14:textId="77777777" w:rsidR="00125EC5" w:rsidRDefault="00125EC5"/>
        </w:tc>
        <w:tc>
          <w:tcPr>
            <w:tcW w:w="1620" w:type="dxa"/>
            <w:shd w:val="clear" w:color="auto" w:fill="DFDFD7"/>
            <w:vAlign w:val="center"/>
          </w:tcPr>
          <w:p w14:paraId="6ABE565B" w14:textId="77777777" w:rsidR="00125EC5" w:rsidRDefault="00125EC5"/>
        </w:tc>
        <w:tc>
          <w:tcPr>
            <w:tcW w:w="1620" w:type="dxa"/>
            <w:shd w:val="clear" w:color="auto" w:fill="DFDFD7"/>
          </w:tcPr>
          <w:p w14:paraId="2303C949" w14:textId="77777777" w:rsidR="00125EC5" w:rsidRDefault="00125EC5"/>
        </w:tc>
        <w:tc>
          <w:tcPr>
            <w:tcW w:w="1620" w:type="dxa"/>
            <w:shd w:val="clear" w:color="auto" w:fill="DFDFD7"/>
          </w:tcPr>
          <w:p w14:paraId="634DC265" w14:textId="77777777" w:rsidR="00125EC5" w:rsidRDefault="00125EC5"/>
        </w:tc>
        <w:tc>
          <w:tcPr>
            <w:tcW w:w="1620" w:type="dxa"/>
            <w:shd w:val="clear" w:color="auto" w:fill="DFDFD7"/>
          </w:tcPr>
          <w:p w14:paraId="39278478" w14:textId="77777777" w:rsidR="00125EC5" w:rsidRDefault="00125EC5"/>
        </w:tc>
      </w:tr>
      <w:tr w:rsidR="00125EC5" w14:paraId="4694EF66" w14:textId="77777777">
        <w:trPr>
          <w:trHeight w:val="440"/>
        </w:trPr>
        <w:tc>
          <w:tcPr>
            <w:tcW w:w="1620" w:type="dxa"/>
            <w:gridSpan w:val="2"/>
            <w:vMerge w:val="restart"/>
          </w:tcPr>
          <w:p w14:paraId="0EF3F552" w14:textId="77777777" w:rsidR="00125EC5" w:rsidRDefault="00125EC5"/>
        </w:tc>
        <w:tc>
          <w:tcPr>
            <w:tcW w:w="1620" w:type="dxa"/>
            <w:gridSpan w:val="2"/>
            <w:tcBorders>
              <w:bottom w:val="dotted" w:sz="4" w:space="0" w:color="auto"/>
            </w:tcBorders>
          </w:tcPr>
          <w:p w14:paraId="401711F9" w14:textId="77777777" w:rsidR="00125EC5" w:rsidRDefault="00F35505">
            <w:pPr>
              <w:spacing w:before="113" w:after="113"/>
              <w:jc w:val="left"/>
              <w:divId w:val="1"/>
            </w:pPr>
            <w:r>
              <w:rPr>
                <w:b/>
                <w:sz w:val="16"/>
              </w:rPr>
              <w:t>Fruit: hue of over color (aligned states of expression with Eruropean Pear)</w:t>
            </w:r>
          </w:p>
        </w:tc>
        <w:tc>
          <w:tcPr>
            <w:tcW w:w="1620" w:type="dxa"/>
            <w:gridSpan w:val="2"/>
            <w:tcBorders>
              <w:bottom w:val="dotted" w:sz="4" w:space="0" w:color="auto"/>
            </w:tcBorders>
          </w:tcPr>
          <w:p w14:paraId="5019465D" w14:textId="77777777" w:rsidR="00125EC5" w:rsidRDefault="00125EC5"/>
        </w:tc>
        <w:tc>
          <w:tcPr>
            <w:tcW w:w="1620" w:type="dxa"/>
            <w:tcBorders>
              <w:bottom w:val="dotted" w:sz="4" w:space="0" w:color="auto"/>
            </w:tcBorders>
          </w:tcPr>
          <w:p w14:paraId="74AD2D82" w14:textId="77777777" w:rsidR="00125EC5" w:rsidRDefault="00125EC5"/>
        </w:tc>
        <w:tc>
          <w:tcPr>
            <w:tcW w:w="1620" w:type="dxa"/>
            <w:tcBorders>
              <w:bottom w:val="dotted" w:sz="4" w:space="0" w:color="auto"/>
            </w:tcBorders>
          </w:tcPr>
          <w:p w14:paraId="32B7B842" w14:textId="77777777" w:rsidR="00125EC5" w:rsidRDefault="00125EC5"/>
        </w:tc>
        <w:tc>
          <w:tcPr>
            <w:tcW w:w="1620" w:type="dxa"/>
            <w:tcBorders>
              <w:bottom w:val="dotted" w:sz="4" w:space="0" w:color="auto"/>
            </w:tcBorders>
          </w:tcPr>
          <w:p w14:paraId="4D248255" w14:textId="77777777" w:rsidR="00125EC5" w:rsidRDefault="00125EC5"/>
        </w:tc>
        <w:tc>
          <w:tcPr>
            <w:tcW w:w="1620" w:type="dxa"/>
            <w:tcBorders>
              <w:bottom w:val="dotted" w:sz="4" w:space="0" w:color="auto"/>
            </w:tcBorders>
          </w:tcPr>
          <w:p w14:paraId="0CA8E63A" w14:textId="77777777" w:rsidR="00125EC5" w:rsidRDefault="00125EC5"/>
        </w:tc>
      </w:tr>
      <w:tr w:rsidR="00125EC5" w14:paraId="45CBBB1D" w14:textId="77777777">
        <w:trPr>
          <w:trHeight w:val="320"/>
        </w:trPr>
        <w:tc>
          <w:tcPr>
            <w:tcW w:w="1620" w:type="dxa"/>
            <w:gridSpan w:val="2"/>
            <w:vMerge/>
          </w:tcPr>
          <w:p w14:paraId="5AB0FBF6" w14:textId="77777777" w:rsidR="00125EC5" w:rsidRDefault="00125EC5"/>
        </w:tc>
        <w:tc>
          <w:tcPr>
            <w:tcW w:w="1620" w:type="dxa"/>
            <w:gridSpan w:val="2"/>
            <w:tcBorders>
              <w:bottom w:val="dotted" w:sz="4" w:space="0" w:color="auto"/>
            </w:tcBorders>
            <w:vAlign w:val="center"/>
          </w:tcPr>
          <w:p w14:paraId="52BEF963" w14:textId="77777777" w:rsidR="00125EC5" w:rsidRDefault="00F35505">
            <w:pPr>
              <w:jc w:val="left"/>
              <w:divId w:val="1"/>
            </w:pPr>
            <w:r>
              <w:rPr>
                <w:sz w:val="16"/>
              </w:rPr>
              <w:t>orange</w:t>
            </w:r>
          </w:p>
        </w:tc>
        <w:tc>
          <w:tcPr>
            <w:tcW w:w="1620" w:type="dxa"/>
            <w:gridSpan w:val="2"/>
            <w:tcBorders>
              <w:bottom w:val="dotted" w:sz="4" w:space="0" w:color="auto"/>
            </w:tcBorders>
            <w:vAlign w:val="center"/>
          </w:tcPr>
          <w:p w14:paraId="03722FD3" w14:textId="77777777" w:rsidR="00125EC5" w:rsidRDefault="00125EC5"/>
        </w:tc>
        <w:tc>
          <w:tcPr>
            <w:tcW w:w="1620" w:type="dxa"/>
            <w:tcBorders>
              <w:bottom w:val="dotted" w:sz="4" w:space="0" w:color="auto"/>
            </w:tcBorders>
            <w:vAlign w:val="center"/>
          </w:tcPr>
          <w:p w14:paraId="4EA1517F" w14:textId="77777777" w:rsidR="00125EC5" w:rsidRDefault="00125EC5"/>
        </w:tc>
        <w:tc>
          <w:tcPr>
            <w:tcW w:w="1620" w:type="dxa"/>
            <w:tcBorders>
              <w:bottom w:val="dotted" w:sz="4" w:space="0" w:color="auto"/>
            </w:tcBorders>
            <w:vAlign w:val="center"/>
          </w:tcPr>
          <w:p w14:paraId="1DC0568C" w14:textId="77777777" w:rsidR="00125EC5" w:rsidRDefault="00125EC5"/>
        </w:tc>
        <w:tc>
          <w:tcPr>
            <w:tcW w:w="1620" w:type="dxa"/>
            <w:tcBorders>
              <w:bottom w:val="dotted" w:sz="4" w:space="0" w:color="auto"/>
            </w:tcBorders>
            <w:vAlign w:val="center"/>
          </w:tcPr>
          <w:p w14:paraId="76C4F16D" w14:textId="77777777" w:rsidR="00125EC5" w:rsidRDefault="00125EC5"/>
        </w:tc>
        <w:tc>
          <w:tcPr>
            <w:tcW w:w="1620" w:type="dxa"/>
            <w:tcBorders>
              <w:bottom w:val="dotted" w:sz="4" w:space="0" w:color="auto"/>
            </w:tcBorders>
            <w:vAlign w:val="center"/>
          </w:tcPr>
          <w:p w14:paraId="7C6EE81E" w14:textId="77777777" w:rsidR="00125EC5" w:rsidRDefault="00F35505">
            <w:pPr>
              <w:jc w:val="center"/>
              <w:divId w:val="1"/>
            </w:pPr>
            <w:r>
              <w:rPr>
                <w:rFonts w:eastAsia="Arial"/>
                <w:sz w:val="16"/>
              </w:rPr>
              <w:t xml:space="preserve">1 </w:t>
            </w:r>
          </w:p>
        </w:tc>
      </w:tr>
      <w:tr w:rsidR="00125EC5" w14:paraId="323AF90C" w14:textId="77777777">
        <w:trPr>
          <w:trHeight w:val="320"/>
        </w:trPr>
        <w:tc>
          <w:tcPr>
            <w:tcW w:w="1620" w:type="dxa"/>
            <w:gridSpan w:val="2"/>
            <w:vMerge/>
          </w:tcPr>
          <w:p w14:paraId="33D616E3" w14:textId="77777777" w:rsidR="00125EC5" w:rsidRDefault="00125EC5"/>
        </w:tc>
        <w:tc>
          <w:tcPr>
            <w:tcW w:w="1620" w:type="dxa"/>
            <w:gridSpan w:val="2"/>
            <w:tcBorders>
              <w:bottom w:val="dotted" w:sz="4" w:space="0" w:color="auto"/>
            </w:tcBorders>
            <w:vAlign w:val="center"/>
          </w:tcPr>
          <w:p w14:paraId="3738C3A7" w14:textId="77777777" w:rsidR="00125EC5" w:rsidRDefault="00F35505">
            <w:pPr>
              <w:jc w:val="left"/>
              <w:divId w:val="1"/>
            </w:pPr>
            <w:r>
              <w:rPr>
                <w:sz w:val="16"/>
              </w:rPr>
              <w:t>orange red</w:t>
            </w:r>
          </w:p>
        </w:tc>
        <w:tc>
          <w:tcPr>
            <w:tcW w:w="1620" w:type="dxa"/>
            <w:gridSpan w:val="2"/>
            <w:tcBorders>
              <w:bottom w:val="dotted" w:sz="4" w:space="0" w:color="auto"/>
            </w:tcBorders>
            <w:vAlign w:val="center"/>
          </w:tcPr>
          <w:p w14:paraId="17B6B88F" w14:textId="77777777" w:rsidR="00125EC5" w:rsidRDefault="00125EC5"/>
        </w:tc>
        <w:tc>
          <w:tcPr>
            <w:tcW w:w="1620" w:type="dxa"/>
            <w:tcBorders>
              <w:bottom w:val="dotted" w:sz="4" w:space="0" w:color="auto"/>
            </w:tcBorders>
            <w:vAlign w:val="center"/>
          </w:tcPr>
          <w:p w14:paraId="57D30616" w14:textId="77777777" w:rsidR="00125EC5" w:rsidRDefault="00125EC5"/>
        </w:tc>
        <w:tc>
          <w:tcPr>
            <w:tcW w:w="1620" w:type="dxa"/>
            <w:tcBorders>
              <w:bottom w:val="dotted" w:sz="4" w:space="0" w:color="auto"/>
            </w:tcBorders>
            <w:vAlign w:val="center"/>
          </w:tcPr>
          <w:p w14:paraId="559D666A" w14:textId="77777777" w:rsidR="00125EC5" w:rsidRDefault="00125EC5"/>
        </w:tc>
        <w:tc>
          <w:tcPr>
            <w:tcW w:w="1620" w:type="dxa"/>
            <w:tcBorders>
              <w:bottom w:val="dotted" w:sz="4" w:space="0" w:color="auto"/>
            </w:tcBorders>
            <w:vAlign w:val="center"/>
          </w:tcPr>
          <w:p w14:paraId="126EC3FB" w14:textId="77777777" w:rsidR="00125EC5" w:rsidRDefault="00125EC5"/>
        </w:tc>
        <w:tc>
          <w:tcPr>
            <w:tcW w:w="1620" w:type="dxa"/>
            <w:tcBorders>
              <w:bottom w:val="dotted" w:sz="4" w:space="0" w:color="auto"/>
            </w:tcBorders>
            <w:vAlign w:val="center"/>
          </w:tcPr>
          <w:p w14:paraId="3E6134FF" w14:textId="77777777" w:rsidR="00125EC5" w:rsidRDefault="00F35505">
            <w:pPr>
              <w:jc w:val="center"/>
              <w:divId w:val="1"/>
            </w:pPr>
            <w:r>
              <w:rPr>
                <w:rFonts w:eastAsia="Arial"/>
                <w:sz w:val="16"/>
              </w:rPr>
              <w:t xml:space="preserve">2 </w:t>
            </w:r>
          </w:p>
        </w:tc>
      </w:tr>
      <w:tr w:rsidR="00125EC5" w14:paraId="55F236D1" w14:textId="77777777">
        <w:trPr>
          <w:trHeight w:val="320"/>
        </w:trPr>
        <w:tc>
          <w:tcPr>
            <w:tcW w:w="1620" w:type="dxa"/>
            <w:gridSpan w:val="2"/>
            <w:vMerge/>
          </w:tcPr>
          <w:p w14:paraId="1B71161B" w14:textId="77777777" w:rsidR="00125EC5" w:rsidRDefault="00125EC5"/>
        </w:tc>
        <w:tc>
          <w:tcPr>
            <w:tcW w:w="1620" w:type="dxa"/>
            <w:gridSpan w:val="2"/>
            <w:tcBorders>
              <w:bottom w:val="dotted" w:sz="4" w:space="0" w:color="auto"/>
            </w:tcBorders>
            <w:vAlign w:val="center"/>
          </w:tcPr>
          <w:p w14:paraId="5C69CDFE" w14:textId="77777777" w:rsidR="00125EC5" w:rsidRDefault="00F35505">
            <w:pPr>
              <w:jc w:val="left"/>
              <w:divId w:val="1"/>
            </w:pPr>
            <w:r>
              <w:rPr>
                <w:sz w:val="16"/>
              </w:rPr>
              <w:t>pink red</w:t>
            </w:r>
          </w:p>
        </w:tc>
        <w:tc>
          <w:tcPr>
            <w:tcW w:w="1620" w:type="dxa"/>
            <w:gridSpan w:val="2"/>
            <w:tcBorders>
              <w:bottom w:val="dotted" w:sz="4" w:space="0" w:color="auto"/>
            </w:tcBorders>
            <w:vAlign w:val="center"/>
          </w:tcPr>
          <w:p w14:paraId="62106E5A" w14:textId="77777777" w:rsidR="00125EC5" w:rsidRDefault="00125EC5"/>
        </w:tc>
        <w:tc>
          <w:tcPr>
            <w:tcW w:w="1620" w:type="dxa"/>
            <w:tcBorders>
              <w:bottom w:val="dotted" w:sz="4" w:space="0" w:color="auto"/>
            </w:tcBorders>
            <w:vAlign w:val="center"/>
          </w:tcPr>
          <w:p w14:paraId="2B664DCF" w14:textId="77777777" w:rsidR="00125EC5" w:rsidRDefault="00125EC5"/>
        </w:tc>
        <w:tc>
          <w:tcPr>
            <w:tcW w:w="1620" w:type="dxa"/>
            <w:tcBorders>
              <w:bottom w:val="dotted" w:sz="4" w:space="0" w:color="auto"/>
            </w:tcBorders>
            <w:vAlign w:val="center"/>
          </w:tcPr>
          <w:p w14:paraId="0EC3D33F" w14:textId="77777777" w:rsidR="00125EC5" w:rsidRDefault="00125EC5"/>
        </w:tc>
        <w:tc>
          <w:tcPr>
            <w:tcW w:w="1620" w:type="dxa"/>
            <w:tcBorders>
              <w:bottom w:val="dotted" w:sz="4" w:space="0" w:color="auto"/>
            </w:tcBorders>
            <w:vAlign w:val="center"/>
          </w:tcPr>
          <w:p w14:paraId="098BD196" w14:textId="77777777" w:rsidR="00125EC5" w:rsidRDefault="00F35505">
            <w:pPr>
              <w:jc w:val="left"/>
              <w:divId w:val="1"/>
            </w:pPr>
            <w:r>
              <w:rPr>
                <w:sz w:val="16"/>
              </w:rPr>
              <w:t>PremP109</w:t>
            </w:r>
          </w:p>
        </w:tc>
        <w:tc>
          <w:tcPr>
            <w:tcW w:w="1620" w:type="dxa"/>
            <w:tcBorders>
              <w:bottom w:val="dotted" w:sz="4" w:space="0" w:color="auto"/>
            </w:tcBorders>
            <w:vAlign w:val="center"/>
          </w:tcPr>
          <w:p w14:paraId="53F415B9" w14:textId="77777777" w:rsidR="00125EC5" w:rsidRDefault="00F35505">
            <w:pPr>
              <w:jc w:val="center"/>
              <w:divId w:val="1"/>
            </w:pPr>
            <w:r>
              <w:rPr>
                <w:rFonts w:eastAsia="Arial"/>
                <w:sz w:val="16"/>
              </w:rPr>
              <w:t xml:space="preserve">3 </w:t>
            </w:r>
          </w:p>
        </w:tc>
      </w:tr>
      <w:tr w:rsidR="00125EC5" w14:paraId="68E0D67D" w14:textId="77777777">
        <w:trPr>
          <w:trHeight w:val="320"/>
        </w:trPr>
        <w:tc>
          <w:tcPr>
            <w:tcW w:w="1620" w:type="dxa"/>
            <w:gridSpan w:val="2"/>
            <w:vMerge/>
          </w:tcPr>
          <w:p w14:paraId="482DDD3F" w14:textId="77777777" w:rsidR="00125EC5" w:rsidRDefault="00125EC5"/>
        </w:tc>
        <w:tc>
          <w:tcPr>
            <w:tcW w:w="1620" w:type="dxa"/>
            <w:gridSpan w:val="2"/>
            <w:tcBorders>
              <w:bottom w:val="dotted" w:sz="4" w:space="0" w:color="auto"/>
            </w:tcBorders>
            <w:vAlign w:val="center"/>
          </w:tcPr>
          <w:p w14:paraId="228D9441" w14:textId="77777777" w:rsidR="00125EC5" w:rsidRDefault="00F35505">
            <w:pPr>
              <w:jc w:val="left"/>
              <w:divId w:val="1"/>
            </w:pPr>
            <w:r>
              <w:rPr>
                <w:sz w:val="16"/>
              </w:rPr>
              <w:t>red</w:t>
            </w:r>
          </w:p>
        </w:tc>
        <w:tc>
          <w:tcPr>
            <w:tcW w:w="1620" w:type="dxa"/>
            <w:gridSpan w:val="2"/>
            <w:tcBorders>
              <w:bottom w:val="dotted" w:sz="4" w:space="0" w:color="auto"/>
            </w:tcBorders>
            <w:vAlign w:val="center"/>
          </w:tcPr>
          <w:p w14:paraId="2C7D3757" w14:textId="77777777" w:rsidR="00125EC5" w:rsidRDefault="00125EC5"/>
        </w:tc>
        <w:tc>
          <w:tcPr>
            <w:tcW w:w="1620" w:type="dxa"/>
            <w:tcBorders>
              <w:bottom w:val="dotted" w:sz="4" w:space="0" w:color="auto"/>
            </w:tcBorders>
            <w:vAlign w:val="center"/>
          </w:tcPr>
          <w:p w14:paraId="5AC0C125" w14:textId="77777777" w:rsidR="00125EC5" w:rsidRDefault="00125EC5"/>
        </w:tc>
        <w:tc>
          <w:tcPr>
            <w:tcW w:w="1620" w:type="dxa"/>
            <w:tcBorders>
              <w:bottom w:val="dotted" w:sz="4" w:space="0" w:color="auto"/>
            </w:tcBorders>
            <w:vAlign w:val="center"/>
          </w:tcPr>
          <w:p w14:paraId="2FBE9FA7" w14:textId="77777777" w:rsidR="00125EC5" w:rsidRDefault="00125EC5"/>
        </w:tc>
        <w:tc>
          <w:tcPr>
            <w:tcW w:w="1620" w:type="dxa"/>
            <w:tcBorders>
              <w:bottom w:val="dotted" w:sz="4" w:space="0" w:color="auto"/>
            </w:tcBorders>
            <w:vAlign w:val="center"/>
          </w:tcPr>
          <w:p w14:paraId="3EFFA322" w14:textId="77777777" w:rsidR="00125EC5" w:rsidRDefault="00125EC5"/>
        </w:tc>
        <w:tc>
          <w:tcPr>
            <w:tcW w:w="1620" w:type="dxa"/>
            <w:tcBorders>
              <w:bottom w:val="dotted" w:sz="4" w:space="0" w:color="auto"/>
            </w:tcBorders>
            <w:vAlign w:val="center"/>
          </w:tcPr>
          <w:p w14:paraId="7022248B" w14:textId="77777777" w:rsidR="00125EC5" w:rsidRDefault="00F35505">
            <w:pPr>
              <w:jc w:val="center"/>
              <w:divId w:val="1"/>
            </w:pPr>
            <w:r>
              <w:rPr>
                <w:rFonts w:eastAsia="Arial"/>
                <w:sz w:val="16"/>
              </w:rPr>
              <w:t xml:space="preserve">4 </w:t>
            </w:r>
          </w:p>
        </w:tc>
      </w:tr>
      <w:tr w:rsidR="00125EC5" w14:paraId="1AE10421" w14:textId="77777777">
        <w:trPr>
          <w:trHeight w:val="320"/>
        </w:trPr>
        <w:tc>
          <w:tcPr>
            <w:tcW w:w="1620" w:type="dxa"/>
            <w:gridSpan w:val="2"/>
            <w:vMerge/>
          </w:tcPr>
          <w:p w14:paraId="14916C21" w14:textId="77777777" w:rsidR="00125EC5" w:rsidRDefault="00125EC5"/>
        </w:tc>
        <w:tc>
          <w:tcPr>
            <w:tcW w:w="1620" w:type="dxa"/>
            <w:gridSpan w:val="2"/>
            <w:tcBorders>
              <w:bottom w:val="dotted" w:sz="4" w:space="0" w:color="auto"/>
            </w:tcBorders>
            <w:vAlign w:val="center"/>
          </w:tcPr>
          <w:p w14:paraId="29EDE4FD" w14:textId="77777777" w:rsidR="00125EC5" w:rsidRDefault="00F35505">
            <w:pPr>
              <w:jc w:val="left"/>
              <w:divId w:val="1"/>
            </w:pPr>
            <w:r>
              <w:rPr>
                <w:sz w:val="16"/>
              </w:rPr>
              <w:t>purple</w:t>
            </w:r>
          </w:p>
        </w:tc>
        <w:tc>
          <w:tcPr>
            <w:tcW w:w="1620" w:type="dxa"/>
            <w:gridSpan w:val="2"/>
            <w:tcBorders>
              <w:bottom w:val="dotted" w:sz="4" w:space="0" w:color="auto"/>
            </w:tcBorders>
            <w:vAlign w:val="center"/>
          </w:tcPr>
          <w:p w14:paraId="26767DD3" w14:textId="77777777" w:rsidR="00125EC5" w:rsidRDefault="00125EC5"/>
        </w:tc>
        <w:tc>
          <w:tcPr>
            <w:tcW w:w="1620" w:type="dxa"/>
            <w:tcBorders>
              <w:bottom w:val="dotted" w:sz="4" w:space="0" w:color="auto"/>
            </w:tcBorders>
            <w:vAlign w:val="center"/>
          </w:tcPr>
          <w:p w14:paraId="2AC5DF2C" w14:textId="77777777" w:rsidR="00125EC5" w:rsidRDefault="00125EC5"/>
        </w:tc>
        <w:tc>
          <w:tcPr>
            <w:tcW w:w="1620" w:type="dxa"/>
            <w:tcBorders>
              <w:bottom w:val="dotted" w:sz="4" w:space="0" w:color="auto"/>
            </w:tcBorders>
            <w:vAlign w:val="center"/>
          </w:tcPr>
          <w:p w14:paraId="040F5475" w14:textId="77777777" w:rsidR="00125EC5" w:rsidRDefault="00125EC5"/>
        </w:tc>
        <w:tc>
          <w:tcPr>
            <w:tcW w:w="1620" w:type="dxa"/>
            <w:tcBorders>
              <w:bottom w:val="dotted" w:sz="4" w:space="0" w:color="auto"/>
            </w:tcBorders>
            <w:vAlign w:val="center"/>
          </w:tcPr>
          <w:p w14:paraId="5B27CC31" w14:textId="77777777" w:rsidR="00125EC5" w:rsidRDefault="00125EC5"/>
        </w:tc>
        <w:tc>
          <w:tcPr>
            <w:tcW w:w="1620" w:type="dxa"/>
            <w:tcBorders>
              <w:bottom w:val="dotted" w:sz="4" w:space="0" w:color="auto"/>
            </w:tcBorders>
            <w:vAlign w:val="center"/>
          </w:tcPr>
          <w:p w14:paraId="20D15CC7" w14:textId="77777777" w:rsidR="00125EC5" w:rsidRDefault="00F35505">
            <w:pPr>
              <w:jc w:val="center"/>
              <w:divId w:val="1"/>
            </w:pPr>
            <w:r>
              <w:rPr>
                <w:rFonts w:eastAsia="Arial"/>
                <w:sz w:val="16"/>
              </w:rPr>
              <w:t xml:space="preserve">5 </w:t>
            </w:r>
          </w:p>
        </w:tc>
      </w:tr>
      <w:tr w:rsidR="00125EC5" w14:paraId="4CD809DE" w14:textId="77777777">
        <w:trPr>
          <w:trHeight w:val="360"/>
        </w:trPr>
        <w:tc>
          <w:tcPr>
            <w:tcW w:w="810" w:type="dxa"/>
            <w:tcBorders>
              <w:right w:val="dotted" w:sz="4" w:space="0" w:color="auto"/>
            </w:tcBorders>
            <w:shd w:val="clear" w:color="auto" w:fill="DFDFD7"/>
            <w:vAlign w:val="center"/>
          </w:tcPr>
          <w:p w14:paraId="4568248E" w14:textId="77777777" w:rsidR="00125EC5" w:rsidRDefault="00F35505">
            <w:r>
              <w:rPr>
                <w:rFonts w:eastAsia="Arial"/>
                <w:b/>
                <w:sz w:val="16"/>
              </w:rPr>
              <w:t>38.</w:t>
            </w:r>
          </w:p>
        </w:tc>
        <w:tc>
          <w:tcPr>
            <w:tcW w:w="810" w:type="dxa"/>
            <w:tcBorders>
              <w:right w:val="dotted" w:sz="4" w:space="0" w:color="auto"/>
            </w:tcBorders>
            <w:shd w:val="clear" w:color="auto" w:fill="DFDFD7"/>
            <w:vAlign w:val="center"/>
          </w:tcPr>
          <w:p w14:paraId="474F28C3"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42DB9E20" w14:textId="77777777" w:rsidR="00125EC5" w:rsidRDefault="00F35505">
            <w:r>
              <w:rPr>
                <w:rFonts w:eastAsia="Arial"/>
                <w:b/>
                <w:sz w:val="16"/>
              </w:rPr>
              <w:t>PQ</w:t>
            </w:r>
          </w:p>
        </w:tc>
        <w:tc>
          <w:tcPr>
            <w:tcW w:w="810" w:type="dxa"/>
            <w:tcBorders>
              <w:right w:val="dotted" w:sz="4" w:space="0" w:color="auto"/>
            </w:tcBorders>
            <w:shd w:val="clear" w:color="auto" w:fill="DFDFD7"/>
            <w:vAlign w:val="center"/>
          </w:tcPr>
          <w:p w14:paraId="7E4E10EE" w14:textId="77777777" w:rsidR="00125EC5" w:rsidRDefault="00F35505">
            <w:r>
              <w:rPr>
                <w:rFonts w:eastAsia="Arial"/>
                <w:b/>
                <w:sz w:val="16"/>
              </w:rPr>
              <w:t>VG</w:t>
            </w:r>
          </w:p>
        </w:tc>
        <w:tc>
          <w:tcPr>
            <w:tcW w:w="810" w:type="dxa"/>
            <w:tcBorders>
              <w:right w:val="dotted" w:sz="4" w:space="0" w:color="auto"/>
            </w:tcBorders>
            <w:shd w:val="clear" w:color="auto" w:fill="DFDFD7"/>
            <w:vAlign w:val="center"/>
          </w:tcPr>
          <w:p w14:paraId="13EC7C77"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726F9A66" w14:textId="77777777" w:rsidR="00125EC5" w:rsidRDefault="00F35505">
            <w:r>
              <w:rPr>
                <w:rFonts w:eastAsia="Arial"/>
                <w:b/>
                <w:sz w:val="16"/>
              </w:rPr>
              <w:t>(d)</w:t>
            </w:r>
          </w:p>
        </w:tc>
        <w:tc>
          <w:tcPr>
            <w:tcW w:w="1620" w:type="dxa"/>
            <w:shd w:val="clear" w:color="auto" w:fill="DFDFD7"/>
            <w:vAlign w:val="center"/>
          </w:tcPr>
          <w:p w14:paraId="3E832B99" w14:textId="77777777" w:rsidR="00125EC5" w:rsidRDefault="00125EC5"/>
        </w:tc>
        <w:tc>
          <w:tcPr>
            <w:tcW w:w="1620" w:type="dxa"/>
            <w:shd w:val="clear" w:color="auto" w:fill="DFDFD7"/>
          </w:tcPr>
          <w:p w14:paraId="492C5FD4" w14:textId="77777777" w:rsidR="00125EC5" w:rsidRDefault="00125EC5"/>
        </w:tc>
        <w:tc>
          <w:tcPr>
            <w:tcW w:w="1620" w:type="dxa"/>
            <w:shd w:val="clear" w:color="auto" w:fill="DFDFD7"/>
          </w:tcPr>
          <w:p w14:paraId="46651A49" w14:textId="77777777" w:rsidR="00125EC5" w:rsidRDefault="00125EC5"/>
        </w:tc>
        <w:tc>
          <w:tcPr>
            <w:tcW w:w="1620" w:type="dxa"/>
            <w:shd w:val="clear" w:color="auto" w:fill="DFDFD7"/>
          </w:tcPr>
          <w:p w14:paraId="2FAE4D4B" w14:textId="77777777" w:rsidR="00125EC5" w:rsidRDefault="00125EC5"/>
        </w:tc>
      </w:tr>
      <w:tr w:rsidR="00125EC5" w14:paraId="6B06F10A" w14:textId="77777777">
        <w:trPr>
          <w:trHeight w:val="440"/>
        </w:trPr>
        <w:tc>
          <w:tcPr>
            <w:tcW w:w="1620" w:type="dxa"/>
            <w:gridSpan w:val="2"/>
            <w:vMerge w:val="restart"/>
          </w:tcPr>
          <w:p w14:paraId="16FF5867" w14:textId="77777777" w:rsidR="00125EC5" w:rsidRDefault="00125EC5"/>
        </w:tc>
        <w:tc>
          <w:tcPr>
            <w:tcW w:w="1620" w:type="dxa"/>
            <w:gridSpan w:val="2"/>
            <w:tcBorders>
              <w:bottom w:val="dotted" w:sz="4" w:space="0" w:color="auto"/>
            </w:tcBorders>
          </w:tcPr>
          <w:p w14:paraId="5CEF1739" w14:textId="77777777" w:rsidR="00125EC5" w:rsidRDefault="00F35505">
            <w:pPr>
              <w:spacing w:before="113" w:after="113"/>
              <w:jc w:val="left"/>
              <w:divId w:val="1"/>
            </w:pPr>
            <w:r>
              <w:rPr>
                <w:b/>
                <w:sz w:val="16"/>
              </w:rPr>
              <w:t>Fruit: relative area of russet</w:t>
            </w:r>
          </w:p>
        </w:tc>
        <w:tc>
          <w:tcPr>
            <w:tcW w:w="1620" w:type="dxa"/>
            <w:gridSpan w:val="2"/>
            <w:tcBorders>
              <w:bottom w:val="dotted" w:sz="4" w:space="0" w:color="auto"/>
            </w:tcBorders>
          </w:tcPr>
          <w:p w14:paraId="5B5ABB33" w14:textId="77777777" w:rsidR="00125EC5" w:rsidRDefault="00125EC5"/>
        </w:tc>
        <w:tc>
          <w:tcPr>
            <w:tcW w:w="1620" w:type="dxa"/>
            <w:tcBorders>
              <w:bottom w:val="dotted" w:sz="4" w:space="0" w:color="auto"/>
            </w:tcBorders>
          </w:tcPr>
          <w:p w14:paraId="42CC7708" w14:textId="77777777" w:rsidR="00125EC5" w:rsidRDefault="00125EC5"/>
        </w:tc>
        <w:tc>
          <w:tcPr>
            <w:tcW w:w="1620" w:type="dxa"/>
            <w:tcBorders>
              <w:bottom w:val="dotted" w:sz="4" w:space="0" w:color="auto"/>
            </w:tcBorders>
          </w:tcPr>
          <w:p w14:paraId="38FF5023" w14:textId="77777777" w:rsidR="00125EC5" w:rsidRDefault="00125EC5"/>
        </w:tc>
        <w:tc>
          <w:tcPr>
            <w:tcW w:w="1620" w:type="dxa"/>
            <w:tcBorders>
              <w:bottom w:val="dotted" w:sz="4" w:space="0" w:color="auto"/>
            </w:tcBorders>
          </w:tcPr>
          <w:p w14:paraId="35B22D93" w14:textId="77777777" w:rsidR="00125EC5" w:rsidRDefault="00125EC5"/>
        </w:tc>
        <w:tc>
          <w:tcPr>
            <w:tcW w:w="1620" w:type="dxa"/>
            <w:tcBorders>
              <w:bottom w:val="dotted" w:sz="4" w:space="0" w:color="auto"/>
            </w:tcBorders>
          </w:tcPr>
          <w:p w14:paraId="0F8B3899" w14:textId="77777777" w:rsidR="00125EC5" w:rsidRDefault="00125EC5"/>
        </w:tc>
      </w:tr>
      <w:tr w:rsidR="00125EC5" w14:paraId="565612D9" w14:textId="77777777">
        <w:trPr>
          <w:trHeight w:val="320"/>
        </w:trPr>
        <w:tc>
          <w:tcPr>
            <w:tcW w:w="1620" w:type="dxa"/>
            <w:gridSpan w:val="2"/>
            <w:vMerge/>
          </w:tcPr>
          <w:p w14:paraId="0459F3F7" w14:textId="77777777" w:rsidR="00125EC5" w:rsidRDefault="00125EC5"/>
        </w:tc>
        <w:tc>
          <w:tcPr>
            <w:tcW w:w="1620" w:type="dxa"/>
            <w:gridSpan w:val="2"/>
            <w:tcBorders>
              <w:bottom w:val="dotted" w:sz="4" w:space="0" w:color="auto"/>
            </w:tcBorders>
            <w:vAlign w:val="center"/>
          </w:tcPr>
          <w:p w14:paraId="09F0EA6E" w14:textId="77777777" w:rsidR="00125EC5" w:rsidRDefault="00F35505">
            <w:pPr>
              <w:jc w:val="left"/>
              <w:divId w:val="1"/>
            </w:pPr>
            <w:r>
              <w:rPr>
                <w:sz w:val="16"/>
              </w:rPr>
              <w:t>absent or very small</w:t>
            </w:r>
          </w:p>
        </w:tc>
        <w:tc>
          <w:tcPr>
            <w:tcW w:w="1620" w:type="dxa"/>
            <w:gridSpan w:val="2"/>
            <w:tcBorders>
              <w:bottom w:val="dotted" w:sz="4" w:space="0" w:color="auto"/>
            </w:tcBorders>
            <w:vAlign w:val="center"/>
          </w:tcPr>
          <w:p w14:paraId="7A5E2B11" w14:textId="77777777" w:rsidR="00125EC5" w:rsidRDefault="00125EC5"/>
        </w:tc>
        <w:tc>
          <w:tcPr>
            <w:tcW w:w="1620" w:type="dxa"/>
            <w:tcBorders>
              <w:bottom w:val="dotted" w:sz="4" w:space="0" w:color="auto"/>
            </w:tcBorders>
            <w:vAlign w:val="center"/>
          </w:tcPr>
          <w:p w14:paraId="09A7125B" w14:textId="77777777" w:rsidR="00125EC5" w:rsidRDefault="00125EC5"/>
        </w:tc>
        <w:tc>
          <w:tcPr>
            <w:tcW w:w="1620" w:type="dxa"/>
            <w:tcBorders>
              <w:bottom w:val="dotted" w:sz="4" w:space="0" w:color="auto"/>
            </w:tcBorders>
            <w:vAlign w:val="center"/>
          </w:tcPr>
          <w:p w14:paraId="6977E52D" w14:textId="77777777" w:rsidR="00125EC5" w:rsidRDefault="00125EC5"/>
        </w:tc>
        <w:tc>
          <w:tcPr>
            <w:tcW w:w="1620" w:type="dxa"/>
            <w:tcBorders>
              <w:bottom w:val="dotted" w:sz="4" w:space="0" w:color="auto"/>
            </w:tcBorders>
            <w:vAlign w:val="center"/>
          </w:tcPr>
          <w:p w14:paraId="379FF16D" w14:textId="77777777" w:rsidR="00125EC5" w:rsidRDefault="00F35505">
            <w:pPr>
              <w:jc w:val="left"/>
              <w:divId w:val="1"/>
            </w:pPr>
            <w:r>
              <w:rPr>
                <w:sz w:val="16"/>
              </w:rPr>
              <w:t>Gold Nijisseiki</w:t>
            </w:r>
          </w:p>
        </w:tc>
        <w:tc>
          <w:tcPr>
            <w:tcW w:w="1620" w:type="dxa"/>
            <w:tcBorders>
              <w:bottom w:val="dotted" w:sz="4" w:space="0" w:color="auto"/>
            </w:tcBorders>
            <w:vAlign w:val="center"/>
          </w:tcPr>
          <w:p w14:paraId="0DFDA2AA" w14:textId="77777777" w:rsidR="00125EC5" w:rsidRDefault="00F35505">
            <w:pPr>
              <w:jc w:val="center"/>
              <w:divId w:val="1"/>
            </w:pPr>
            <w:r>
              <w:rPr>
                <w:rFonts w:eastAsia="Arial"/>
                <w:sz w:val="16"/>
              </w:rPr>
              <w:t xml:space="preserve">1 </w:t>
            </w:r>
          </w:p>
        </w:tc>
      </w:tr>
      <w:tr w:rsidR="00125EC5" w14:paraId="4716F434" w14:textId="77777777">
        <w:trPr>
          <w:trHeight w:val="320"/>
        </w:trPr>
        <w:tc>
          <w:tcPr>
            <w:tcW w:w="1620" w:type="dxa"/>
            <w:gridSpan w:val="2"/>
            <w:vMerge/>
          </w:tcPr>
          <w:p w14:paraId="3F1DE66C" w14:textId="77777777" w:rsidR="00125EC5" w:rsidRDefault="00125EC5"/>
        </w:tc>
        <w:tc>
          <w:tcPr>
            <w:tcW w:w="1620" w:type="dxa"/>
            <w:gridSpan w:val="2"/>
            <w:tcBorders>
              <w:bottom w:val="dotted" w:sz="4" w:space="0" w:color="auto"/>
            </w:tcBorders>
            <w:vAlign w:val="center"/>
          </w:tcPr>
          <w:p w14:paraId="791DA408" w14:textId="77777777" w:rsidR="00125EC5" w:rsidRDefault="00F35505">
            <w:pPr>
              <w:jc w:val="left"/>
              <w:divId w:val="1"/>
            </w:pPr>
            <w:r>
              <w:rPr>
                <w:sz w:val="16"/>
              </w:rPr>
              <w:t>small</w:t>
            </w:r>
          </w:p>
        </w:tc>
        <w:tc>
          <w:tcPr>
            <w:tcW w:w="1620" w:type="dxa"/>
            <w:gridSpan w:val="2"/>
            <w:tcBorders>
              <w:bottom w:val="dotted" w:sz="4" w:space="0" w:color="auto"/>
            </w:tcBorders>
            <w:vAlign w:val="center"/>
          </w:tcPr>
          <w:p w14:paraId="012ACF34" w14:textId="77777777" w:rsidR="00125EC5" w:rsidRDefault="00125EC5"/>
        </w:tc>
        <w:tc>
          <w:tcPr>
            <w:tcW w:w="1620" w:type="dxa"/>
            <w:tcBorders>
              <w:bottom w:val="dotted" w:sz="4" w:space="0" w:color="auto"/>
            </w:tcBorders>
            <w:vAlign w:val="center"/>
          </w:tcPr>
          <w:p w14:paraId="625BC0F3" w14:textId="77777777" w:rsidR="00125EC5" w:rsidRDefault="00125EC5"/>
        </w:tc>
        <w:tc>
          <w:tcPr>
            <w:tcW w:w="1620" w:type="dxa"/>
            <w:tcBorders>
              <w:bottom w:val="dotted" w:sz="4" w:space="0" w:color="auto"/>
            </w:tcBorders>
            <w:vAlign w:val="center"/>
          </w:tcPr>
          <w:p w14:paraId="750619EB" w14:textId="77777777" w:rsidR="00125EC5" w:rsidRDefault="00125EC5"/>
        </w:tc>
        <w:tc>
          <w:tcPr>
            <w:tcW w:w="1620" w:type="dxa"/>
            <w:tcBorders>
              <w:bottom w:val="dotted" w:sz="4" w:space="0" w:color="auto"/>
            </w:tcBorders>
            <w:vAlign w:val="center"/>
          </w:tcPr>
          <w:p w14:paraId="061D4A68" w14:textId="77777777" w:rsidR="00125EC5" w:rsidRDefault="00125EC5"/>
        </w:tc>
        <w:tc>
          <w:tcPr>
            <w:tcW w:w="1620" w:type="dxa"/>
            <w:tcBorders>
              <w:bottom w:val="dotted" w:sz="4" w:space="0" w:color="auto"/>
            </w:tcBorders>
            <w:vAlign w:val="center"/>
          </w:tcPr>
          <w:p w14:paraId="2CBC18FA" w14:textId="77777777" w:rsidR="00125EC5" w:rsidRDefault="00F35505">
            <w:pPr>
              <w:jc w:val="center"/>
              <w:divId w:val="1"/>
            </w:pPr>
            <w:r>
              <w:rPr>
                <w:rFonts w:eastAsia="Arial"/>
                <w:sz w:val="16"/>
              </w:rPr>
              <w:t xml:space="preserve">2 </w:t>
            </w:r>
          </w:p>
        </w:tc>
      </w:tr>
      <w:tr w:rsidR="00125EC5" w14:paraId="1185BFE8" w14:textId="77777777">
        <w:trPr>
          <w:trHeight w:val="320"/>
        </w:trPr>
        <w:tc>
          <w:tcPr>
            <w:tcW w:w="1620" w:type="dxa"/>
            <w:gridSpan w:val="2"/>
            <w:vMerge/>
          </w:tcPr>
          <w:p w14:paraId="56A3505F" w14:textId="77777777" w:rsidR="00125EC5" w:rsidRDefault="00125EC5"/>
        </w:tc>
        <w:tc>
          <w:tcPr>
            <w:tcW w:w="1620" w:type="dxa"/>
            <w:gridSpan w:val="2"/>
            <w:tcBorders>
              <w:bottom w:val="dotted" w:sz="4" w:space="0" w:color="auto"/>
            </w:tcBorders>
            <w:vAlign w:val="center"/>
          </w:tcPr>
          <w:p w14:paraId="524F326A" w14:textId="77777777" w:rsidR="00125EC5" w:rsidRDefault="00F35505">
            <w:pPr>
              <w:jc w:val="left"/>
              <w:divId w:val="1"/>
            </w:pPr>
            <w:r>
              <w:rPr>
                <w:sz w:val="16"/>
              </w:rPr>
              <w:t>medium</w:t>
            </w:r>
          </w:p>
        </w:tc>
        <w:tc>
          <w:tcPr>
            <w:tcW w:w="1620" w:type="dxa"/>
            <w:gridSpan w:val="2"/>
            <w:tcBorders>
              <w:bottom w:val="dotted" w:sz="4" w:space="0" w:color="auto"/>
            </w:tcBorders>
            <w:vAlign w:val="center"/>
          </w:tcPr>
          <w:p w14:paraId="434DE78C" w14:textId="77777777" w:rsidR="00125EC5" w:rsidRDefault="00125EC5"/>
        </w:tc>
        <w:tc>
          <w:tcPr>
            <w:tcW w:w="1620" w:type="dxa"/>
            <w:tcBorders>
              <w:bottom w:val="dotted" w:sz="4" w:space="0" w:color="auto"/>
            </w:tcBorders>
            <w:vAlign w:val="center"/>
          </w:tcPr>
          <w:p w14:paraId="1EB8B3F0" w14:textId="77777777" w:rsidR="00125EC5" w:rsidRDefault="00125EC5"/>
        </w:tc>
        <w:tc>
          <w:tcPr>
            <w:tcW w:w="1620" w:type="dxa"/>
            <w:tcBorders>
              <w:bottom w:val="dotted" w:sz="4" w:space="0" w:color="auto"/>
            </w:tcBorders>
            <w:vAlign w:val="center"/>
          </w:tcPr>
          <w:p w14:paraId="2EDBBC01" w14:textId="77777777" w:rsidR="00125EC5" w:rsidRDefault="00125EC5"/>
        </w:tc>
        <w:tc>
          <w:tcPr>
            <w:tcW w:w="1620" w:type="dxa"/>
            <w:tcBorders>
              <w:bottom w:val="dotted" w:sz="4" w:space="0" w:color="auto"/>
            </w:tcBorders>
            <w:vAlign w:val="center"/>
          </w:tcPr>
          <w:p w14:paraId="3EC84695" w14:textId="77777777" w:rsidR="00125EC5" w:rsidRDefault="00F35505">
            <w:pPr>
              <w:jc w:val="left"/>
              <w:divId w:val="1"/>
            </w:pPr>
            <w:r>
              <w:rPr>
                <w:sz w:val="16"/>
              </w:rPr>
              <w:t>Chikusui</w:t>
            </w:r>
          </w:p>
        </w:tc>
        <w:tc>
          <w:tcPr>
            <w:tcW w:w="1620" w:type="dxa"/>
            <w:tcBorders>
              <w:bottom w:val="dotted" w:sz="4" w:space="0" w:color="auto"/>
            </w:tcBorders>
            <w:vAlign w:val="center"/>
          </w:tcPr>
          <w:p w14:paraId="2448A244" w14:textId="77777777" w:rsidR="00125EC5" w:rsidRDefault="00F35505">
            <w:pPr>
              <w:jc w:val="center"/>
              <w:divId w:val="1"/>
            </w:pPr>
            <w:r>
              <w:rPr>
                <w:rFonts w:eastAsia="Arial"/>
                <w:sz w:val="16"/>
              </w:rPr>
              <w:t xml:space="preserve">3 </w:t>
            </w:r>
          </w:p>
        </w:tc>
      </w:tr>
      <w:tr w:rsidR="00125EC5" w14:paraId="2F674D01" w14:textId="77777777">
        <w:trPr>
          <w:trHeight w:val="320"/>
        </w:trPr>
        <w:tc>
          <w:tcPr>
            <w:tcW w:w="1620" w:type="dxa"/>
            <w:gridSpan w:val="2"/>
            <w:vMerge/>
          </w:tcPr>
          <w:p w14:paraId="531FD968" w14:textId="77777777" w:rsidR="00125EC5" w:rsidRDefault="00125EC5"/>
        </w:tc>
        <w:tc>
          <w:tcPr>
            <w:tcW w:w="1620" w:type="dxa"/>
            <w:gridSpan w:val="2"/>
            <w:tcBorders>
              <w:bottom w:val="dotted" w:sz="4" w:space="0" w:color="auto"/>
            </w:tcBorders>
            <w:vAlign w:val="center"/>
          </w:tcPr>
          <w:p w14:paraId="07E4587B" w14:textId="77777777" w:rsidR="00125EC5" w:rsidRDefault="00F35505">
            <w:pPr>
              <w:jc w:val="left"/>
              <w:divId w:val="1"/>
            </w:pPr>
            <w:r>
              <w:rPr>
                <w:sz w:val="16"/>
              </w:rPr>
              <w:t>large</w:t>
            </w:r>
          </w:p>
        </w:tc>
        <w:tc>
          <w:tcPr>
            <w:tcW w:w="1620" w:type="dxa"/>
            <w:gridSpan w:val="2"/>
            <w:tcBorders>
              <w:bottom w:val="dotted" w:sz="4" w:space="0" w:color="auto"/>
            </w:tcBorders>
            <w:vAlign w:val="center"/>
          </w:tcPr>
          <w:p w14:paraId="5E231729" w14:textId="77777777" w:rsidR="00125EC5" w:rsidRDefault="00125EC5"/>
        </w:tc>
        <w:tc>
          <w:tcPr>
            <w:tcW w:w="1620" w:type="dxa"/>
            <w:tcBorders>
              <w:bottom w:val="dotted" w:sz="4" w:space="0" w:color="auto"/>
            </w:tcBorders>
            <w:vAlign w:val="center"/>
          </w:tcPr>
          <w:p w14:paraId="033C6DBE" w14:textId="77777777" w:rsidR="00125EC5" w:rsidRDefault="00125EC5"/>
        </w:tc>
        <w:tc>
          <w:tcPr>
            <w:tcW w:w="1620" w:type="dxa"/>
            <w:tcBorders>
              <w:bottom w:val="dotted" w:sz="4" w:space="0" w:color="auto"/>
            </w:tcBorders>
            <w:vAlign w:val="center"/>
          </w:tcPr>
          <w:p w14:paraId="404AD070" w14:textId="77777777" w:rsidR="00125EC5" w:rsidRDefault="00125EC5"/>
        </w:tc>
        <w:tc>
          <w:tcPr>
            <w:tcW w:w="1620" w:type="dxa"/>
            <w:tcBorders>
              <w:bottom w:val="dotted" w:sz="4" w:space="0" w:color="auto"/>
            </w:tcBorders>
            <w:vAlign w:val="center"/>
          </w:tcPr>
          <w:p w14:paraId="112B3E4C" w14:textId="77777777" w:rsidR="00125EC5" w:rsidRDefault="00F35505">
            <w:pPr>
              <w:jc w:val="left"/>
              <w:divId w:val="1"/>
            </w:pPr>
            <w:r>
              <w:rPr>
                <w:sz w:val="16"/>
              </w:rPr>
              <w:t>Kosui</w:t>
            </w:r>
          </w:p>
        </w:tc>
        <w:tc>
          <w:tcPr>
            <w:tcW w:w="1620" w:type="dxa"/>
            <w:tcBorders>
              <w:bottom w:val="dotted" w:sz="4" w:space="0" w:color="auto"/>
            </w:tcBorders>
            <w:vAlign w:val="center"/>
          </w:tcPr>
          <w:p w14:paraId="4301996A" w14:textId="77777777" w:rsidR="00125EC5" w:rsidRDefault="00F35505">
            <w:pPr>
              <w:jc w:val="center"/>
              <w:divId w:val="1"/>
            </w:pPr>
            <w:r>
              <w:rPr>
                <w:rFonts w:eastAsia="Arial"/>
                <w:sz w:val="16"/>
              </w:rPr>
              <w:t xml:space="preserve">4 </w:t>
            </w:r>
          </w:p>
        </w:tc>
      </w:tr>
      <w:tr w:rsidR="00125EC5" w14:paraId="77D94553" w14:textId="77777777">
        <w:trPr>
          <w:trHeight w:val="320"/>
        </w:trPr>
        <w:tc>
          <w:tcPr>
            <w:tcW w:w="1620" w:type="dxa"/>
            <w:gridSpan w:val="2"/>
            <w:vMerge/>
          </w:tcPr>
          <w:p w14:paraId="2901DC82" w14:textId="77777777" w:rsidR="00125EC5" w:rsidRDefault="00125EC5"/>
        </w:tc>
        <w:tc>
          <w:tcPr>
            <w:tcW w:w="1620" w:type="dxa"/>
            <w:gridSpan w:val="2"/>
            <w:tcBorders>
              <w:bottom w:val="dotted" w:sz="4" w:space="0" w:color="auto"/>
            </w:tcBorders>
            <w:vAlign w:val="center"/>
          </w:tcPr>
          <w:p w14:paraId="47752318" w14:textId="77777777" w:rsidR="00125EC5" w:rsidRDefault="00F35505">
            <w:pPr>
              <w:jc w:val="left"/>
              <w:divId w:val="1"/>
            </w:pPr>
            <w:r>
              <w:rPr>
                <w:sz w:val="16"/>
              </w:rPr>
              <w:t>very large</w:t>
            </w:r>
          </w:p>
        </w:tc>
        <w:tc>
          <w:tcPr>
            <w:tcW w:w="1620" w:type="dxa"/>
            <w:gridSpan w:val="2"/>
            <w:tcBorders>
              <w:bottom w:val="dotted" w:sz="4" w:space="0" w:color="auto"/>
            </w:tcBorders>
            <w:vAlign w:val="center"/>
          </w:tcPr>
          <w:p w14:paraId="73D02E93" w14:textId="77777777" w:rsidR="00125EC5" w:rsidRDefault="00125EC5"/>
        </w:tc>
        <w:tc>
          <w:tcPr>
            <w:tcW w:w="1620" w:type="dxa"/>
            <w:tcBorders>
              <w:bottom w:val="dotted" w:sz="4" w:space="0" w:color="auto"/>
            </w:tcBorders>
            <w:vAlign w:val="center"/>
          </w:tcPr>
          <w:p w14:paraId="1497BBF6" w14:textId="77777777" w:rsidR="00125EC5" w:rsidRDefault="00125EC5"/>
        </w:tc>
        <w:tc>
          <w:tcPr>
            <w:tcW w:w="1620" w:type="dxa"/>
            <w:tcBorders>
              <w:bottom w:val="dotted" w:sz="4" w:space="0" w:color="auto"/>
            </w:tcBorders>
            <w:vAlign w:val="center"/>
          </w:tcPr>
          <w:p w14:paraId="1C1277E7" w14:textId="77777777" w:rsidR="00125EC5" w:rsidRDefault="00125EC5"/>
        </w:tc>
        <w:tc>
          <w:tcPr>
            <w:tcW w:w="1620" w:type="dxa"/>
            <w:tcBorders>
              <w:bottom w:val="dotted" w:sz="4" w:space="0" w:color="auto"/>
            </w:tcBorders>
            <w:vAlign w:val="center"/>
          </w:tcPr>
          <w:p w14:paraId="0B8EA0DA" w14:textId="77777777" w:rsidR="00125EC5" w:rsidRDefault="00F35505">
            <w:pPr>
              <w:jc w:val="left"/>
              <w:divId w:val="1"/>
            </w:pPr>
            <w:r>
              <w:rPr>
                <w:sz w:val="16"/>
              </w:rPr>
              <w:t>Hosui, Niitaka, Shinko</w:t>
            </w:r>
          </w:p>
        </w:tc>
        <w:tc>
          <w:tcPr>
            <w:tcW w:w="1620" w:type="dxa"/>
            <w:tcBorders>
              <w:bottom w:val="dotted" w:sz="4" w:space="0" w:color="auto"/>
            </w:tcBorders>
            <w:vAlign w:val="center"/>
          </w:tcPr>
          <w:p w14:paraId="79BD8D0E" w14:textId="77777777" w:rsidR="00125EC5" w:rsidRDefault="00F35505">
            <w:pPr>
              <w:jc w:val="center"/>
              <w:divId w:val="1"/>
            </w:pPr>
            <w:r>
              <w:rPr>
                <w:rFonts w:eastAsia="Arial"/>
                <w:sz w:val="16"/>
              </w:rPr>
              <w:t xml:space="preserve">5 </w:t>
            </w:r>
          </w:p>
        </w:tc>
      </w:tr>
      <w:tr w:rsidR="00125EC5" w14:paraId="41D5E0A6" w14:textId="77777777">
        <w:trPr>
          <w:trHeight w:val="360"/>
        </w:trPr>
        <w:tc>
          <w:tcPr>
            <w:tcW w:w="810" w:type="dxa"/>
            <w:tcBorders>
              <w:right w:val="dotted" w:sz="4" w:space="0" w:color="auto"/>
            </w:tcBorders>
            <w:shd w:val="clear" w:color="auto" w:fill="DFDFD7"/>
            <w:vAlign w:val="center"/>
          </w:tcPr>
          <w:p w14:paraId="65456913" w14:textId="77777777" w:rsidR="00125EC5" w:rsidRDefault="00F35505">
            <w:r>
              <w:rPr>
                <w:rFonts w:eastAsia="Arial"/>
                <w:b/>
                <w:sz w:val="16"/>
              </w:rPr>
              <w:t>39.</w:t>
            </w:r>
          </w:p>
        </w:tc>
        <w:tc>
          <w:tcPr>
            <w:tcW w:w="810" w:type="dxa"/>
            <w:tcBorders>
              <w:right w:val="dotted" w:sz="4" w:space="0" w:color="auto"/>
            </w:tcBorders>
            <w:shd w:val="clear" w:color="auto" w:fill="DFDFD7"/>
            <w:vAlign w:val="center"/>
          </w:tcPr>
          <w:p w14:paraId="32DCFBB5"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62B1279E" w14:textId="77777777" w:rsidR="00125EC5" w:rsidRDefault="00F35505">
            <w:r>
              <w:rPr>
                <w:rFonts w:eastAsia="Arial"/>
                <w:b/>
                <w:sz w:val="16"/>
              </w:rPr>
              <w:t>PQ</w:t>
            </w:r>
          </w:p>
        </w:tc>
        <w:tc>
          <w:tcPr>
            <w:tcW w:w="810" w:type="dxa"/>
            <w:tcBorders>
              <w:right w:val="dotted" w:sz="4" w:space="0" w:color="auto"/>
            </w:tcBorders>
            <w:shd w:val="clear" w:color="auto" w:fill="DFDFD7"/>
            <w:vAlign w:val="center"/>
          </w:tcPr>
          <w:p w14:paraId="4149C292" w14:textId="77777777" w:rsidR="00125EC5" w:rsidRDefault="00F35505">
            <w:r>
              <w:rPr>
                <w:rFonts w:eastAsia="Arial"/>
                <w:b/>
                <w:sz w:val="16"/>
              </w:rPr>
              <w:t>VG</w:t>
            </w:r>
          </w:p>
        </w:tc>
        <w:tc>
          <w:tcPr>
            <w:tcW w:w="810" w:type="dxa"/>
            <w:tcBorders>
              <w:right w:val="dotted" w:sz="4" w:space="0" w:color="auto"/>
            </w:tcBorders>
            <w:shd w:val="clear" w:color="auto" w:fill="DFDFD7"/>
            <w:vAlign w:val="center"/>
          </w:tcPr>
          <w:p w14:paraId="45BA43A4" w14:textId="77777777" w:rsidR="00125EC5" w:rsidRDefault="00125EC5"/>
        </w:tc>
        <w:tc>
          <w:tcPr>
            <w:tcW w:w="810" w:type="dxa"/>
            <w:tcBorders>
              <w:right w:val="dotted" w:sz="4" w:space="0" w:color="auto"/>
            </w:tcBorders>
            <w:shd w:val="clear" w:color="auto" w:fill="DFDFD7"/>
            <w:vAlign w:val="center"/>
          </w:tcPr>
          <w:p w14:paraId="15C1B3F0" w14:textId="77777777" w:rsidR="00125EC5" w:rsidRDefault="00F35505">
            <w:r>
              <w:rPr>
                <w:rFonts w:eastAsia="Arial"/>
                <w:b/>
                <w:sz w:val="16"/>
              </w:rPr>
              <w:t>(d)</w:t>
            </w:r>
          </w:p>
        </w:tc>
        <w:tc>
          <w:tcPr>
            <w:tcW w:w="1620" w:type="dxa"/>
            <w:shd w:val="clear" w:color="auto" w:fill="DFDFD7"/>
            <w:vAlign w:val="center"/>
          </w:tcPr>
          <w:p w14:paraId="4320AAFF" w14:textId="77777777" w:rsidR="00125EC5" w:rsidRDefault="00125EC5"/>
        </w:tc>
        <w:tc>
          <w:tcPr>
            <w:tcW w:w="1620" w:type="dxa"/>
            <w:shd w:val="clear" w:color="auto" w:fill="DFDFD7"/>
          </w:tcPr>
          <w:p w14:paraId="574CC3F0" w14:textId="77777777" w:rsidR="00125EC5" w:rsidRDefault="00125EC5"/>
        </w:tc>
        <w:tc>
          <w:tcPr>
            <w:tcW w:w="1620" w:type="dxa"/>
            <w:shd w:val="clear" w:color="auto" w:fill="DFDFD7"/>
          </w:tcPr>
          <w:p w14:paraId="3705BD15" w14:textId="77777777" w:rsidR="00125EC5" w:rsidRDefault="00125EC5"/>
        </w:tc>
        <w:tc>
          <w:tcPr>
            <w:tcW w:w="1620" w:type="dxa"/>
            <w:shd w:val="clear" w:color="auto" w:fill="DFDFD7"/>
          </w:tcPr>
          <w:p w14:paraId="7233A1DF" w14:textId="77777777" w:rsidR="00125EC5" w:rsidRDefault="00125EC5"/>
        </w:tc>
      </w:tr>
      <w:tr w:rsidR="00125EC5" w14:paraId="2F17E748" w14:textId="77777777">
        <w:trPr>
          <w:trHeight w:val="440"/>
        </w:trPr>
        <w:tc>
          <w:tcPr>
            <w:tcW w:w="1620" w:type="dxa"/>
            <w:gridSpan w:val="2"/>
            <w:vMerge w:val="restart"/>
          </w:tcPr>
          <w:p w14:paraId="451804DD" w14:textId="77777777" w:rsidR="00125EC5" w:rsidRDefault="00125EC5"/>
        </w:tc>
        <w:tc>
          <w:tcPr>
            <w:tcW w:w="1620" w:type="dxa"/>
            <w:gridSpan w:val="2"/>
            <w:tcBorders>
              <w:bottom w:val="dotted" w:sz="4" w:space="0" w:color="auto"/>
            </w:tcBorders>
          </w:tcPr>
          <w:p w14:paraId="457F73D7" w14:textId="77777777" w:rsidR="00125EC5" w:rsidRDefault="00F35505">
            <w:pPr>
              <w:spacing w:before="113" w:after="113"/>
              <w:jc w:val="left"/>
              <w:divId w:val="1"/>
            </w:pPr>
            <w:r>
              <w:rPr>
                <w:b/>
                <w:sz w:val="16"/>
              </w:rPr>
              <w:t>Fruit: color of russet</w:t>
            </w:r>
          </w:p>
        </w:tc>
        <w:tc>
          <w:tcPr>
            <w:tcW w:w="1620" w:type="dxa"/>
            <w:gridSpan w:val="2"/>
            <w:tcBorders>
              <w:bottom w:val="dotted" w:sz="4" w:space="0" w:color="auto"/>
            </w:tcBorders>
          </w:tcPr>
          <w:p w14:paraId="458BEBFA" w14:textId="77777777" w:rsidR="00125EC5" w:rsidRDefault="00125EC5"/>
        </w:tc>
        <w:tc>
          <w:tcPr>
            <w:tcW w:w="1620" w:type="dxa"/>
            <w:tcBorders>
              <w:bottom w:val="dotted" w:sz="4" w:space="0" w:color="auto"/>
            </w:tcBorders>
          </w:tcPr>
          <w:p w14:paraId="23E8ACBD" w14:textId="77777777" w:rsidR="00125EC5" w:rsidRDefault="00125EC5"/>
        </w:tc>
        <w:tc>
          <w:tcPr>
            <w:tcW w:w="1620" w:type="dxa"/>
            <w:tcBorders>
              <w:bottom w:val="dotted" w:sz="4" w:space="0" w:color="auto"/>
            </w:tcBorders>
          </w:tcPr>
          <w:p w14:paraId="30379D1D" w14:textId="77777777" w:rsidR="00125EC5" w:rsidRDefault="00125EC5"/>
        </w:tc>
        <w:tc>
          <w:tcPr>
            <w:tcW w:w="1620" w:type="dxa"/>
            <w:tcBorders>
              <w:bottom w:val="dotted" w:sz="4" w:space="0" w:color="auto"/>
            </w:tcBorders>
          </w:tcPr>
          <w:p w14:paraId="60931BD4" w14:textId="77777777" w:rsidR="00125EC5" w:rsidRDefault="00125EC5"/>
        </w:tc>
        <w:tc>
          <w:tcPr>
            <w:tcW w:w="1620" w:type="dxa"/>
            <w:tcBorders>
              <w:bottom w:val="dotted" w:sz="4" w:space="0" w:color="auto"/>
            </w:tcBorders>
          </w:tcPr>
          <w:p w14:paraId="069F79FF" w14:textId="77777777" w:rsidR="00125EC5" w:rsidRDefault="00125EC5"/>
        </w:tc>
      </w:tr>
      <w:tr w:rsidR="00125EC5" w14:paraId="2A923CFF" w14:textId="77777777">
        <w:trPr>
          <w:trHeight w:val="320"/>
        </w:trPr>
        <w:tc>
          <w:tcPr>
            <w:tcW w:w="1620" w:type="dxa"/>
            <w:gridSpan w:val="2"/>
            <w:vMerge/>
          </w:tcPr>
          <w:p w14:paraId="43107F1C" w14:textId="77777777" w:rsidR="00125EC5" w:rsidRDefault="00125EC5"/>
        </w:tc>
        <w:tc>
          <w:tcPr>
            <w:tcW w:w="1620" w:type="dxa"/>
            <w:gridSpan w:val="2"/>
            <w:tcBorders>
              <w:bottom w:val="dotted" w:sz="4" w:space="0" w:color="auto"/>
            </w:tcBorders>
            <w:vAlign w:val="center"/>
          </w:tcPr>
          <w:p w14:paraId="6AE939B9" w14:textId="77777777" w:rsidR="00125EC5" w:rsidRDefault="00F35505">
            <w:pPr>
              <w:jc w:val="left"/>
              <w:divId w:val="1"/>
            </w:pPr>
            <w:r>
              <w:rPr>
                <w:sz w:val="16"/>
              </w:rPr>
              <w:t>yellow brown</w:t>
            </w:r>
          </w:p>
        </w:tc>
        <w:tc>
          <w:tcPr>
            <w:tcW w:w="1620" w:type="dxa"/>
            <w:gridSpan w:val="2"/>
            <w:tcBorders>
              <w:bottom w:val="dotted" w:sz="4" w:space="0" w:color="auto"/>
            </w:tcBorders>
            <w:vAlign w:val="center"/>
          </w:tcPr>
          <w:p w14:paraId="10586545" w14:textId="77777777" w:rsidR="00125EC5" w:rsidRDefault="00125EC5"/>
        </w:tc>
        <w:tc>
          <w:tcPr>
            <w:tcW w:w="1620" w:type="dxa"/>
            <w:tcBorders>
              <w:bottom w:val="dotted" w:sz="4" w:space="0" w:color="auto"/>
            </w:tcBorders>
            <w:vAlign w:val="center"/>
          </w:tcPr>
          <w:p w14:paraId="2A31D3AC" w14:textId="77777777" w:rsidR="00125EC5" w:rsidRDefault="00125EC5"/>
        </w:tc>
        <w:tc>
          <w:tcPr>
            <w:tcW w:w="1620" w:type="dxa"/>
            <w:tcBorders>
              <w:bottom w:val="dotted" w:sz="4" w:space="0" w:color="auto"/>
            </w:tcBorders>
            <w:vAlign w:val="center"/>
          </w:tcPr>
          <w:p w14:paraId="54922B86" w14:textId="77777777" w:rsidR="00125EC5" w:rsidRDefault="00125EC5"/>
        </w:tc>
        <w:tc>
          <w:tcPr>
            <w:tcW w:w="1620" w:type="dxa"/>
            <w:tcBorders>
              <w:bottom w:val="dotted" w:sz="4" w:space="0" w:color="auto"/>
            </w:tcBorders>
            <w:vAlign w:val="center"/>
          </w:tcPr>
          <w:p w14:paraId="069C9CCF" w14:textId="77777777" w:rsidR="00125EC5" w:rsidRDefault="00F35505">
            <w:pPr>
              <w:jc w:val="left"/>
              <w:divId w:val="1"/>
            </w:pPr>
            <w:r>
              <w:rPr>
                <w:sz w:val="16"/>
              </w:rPr>
              <w:t>Chikusui</w:t>
            </w:r>
          </w:p>
        </w:tc>
        <w:tc>
          <w:tcPr>
            <w:tcW w:w="1620" w:type="dxa"/>
            <w:tcBorders>
              <w:bottom w:val="dotted" w:sz="4" w:space="0" w:color="auto"/>
            </w:tcBorders>
            <w:vAlign w:val="center"/>
          </w:tcPr>
          <w:p w14:paraId="41385E9B" w14:textId="77777777" w:rsidR="00125EC5" w:rsidRDefault="00F35505">
            <w:pPr>
              <w:jc w:val="center"/>
              <w:divId w:val="1"/>
            </w:pPr>
            <w:r>
              <w:rPr>
                <w:rFonts w:eastAsia="Arial"/>
                <w:sz w:val="16"/>
              </w:rPr>
              <w:t xml:space="preserve">1 </w:t>
            </w:r>
          </w:p>
        </w:tc>
      </w:tr>
      <w:tr w:rsidR="00125EC5" w14:paraId="041182A5" w14:textId="77777777">
        <w:trPr>
          <w:trHeight w:val="320"/>
        </w:trPr>
        <w:tc>
          <w:tcPr>
            <w:tcW w:w="1620" w:type="dxa"/>
            <w:gridSpan w:val="2"/>
            <w:vMerge/>
          </w:tcPr>
          <w:p w14:paraId="473AD090" w14:textId="77777777" w:rsidR="00125EC5" w:rsidRDefault="00125EC5"/>
        </w:tc>
        <w:tc>
          <w:tcPr>
            <w:tcW w:w="1620" w:type="dxa"/>
            <w:gridSpan w:val="2"/>
            <w:tcBorders>
              <w:bottom w:val="dotted" w:sz="4" w:space="0" w:color="auto"/>
            </w:tcBorders>
            <w:vAlign w:val="center"/>
          </w:tcPr>
          <w:p w14:paraId="365FFA8E" w14:textId="77777777" w:rsidR="00125EC5" w:rsidRDefault="00F35505">
            <w:pPr>
              <w:jc w:val="left"/>
              <w:divId w:val="1"/>
            </w:pPr>
            <w:r>
              <w:rPr>
                <w:sz w:val="16"/>
              </w:rPr>
              <w:t>yellowish red brown</w:t>
            </w:r>
          </w:p>
        </w:tc>
        <w:tc>
          <w:tcPr>
            <w:tcW w:w="1620" w:type="dxa"/>
            <w:gridSpan w:val="2"/>
            <w:tcBorders>
              <w:bottom w:val="dotted" w:sz="4" w:space="0" w:color="auto"/>
            </w:tcBorders>
            <w:vAlign w:val="center"/>
          </w:tcPr>
          <w:p w14:paraId="1B1BF60D" w14:textId="77777777" w:rsidR="00125EC5" w:rsidRDefault="00125EC5"/>
        </w:tc>
        <w:tc>
          <w:tcPr>
            <w:tcW w:w="1620" w:type="dxa"/>
            <w:tcBorders>
              <w:bottom w:val="dotted" w:sz="4" w:space="0" w:color="auto"/>
            </w:tcBorders>
            <w:vAlign w:val="center"/>
          </w:tcPr>
          <w:p w14:paraId="1ABB09BF" w14:textId="77777777" w:rsidR="00125EC5" w:rsidRDefault="00125EC5"/>
        </w:tc>
        <w:tc>
          <w:tcPr>
            <w:tcW w:w="1620" w:type="dxa"/>
            <w:tcBorders>
              <w:bottom w:val="dotted" w:sz="4" w:space="0" w:color="auto"/>
            </w:tcBorders>
            <w:vAlign w:val="center"/>
          </w:tcPr>
          <w:p w14:paraId="1471A0A2" w14:textId="77777777" w:rsidR="00125EC5" w:rsidRDefault="00125EC5"/>
        </w:tc>
        <w:tc>
          <w:tcPr>
            <w:tcW w:w="1620" w:type="dxa"/>
            <w:tcBorders>
              <w:bottom w:val="dotted" w:sz="4" w:space="0" w:color="auto"/>
            </w:tcBorders>
            <w:vAlign w:val="center"/>
          </w:tcPr>
          <w:p w14:paraId="662C1BD3" w14:textId="77777777" w:rsidR="00125EC5" w:rsidRDefault="00F35505">
            <w:pPr>
              <w:jc w:val="left"/>
              <w:divId w:val="1"/>
            </w:pPr>
            <w:r>
              <w:rPr>
                <w:sz w:val="16"/>
              </w:rPr>
              <w:t>Hosui, Kosui, Shinko</w:t>
            </w:r>
          </w:p>
        </w:tc>
        <w:tc>
          <w:tcPr>
            <w:tcW w:w="1620" w:type="dxa"/>
            <w:tcBorders>
              <w:bottom w:val="dotted" w:sz="4" w:space="0" w:color="auto"/>
            </w:tcBorders>
            <w:vAlign w:val="center"/>
          </w:tcPr>
          <w:p w14:paraId="4534579A" w14:textId="77777777" w:rsidR="00125EC5" w:rsidRDefault="00F35505">
            <w:pPr>
              <w:jc w:val="center"/>
              <w:divId w:val="1"/>
            </w:pPr>
            <w:r>
              <w:rPr>
                <w:rFonts w:eastAsia="Arial"/>
                <w:sz w:val="16"/>
              </w:rPr>
              <w:t xml:space="preserve">2 </w:t>
            </w:r>
          </w:p>
        </w:tc>
      </w:tr>
      <w:tr w:rsidR="00125EC5" w14:paraId="5F9AC769" w14:textId="77777777">
        <w:trPr>
          <w:trHeight w:val="320"/>
        </w:trPr>
        <w:tc>
          <w:tcPr>
            <w:tcW w:w="1620" w:type="dxa"/>
            <w:gridSpan w:val="2"/>
            <w:vMerge/>
          </w:tcPr>
          <w:p w14:paraId="2ECDA34C" w14:textId="77777777" w:rsidR="00125EC5" w:rsidRDefault="00125EC5"/>
        </w:tc>
        <w:tc>
          <w:tcPr>
            <w:tcW w:w="1620" w:type="dxa"/>
            <w:gridSpan w:val="2"/>
            <w:tcBorders>
              <w:bottom w:val="dotted" w:sz="4" w:space="0" w:color="auto"/>
            </w:tcBorders>
            <w:vAlign w:val="center"/>
          </w:tcPr>
          <w:p w14:paraId="21FE6CA8" w14:textId="77777777" w:rsidR="00125EC5" w:rsidRDefault="00F35505">
            <w:pPr>
              <w:jc w:val="left"/>
              <w:divId w:val="1"/>
            </w:pPr>
            <w:r>
              <w:rPr>
                <w:sz w:val="16"/>
              </w:rPr>
              <w:t>red brown</w:t>
            </w:r>
          </w:p>
        </w:tc>
        <w:tc>
          <w:tcPr>
            <w:tcW w:w="1620" w:type="dxa"/>
            <w:gridSpan w:val="2"/>
            <w:tcBorders>
              <w:bottom w:val="dotted" w:sz="4" w:space="0" w:color="auto"/>
            </w:tcBorders>
            <w:vAlign w:val="center"/>
          </w:tcPr>
          <w:p w14:paraId="389B3EE6" w14:textId="77777777" w:rsidR="00125EC5" w:rsidRDefault="00125EC5"/>
        </w:tc>
        <w:tc>
          <w:tcPr>
            <w:tcW w:w="1620" w:type="dxa"/>
            <w:tcBorders>
              <w:bottom w:val="dotted" w:sz="4" w:space="0" w:color="auto"/>
            </w:tcBorders>
            <w:vAlign w:val="center"/>
          </w:tcPr>
          <w:p w14:paraId="36C8DD8A" w14:textId="77777777" w:rsidR="00125EC5" w:rsidRDefault="00125EC5"/>
        </w:tc>
        <w:tc>
          <w:tcPr>
            <w:tcW w:w="1620" w:type="dxa"/>
            <w:tcBorders>
              <w:bottom w:val="dotted" w:sz="4" w:space="0" w:color="auto"/>
            </w:tcBorders>
            <w:vAlign w:val="center"/>
          </w:tcPr>
          <w:p w14:paraId="52E7C4C2" w14:textId="77777777" w:rsidR="00125EC5" w:rsidRDefault="00125EC5"/>
        </w:tc>
        <w:tc>
          <w:tcPr>
            <w:tcW w:w="1620" w:type="dxa"/>
            <w:tcBorders>
              <w:bottom w:val="dotted" w:sz="4" w:space="0" w:color="auto"/>
            </w:tcBorders>
            <w:vAlign w:val="center"/>
          </w:tcPr>
          <w:p w14:paraId="20742736" w14:textId="77777777" w:rsidR="00125EC5" w:rsidRDefault="00F35505">
            <w:pPr>
              <w:jc w:val="left"/>
              <w:divId w:val="1"/>
            </w:pPr>
            <w:r>
              <w:rPr>
                <w:sz w:val="16"/>
              </w:rPr>
              <w:t>Chojuro</w:t>
            </w:r>
          </w:p>
        </w:tc>
        <w:tc>
          <w:tcPr>
            <w:tcW w:w="1620" w:type="dxa"/>
            <w:tcBorders>
              <w:bottom w:val="dotted" w:sz="4" w:space="0" w:color="auto"/>
            </w:tcBorders>
            <w:vAlign w:val="center"/>
          </w:tcPr>
          <w:p w14:paraId="23110934" w14:textId="77777777" w:rsidR="00125EC5" w:rsidRDefault="00F35505">
            <w:pPr>
              <w:jc w:val="center"/>
              <w:divId w:val="1"/>
            </w:pPr>
            <w:r>
              <w:rPr>
                <w:rFonts w:eastAsia="Arial"/>
                <w:sz w:val="16"/>
              </w:rPr>
              <w:t xml:space="preserve">3 </w:t>
            </w:r>
          </w:p>
        </w:tc>
      </w:tr>
      <w:tr w:rsidR="00125EC5" w14:paraId="09DCA871" w14:textId="77777777">
        <w:trPr>
          <w:trHeight w:val="360"/>
        </w:trPr>
        <w:tc>
          <w:tcPr>
            <w:tcW w:w="810" w:type="dxa"/>
            <w:tcBorders>
              <w:right w:val="dotted" w:sz="4" w:space="0" w:color="auto"/>
            </w:tcBorders>
            <w:shd w:val="clear" w:color="auto" w:fill="DFDFD7"/>
            <w:vAlign w:val="center"/>
          </w:tcPr>
          <w:p w14:paraId="4FE0F7D6" w14:textId="77777777" w:rsidR="00125EC5" w:rsidRDefault="00F35505">
            <w:r>
              <w:rPr>
                <w:rFonts w:eastAsia="Arial"/>
                <w:b/>
                <w:sz w:val="16"/>
              </w:rPr>
              <w:t>40.</w:t>
            </w:r>
          </w:p>
        </w:tc>
        <w:tc>
          <w:tcPr>
            <w:tcW w:w="810" w:type="dxa"/>
            <w:tcBorders>
              <w:right w:val="dotted" w:sz="4" w:space="0" w:color="auto"/>
            </w:tcBorders>
            <w:shd w:val="clear" w:color="auto" w:fill="DFDFD7"/>
            <w:vAlign w:val="center"/>
          </w:tcPr>
          <w:p w14:paraId="0490ADC7"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3D676763" w14:textId="77777777" w:rsidR="00125EC5" w:rsidRDefault="00F35505">
            <w:r>
              <w:rPr>
                <w:rFonts w:eastAsia="Arial"/>
                <w:b/>
                <w:sz w:val="16"/>
              </w:rPr>
              <w:t>QN</w:t>
            </w:r>
          </w:p>
        </w:tc>
        <w:tc>
          <w:tcPr>
            <w:tcW w:w="810" w:type="dxa"/>
            <w:tcBorders>
              <w:right w:val="dotted" w:sz="4" w:space="0" w:color="auto"/>
            </w:tcBorders>
            <w:shd w:val="clear" w:color="auto" w:fill="DFDFD7"/>
            <w:vAlign w:val="center"/>
          </w:tcPr>
          <w:p w14:paraId="42F60E5E" w14:textId="77777777" w:rsidR="00125EC5" w:rsidRDefault="00F35505">
            <w:r>
              <w:rPr>
                <w:rFonts w:eastAsia="Arial"/>
                <w:b/>
                <w:sz w:val="16"/>
              </w:rPr>
              <w:t>VG</w:t>
            </w:r>
          </w:p>
        </w:tc>
        <w:tc>
          <w:tcPr>
            <w:tcW w:w="810" w:type="dxa"/>
            <w:tcBorders>
              <w:right w:val="dotted" w:sz="4" w:space="0" w:color="auto"/>
            </w:tcBorders>
            <w:shd w:val="clear" w:color="auto" w:fill="DFDFD7"/>
            <w:vAlign w:val="center"/>
          </w:tcPr>
          <w:p w14:paraId="7491F7F9" w14:textId="77777777" w:rsidR="00125EC5" w:rsidRDefault="00125EC5"/>
        </w:tc>
        <w:tc>
          <w:tcPr>
            <w:tcW w:w="810" w:type="dxa"/>
            <w:tcBorders>
              <w:right w:val="dotted" w:sz="4" w:space="0" w:color="auto"/>
            </w:tcBorders>
            <w:shd w:val="clear" w:color="auto" w:fill="DFDFD7"/>
            <w:vAlign w:val="center"/>
          </w:tcPr>
          <w:p w14:paraId="1EE304C5" w14:textId="77777777" w:rsidR="00125EC5" w:rsidRDefault="00F35505">
            <w:r>
              <w:rPr>
                <w:rFonts w:eastAsia="Arial"/>
                <w:b/>
                <w:sz w:val="16"/>
              </w:rPr>
              <w:t>(d)</w:t>
            </w:r>
          </w:p>
        </w:tc>
        <w:tc>
          <w:tcPr>
            <w:tcW w:w="1620" w:type="dxa"/>
            <w:shd w:val="clear" w:color="auto" w:fill="DFDFD7"/>
            <w:vAlign w:val="center"/>
          </w:tcPr>
          <w:p w14:paraId="063AB00B" w14:textId="77777777" w:rsidR="00125EC5" w:rsidRDefault="00125EC5"/>
        </w:tc>
        <w:tc>
          <w:tcPr>
            <w:tcW w:w="1620" w:type="dxa"/>
            <w:shd w:val="clear" w:color="auto" w:fill="DFDFD7"/>
          </w:tcPr>
          <w:p w14:paraId="14804B7F" w14:textId="77777777" w:rsidR="00125EC5" w:rsidRDefault="00125EC5"/>
        </w:tc>
        <w:tc>
          <w:tcPr>
            <w:tcW w:w="1620" w:type="dxa"/>
            <w:shd w:val="clear" w:color="auto" w:fill="DFDFD7"/>
          </w:tcPr>
          <w:p w14:paraId="18DD1524" w14:textId="77777777" w:rsidR="00125EC5" w:rsidRDefault="00125EC5"/>
        </w:tc>
        <w:tc>
          <w:tcPr>
            <w:tcW w:w="1620" w:type="dxa"/>
            <w:shd w:val="clear" w:color="auto" w:fill="DFDFD7"/>
          </w:tcPr>
          <w:p w14:paraId="7480BCEC" w14:textId="77777777" w:rsidR="00125EC5" w:rsidRDefault="00125EC5"/>
        </w:tc>
      </w:tr>
      <w:tr w:rsidR="00125EC5" w14:paraId="6A3E6324" w14:textId="77777777">
        <w:trPr>
          <w:trHeight w:val="440"/>
        </w:trPr>
        <w:tc>
          <w:tcPr>
            <w:tcW w:w="1620" w:type="dxa"/>
            <w:gridSpan w:val="2"/>
            <w:vMerge w:val="restart"/>
          </w:tcPr>
          <w:p w14:paraId="7136B085" w14:textId="77777777" w:rsidR="00125EC5" w:rsidRDefault="00125EC5"/>
        </w:tc>
        <w:tc>
          <w:tcPr>
            <w:tcW w:w="1620" w:type="dxa"/>
            <w:gridSpan w:val="2"/>
            <w:tcBorders>
              <w:bottom w:val="dotted" w:sz="4" w:space="0" w:color="auto"/>
            </w:tcBorders>
          </w:tcPr>
          <w:p w14:paraId="5A1EC45E" w14:textId="77777777" w:rsidR="00125EC5" w:rsidRDefault="00F35505">
            <w:pPr>
              <w:spacing w:before="113" w:after="113"/>
              <w:jc w:val="left"/>
              <w:divId w:val="1"/>
            </w:pPr>
            <w:r>
              <w:rPr>
                <w:b/>
                <w:sz w:val="16"/>
              </w:rPr>
              <w:t>Fruit: texture of russet</w:t>
            </w:r>
          </w:p>
        </w:tc>
        <w:tc>
          <w:tcPr>
            <w:tcW w:w="1620" w:type="dxa"/>
            <w:gridSpan w:val="2"/>
            <w:tcBorders>
              <w:bottom w:val="dotted" w:sz="4" w:space="0" w:color="auto"/>
            </w:tcBorders>
          </w:tcPr>
          <w:p w14:paraId="69603345" w14:textId="77777777" w:rsidR="00125EC5" w:rsidRDefault="00125EC5"/>
        </w:tc>
        <w:tc>
          <w:tcPr>
            <w:tcW w:w="1620" w:type="dxa"/>
            <w:tcBorders>
              <w:bottom w:val="dotted" w:sz="4" w:space="0" w:color="auto"/>
            </w:tcBorders>
          </w:tcPr>
          <w:p w14:paraId="2A9BD833" w14:textId="77777777" w:rsidR="00125EC5" w:rsidRDefault="00125EC5"/>
        </w:tc>
        <w:tc>
          <w:tcPr>
            <w:tcW w:w="1620" w:type="dxa"/>
            <w:tcBorders>
              <w:bottom w:val="dotted" w:sz="4" w:space="0" w:color="auto"/>
            </w:tcBorders>
          </w:tcPr>
          <w:p w14:paraId="37C1F937" w14:textId="77777777" w:rsidR="00125EC5" w:rsidRDefault="00125EC5"/>
        </w:tc>
        <w:tc>
          <w:tcPr>
            <w:tcW w:w="1620" w:type="dxa"/>
            <w:tcBorders>
              <w:bottom w:val="dotted" w:sz="4" w:space="0" w:color="auto"/>
            </w:tcBorders>
          </w:tcPr>
          <w:p w14:paraId="278280E8" w14:textId="77777777" w:rsidR="00125EC5" w:rsidRDefault="00125EC5"/>
        </w:tc>
        <w:tc>
          <w:tcPr>
            <w:tcW w:w="1620" w:type="dxa"/>
            <w:tcBorders>
              <w:bottom w:val="dotted" w:sz="4" w:space="0" w:color="auto"/>
            </w:tcBorders>
          </w:tcPr>
          <w:p w14:paraId="54981A86" w14:textId="77777777" w:rsidR="00125EC5" w:rsidRDefault="00125EC5"/>
        </w:tc>
      </w:tr>
      <w:tr w:rsidR="00125EC5" w14:paraId="6546F25C" w14:textId="77777777">
        <w:trPr>
          <w:trHeight w:val="320"/>
        </w:trPr>
        <w:tc>
          <w:tcPr>
            <w:tcW w:w="1620" w:type="dxa"/>
            <w:gridSpan w:val="2"/>
            <w:vMerge/>
          </w:tcPr>
          <w:p w14:paraId="766E3B75" w14:textId="77777777" w:rsidR="00125EC5" w:rsidRDefault="00125EC5"/>
        </w:tc>
        <w:tc>
          <w:tcPr>
            <w:tcW w:w="1620" w:type="dxa"/>
            <w:gridSpan w:val="2"/>
            <w:tcBorders>
              <w:bottom w:val="dotted" w:sz="4" w:space="0" w:color="auto"/>
            </w:tcBorders>
            <w:vAlign w:val="center"/>
          </w:tcPr>
          <w:p w14:paraId="7DEC0078" w14:textId="77777777" w:rsidR="00125EC5" w:rsidRDefault="00F35505">
            <w:pPr>
              <w:jc w:val="left"/>
              <w:divId w:val="1"/>
            </w:pPr>
            <w:r>
              <w:rPr>
                <w:sz w:val="16"/>
              </w:rPr>
              <w:t>very smooth</w:t>
            </w:r>
          </w:p>
        </w:tc>
        <w:tc>
          <w:tcPr>
            <w:tcW w:w="1620" w:type="dxa"/>
            <w:gridSpan w:val="2"/>
            <w:tcBorders>
              <w:bottom w:val="dotted" w:sz="4" w:space="0" w:color="auto"/>
            </w:tcBorders>
            <w:vAlign w:val="center"/>
          </w:tcPr>
          <w:p w14:paraId="61DAFD4B" w14:textId="77777777" w:rsidR="00125EC5" w:rsidRDefault="00125EC5"/>
        </w:tc>
        <w:tc>
          <w:tcPr>
            <w:tcW w:w="1620" w:type="dxa"/>
            <w:tcBorders>
              <w:bottom w:val="dotted" w:sz="4" w:space="0" w:color="auto"/>
            </w:tcBorders>
            <w:vAlign w:val="center"/>
          </w:tcPr>
          <w:p w14:paraId="29341045" w14:textId="77777777" w:rsidR="00125EC5" w:rsidRDefault="00125EC5"/>
        </w:tc>
        <w:tc>
          <w:tcPr>
            <w:tcW w:w="1620" w:type="dxa"/>
            <w:tcBorders>
              <w:bottom w:val="dotted" w:sz="4" w:space="0" w:color="auto"/>
            </w:tcBorders>
            <w:vAlign w:val="center"/>
          </w:tcPr>
          <w:p w14:paraId="4D6101BB" w14:textId="77777777" w:rsidR="00125EC5" w:rsidRDefault="00125EC5"/>
        </w:tc>
        <w:tc>
          <w:tcPr>
            <w:tcW w:w="1620" w:type="dxa"/>
            <w:tcBorders>
              <w:bottom w:val="dotted" w:sz="4" w:space="0" w:color="auto"/>
            </w:tcBorders>
            <w:vAlign w:val="center"/>
          </w:tcPr>
          <w:p w14:paraId="1D8C3488" w14:textId="77777777" w:rsidR="00125EC5" w:rsidRDefault="00125EC5"/>
        </w:tc>
        <w:tc>
          <w:tcPr>
            <w:tcW w:w="1620" w:type="dxa"/>
            <w:tcBorders>
              <w:bottom w:val="dotted" w:sz="4" w:space="0" w:color="auto"/>
            </w:tcBorders>
            <w:vAlign w:val="center"/>
          </w:tcPr>
          <w:p w14:paraId="26C817D4" w14:textId="77777777" w:rsidR="00125EC5" w:rsidRDefault="00F35505">
            <w:pPr>
              <w:jc w:val="center"/>
              <w:divId w:val="1"/>
            </w:pPr>
            <w:r>
              <w:rPr>
                <w:rFonts w:eastAsia="Arial"/>
                <w:sz w:val="16"/>
              </w:rPr>
              <w:t xml:space="preserve">1 </w:t>
            </w:r>
          </w:p>
        </w:tc>
      </w:tr>
      <w:tr w:rsidR="00125EC5" w14:paraId="17049852" w14:textId="77777777">
        <w:trPr>
          <w:trHeight w:val="320"/>
        </w:trPr>
        <w:tc>
          <w:tcPr>
            <w:tcW w:w="1620" w:type="dxa"/>
            <w:gridSpan w:val="2"/>
            <w:vMerge/>
          </w:tcPr>
          <w:p w14:paraId="6DCCA529" w14:textId="77777777" w:rsidR="00125EC5" w:rsidRDefault="00125EC5"/>
        </w:tc>
        <w:tc>
          <w:tcPr>
            <w:tcW w:w="1620" w:type="dxa"/>
            <w:gridSpan w:val="2"/>
            <w:tcBorders>
              <w:bottom w:val="dotted" w:sz="4" w:space="0" w:color="auto"/>
            </w:tcBorders>
            <w:vAlign w:val="center"/>
          </w:tcPr>
          <w:p w14:paraId="5EE90BC1" w14:textId="77777777" w:rsidR="00125EC5" w:rsidRDefault="00F35505">
            <w:pPr>
              <w:jc w:val="left"/>
              <w:divId w:val="1"/>
            </w:pPr>
            <w:r>
              <w:rPr>
                <w:sz w:val="16"/>
              </w:rPr>
              <w:t>smooth</w:t>
            </w:r>
          </w:p>
        </w:tc>
        <w:tc>
          <w:tcPr>
            <w:tcW w:w="1620" w:type="dxa"/>
            <w:gridSpan w:val="2"/>
            <w:tcBorders>
              <w:bottom w:val="dotted" w:sz="4" w:space="0" w:color="auto"/>
            </w:tcBorders>
            <w:vAlign w:val="center"/>
          </w:tcPr>
          <w:p w14:paraId="2D74E0AD" w14:textId="77777777" w:rsidR="00125EC5" w:rsidRDefault="00125EC5"/>
        </w:tc>
        <w:tc>
          <w:tcPr>
            <w:tcW w:w="1620" w:type="dxa"/>
            <w:tcBorders>
              <w:bottom w:val="dotted" w:sz="4" w:space="0" w:color="auto"/>
            </w:tcBorders>
            <w:vAlign w:val="center"/>
          </w:tcPr>
          <w:p w14:paraId="77DC2675" w14:textId="77777777" w:rsidR="00125EC5" w:rsidRDefault="00125EC5"/>
        </w:tc>
        <w:tc>
          <w:tcPr>
            <w:tcW w:w="1620" w:type="dxa"/>
            <w:tcBorders>
              <w:bottom w:val="dotted" w:sz="4" w:space="0" w:color="auto"/>
            </w:tcBorders>
            <w:vAlign w:val="center"/>
          </w:tcPr>
          <w:p w14:paraId="53BC5FFF" w14:textId="77777777" w:rsidR="00125EC5" w:rsidRDefault="00125EC5"/>
        </w:tc>
        <w:tc>
          <w:tcPr>
            <w:tcW w:w="1620" w:type="dxa"/>
            <w:tcBorders>
              <w:bottom w:val="dotted" w:sz="4" w:space="0" w:color="auto"/>
            </w:tcBorders>
            <w:vAlign w:val="center"/>
          </w:tcPr>
          <w:p w14:paraId="7CBB9F76" w14:textId="77777777" w:rsidR="00125EC5" w:rsidRDefault="00F35505">
            <w:pPr>
              <w:jc w:val="left"/>
              <w:divId w:val="1"/>
            </w:pPr>
            <w:r>
              <w:rPr>
                <w:sz w:val="16"/>
              </w:rPr>
              <w:t>Shinsui</w:t>
            </w:r>
          </w:p>
        </w:tc>
        <w:tc>
          <w:tcPr>
            <w:tcW w:w="1620" w:type="dxa"/>
            <w:tcBorders>
              <w:bottom w:val="dotted" w:sz="4" w:space="0" w:color="auto"/>
            </w:tcBorders>
            <w:vAlign w:val="center"/>
          </w:tcPr>
          <w:p w14:paraId="44E16C4D" w14:textId="77777777" w:rsidR="00125EC5" w:rsidRDefault="00F35505">
            <w:pPr>
              <w:jc w:val="center"/>
              <w:divId w:val="1"/>
            </w:pPr>
            <w:r>
              <w:rPr>
                <w:rFonts w:eastAsia="Arial"/>
                <w:sz w:val="16"/>
              </w:rPr>
              <w:t xml:space="preserve">2 </w:t>
            </w:r>
          </w:p>
        </w:tc>
      </w:tr>
      <w:tr w:rsidR="00125EC5" w14:paraId="09D10275" w14:textId="77777777">
        <w:trPr>
          <w:trHeight w:val="320"/>
        </w:trPr>
        <w:tc>
          <w:tcPr>
            <w:tcW w:w="1620" w:type="dxa"/>
            <w:gridSpan w:val="2"/>
            <w:vMerge/>
          </w:tcPr>
          <w:p w14:paraId="26544D2B" w14:textId="77777777" w:rsidR="00125EC5" w:rsidRDefault="00125EC5"/>
        </w:tc>
        <w:tc>
          <w:tcPr>
            <w:tcW w:w="1620" w:type="dxa"/>
            <w:gridSpan w:val="2"/>
            <w:tcBorders>
              <w:bottom w:val="dotted" w:sz="4" w:space="0" w:color="auto"/>
            </w:tcBorders>
            <w:vAlign w:val="center"/>
          </w:tcPr>
          <w:p w14:paraId="0B213A20" w14:textId="77777777" w:rsidR="00125EC5" w:rsidRDefault="00F35505">
            <w:pPr>
              <w:jc w:val="left"/>
              <w:divId w:val="1"/>
            </w:pPr>
            <w:r>
              <w:rPr>
                <w:sz w:val="16"/>
              </w:rPr>
              <w:t>medium</w:t>
            </w:r>
          </w:p>
        </w:tc>
        <w:tc>
          <w:tcPr>
            <w:tcW w:w="1620" w:type="dxa"/>
            <w:gridSpan w:val="2"/>
            <w:tcBorders>
              <w:bottom w:val="dotted" w:sz="4" w:space="0" w:color="auto"/>
            </w:tcBorders>
            <w:vAlign w:val="center"/>
          </w:tcPr>
          <w:p w14:paraId="14BF8664" w14:textId="77777777" w:rsidR="00125EC5" w:rsidRDefault="00125EC5"/>
        </w:tc>
        <w:tc>
          <w:tcPr>
            <w:tcW w:w="1620" w:type="dxa"/>
            <w:tcBorders>
              <w:bottom w:val="dotted" w:sz="4" w:space="0" w:color="auto"/>
            </w:tcBorders>
            <w:vAlign w:val="center"/>
          </w:tcPr>
          <w:p w14:paraId="1293569D" w14:textId="77777777" w:rsidR="00125EC5" w:rsidRDefault="00125EC5"/>
        </w:tc>
        <w:tc>
          <w:tcPr>
            <w:tcW w:w="1620" w:type="dxa"/>
            <w:tcBorders>
              <w:bottom w:val="dotted" w:sz="4" w:space="0" w:color="auto"/>
            </w:tcBorders>
            <w:vAlign w:val="center"/>
          </w:tcPr>
          <w:p w14:paraId="396E85EC" w14:textId="77777777" w:rsidR="00125EC5" w:rsidRDefault="00125EC5"/>
        </w:tc>
        <w:tc>
          <w:tcPr>
            <w:tcW w:w="1620" w:type="dxa"/>
            <w:tcBorders>
              <w:bottom w:val="dotted" w:sz="4" w:space="0" w:color="auto"/>
            </w:tcBorders>
            <w:vAlign w:val="center"/>
          </w:tcPr>
          <w:p w14:paraId="6014941C" w14:textId="77777777" w:rsidR="00125EC5" w:rsidRDefault="00F35505">
            <w:pPr>
              <w:jc w:val="left"/>
              <w:divId w:val="1"/>
            </w:pPr>
            <w:r>
              <w:rPr>
                <w:sz w:val="16"/>
              </w:rPr>
              <w:t>Kosui, Niitaka, Shinko</w:t>
            </w:r>
          </w:p>
        </w:tc>
        <w:tc>
          <w:tcPr>
            <w:tcW w:w="1620" w:type="dxa"/>
            <w:tcBorders>
              <w:bottom w:val="dotted" w:sz="4" w:space="0" w:color="auto"/>
            </w:tcBorders>
            <w:vAlign w:val="center"/>
          </w:tcPr>
          <w:p w14:paraId="1082ED29" w14:textId="77777777" w:rsidR="00125EC5" w:rsidRDefault="00F35505">
            <w:pPr>
              <w:jc w:val="center"/>
              <w:divId w:val="1"/>
            </w:pPr>
            <w:r>
              <w:rPr>
                <w:rFonts w:eastAsia="Arial"/>
                <w:sz w:val="16"/>
              </w:rPr>
              <w:t xml:space="preserve">3 </w:t>
            </w:r>
          </w:p>
        </w:tc>
      </w:tr>
      <w:tr w:rsidR="00125EC5" w14:paraId="03DE6314" w14:textId="77777777">
        <w:trPr>
          <w:trHeight w:val="320"/>
        </w:trPr>
        <w:tc>
          <w:tcPr>
            <w:tcW w:w="1620" w:type="dxa"/>
            <w:gridSpan w:val="2"/>
            <w:vMerge/>
          </w:tcPr>
          <w:p w14:paraId="3257FDB3" w14:textId="77777777" w:rsidR="00125EC5" w:rsidRDefault="00125EC5"/>
        </w:tc>
        <w:tc>
          <w:tcPr>
            <w:tcW w:w="1620" w:type="dxa"/>
            <w:gridSpan w:val="2"/>
            <w:tcBorders>
              <w:bottom w:val="dotted" w:sz="4" w:space="0" w:color="auto"/>
            </w:tcBorders>
            <w:vAlign w:val="center"/>
          </w:tcPr>
          <w:p w14:paraId="74AC8288" w14:textId="77777777" w:rsidR="00125EC5" w:rsidRDefault="00F35505">
            <w:pPr>
              <w:jc w:val="left"/>
              <w:divId w:val="1"/>
            </w:pPr>
            <w:r>
              <w:rPr>
                <w:sz w:val="16"/>
              </w:rPr>
              <w:t>rough</w:t>
            </w:r>
          </w:p>
        </w:tc>
        <w:tc>
          <w:tcPr>
            <w:tcW w:w="1620" w:type="dxa"/>
            <w:gridSpan w:val="2"/>
            <w:tcBorders>
              <w:bottom w:val="dotted" w:sz="4" w:space="0" w:color="auto"/>
            </w:tcBorders>
            <w:vAlign w:val="center"/>
          </w:tcPr>
          <w:p w14:paraId="191898B0" w14:textId="77777777" w:rsidR="00125EC5" w:rsidRDefault="00125EC5"/>
        </w:tc>
        <w:tc>
          <w:tcPr>
            <w:tcW w:w="1620" w:type="dxa"/>
            <w:tcBorders>
              <w:bottom w:val="dotted" w:sz="4" w:space="0" w:color="auto"/>
            </w:tcBorders>
            <w:vAlign w:val="center"/>
          </w:tcPr>
          <w:p w14:paraId="5FA66663" w14:textId="77777777" w:rsidR="00125EC5" w:rsidRDefault="00125EC5"/>
        </w:tc>
        <w:tc>
          <w:tcPr>
            <w:tcW w:w="1620" w:type="dxa"/>
            <w:tcBorders>
              <w:bottom w:val="dotted" w:sz="4" w:space="0" w:color="auto"/>
            </w:tcBorders>
            <w:vAlign w:val="center"/>
          </w:tcPr>
          <w:p w14:paraId="0DB2C4A0" w14:textId="77777777" w:rsidR="00125EC5" w:rsidRDefault="00125EC5"/>
        </w:tc>
        <w:tc>
          <w:tcPr>
            <w:tcW w:w="1620" w:type="dxa"/>
            <w:tcBorders>
              <w:bottom w:val="dotted" w:sz="4" w:space="0" w:color="auto"/>
            </w:tcBorders>
            <w:vAlign w:val="center"/>
          </w:tcPr>
          <w:p w14:paraId="1E2DEDBE" w14:textId="77777777" w:rsidR="00125EC5" w:rsidRDefault="00F35505">
            <w:pPr>
              <w:jc w:val="left"/>
              <w:divId w:val="1"/>
            </w:pPr>
            <w:r>
              <w:rPr>
                <w:sz w:val="16"/>
              </w:rPr>
              <w:t>Hosui</w:t>
            </w:r>
          </w:p>
        </w:tc>
        <w:tc>
          <w:tcPr>
            <w:tcW w:w="1620" w:type="dxa"/>
            <w:tcBorders>
              <w:bottom w:val="dotted" w:sz="4" w:space="0" w:color="auto"/>
            </w:tcBorders>
            <w:vAlign w:val="center"/>
          </w:tcPr>
          <w:p w14:paraId="63064DAA" w14:textId="77777777" w:rsidR="00125EC5" w:rsidRDefault="00F35505">
            <w:pPr>
              <w:jc w:val="center"/>
              <w:divId w:val="1"/>
            </w:pPr>
            <w:r>
              <w:rPr>
                <w:rFonts w:eastAsia="Arial"/>
                <w:sz w:val="16"/>
              </w:rPr>
              <w:t xml:space="preserve">4 </w:t>
            </w:r>
          </w:p>
        </w:tc>
      </w:tr>
      <w:tr w:rsidR="00125EC5" w14:paraId="228B33DE" w14:textId="77777777">
        <w:trPr>
          <w:trHeight w:val="320"/>
        </w:trPr>
        <w:tc>
          <w:tcPr>
            <w:tcW w:w="1620" w:type="dxa"/>
            <w:gridSpan w:val="2"/>
            <w:vMerge/>
          </w:tcPr>
          <w:p w14:paraId="058BB476" w14:textId="77777777" w:rsidR="00125EC5" w:rsidRDefault="00125EC5"/>
        </w:tc>
        <w:tc>
          <w:tcPr>
            <w:tcW w:w="1620" w:type="dxa"/>
            <w:gridSpan w:val="2"/>
            <w:tcBorders>
              <w:bottom w:val="dotted" w:sz="4" w:space="0" w:color="auto"/>
            </w:tcBorders>
            <w:vAlign w:val="center"/>
          </w:tcPr>
          <w:p w14:paraId="5B96BD33" w14:textId="77777777" w:rsidR="00125EC5" w:rsidRDefault="00F35505">
            <w:pPr>
              <w:jc w:val="left"/>
              <w:divId w:val="1"/>
            </w:pPr>
            <w:r>
              <w:rPr>
                <w:sz w:val="16"/>
              </w:rPr>
              <w:t>very rough</w:t>
            </w:r>
          </w:p>
        </w:tc>
        <w:tc>
          <w:tcPr>
            <w:tcW w:w="1620" w:type="dxa"/>
            <w:gridSpan w:val="2"/>
            <w:tcBorders>
              <w:bottom w:val="dotted" w:sz="4" w:space="0" w:color="auto"/>
            </w:tcBorders>
            <w:vAlign w:val="center"/>
          </w:tcPr>
          <w:p w14:paraId="40E53F6B" w14:textId="77777777" w:rsidR="00125EC5" w:rsidRDefault="00125EC5"/>
        </w:tc>
        <w:tc>
          <w:tcPr>
            <w:tcW w:w="1620" w:type="dxa"/>
            <w:tcBorders>
              <w:bottom w:val="dotted" w:sz="4" w:space="0" w:color="auto"/>
            </w:tcBorders>
            <w:vAlign w:val="center"/>
          </w:tcPr>
          <w:p w14:paraId="35BEC94F" w14:textId="77777777" w:rsidR="00125EC5" w:rsidRDefault="00125EC5"/>
        </w:tc>
        <w:tc>
          <w:tcPr>
            <w:tcW w:w="1620" w:type="dxa"/>
            <w:tcBorders>
              <w:bottom w:val="dotted" w:sz="4" w:space="0" w:color="auto"/>
            </w:tcBorders>
            <w:vAlign w:val="center"/>
          </w:tcPr>
          <w:p w14:paraId="733DA294" w14:textId="77777777" w:rsidR="00125EC5" w:rsidRDefault="00125EC5"/>
        </w:tc>
        <w:tc>
          <w:tcPr>
            <w:tcW w:w="1620" w:type="dxa"/>
            <w:tcBorders>
              <w:bottom w:val="dotted" w:sz="4" w:space="0" w:color="auto"/>
            </w:tcBorders>
            <w:vAlign w:val="center"/>
          </w:tcPr>
          <w:p w14:paraId="1E930187" w14:textId="77777777" w:rsidR="00125EC5" w:rsidRDefault="00125EC5"/>
        </w:tc>
        <w:tc>
          <w:tcPr>
            <w:tcW w:w="1620" w:type="dxa"/>
            <w:tcBorders>
              <w:bottom w:val="dotted" w:sz="4" w:space="0" w:color="auto"/>
            </w:tcBorders>
            <w:vAlign w:val="center"/>
          </w:tcPr>
          <w:p w14:paraId="08AE51F7" w14:textId="77777777" w:rsidR="00125EC5" w:rsidRDefault="00F35505">
            <w:pPr>
              <w:jc w:val="center"/>
              <w:divId w:val="1"/>
            </w:pPr>
            <w:r>
              <w:rPr>
                <w:rFonts w:eastAsia="Arial"/>
                <w:sz w:val="16"/>
              </w:rPr>
              <w:t xml:space="preserve">5 </w:t>
            </w:r>
          </w:p>
        </w:tc>
      </w:tr>
      <w:tr w:rsidR="00125EC5" w14:paraId="3AC43144" w14:textId="77777777">
        <w:trPr>
          <w:trHeight w:val="360"/>
        </w:trPr>
        <w:tc>
          <w:tcPr>
            <w:tcW w:w="810" w:type="dxa"/>
            <w:tcBorders>
              <w:right w:val="dotted" w:sz="4" w:space="0" w:color="auto"/>
            </w:tcBorders>
            <w:shd w:val="clear" w:color="auto" w:fill="DFDFD7"/>
            <w:vAlign w:val="center"/>
          </w:tcPr>
          <w:p w14:paraId="51519BE5" w14:textId="77777777" w:rsidR="00125EC5" w:rsidRDefault="00F35505" w:rsidP="004B05EA">
            <w:pPr>
              <w:keepNext/>
            </w:pPr>
            <w:r>
              <w:rPr>
                <w:rFonts w:eastAsia="Arial"/>
                <w:b/>
                <w:sz w:val="16"/>
              </w:rPr>
              <w:lastRenderedPageBreak/>
              <w:t>41.</w:t>
            </w:r>
          </w:p>
        </w:tc>
        <w:tc>
          <w:tcPr>
            <w:tcW w:w="810" w:type="dxa"/>
            <w:tcBorders>
              <w:right w:val="dotted" w:sz="4" w:space="0" w:color="auto"/>
            </w:tcBorders>
            <w:shd w:val="clear" w:color="auto" w:fill="DFDFD7"/>
            <w:vAlign w:val="center"/>
          </w:tcPr>
          <w:p w14:paraId="42D68EA3" w14:textId="77777777" w:rsidR="00125EC5" w:rsidRDefault="00F35505" w:rsidP="004B05EA">
            <w:pPr>
              <w:keepNext/>
            </w:pPr>
            <w:r>
              <w:rPr>
                <w:rFonts w:eastAsia="Arial"/>
                <w:b/>
                <w:sz w:val="16"/>
              </w:rPr>
              <w:t>(*)</w:t>
            </w:r>
          </w:p>
        </w:tc>
        <w:tc>
          <w:tcPr>
            <w:tcW w:w="810" w:type="dxa"/>
            <w:tcBorders>
              <w:right w:val="dotted" w:sz="4" w:space="0" w:color="auto"/>
            </w:tcBorders>
            <w:shd w:val="clear" w:color="auto" w:fill="DFDFD7"/>
            <w:vAlign w:val="center"/>
          </w:tcPr>
          <w:p w14:paraId="3C2AD304" w14:textId="77777777" w:rsidR="00125EC5" w:rsidRDefault="00F35505" w:rsidP="004B05EA">
            <w:pPr>
              <w:keepNext/>
            </w:pPr>
            <w:r>
              <w:rPr>
                <w:rFonts w:eastAsia="Arial"/>
                <w:b/>
                <w:sz w:val="16"/>
              </w:rPr>
              <w:t>QN</w:t>
            </w:r>
          </w:p>
        </w:tc>
        <w:tc>
          <w:tcPr>
            <w:tcW w:w="810" w:type="dxa"/>
            <w:tcBorders>
              <w:right w:val="dotted" w:sz="4" w:space="0" w:color="auto"/>
            </w:tcBorders>
            <w:shd w:val="clear" w:color="auto" w:fill="DFDFD7"/>
            <w:vAlign w:val="center"/>
          </w:tcPr>
          <w:p w14:paraId="51EE0516" w14:textId="77777777" w:rsidR="00125EC5" w:rsidRDefault="00F35505" w:rsidP="004B05EA">
            <w:pPr>
              <w:keepNext/>
            </w:pPr>
            <w:r>
              <w:rPr>
                <w:rFonts w:eastAsia="Arial"/>
                <w:b/>
                <w:sz w:val="16"/>
              </w:rPr>
              <w:t>VG</w:t>
            </w:r>
          </w:p>
        </w:tc>
        <w:tc>
          <w:tcPr>
            <w:tcW w:w="810" w:type="dxa"/>
            <w:tcBorders>
              <w:right w:val="dotted" w:sz="4" w:space="0" w:color="auto"/>
            </w:tcBorders>
            <w:shd w:val="clear" w:color="auto" w:fill="DFDFD7"/>
            <w:vAlign w:val="center"/>
          </w:tcPr>
          <w:p w14:paraId="33460585" w14:textId="77777777" w:rsidR="00125EC5" w:rsidRDefault="00125EC5" w:rsidP="004B05EA">
            <w:pPr>
              <w:keepNext/>
            </w:pPr>
          </w:p>
        </w:tc>
        <w:tc>
          <w:tcPr>
            <w:tcW w:w="810" w:type="dxa"/>
            <w:tcBorders>
              <w:right w:val="dotted" w:sz="4" w:space="0" w:color="auto"/>
            </w:tcBorders>
            <w:shd w:val="clear" w:color="auto" w:fill="DFDFD7"/>
            <w:vAlign w:val="center"/>
          </w:tcPr>
          <w:p w14:paraId="204E81B5" w14:textId="77777777" w:rsidR="00125EC5" w:rsidRDefault="00F35505" w:rsidP="004B05EA">
            <w:pPr>
              <w:keepNext/>
            </w:pPr>
            <w:r>
              <w:rPr>
                <w:rFonts w:eastAsia="Arial"/>
                <w:b/>
                <w:sz w:val="16"/>
              </w:rPr>
              <w:t>(d)</w:t>
            </w:r>
          </w:p>
        </w:tc>
        <w:tc>
          <w:tcPr>
            <w:tcW w:w="1620" w:type="dxa"/>
            <w:shd w:val="clear" w:color="auto" w:fill="DFDFD7"/>
            <w:vAlign w:val="center"/>
          </w:tcPr>
          <w:p w14:paraId="7ED2ADAE" w14:textId="77777777" w:rsidR="00125EC5" w:rsidRDefault="00125EC5" w:rsidP="004B05EA">
            <w:pPr>
              <w:keepNext/>
            </w:pPr>
          </w:p>
        </w:tc>
        <w:tc>
          <w:tcPr>
            <w:tcW w:w="1620" w:type="dxa"/>
            <w:shd w:val="clear" w:color="auto" w:fill="DFDFD7"/>
          </w:tcPr>
          <w:p w14:paraId="735DDD80" w14:textId="77777777" w:rsidR="00125EC5" w:rsidRDefault="00125EC5" w:rsidP="004B05EA">
            <w:pPr>
              <w:keepNext/>
            </w:pPr>
          </w:p>
        </w:tc>
        <w:tc>
          <w:tcPr>
            <w:tcW w:w="1620" w:type="dxa"/>
            <w:shd w:val="clear" w:color="auto" w:fill="DFDFD7"/>
          </w:tcPr>
          <w:p w14:paraId="730769EA" w14:textId="77777777" w:rsidR="00125EC5" w:rsidRDefault="00125EC5" w:rsidP="004B05EA">
            <w:pPr>
              <w:keepNext/>
            </w:pPr>
          </w:p>
        </w:tc>
        <w:tc>
          <w:tcPr>
            <w:tcW w:w="1620" w:type="dxa"/>
            <w:shd w:val="clear" w:color="auto" w:fill="DFDFD7"/>
          </w:tcPr>
          <w:p w14:paraId="7E771DEE" w14:textId="77777777" w:rsidR="00125EC5" w:rsidRDefault="00125EC5" w:rsidP="004B05EA">
            <w:pPr>
              <w:keepNext/>
            </w:pPr>
          </w:p>
        </w:tc>
      </w:tr>
      <w:tr w:rsidR="00125EC5" w14:paraId="28DA0FA0" w14:textId="77777777">
        <w:trPr>
          <w:trHeight w:val="440"/>
        </w:trPr>
        <w:tc>
          <w:tcPr>
            <w:tcW w:w="1620" w:type="dxa"/>
            <w:gridSpan w:val="2"/>
            <w:vMerge w:val="restart"/>
          </w:tcPr>
          <w:p w14:paraId="13A2D6A5" w14:textId="77777777" w:rsidR="00125EC5" w:rsidRDefault="00125EC5" w:rsidP="004B05EA">
            <w:pPr>
              <w:keepNext/>
            </w:pPr>
          </w:p>
        </w:tc>
        <w:tc>
          <w:tcPr>
            <w:tcW w:w="1620" w:type="dxa"/>
            <w:gridSpan w:val="2"/>
            <w:tcBorders>
              <w:bottom w:val="dotted" w:sz="4" w:space="0" w:color="auto"/>
            </w:tcBorders>
          </w:tcPr>
          <w:p w14:paraId="691142B8" w14:textId="77777777" w:rsidR="00125EC5" w:rsidRDefault="00F35505" w:rsidP="004B05EA">
            <w:pPr>
              <w:keepNext/>
              <w:spacing w:before="113" w:after="113"/>
              <w:jc w:val="left"/>
              <w:divId w:val="1"/>
            </w:pPr>
            <w:r>
              <w:rPr>
                <w:b/>
                <w:sz w:val="16"/>
              </w:rPr>
              <w:t>Fruit: size of lenticels</w:t>
            </w:r>
          </w:p>
        </w:tc>
        <w:tc>
          <w:tcPr>
            <w:tcW w:w="1620" w:type="dxa"/>
            <w:gridSpan w:val="2"/>
            <w:tcBorders>
              <w:bottom w:val="dotted" w:sz="4" w:space="0" w:color="auto"/>
            </w:tcBorders>
          </w:tcPr>
          <w:p w14:paraId="56397152" w14:textId="77777777" w:rsidR="00125EC5" w:rsidRDefault="00125EC5" w:rsidP="004B05EA">
            <w:pPr>
              <w:keepNext/>
            </w:pPr>
          </w:p>
        </w:tc>
        <w:tc>
          <w:tcPr>
            <w:tcW w:w="1620" w:type="dxa"/>
            <w:tcBorders>
              <w:bottom w:val="dotted" w:sz="4" w:space="0" w:color="auto"/>
            </w:tcBorders>
          </w:tcPr>
          <w:p w14:paraId="74BD46E1" w14:textId="77777777" w:rsidR="00125EC5" w:rsidRDefault="00125EC5" w:rsidP="004B05EA">
            <w:pPr>
              <w:keepNext/>
            </w:pPr>
          </w:p>
        </w:tc>
        <w:tc>
          <w:tcPr>
            <w:tcW w:w="1620" w:type="dxa"/>
            <w:tcBorders>
              <w:bottom w:val="dotted" w:sz="4" w:space="0" w:color="auto"/>
            </w:tcBorders>
          </w:tcPr>
          <w:p w14:paraId="1C551BC1" w14:textId="77777777" w:rsidR="00125EC5" w:rsidRDefault="00125EC5" w:rsidP="004B05EA">
            <w:pPr>
              <w:keepNext/>
            </w:pPr>
          </w:p>
        </w:tc>
        <w:tc>
          <w:tcPr>
            <w:tcW w:w="1620" w:type="dxa"/>
            <w:tcBorders>
              <w:bottom w:val="dotted" w:sz="4" w:space="0" w:color="auto"/>
            </w:tcBorders>
          </w:tcPr>
          <w:p w14:paraId="081671E4" w14:textId="77777777" w:rsidR="00125EC5" w:rsidRDefault="00125EC5" w:rsidP="004B05EA">
            <w:pPr>
              <w:keepNext/>
            </w:pPr>
          </w:p>
        </w:tc>
        <w:tc>
          <w:tcPr>
            <w:tcW w:w="1620" w:type="dxa"/>
            <w:tcBorders>
              <w:bottom w:val="dotted" w:sz="4" w:space="0" w:color="auto"/>
            </w:tcBorders>
          </w:tcPr>
          <w:p w14:paraId="601BE2D6" w14:textId="77777777" w:rsidR="00125EC5" w:rsidRDefault="00125EC5" w:rsidP="004B05EA">
            <w:pPr>
              <w:keepNext/>
            </w:pPr>
          </w:p>
        </w:tc>
      </w:tr>
      <w:tr w:rsidR="00125EC5" w14:paraId="504B480A" w14:textId="77777777">
        <w:trPr>
          <w:trHeight w:val="320"/>
        </w:trPr>
        <w:tc>
          <w:tcPr>
            <w:tcW w:w="1620" w:type="dxa"/>
            <w:gridSpan w:val="2"/>
            <w:vMerge/>
          </w:tcPr>
          <w:p w14:paraId="50962578" w14:textId="77777777" w:rsidR="00125EC5" w:rsidRDefault="00125EC5"/>
        </w:tc>
        <w:tc>
          <w:tcPr>
            <w:tcW w:w="1620" w:type="dxa"/>
            <w:gridSpan w:val="2"/>
            <w:tcBorders>
              <w:bottom w:val="dotted" w:sz="4" w:space="0" w:color="auto"/>
            </w:tcBorders>
            <w:vAlign w:val="center"/>
          </w:tcPr>
          <w:p w14:paraId="2B285D36" w14:textId="77777777" w:rsidR="00125EC5" w:rsidRDefault="00F35505">
            <w:pPr>
              <w:jc w:val="left"/>
              <w:divId w:val="1"/>
            </w:pPr>
            <w:r>
              <w:rPr>
                <w:sz w:val="16"/>
              </w:rPr>
              <w:t>small</w:t>
            </w:r>
          </w:p>
        </w:tc>
        <w:tc>
          <w:tcPr>
            <w:tcW w:w="1620" w:type="dxa"/>
            <w:gridSpan w:val="2"/>
            <w:tcBorders>
              <w:bottom w:val="dotted" w:sz="4" w:space="0" w:color="auto"/>
            </w:tcBorders>
            <w:vAlign w:val="center"/>
          </w:tcPr>
          <w:p w14:paraId="468CBAAE" w14:textId="77777777" w:rsidR="00125EC5" w:rsidRDefault="00125EC5"/>
        </w:tc>
        <w:tc>
          <w:tcPr>
            <w:tcW w:w="1620" w:type="dxa"/>
            <w:tcBorders>
              <w:bottom w:val="dotted" w:sz="4" w:space="0" w:color="auto"/>
            </w:tcBorders>
            <w:vAlign w:val="center"/>
          </w:tcPr>
          <w:p w14:paraId="1FE28BCA" w14:textId="77777777" w:rsidR="00125EC5" w:rsidRDefault="00125EC5"/>
        </w:tc>
        <w:tc>
          <w:tcPr>
            <w:tcW w:w="1620" w:type="dxa"/>
            <w:tcBorders>
              <w:bottom w:val="dotted" w:sz="4" w:space="0" w:color="auto"/>
            </w:tcBorders>
            <w:vAlign w:val="center"/>
          </w:tcPr>
          <w:p w14:paraId="51199169" w14:textId="77777777" w:rsidR="00125EC5" w:rsidRDefault="00125EC5"/>
        </w:tc>
        <w:tc>
          <w:tcPr>
            <w:tcW w:w="1620" w:type="dxa"/>
            <w:tcBorders>
              <w:bottom w:val="dotted" w:sz="4" w:space="0" w:color="auto"/>
            </w:tcBorders>
            <w:vAlign w:val="center"/>
          </w:tcPr>
          <w:p w14:paraId="5CEC387E" w14:textId="77777777" w:rsidR="00125EC5" w:rsidRDefault="00F35505">
            <w:pPr>
              <w:jc w:val="left"/>
              <w:divId w:val="1"/>
            </w:pPr>
            <w:r>
              <w:rPr>
                <w:sz w:val="16"/>
              </w:rPr>
              <w:t>Shinseiki, Yakumo</w:t>
            </w:r>
          </w:p>
        </w:tc>
        <w:tc>
          <w:tcPr>
            <w:tcW w:w="1620" w:type="dxa"/>
            <w:tcBorders>
              <w:bottom w:val="dotted" w:sz="4" w:space="0" w:color="auto"/>
            </w:tcBorders>
            <w:vAlign w:val="center"/>
          </w:tcPr>
          <w:p w14:paraId="6D402152" w14:textId="77777777" w:rsidR="00125EC5" w:rsidRDefault="00F35505">
            <w:pPr>
              <w:jc w:val="center"/>
              <w:divId w:val="1"/>
            </w:pPr>
            <w:r>
              <w:rPr>
                <w:rFonts w:eastAsia="Arial"/>
                <w:sz w:val="16"/>
              </w:rPr>
              <w:t xml:space="preserve">1 </w:t>
            </w:r>
          </w:p>
        </w:tc>
      </w:tr>
      <w:tr w:rsidR="00125EC5" w14:paraId="01BAF857" w14:textId="77777777">
        <w:trPr>
          <w:trHeight w:val="320"/>
        </w:trPr>
        <w:tc>
          <w:tcPr>
            <w:tcW w:w="1620" w:type="dxa"/>
            <w:gridSpan w:val="2"/>
            <w:vMerge/>
          </w:tcPr>
          <w:p w14:paraId="73178E35" w14:textId="77777777" w:rsidR="00125EC5" w:rsidRDefault="00125EC5"/>
        </w:tc>
        <w:tc>
          <w:tcPr>
            <w:tcW w:w="1620" w:type="dxa"/>
            <w:gridSpan w:val="2"/>
            <w:tcBorders>
              <w:bottom w:val="dotted" w:sz="4" w:space="0" w:color="auto"/>
            </w:tcBorders>
            <w:vAlign w:val="center"/>
          </w:tcPr>
          <w:p w14:paraId="69B77AA4" w14:textId="77777777" w:rsidR="00125EC5" w:rsidRDefault="00F35505">
            <w:pPr>
              <w:jc w:val="left"/>
              <w:divId w:val="1"/>
            </w:pPr>
            <w:r>
              <w:rPr>
                <w:sz w:val="16"/>
              </w:rPr>
              <w:t>small to medium</w:t>
            </w:r>
          </w:p>
        </w:tc>
        <w:tc>
          <w:tcPr>
            <w:tcW w:w="1620" w:type="dxa"/>
            <w:gridSpan w:val="2"/>
            <w:tcBorders>
              <w:bottom w:val="dotted" w:sz="4" w:space="0" w:color="auto"/>
            </w:tcBorders>
            <w:vAlign w:val="center"/>
          </w:tcPr>
          <w:p w14:paraId="3EE8DB4A" w14:textId="77777777" w:rsidR="00125EC5" w:rsidRDefault="00125EC5"/>
        </w:tc>
        <w:tc>
          <w:tcPr>
            <w:tcW w:w="1620" w:type="dxa"/>
            <w:tcBorders>
              <w:bottom w:val="dotted" w:sz="4" w:space="0" w:color="auto"/>
            </w:tcBorders>
            <w:vAlign w:val="center"/>
          </w:tcPr>
          <w:p w14:paraId="06318D70" w14:textId="77777777" w:rsidR="00125EC5" w:rsidRDefault="00125EC5"/>
        </w:tc>
        <w:tc>
          <w:tcPr>
            <w:tcW w:w="1620" w:type="dxa"/>
            <w:tcBorders>
              <w:bottom w:val="dotted" w:sz="4" w:space="0" w:color="auto"/>
            </w:tcBorders>
            <w:vAlign w:val="center"/>
          </w:tcPr>
          <w:p w14:paraId="360BB637" w14:textId="77777777" w:rsidR="00125EC5" w:rsidRDefault="00125EC5"/>
        </w:tc>
        <w:tc>
          <w:tcPr>
            <w:tcW w:w="1620" w:type="dxa"/>
            <w:tcBorders>
              <w:bottom w:val="dotted" w:sz="4" w:space="0" w:color="auto"/>
            </w:tcBorders>
            <w:vAlign w:val="center"/>
          </w:tcPr>
          <w:p w14:paraId="7A5A1C1E" w14:textId="77777777" w:rsidR="00125EC5" w:rsidRDefault="00125EC5"/>
        </w:tc>
        <w:tc>
          <w:tcPr>
            <w:tcW w:w="1620" w:type="dxa"/>
            <w:tcBorders>
              <w:bottom w:val="dotted" w:sz="4" w:space="0" w:color="auto"/>
            </w:tcBorders>
            <w:vAlign w:val="center"/>
          </w:tcPr>
          <w:p w14:paraId="6DF59751" w14:textId="77777777" w:rsidR="00125EC5" w:rsidRDefault="00F35505">
            <w:pPr>
              <w:jc w:val="center"/>
              <w:divId w:val="1"/>
            </w:pPr>
            <w:r>
              <w:rPr>
                <w:rFonts w:eastAsia="Arial"/>
                <w:sz w:val="16"/>
              </w:rPr>
              <w:t xml:space="preserve">2 </w:t>
            </w:r>
          </w:p>
        </w:tc>
      </w:tr>
      <w:tr w:rsidR="00125EC5" w14:paraId="381284C5" w14:textId="77777777">
        <w:trPr>
          <w:trHeight w:val="320"/>
        </w:trPr>
        <w:tc>
          <w:tcPr>
            <w:tcW w:w="1620" w:type="dxa"/>
            <w:gridSpan w:val="2"/>
            <w:vMerge/>
          </w:tcPr>
          <w:p w14:paraId="7CD5C318" w14:textId="77777777" w:rsidR="00125EC5" w:rsidRDefault="00125EC5"/>
        </w:tc>
        <w:tc>
          <w:tcPr>
            <w:tcW w:w="1620" w:type="dxa"/>
            <w:gridSpan w:val="2"/>
            <w:tcBorders>
              <w:bottom w:val="dotted" w:sz="4" w:space="0" w:color="auto"/>
            </w:tcBorders>
            <w:vAlign w:val="center"/>
          </w:tcPr>
          <w:p w14:paraId="2FAA7758" w14:textId="77777777" w:rsidR="00125EC5" w:rsidRDefault="00F35505">
            <w:pPr>
              <w:jc w:val="left"/>
              <w:divId w:val="1"/>
            </w:pPr>
            <w:r>
              <w:rPr>
                <w:sz w:val="16"/>
              </w:rPr>
              <w:t>medium</w:t>
            </w:r>
          </w:p>
        </w:tc>
        <w:tc>
          <w:tcPr>
            <w:tcW w:w="1620" w:type="dxa"/>
            <w:gridSpan w:val="2"/>
            <w:tcBorders>
              <w:bottom w:val="dotted" w:sz="4" w:space="0" w:color="auto"/>
            </w:tcBorders>
            <w:vAlign w:val="center"/>
          </w:tcPr>
          <w:p w14:paraId="39B12CAE" w14:textId="77777777" w:rsidR="00125EC5" w:rsidRDefault="00125EC5"/>
        </w:tc>
        <w:tc>
          <w:tcPr>
            <w:tcW w:w="1620" w:type="dxa"/>
            <w:tcBorders>
              <w:bottom w:val="dotted" w:sz="4" w:space="0" w:color="auto"/>
            </w:tcBorders>
            <w:vAlign w:val="center"/>
          </w:tcPr>
          <w:p w14:paraId="5D0BF483" w14:textId="77777777" w:rsidR="00125EC5" w:rsidRDefault="00125EC5"/>
        </w:tc>
        <w:tc>
          <w:tcPr>
            <w:tcW w:w="1620" w:type="dxa"/>
            <w:tcBorders>
              <w:bottom w:val="dotted" w:sz="4" w:space="0" w:color="auto"/>
            </w:tcBorders>
            <w:vAlign w:val="center"/>
          </w:tcPr>
          <w:p w14:paraId="2EB0359C" w14:textId="77777777" w:rsidR="00125EC5" w:rsidRDefault="00125EC5"/>
        </w:tc>
        <w:tc>
          <w:tcPr>
            <w:tcW w:w="1620" w:type="dxa"/>
            <w:tcBorders>
              <w:bottom w:val="dotted" w:sz="4" w:space="0" w:color="auto"/>
            </w:tcBorders>
            <w:vAlign w:val="center"/>
          </w:tcPr>
          <w:p w14:paraId="39056A5A" w14:textId="77777777" w:rsidR="00125EC5" w:rsidRDefault="00F35505">
            <w:pPr>
              <w:jc w:val="left"/>
              <w:divId w:val="1"/>
            </w:pPr>
            <w:r>
              <w:rPr>
                <w:sz w:val="16"/>
              </w:rPr>
              <w:t>Gold Nijisseiki, Hosui, Kosui, Niitaka</w:t>
            </w:r>
          </w:p>
        </w:tc>
        <w:tc>
          <w:tcPr>
            <w:tcW w:w="1620" w:type="dxa"/>
            <w:tcBorders>
              <w:bottom w:val="dotted" w:sz="4" w:space="0" w:color="auto"/>
            </w:tcBorders>
            <w:vAlign w:val="center"/>
          </w:tcPr>
          <w:p w14:paraId="1FCDDFE1" w14:textId="77777777" w:rsidR="00125EC5" w:rsidRDefault="00F35505">
            <w:pPr>
              <w:jc w:val="center"/>
              <w:divId w:val="1"/>
            </w:pPr>
            <w:r>
              <w:rPr>
                <w:rFonts w:eastAsia="Arial"/>
                <w:sz w:val="16"/>
              </w:rPr>
              <w:t xml:space="preserve">3 </w:t>
            </w:r>
          </w:p>
        </w:tc>
      </w:tr>
      <w:tr w:rsidR="00125EC5" w14:paraId="649A8587" w14:textId="77777777">
        <w:trPr>
          <w:trHeight w:val="320"/>
        </w:trPr>
        <w:tc>
          <w:tcPr>
            <w:tcW w:w="1620" w:type="dxa"/>
            <w:gridSpan w:val="2"/>
            <w:vMerge/>
          </w:tcPr>
          <w:p w14:paraId="397C3EBA" w14:textId="77777777" w:rsidR="00125EC5" w:rsidRDefault="00125EC5"/>
        </w:tc>
        <w:tc>
          <w:tcPr>
            <w:tcW w:w="1620" w:type="dxa"/>
            <w:gridSpan w:val="2"/>
            <w:tcBorders>
              <w:bottom w:val="dotted" w:sz="4" w:space="0" w:color="auto"/>
            </w:tcBorders>
            <w:vAlign w:val="center"/>
          </w:tcPr>
          <w:p w14:paraId="6E7F3225" w14:textId="77777777" w:rsidR="00125EC5" w:rsidRDefault="00F35505">
            <w:pPr>
              <w:jc w:val="left"/>
              <w:divId w:val="1"/>
            </w:pPr>
            <w:r>
              <w:rPr>
                <w:sz w:val="16"/>
              </w:rPr>
              <w:t>medium to large</w:t>
            </w:r>
          </w:p>
        </w:tc>
        <w:tc>
          <w:tcPr>
            <w:tcW w:w="1620" w:type="dxa"/>
            <w:gridSpan w:val="2"/>
            <w:tcBorders>
              <w:bottom w:val="dotted" w:sz="4" w:space="0" w:color="auto"/>
            </w:tcBorders>
            <w:vAlign w:val="center"/>
          </w:tcPr>
          <w:p w14:paraId="20B3A7B6" w14:textId="77777777" w:rsidR="00125EC5" w:rsidRDefault="00125EC5"/>
        </w:tc>
        <w:tc>
          <w:tcPr>
            <w:tcW w:w="1620" w:type="dxa"/>
            <w:tcBorders>
              <w:bottom w:val="dotted" w:sz="4" w:space="0" w:color="auto"/>
            </w:tcBorders>
            <w:vAlign w:val="center"/>
          </w:tcPr>
          <w:p w14:paraId="2735A4BF" w14:textId="77777777" w:rsidR="00125EC5" w:rsidRDefault="00125EC5"/>
        </w:tc>
        <w:tc>
          <w:tcPr>
            <w:tcW w:w="1620" w:type="dxa"/>
            <w:tcBorders>
              <w:bottom w:val="dotted" w:sz="4" w:space="0" w:color="auto"/>
            </w:tcBorders>
            <w:vAlign w:val="center"/>
          </w:tcPr>
          <w:p w14:paraId="4FFDECA2" w14:textId="77777777" w:rsidR="00125EC5" w:rsidRDefault="00125EC5"/>
        </w:tc>
        <w:tc>
          <w:tcPr>
            <w:tcW w:w="1620" w:type="dxa"/>
            <w:tcBorders>
              <w:bottom w:val="dotted" w:sz="4" w:space="0" w:color="auto"/>
            </w:tcBorders>
            <w:vAlign w:val="center"/>
          </w:tcPr>
          <w:p w14:paraId="5B6BD3FF" w14:textId="77777777" w:rsidR="00125EC5" w:rsidRDefault="00125EC5"/>
        </w:tc>
        <w:tc>
          <w:tcPr>
            <w:tcW w:w="1620" w:type="dxa"/>
            <w:tcBorders>
              <w:bottom w:val="dotted" w:sz="4" w:space="0" w:color="auto"/>
            </w:tcBorders>
            <w:vAlign w:val="center"/>
          </w:tcPr>
          <w:p w14:paraId="52B0D2F9" w14:textId="77777777" w:rsidR="00125EC5" w:rsidRDefault="00F35505">
            <w:pPr>
              <w:jc w:val="center"/>
              <w:divId w:val="1"/>
            </w:pPr>
            <w:r>
              <w:rPr>
                <w:rFonts w:eastAsia="Arial"/>
                <w:sz w:val="16"/>
              </w:rPr>
              <w:t xml:space="preserve">4 </w:t>
            </w:r>
          </w:p>
        </w:tc>
      </w:tr>
      <w:tr w:rsidR="00125EC5" w14:paraId="0B307DBA" w14:textId="77777777">
        <w:trPr>
          <w:trHeight w:val="320"/>
        </w:trPr>
        <w:tc>
          <w:tcPr>
            <w:tcW w:w="1620" w:type="dxa"/>
            <w:gridSpan w:val="2"/>
            <w:vMerge/>
          </w:tcPr>
          <w:p w14:paraId="17017B8A" w14:textId="77777777" w:rsidR="00125EC5" w:rsidRDefault="00125EC5"/>
        </w:tc>
        <w:tc>
          <w:tcPr>
            <w:tcW w:w="1620" w:type="dxa"/>
            <w:gridSpan w:val="2"/>
            <w:tcBorders>
              <w:bottom w:val="dotted" w:sz="4" w:space="0" w:color="auto"/>
            </w:tcBorders>
            <w:vAlign w:val="center"/>
          </w:tcPr>
          <w:p w14:paraId="2EED1B66" w14:textId="77777777" w:rsidR="00125EC5" w:rsidRDefault="00F35505">
            <w:pPr>
              <w:jc w:val="left"/>
              <w:divId w:val="1"/>
            </w:pPr>
            <w:r>
              <w:rPr>
                <w:sz w:val="16"/>
              </w:rPr>
              <w:t>large</w:t>
            </w:r>
          </w:p>
        </w:tc>
        <w:tc>
          <w:tcPr>
            <w:tcW w:w="1620" w:type="dxa"/>
            <w:gridSpan w:val="2"/>
            <w:tcBorders>
              <w:bottom w:val="dotted" w:sz="4" w:space="0" w:color="auto"/>
            </w:tcBorders>
            <w:vAlign w:val="center"/>
          </w:tcPr>
          <w:p w14:paraId="5940EFB8" w14:textId="77777777" w:rsidR="00125EC5" w:rsidRDefault="00125EC5"/>
        </w:tc>
        <w:tc>
          <w:tcPr>
            <w:tcW w:w="1620" w:type="dxa"/>
            <w:tcBorders>
              <w:bottom w:val="dotted" w:sz="4" w:space="0" w:color="auto"/>
            </w:tcBorders>
            <w:vAlign w:val="center"/>
          </w:tcPr>
          <w:p w14:paraId="2B39539E" w14:textId="77777777" w:rsidR="00125EC5" w:rsidRDefault="00125EC5"/>
        </w:tc>
        <w:tc>
          <w:tcPr>
            <w:tcW w:w="1620" w:type="dxa"/>
            <w:tcBorders>
              <w:bottom w:val="dotted" w:sz="4" w:space="0" w:color="auto"/>
            </w:tcBorders>
            <w:vAlign w:val="center"/>
          </w:tcPr>
          <w:p w14:paraId="51498BD8" w14:textId="77777777" w:rsidR="00125EC5" w:rsidRDefault="00125EC5"/>
        </w:tc>
        <w:tc>
          <w:tcPr>
            <w:tcW w:w="1620" w:type="dxa"/>
            <w:tcBorders>
              <w:bottom w:val="dotted" w:sz="4" w:space="0" w:color="auto"/>
            </w:tcBorders>
            <w:vAlign w:val="center"/>
          </w:tcPr>
          <w:p w14:paraId="0D86C732" w14:textId="77777777" w:rsidR="00125EC5" w:rsidRDefault="00F35505">
            <w:pPr>
              <w:jc w:val="left"/>
              <w:divId w:val="1"/>
            </w:pPr>
            <w:r>
              <w:rPr>
                <w:sz w:val="16"/>
              </w:rPr>
              <w:t>Kimizuka Wase</w:t>
            </w:r>
          </w:p>
        </w:tc>
        <w:tc>
          <w:tcPr>
            <w:tcW w:w="1620" w:type="dxa"/>
            <w:tcBorders>
              <w:bottom w:val="dotted" w:sz="4" w:space="0" w:color="auto"/>
            </w:tcBorders>
            <w:vAlign w:val="center"/>
          </w:tcPr>
          <w:p w14:paraId="069487F5" w14:textId="77777777" w:rsidR="00125EC5" w:rsidRDefault="00F35505">
            <w:pPr>
              <w:jc w:val="center"/>
              <w:divId w:val="1"/>
            </w:pPr>
            <w:r>
              <w:rPr>
                <w:rFonts w:eastAsia="Arial"/>
                <w:sz w:val="16"/>
              </w:rPr>
              <w:t xml:space="preserve">5 </w:t>
            </w:r>
          </w:p>
        </w:tc>
      </w:tr>
      <w:tr w:rsidR="00125EC5" w14:paraId="202DEEAA" w14:textId="77777777">
        <w:trPr>
          <w:trHeight w:val="360"/>
        </w:trPr>
        <w:tc>
          <w:tcPr>
            <w:tcW w:w="810" w:type="dxa"/>
            <w:tcBorders>
              <w:right w:val="dotted" w:sz="4" w:space="0" w:color="auto"/>
            </w:tcBorders>
            <w:shd w:val="clear" w:color="auto" w:fill="DFDFD7"/>
            <w:vAlign w:val="center"/>
          </w:tcPr>
          <w:p w14:paraId="5E53F321" w14:textId="77777777" w:rsidR="00125EC5" w:rsidRDefault="00F35505">
            <w:r>
              <w:rPr>
                <w:rFonts w:eastAsia="Arial"/>
                <w:b/>
                <w:sz w:val="16"/>
              </w:rPr>
              <w:t>42.</w:t>
            </w:r>
          </w:p>
        </w:tc>
        <w:tc>
          <w:tcPr>
            <w:tcW w:w="810" w:type="dxa"/>
            <w:tcBorders>
              <w:right w:val="dotted" w:sz="4" w:space="0" w:color="auto"/>
            </w:tcBorders>
            <w:shd w:val="clear" w:color="auto" w:fill="DFDFD7"/>
            <w:vAlign w:val="center"/>
          </w:tcPr>
          <w:p w14:paraId="55A3196C"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6D13154E" w14:textId="77777777" w:rsidR="00125EC5" w:rsidRDefault="00F35505">
            <w:r>
              <w:rPr>
                <w:rFonts w:eastAsia="Arial"/>
                <w:b/>
                <w:sz w:val="16"/>
              </w:rPr>
              <w:t>QN</w:t>
            </w:r>
          </w:p>
        </w:tc>
        <w:tc>
          <w:tcPr>
            <w:tcW w:w="810" w:type="dxa"/>
            <w:tcBorders>
              <w:right w:val="dotted" w:sz="4" w:space="0" w:color="auto"/>
            </w:tcBorders>
            <w:shd w:val="clear" w:color="auto" w:fill="DFDFD7"/>
            <w:vAlign w:val="center"/>
          </w:tcPr>
          <w:p w14:paraId="10253FB5" w14:textId="77777777" w:rsidR="00125EC5" w:rsidRDefault="00F35505">
            <w:r>
              <w:rPr>
                <w:rFonts w:eastAsia="Arial"/>
                <w:b/>
                <w:sz w:val="16"/>
              </w:rPr>
              <w:t>VG</w:t>
            </w:r>
          </w:p>
        </w:tc>
        <w:tc>
          <w:tcPr>
            <w:tcW w:w="810" w:type="dxa"/>
            <w:tcBorders>
              <w:right w:val="dotted" w:sz="4" w:space="0" w:color="auto"/>
            </w:tcBorders>
            <w:shd w:val="clear" w:color="auto" w:fill="DFDFD7"/>
            <w:vAlign w:val="center"/>
          </w:tcPr>
          <w:p w14:paraId="0009CBAA" w14:textId="77777777" w:rsidR="00125EC5" w:rsidRDefault="00125EC5"/>
        </w:tc>
        <w:tc>
          <w:tcPr>
            <w:tcW w:w="810" w:type="dxa"/>
            <w:tcBorders>
              <w:right w:val="dotted" w:sz="4" w:space="0" w:color="auto"/>
            </w:tcBorders>
            <w:shd w:val="clear" w:color="auto" w:fill="DFDFD7"/>
            <w:vAlign w:val="center"/>
          </w:tcPr>
          <w:p w14:paraId="12D6E21F" w14:textId="77777777" w:rsidR="00125EC5" w:rsidRDefault="00F35505">
            <w:r>
              <w:rPr>
                <w:rFonts w:eastAsia="Arial"/>
                <w:b/>
                <w:sz w:val="16"/>
              </w:rPr>
              <w:t>(d)</w:t>
            </w:r>
          </w:p>
        </w:tc>
        <w:tc>
          <w:tcPr>
            <w:tcW w:w="1620" w:type="dxa"/>
            <w:shd w:val="clear" w:color="auto" w:fill="DFDFD7"/>
            <w:vAlign w:val="center"/>
          </w:tcPr>
          <w:p w14:paraId="58AD7CEE" w14:textId="77777777" w:rsidR="00125EC5" w:rsidRDefault="00125EC5"/>
        </w:tc>
        <w:tc>
          <w:tcPr>
            <w:tcW w:w="1620" w:type="dxa"/>
            <w:shd w:val="clear" w:color="auto" w:fill="DFDFD7"/>
          </w:tcPr>
          <w:p w14:paraId="129E8A67" w14:textId="77777777" w:rsidR="00125EC5" w:rsidRDefault="00125EC5"/>
        </w:tc>
        <w:tc>
          <w:tcPr>
            <w:tcW w:w="1620" w:type="dxa"/>
            <w:shd w:val="clear" w:color="auto" w:fill="DFDFD7"/>
          </w:tcPr>
          <w:p w14:paraId="67304DCF" w14:textId="77777777" w:rsidR="00125EC5" w:rsidRDefault="00125EC5"/>
        </w:tc>
        <w:tc>
          <w:tcPr>
            <w:tcW w:w="1620" w:type="dxa"/>
            <w:shd w:val="clear" w:color="auto" w:fill="DFDFD7"/>
          </w:tcPr>
          <w:p w14:paraId="4325E779" w14:textId="77777777" w:rsidR="00125EC5" w:rsidRDefault="00125EC5"/>
        </w:tc>
      </w:tr>
      <w:tr w:rsidR="00125EC5" w14:paraId="42F1B562" w14:textId="77777777">
        <w:trPr>
          <w:trHeight w:val="440"/>
        </w:trPr>
        <w:tc>
          <w:tcPr>
            <w:tcW w:w="1620" w:type="dxa"/>
            <w:gridSpan w:val="2"/>
            <w:vMerge w:val="restart"/>
          </w:tcPr>
          <w:p w14:paraId="1D29C434" w14:textId="77777777" w:rsidR="00125EC5" w:rsidRDefault="00125EC5"/>
        </w:tc>
        <w:tc>
          <w:tcPr>
            <w:tcW w:w="1620" w:type="dxa"/>
            <w:gridSpan w:val="2"/>
            <w:tcBorders>
              <w:bottom w:val="dotted" w:sz="4" w:space="0" w:color="auto"/>
            </w:tcBorders>
          </w:tcPr>
          <w:p w14:paraId="6658CD90" w14:textId="77777777" w:rsidR="00125EC5" w:rsidRDefault="00F35505">
            <w:pPr>
              <w:spacing w:before="113" w:after="113"/>
              <w:jc w:val="left"/>
              <w:divId w:val="1"/>
            </w:pPr>
            <w:r>
              <w:rPr>
                <w:b/>
                <w:sz w:val="16"/>
              </w:rPr>
              <w:t>Fruit: density of lenticels</w:t>
            </w:r>
          </w:p>
        </w:tc>
        <w:tc>
          <w:tcPr>
            <w:tcW w:w="1620" w:type="dxa"/>
            <w:gridSpan w:val="2"/>
            <w:tcBorders>
              <w:bottom w:val="dotted" w:sz="4" w:space="0" w:color="auto"/>
            </w:tcBorders>
          </w:tcPr>
          <w:p w14:paraId="77D302DF" w14:textId="77777777" w:rsidR="00125EC5" w:rsidRDefault="00125EC5"/>
        </w:tc>
        <w:tc>
          <w:tcPr>
            <w:tcW w:w="1620" w:type="dxa"/>
            <w:tcBorders>
              <w:bottom w:val="dotted" w:sz="4" w:space="0" w:color="auto"/>
            </w:tcBorders>
          </w:tcPr>
          <w:p w14:paraId="752224FC" w14:textId="77777777" w:rsidR="00125EC5" w:rsidRDefault="00125EC5"/>
        </w:tc>
        <w:tc>
          <w:tcPr>
            <w:tcW w:w="1620" w:type="dxa"/>
            <w:tcBorders>
              <w:bottom w:val="dotted" w:sz="4" w:space="0" w:color="auto"/>
            </w:tcBorders>
          </w:tcPr>
          <w:p w14:paraId="39F1E10A" w14:textId="77777777" w:rsidR="00125EC5" w:rsidRDefault="00125EC5"/>
        </w:tc>
        <w:tc>
          <w:tcPr>
            <w:tcW w:w="1620" w:type="dxa"/>
            <w:tcBorders>
              <w:bottom w:val="dotted" w:sz="4" w:space="0" w:color="auto"/>
            </w:tcBorders>
          </w:tcPr>
          <w:p w14:paraId="0F532277" w14:textId="77777777" w:rsidR="00125EC5" w:rsidRDefault="00125EC5"/>
        </w:tc>
        <w:tc>
          <w:tcPr>
            <w:tcW w:w="1620" w:type="dxa"/>
            <w:tcBorders>
              <w:bottom w:val="dotted" w:sz="4" w:space="0" w:color="auto"/>
            </w:tcBorders>
          </w:tcPr>
          <w:p w14:paraId="035DDCF1" w14:textId="77777777" w:rsidR="00125EC5" w:rsidRDefault="00125EC5"/>
        </w:tc>
      </w:tr>
      <w:tr w:rsidR="00125EC5" w14:paraId="5AFBFE72" w14:textId="77777777">
        <w:trPr>
          <w:trHeight w:val="320"/>
        </w:trPr>
        <w:tc>
          <w:tcPr>
            <w:tcW w:w="1620" w:type="dxa"/>
            <w:gridSpan w:val="2"/>
            <w:vMerge/>
          </w:tcPr>
          <w:p w14:paraId="4DC85468" w14:textId="77777777" w:rsidR="00125EC5" w:rsidRDefault="00125EC5"/>
        </w:tc>
        <w:tc>
          <w:tcPr>
            <w:tcW w:w="1620" w:type="dxa"/>
            <w:gridSpan w:val="2"/>
            <w:tcBorders>
              <w:bottom w:val="dotted" w:sz="4" w:space="0" w:color="auto"/>
            </w:tcBorders>
            <w:vAlign w:val="center"/>
          </w:tcPr>
          <w:p w14:paraId="195AF186" w14:textId="77777777" w:rsidR="00125EC5" w:rsidRDefault="00F35505">
            <w:pPr>
              <w:jc w:val="left"/>
              <w:divId w:val="1"/>
            </w:pPr>
            <w:r>
              <w:rPr>
                <w:sz w:val="16"/>
              </w:rPr>
              <w:t>very sparse</w:t>
            </w:r>
          </w:p>
        </w:tc>
        <w:tc>
          <w:tcPr>
            <w:tcW w:w="1620" w:type="dxa"/>
            <w:gridSpan w:val="2"/>
            <w:tcBorders>
              <w:bottom w:val="dotted" w:sz="4" w:space="0" w:color="auto"/>
            </w:tcBorders>
            <w:vAlign w:val="center"/>
          </w:tcPr>
          <w:p w14:paraId="50F0700E" w14:textId="77777777" w:rsidR="00125EC5" w:rsidRDefault="00125EC5"/>
        </w:tc>
        <w:tc>
          <w:tcPr>
            <w:tcW w:w="1620" w:type="dxa"/>
            <w:tcBorders>
              <w:bottom w:val="dotted" w:sz="4" w:space="0" w:color="auto"/>
            </w:tcBorders>
            <w:vAlign w:val="center"/>
          </w:tcPr>
          <w:p w14:paraId="3307A2C7" w14:textId="77777777" w:rsidR="00125EC5" w:rsidRDefault="00125EC5"/>
        </w:tc>
        <w:tc>
          <w:tcPr>
            <w:tcW w:w="1620" w:type="dxa"/>
            <w:tcBorders>
              <w:bottom w:val="dotted" w:sz="4" w:space="0" w:color="auto"/>
            </w:tcBorders>
            <w:vAlign w:val="center"/>
          </w:tcPr>
          <w:p w14:paraId="46FC7007" w14:textId="77777777" w:rsidR="00125EC5" w:rsidRDefault="00125EC5"/>
        </w:tc>
        <w:tc>
          <w:tcPr>
            <w:tcW w:w="1620" w:type="dxa"/>
            <w:tcBorders>
              <w:bottom w:val="dotted" w:sz="4" w:space="0" w:color="auto"/>
            </w:tcBorders>
            <w:vAlign w:val="center"/>
          </w:tcPr>
          <w:p w14:paraId="5D629E2C" w14:textId="77777777" w:rsidR="00125EC5" w:rsidRDefault="00125EC5"/>
        </w:tc>
        <w:tc>
          <w:tcPr>
            <w:tcW w:w="1620" w:type="dxa"/>
            <w:tcBorders>
              <w:bottom w:val="dotted" w:sz="4" w:space="0" w:color="auto"/>
            </w:tcBorders>
            <w:vAlign w:val="center"/>
          </w:tcPr>
          <w:p w14:paraId="2B5AF1D3" w14:textId="77777777" w:rsidR="00125EC5" w:rsidRDefault="00F35505">
            <w:pPr>
              <w:jc w:val="center"/>
              <w:divId w:val="1"/>
            </w:pPr>
            <w:r>
              <w:rPr>
                <w:rFonts w:eastAsia="Arial"/>
                <w:sz w:val="16"/>
              </w:rPr>
              <w:t xml:space="preserve">1 </w:t>
            </w:r>
          </w:p>
        </w:tc>
      </w:tr>
      <w:tr w:rsidR="00125EC5" w14:paraId="03DE27AD" w14:textId="77777777">
        <w:trPr>
          <w:trHeight w:val="320"/>
        </w:trPr>
        <w:tc>
          <w:tcPr>
            <w:tcW w:w="1620" w:type="dxa"/>
            <w:gridSpan w:val="2"/>
            <w:vMerge/>
          </w:tcPr>
          <w:p w14:paraId="105D509B" w14:textId="77777777" w:rsidR="00125EC5" w:rsidRDefault="00125EC5"/>
        </w:tc>
        <w:tc>
          <w:tcPr>
            <w:tcW w:w="1620" w:type="dxa"/>
            <w:gridSpan w:val="2"/>
            <w:tcBorders>
              <w:bottom w:val="dotted" w:sz="4" w:space="0" w:color="auto"/>
            </w:tcBorders>
            <w:vAlign w:val="center"/>
          </w:tcPr>
          <w:p w14:paraId="66EA0114" w14:textId="77777777" w:rsidR="00125EC5" w:rsidRDefault="00F35505">
            <w:pPr>
              <w:jc w:val="left"/>
              <w:divId w:val="1"/>
            </w:pPr>
            <w:r>
              <w:rPr>
                <w:sz w:val="16"/>
              </w:rPr>
              <w:t>sparse</w:t>
            </w:r>
          </w:p>
        </w:tc>
        <w:tc>
          <w:tcPr>
            <w:tcW w:w="1620" w:type="dxa"/>
            <w:gridSpan w:val="2"/>
            <w:tcBorders>
              <w:bottom w:val="dotted" w:sz="4" w:space="0" w:color="auto"/>
            </w:tcBorders>
            <w:vAlign w:val="center"/>
          </w:tcPr>
          <w:p w14:paraId="3A385400" w14:textId="77777777" w:rsidR="00125EC5" w:rsidRDefault="00125EC5"/>
        </w:tc>
        <w:tc>
          <w:tcPr>
            <w:tcW w:w="1620" w:type="dxa"/>
            <w:tcBorders>
              <w:bottom w:val="dotted" w:sz="4" w:space="0" w:color="auto"/>
            </w:tcBorders>
            <w:vAlign w:val="center"/>
          </w:tcPr>
          <w:p w14:paraId="1DFB67E2" w14:textId="77777777" w:rsidR="00125EC5" w:rsidRDefault="00125EC5"/>
        </w:tc>
        <w:tc>
          <w:tcPr>
            <w:tcW w:w="1620" w:type="dxa"/>
            <w:tcBorders>
              <w:bottom w:val="dotted" w:sz="4" w:space="0" w:color="auto"/>
            </w:tcBorders>
            <w:vAlign w:val="center"/>
          </w:tcPr>
          <w:p w14:paraId="50CD0172" w14:textId="77777777" w:rsidR="00125EC5" w:rsidRDefault="00125EC5"/>
        </w:tc>
        <w:tc>
          <w:tcPr>
            <w:tcW w:w="1620" w:type="dxa"/>
            <w:tcBorders>
              <w:bottom w:val="dotted" w:sz="4" w:space="0" w:color="auto"/>
            </w:tcBorders>
            <w:vAlign w:val="center"/>
          </w:tcPr>
          <w:p w14:paraId="63BD6308" w14:textId="77777777" w:rsidR="00125EC5" w:rsidRDefault="00125EC5"/>
        </w:tc>
        <w:tc>
          <w:tcPr>
            <w:tcW w:w="1620" w:type="dxa"/>
            <w:tcBorders>
              <w:bottom w:val="dotted" w:sz="4" w:space="0" w:color="auto"/>
            </w:tcBorders>
            <w:vAlign w:val="center"/>
          </w:tcPr>
          <w:p w14:paraId="738D03F8" w14:textId="77777777" w:rsidR="00125EC5" w:rsidRDefault="00F35505">
            <w:pPr>
              <w:jc w:val="center"/>
              <w:divId w:val="1"/>
            </w:pPr>
            <w:r>
              <w:rPr>
                <w:rFonts w:eastAsia="Arial"/>
                <w:sz w:val="16"/>
              </w:rPr>
              <w:t xml:space="preserve">2 </w:t>
            </w:r>
          </w:p>
        </w:tc>
      </w:tr>
      <w:tr w:rsidR="00125EC5" w14:paraId="10E343C5" w14:textId="77777777">
        <w:trPr>
          <w:trHeight w:val="320"/>
        </w:trPr>
        <w:tc>
          <w:tcPr>
            <w:tcW w:w="1620" w:type="dxa"/>
            <w:gridSpan w:val="2"/>
            <w:vMerge/>
          </w:tcPr>
          <w:p w14:paraId="7CA4BE95" w14:textId="77777777" w:rsidR="00125EC5" w:rsidRDefault="00125EC5"/>
        </w:tc>
        <w:tc>
          <w:tcPr>
            <w:tcW w:w="1620" w:type="dxa"/>
            <w:gridSpan w:val="2"/>
            <w:tcBorders>
              <w:bottom w:val="dotted" w:sz="4" w:space="0" w:color="auto"/>
            </w:tcBorders>
            <w:vAlign w:val="center"/>
          </w:tcPr>
          <w:p w14:paraId="573056CF" w14:textId="77777777" w:rsidR="00125EC5" w:rsidRDefault="00F35505">
            <w:pPr>
              <w:jc w:val="left"/>
              <w:divId w:val="1"/>
            </w:pPr>
            <w:r>
              <w:rPr>
                <w:sz w:val="16"/>
              </w:rPr>
              <w:t>medium</w:t>
            </w:r>
          </w:p>
        </w:tc>
        <w:tc>
          <w:tcPr>
            <w:tcW w:w="1620" w:type="dxa"/>
            <w:gridSpan w:val="2"/>
            <w:tcBorders>
              <w:bottom w:val="dotted" w:sz="4" w:space="0" w:color="auto"/>
            </w:tcBorders>
            <w:vAlign w:val="center"/>
          </w:tcPr>
          <w:p w14:paraId="747F26A0" w14:textId="77777777" w:rsidR="00125EC5" w:rsidRDefault="00125EC5"/>
        </w:tc>
        <w:tc>
          <w:tcPr>
            <w:tcW w:w="1620" w:type="dxa"/>
            <w:tcBorders>
              <w:bottom w:val="dotted" w:sz="4" w:space="0" w:color="auto"/>
            </w:tcBorders>
            <w:vAlign w:val="center"/>
          </w:tcPr>
          <w:p w14:paraId="4CF9C9C0" w14:textId="77777777" w:rsidR="00125EC5" w:rsidRDefault="00125EC5"/>
        </w:tc>
        <w:tc>
          <w:tcPr>
            <w:tcW w:w="1620" w:type="dxa"/>
            <w:tcBorders>
              <w:bottom w:val="dotted" w:sz="4" w:space="0" w:color="auto"/>
            </w:tcBorders>
            <w:vAlign w:val="center"/>
          </w:tcPr>
          <w:p w14:paraId="25BDADE2" w14:textId="77777777" w:rsidR="00125EC5" w:rsidRDefault="00125EC5"/>
        </w:tc>
        <w:tc>
          <w:tcPr>
            <w:tcW w:w="1620" w:type="dxa"/>
            <w:tcBorders>
              <w:bottom w:val="dotted" w:sz="4" w:space="0" w:color="auto"/>
            </w:tcBorders>
            <w:vAlign w:val="center"/>
          </w:tcPr>
          <w:p w14:paraId="78C4767D" w14:textId="77777777" w:rsidR="00125EC5" w:rsidRDefault="00F35505">
            <w:pPr>
              <w:jc w:val="left"/>
              <w:divId w:val="1"/>
            </w:pPr>
            <w:r>
              <w:rPr>
                <w:sz w:val="16"/>
              </w:rPr>
              <w:t>Kosui, Shinko</w:t>
            </w:r>
          </w:p>
        </w:tc>
        <w:tc>
          <w:tcPr>
            <w:tcW w:w="1620" w:type="dxa"/>
            <w:tcBorders>
              <w:bottom w:val="dotted" w:sz="4" w:space="0" w:color="auto"/>
            </w:tcBorders>
            <w:vAlign w:val="center"/>
          </w:tcPr>
          <w:p w14:paraId="24028CE0" w14:textId="77777777" w:rsidR="00125EC5" w:rsidRDefault="00F35505">
            <w:pPr>
              <w:jc w:val="center"/>
              <w:divId w:val="1"/>
            </w:pPr>
            <w:r>
              <w:rPr>
                <w:rFonts w:eastAsia="Arial"/>
                <w:sz w:val="16"/>
              </w:rPr>
              <w:t xml:space="preserve">3 </w:t>
            </w:r>
          </w:p>
        </w:tc>
      </w:tr>
      <w:tr w:rsidR="00125EC5" w14:paraId="23E4EE39" w14:textId="77777777">
        <w:trPr>
          <w:trHeight w:val="320"/>
        </w:trPr>
        <w:tc>
          <w:tcPr>
            <w:tcW w:w="1620" w:type="dxa"/>
            <w:gridSpan w:val="2"/>
            <w:vMerge/>
          </w:tcPr>
          <w:p w14:paraId="79ABA099" w14:textId="77777777" w:rsidR="00125EC5" w:rsidRDefault="00125EC5"/>
        </w:tc>
        <w:tc>
          <w:tcPr>
            <w:tcW w:w="1620" w:type="dxa"/>
            <w:gridSpan w:val="2"/>
            <w:tcBorders>
              <w:bottom w:val="dotted" w:sz="4" w:space="0" w:color="auto"/>
            </w:tcBorders>
            <w:vAlign w:val="center"/>
          </w:tcPr>
          <w:p w14:paraId="483D0B16" w14:textId="77777777" w:rsidR="00125EC5" w:rsidRDefault="00F35505">
            <w:pPr>
              <w:jc w:val="left"/>
              <w:divId w:val="1"/>
            </w:pPr>
            <w:r>
              <w:rPr>
                <w:sz w:val="16"/>
              </w:rPr>
              <w:t>dense</w:t>
            </w:r>
          </w:p>
        </w:tc>
        <w:tc>
          <w:tcPr>
            <w:tcW w:w="1620" w:type="dxa"/>
            <w:gridSpan w:val="2"/>
            <w:tcBorders>
              <w:bottom w:val="dotted" w:sz="4" w:space="0" w:color="auto"/>
            </w:tcBorders>
            <w:vAlign w:val="center"/>
          </w:tcPr>
          <w:p w14:paraId="68DF2E6B" w14:textId="77777777" w:rsidR="00125EC5" w:rsidRDefault="00125EC5"/>
        </w:tc>
        <w:tc>
          <w:tcPr>
            <w:tcW w:w="1620" w:type="dxa"/>
            <w:tcBorders>
              <w:bottom w:val="dotted" w:sz="4" w:space="0" w:color="auto"/>
            </w:tcBorders>
            <w:vAlign w:val="center"/>
          </w:tcPr>
          <w:p w14:paraId="5504C07F" w14:textId="77777777" w:rsidR="00125EC5" w:rsidRDefault="00125EC5"/>
        </w:tc>
        <w:tc>
          <w:tcPr>
            <w:tcW w:w="1620" w:type="dxa"/>
            <w:tcBorders>
              <w:bottom w:val="dotted" w:sz="4" w:space="0" w:color="auto"/>
            </w:tcBorders>
            <w:vAlign w:val="center"/>
          </w:tcPr>
          <w:p w14:paraId="3259AB1E" w14:textId="77777777" w:rsidR="00125EC5" w:rsidRDefault="00125EC5"/>
        </w:tc>
        <w:tc>
          <w:tcPr>
            <w:tcW w:w="1620" w:type="dxa"/>
            <w:tcBorders>
              <w:bottom w:val="dotted" w:sz="4" w:space="0" w:color="auto"/>
            </w:tcBorders>
            <w:vAlign w:val="center"/>
          </w:tcPr>
          <w:p w14:paraId="350675B7" w14:textId="77777777" w:rsidR="00125EC5" w:rsidRDefault="00F35505">
            <w:pPr>
              <w:jc w:val="left"/>
              <w:divId w:val="1"/>
            </w:pPr>
            <w:r>
              <w:rPr>
                <w:sz w:val="16"/>
              </w:rPr>
              <w:t>Gold Nijisseiki, Hosui, Niitaka</w:t>
            </w:r>
          </w:p>
        </w:tc>
        <w:tc>
          <w:tcPr>
            <w:tcW w:w="1620" w:type="dxa"/>
            <w:tcBorders>
              <w:bottom w:val="dotted" w:sz="4" w:space="0" w:color="auto"/>
            </w:tcBorders>
            <w:vAlign w:val="center"/>
          </w:tcPr>
          <w:p w14:paraId="53DEC2D3" w14:textId="77777777" w:rsidR="00125EC5" w:rsidRDefault="00F35505">
            <w:pPr>
              <w:jc w:val="center"/>
              <w:divId w:val="1"/>
            </w:pPr>
            <w:r>
              <w:rPr>
                <w:rFonts w:eastAsia="Arial"/>
                <w:sz w:val="16"/>
              </w:rPr>
              <w:t xml:space="preserve">4 </w:t>
            </w:r>
          </w:p>
        </w:tc>
      </w:tr>
      <w:tr w:rsidR="00125EC5" w14:paraId="45A2555B" w14:textId="77777777">
        <w:trPr>
          <w:trHeight w:val="320"/>
        </w:trPr>
        <w:tc>
          <w:tcPr>
            <w:tcW w:w="1620" w:type="dxa"/>
            <w:gridSpan w:val="2"/>
            <w:vMerge/>
          </w:tcPr>
          <w:p w14:paraId="2093C4D2" w14:textId="77777777" w:rsidR="00125EC5" w:rsidRDefault="00125EC5"/>
        </w:tc>
        <w:tc>
          <w:tcPr>
            <w:tcW w:w="1620" w:type="dxa"/>
            <w:gridSpan w:val="2"/>
            <w:tcBorders>
              <w:bottom w:val="dotted" w:sz="4" w:space="0" w:color="auto"/>
            </w:tcBorders>
            <w:vAlign w:val="center"/>
          </w:tcPr>
          <w:p w14:paraId="5FF26409" w14:textId="77777777" w:rsidR="00125EC5" w:rsidRDefault="00F35505">
            <w:pPr>
              <w:jc w:val="left"/>
              <w:divId w:val="1"/>
            </w:pPr>
            <w:r>
              <w:rPr>
                <w:sz w:val="16"/>
              </w:rPr>
              <w:t>very dense</w:t>
            </w:r>
          </w:p>
        </w:tc>
        <w:tc>
          <w:tcPr>
            <w:tcW w:w="1620" w:type="dxa"/>
            <w:gridSpan w:val="2"/>
            <w:tcBorders>
              <w:bottom w:val="dotted" w:sz="4" w:space="0" w:color="auto"/>
            </w:tcBorders>
            <w:vAlign w:val="center"/>
          </w:tcPr>
          <w:p w14:paraId="70F48C80" w14:textId="77777777" w:rsidR="00125EC5" w:rsidRDefault="00125EC5"/>
        </w:tc>
        <w:tc>
          <w:tcPr>
            <w:tcW w:w="1620" w:type="dxa"/>
            <w:tcBorders>
              <w:bottom w:val="dotted" w:sz="4" w:space="0" w:color="auto"/>
            </w:tcBorders>
            <w:vAlign w:val="center"/>
          </w:tcPr>
          <w:p w14:paraId="70BF0588" w14:textId="77777777" w:rsidR="00125EC5" w:rsidRDefault="00125EC5"/>
        </w:tc>
        <w:tc>
          <w:tcPr>
            <w:tcW w:w="1620" w:type="dxa"/>
            <w:tcBorders>
              <w:bottom w:val="dotted" w:sz="4" w:space="0" w:color="auto"/>
            </w:tcBorders>
            <w:vAlign w:val="center"/>
          </w:tcPr>
          <w:p w14:paraId="6B441622" w14:textId="77777777" w:rsidR="00125EC5" w:rsidRDefault="00125EC5"/>
        </w:tc>
        <w:tc>
          <w:tcPr>
            <w:tcW w:w="1620" w:type="dxa"/>
            <w:tcBorders>
              <w:bottom w:val="dotted" w:sz="4" w:space="0" w:color="auto"/>
            </w:tcBorders>
            <w:vAlign w:val="center"/>
          </w:tcPr>
          <w:p w14:paraId="2E120D90" w14:textId="77777777" w:rsidR="00125EC5" w:rsidRDefault="00125EC5"/>
        </w:tc>
        <w:tc>
          <w:tcPr>
            <w:tcW w:w="1620" w:type="dxa"/>
            <w:tcBorders>
              <w:bottom w:val="dotted" w:sz="4" w:space="0" w:color="auto"/>
            </w:tcBorders>
            <w:vAlign w:val="center"/>
          </w:tcPr>
          <w:p w14:paraId="059F26DB" w14:textId="77777777" w:rsidR="00125EC5" w:rsidRDefault="00F35505">
            <w:pPr>
              <w:jc w:val="center"/>
              <w:divId w:val="1"/>
            </w:pPr>
            <w:r>
              <w:rPr>
                <w:rFonts w:eastAsia="Arial"/>
                <w:sz w:val="16"/>
              </w:rPr>
              <w:t xml:space="preserve">5 </w:t>
            </w:r>
          </w:p>
        </w:tc>
      </w:tr>
      <w:tr w:rsidR="00125EC5" w14:paraId="0800877E" w14:textId="77777777">
        <w:trPr>
          <w:trHeight w:val="360"/>
        </w:trPr>
        <w:tc>
          <w:tcPr>
            <w:tcW w:w="810" w:type="dxa"/>
            <w:tcBorders>
              <w:right w:val="dotted" w:sz="4" w:space="0" w:color="auto"/>
            </w:tcBorders>
            <w:shd w:val="clear" w:color="auto" w:fill="DFDFD7"/>
            <w:vAlign w:val="center"/>
          </w:tcPr>
          <w:p w14:paraId="7FB16DEE" w14:textId="77777777" w:rsidR="00125EC5" w:rsidRDefault="00F35505">
            <w:r>
              <w:rPr>
                <w:rFonts w:eastAsia="Arial"/>
                <w:b/>
                <w:sz w:val="16"/>
              </w:rPr>
              <w:t>43.</w:t>
            </w:r>
          </w:p>
        </w:tc>
        <w:tc>
          <w:tcPr>
            <w:tcW w:w="810" w:type="dxa"/>
            <w:tcBorders>
              <w:right w:val="dotted" w:sz="4" w:space="0" w:color="auto"/>
            </w:tcBorders>
            <w:shd w:val="clear" w:color="auto" w:fill="DFDFD7"/>
            <w:vAlign w:val="center"/>
          </w:tcPr>
          <w:p w14:paraId="54D3368D"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45E09910" w14:textId="77777777" w:rsidR="00125EC5" w:rsidRDefault="00F35505">
            <w:r>
              <w:rPr>
                <w:rFonts w:eastAsia="Arial"/>
                <w:b/>
                <w:sz w:val="16"/>
              </w:rPr>
              <w:t>QN</w:t>
            </w:r>
          </w:p>
        </w:tc>
        <w:tc>
          <w:tcPr>
            <w:tcW w:w="810" w:type="dxa"/>
            <w:tcBorders>
              <w:right w:val="dotted" w:sz="4" w:space="0" w:color="auto"/>
            </w:tcBorders>
            <w:shd w:val="clear" w:color="auto" w:fill="DFDFD7"/>
            <w:vAlign w:val="center"/>
          </w:tcPr>
          <w:p w14:paraId="545CCC7C" w14:textId="77777777" w:rsidR="00125EC5" w:rsidRDefault="00F35505">
            <w:r>
              <w:rPr>
                <w:rFonts w:eastAsia="Arial"/>
                <w:b/>
                <w:sz w:val="16"/>
              </w:rPr>
              <w:t>MG/MS/VG</w:t>
            </w:r>
          </w:p>
        </w:tc>
        <w:tc>
          <w:tcPr>
            <w:tcW w:w="810" w:type="dxa"/>
            <w:tcBorders>
              <w:right w:val="dotted" w:sz="4" w:space="0" w:color="auto"/>
            </w:tcBorders>
            <w:shd w:val="clear" w:color="auto" w:fill="DFDFD7"/>
            <w:vAlign w:val="center"/>
          </w:tcPr>
          <w:p w14:paraId="071D8A71"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1354B8EA" w14:textId="77777777" w:rsidR="00125EC5" w:rsidRDefault="00F35505">
            <w:r>
              <w:rPr>
                <w:rFonts w:eastAsia="Arial"/>
                <w:b/>
                <w:sz w:val="16"/>
              </w:rPr>
              <w:t>(d)</w:t>
            </w:r>
          </w:p>
        </w:tc>
        <w:tc>
          <w:tcPr>
            <w:tcW w:w="1620" w:type="dxa"/>
            <w:shd w:val="clear" w:color="auto" w:fill="DFDFD7"/>
            <w:vAlign w:val="center"/>
          </w:tcPr>
          <w:p w14:paraId="3446B4C3" w14:textId="77777777" w:rsidR="00125EC5" w:rsidRDefault="00125EC5"/>
        </w:tc>
        <w:tc>
          <w:tcPr>
            <w:tcW w:w="1620" w:type="dxa"/>
            <w:shd w:val="clear" w:color="auto" w:fill="DFDFD7"/>
          </w:tcPr>
          <w:p w14:paraId="179168D2" w14:textId="77777777" w:rsidR="00125EC5" w:rsidRDefault="00125EC5"/>
        </w:tc>
        <w:tc>
          <w:tcPr>
            <w:tcW w:w="1620" w:type="dxa"/>
            <w:shd w:val="clear" w:color="auto" w:fill="DFDFD7"/>
          </w:tcPr>
          <w:p w14:paraId="406EFACF" w14:textId="77777777" w:rsidR="00125EC5" w:rsidRDefault="00125EC5"/>
        </w:tc>
        <w:tc>
          <w:tcPr>
            <w:tcW w:w="1620" w:type="dxa"/>
            <w:shd w:val="clear" w:color="auto" w:fill="DFDFD7"/>
          </w:tcPr>
          <w:p w14:paraId="7C98ABB7" w14:textId="77777777" w:rsidR="00125EC5" w:rsidRDefault="00125EC5"/>
        </w:tc>
      </w:tr>
      <w:tr w:rsidR="00125EC5" w14:paraId="23D2ADBB" w14:textId="77777777">
        <w:trPr>
          <w:trHeight w:val="440"/>
        </w:trPr>
        <w:tc>
          <w:tcPr>
            <w:tcW w:w="1620" w:type="dxa"/>
            <w:gridSpan w:val="2"/>
            <w:vMerge w:val="restart"/>
          </w:tcPr>
          <w:p w14:paraId="175A9191" w14:textId="77777777" w:rsidR="00125EC5" w:rsidRDefault="00125EC5"/>
        </w:tc>
        <w:tc>
          <w:tcPr>
            <w:tcW w:w="1620" w:type="dxa"/>
            <w:gridSpan w:val="2"/>
            <w:tcBorders>
              <w:bottom w:val="dotted" w:sz="4" w:space="0" w:color="auto"/>
            </w:tcBorders>
          </w:tcPr>
          <w:p w14:paraId="088F2246" w14:textId="77777777" w:rsidR="00125EC5" w:rsidRDefault="00F35505">
            <w:pPr>
              <w:spacing w:before="113" w:after="113"/>
              <w:jc w:val="left"/>
              <w:divId w:val="1"/>
            </w:pPr>
            <w:r>
              <w:rPr>
                <w:b/>
                <w:sz w:val="16"/>
              </w:rPr>
              <w:t>Fruit: depth of stalk cavity</w:t>
            </w:r>
          </w:p>
        </w:tc>
        <w:tc>
          <w:tcPr>
            <w:tcW w:w="1620" w:type="dxa"/>
            <w:gridSpan w:val="2"/>
            <w:tcBorders>
              <w:bottom w:val="dotted" w:sz="4" w:space="0" w:color="auto"/>
            </w:tcBorders>
          </w:tcPr>
          <w:p w14:paraId="76228C8D" w14:textId="77777777" w:rsidR="00125EC5" w:rsidRDefault="00125EC5"/>
        </w:tc>
        <w:tc>
          <w:tcPr>
            <w:tcW w:w="1620" w:type="dxa"/>
            <w:tcBorders>
              <w:bottom w:val="dotted" w:sz="4" w:space="0" w:color="auto"/>
            </w:tcBorders>
          </w:tcPr>
          <w:p w14:paraId="2676F51C" w14:textId="77777777" w:rsidR="00125EC5" w:rsidRDefault="00125EC5"/>
        </w:tc>
        <w:tc>
          <w:tcPr>
            <w:tcW w:w="1620" w:type="dxa"/>
            <w:tcBorders>
              <w:bottom w:val="dotted" w:sz="4" w:space="0" w:color="auto"/>
            </w:tcBorders>
          </w:tcPr>
          <w:p w14:paraId="3CA5FEA0" w14:textId="77777777" w:rsidR="00125EC5" w:rsidRDefault="00125EC5"/>
        </w:tc>
        <w:tc>
          <w:tcPr>
            <w:tcW w:w="1620" w:type="dxa"/>
            <w:tcBorders>
              <w:bottom w:val="dotted" w:sz="4" w:space="0" w:color="auto"/>
            </w:tcBorders>
          </w:tcPr>
          <w:p w14:paraId="47261698" w14:textId="77777777" w:rsidR="00125EC5" w:rsidRDefault="00125EC5"/>
        </w:tc>
        <w:tc>
          <w:tcPr>
            <w:tcW w:w="1620" w:type="dxa"/>
            <w:tcBorders>
              <w:bottom w:val="dotted" w:sz="4" w:space="0" w:color="auto"/>
            </w:tcBorders>
          </w:tcPr>
          <w:p w14:paraId="1B3D9039" w14:textId="77777777" w:rsidR="00125EC5" w:rsidRDefault="00125EC5"/>
        </w:tc>
      </w:tr>
      <w:tr w:rsidR="00125EC5" w14:paraId="4D8AC0F1" w14:textId="77777777">
        <w:trPr>
          <w:trHeight w:val="320"/>
        </w:trPr>
        <w:tc>
          <w:tcPr>
            <w:tcW w:w="1620" w:type="dxa"/>
            <w:gridSpan w:val="2"/>
            <w:vMerge/>
          </w:tcPr>
          <w:p w14:paraId="645F9C4C" w14:textId="77777777" w:rsidR="00125EC5" w:rsidRDefault="00125EC5"/>
        </w:tc>
        <w:tc>
          <w:tcPr>
            <w:tcW w:w="1620" w:type="dxa"/>
            <w:gridSpan w:val="2"/>
            <w:tcBorders>
              <w:bottom w:val="dotted" w:sz="4" w:space="0" w:color="auto"/>
            </w:tcBorders>
            <w:vAlign w:val="center"/>
          </w:tcPr>
          <w:p w14:paraId="42FC06BF" w14:textId="77777777" w:rsidR="00125EC5" w:rsidRDefault="00F35505">
            <w:pPr>
              <w:jc w:val="left"/>
              <w:divId w:val="1"/>
            </w:pPr>
            <w:r>
              <w:rPr>
                <w:sz w:val="16"/>
              </w:rPr>
              <w:t>shallow</w:t>
            </w:r>
          </w:p>
        </w:tc>
        <w:tc>
          <w:tcPr>
            <w:tcW w:w="1620" w:type="dxa"/>
            <w:gridSpan w:val="2"/>
            <w:tcBorders>
              <w:bottom w:val="dotted" w:sz="4" w:space="0" w:color="auto"/>
            </w:tcBorders>
            <w:vAlign w:val="center"/>
          </w:tcPr>
          <w:p w14:paraId="599B9FE2" w14:textId="77777777" w:rsidR="00125EC5" w:rsidRDefault="00125EC5"/>
        </w:tc>
        <w:tc>
          <w:tcPr>
            <w:tcW w:w="1620" w:type="dxa"/>
            <w:tcBorders>
              <w:bottom w:val="dotted" w:sz="4" w:space="0" w:color="auto"/>
            </w:tcBorders>
            <w:vAlign w:val="center"/>
          </w:tcPr>
          <w:p w14:paraId="42517A6B" w14:textId="77777777" w:rsidR="00125EC5" w:rsidRDefault="00125EC5"/>
        </w:tc>
        <w:tc>
          <w:tcPr>
            <w:tcW w:w="1620" w:type="dxa"/>
            <w:tcBorders>
              <w:bottom w:val="dotted" w:sz="4" w:space="0" w:color="auto"/>
            </w:tcBorders>
            <w:vAlign w:val="center"/>
          </w:tcPr>
          <w:p w14:paraId="4AD22221" w14:textId="77777777" w:rsidR="00125EC5" w:rsidRDefault="00125EC5"/>
        </w:tc>
        <w:tc>
          <w:tcPr>
            <w:tcW w:w="1620" w:type="dxa"/>
            <w:tcBorders>
              <w:bottom w:val="dotted" w:sz="4" w:space="0" w:color="auto"/>
            </w:tcBorders>
            <w:vAlign w:val="center"/>
          </w:tcPr>
          <w:p w14:paraId="7A741BDC" w14:textId="77777777" w:rsidR="00125EC5" w:rsidRDefault="00125EC5"/>
        </w:tc>
        <w:tc>
          <w:tcPr>
            <w:tcW w:w="1620" w:type="dxa"/>
            <w:tcBorders>
              <w:bottom w:val="dotted" w:sz="4" w:space="0" w:color="auto"/>
            </w:tcBorders>
            <w:vAlign w:val="center"/>
          </w:tcPr>
          <w:p w14:paraId="535DB8E3" w14:textId="77777777" w:rsidR="00125EC5" w:rsidRDefault="00F35505">
            <w:pPr>
              <w:jc w:val="center"/>
              <w:divId w:val="1"/>
            </w:pPr>
            <w:r>
              <w:rPr>
                <w:rFonts w:eastAsia="Arial"/>
                <w:sz w:val="16"/>
              </w:rPr>
              <w:t xml:space="preserve">1 </w:t>
            </w:r>
          </w:p>
        </w:tc>
      </w:tr>
      <w:tr w:rsidR="00125EC5" w14:paraId="160B02FA" w14:textId="77777777">
        <w:trPr>
          <w:trHeight w:val="320"/>
        </w:trPr>
        <w:tc>
          <w:tcPr>
            <w:tcW w:w="1620" w:type="dxa"/>
            <w:gridSpan w:val="2"/>
            <w:vMerge/>
          </w:tcPr>
          <w:p w14:paraId="5F18CDA4" w14:textId="77777777" w:rsidR="00125EC5" w:rsidRDefault="00125EC5"/>
        </w:tc>
        <w:tc>
          <w:tcPr>
            <w:tcW w:w="1620" w:type="dxa"/>
            <w:gridSpan w:val="2"/>
            <w:tcBorders>
              <w:bottom w:val="dotted" w:sz="4" w:space="0" w:color="auto"/>
            </w:tcBorders>
            <w:vAlign w:val="center"/>
          </w:tcPr>
          <w:p w14:paraId="55960297" w14:textId="77777777" w:rsidR="00125EC5" w:rsidRDefault="00F35505">
            <w:pPr>
              <w:jc w:val="left"/>
              <w:divId w:val="1"/>
            </w:pPr>
            <w:r>
              <w:rPr>
                <w:sz w:val="16"/>
              </w:rPr>
              <w:t>shallow to medium</w:t>
            </w:r>
          </w:p>
        </w:tc>
        <w:tc>
          <w:tcPr>
            <w:tcW w:w="1620" w:type="dxa"/>
            <w:gridSpan w:val="2"/>
            <w:tcBorders>
              <w:bottom w:val="dotted" w:sz="4" w:space="0" w:color="auto"/>
            </w:tcBorders>
            <w:vAlign w:val="center"/>
          </w:tcPr>
          <w:p w14:paraId="76EE37EA" w14:textId="77777777" w:rsidR="00125EC5" w:rsidRDefault="00125EC5"/>
        </w:tc>
        <w:tc>
          <w:tcPr>
            <w:tcW w:w="1620" w:type="dxa"/>
            <w:tcBorders>
              <w:bottom w:val="dotted" w:sz="4" w:space="0" w:color="auto"/>
            </w:tcBorders>
            <w:vAlign w:val="center"/>
          </w:tcPr>
          <w:p w14:paraId="2BE3FCC7" w14:textId="77777777" w:rsidR="00125EC5" w:rsidRDefault="00125EC5"/>
        </w:tc>
        <w:tc>
          <w:tcPr>
            <w:tcW w:w="1620" w:type="dxa"/>
            <w:tcBorders>
              <w:bottom w:val="dotted" w:sz="4" w:space="0" w:color="auto"/>
            </w:tcBorders>
            <w:vAlign w:val="center"/>
          </w:tcPr>
          <w:p w14:paraId="64652001" w14:textId="77777777" w:rsidR="00125EC5" w:rsidRDefault="00125EC5"/>
        </w:tc>
        <w:tc>
          <w:tcPr>
            <w:tcW w:w="1620" w:type="dxa"/>
            <w:tcBorders>
              <w:bottom w:val="dotted" w:sz="4" w:space="0" w:color="auto"/>
            </w:tcBorders>
            <w:vAlign w:val="center"/>
          </w:tcPr>
          <w:p w14:paraId="1689ABAB" w14:textId="77777777" w:rsidR="00125EC5" w:rsidRDefault="00F35505">
            <w:pPr>
              <w:jc w:val="left"/>
              <w:divId w:val="1"/>
            </w:pPr>
            <w:r>
              <w:rPr>
                <w:sz w:val="16"/>
              </w:rPr>
              <w:t>Gold Nijisseiki</w:t>
            </w:r>
          </w:p>
        </w:tc>
        <w:tc>
          <w:tcPr>
            <w:tcW w:w="1620" w:type="dxa"/>
            <w:tcBorders>
              <w:bottom w:val="dotted" w:sz="4" w:space="0" w:color="auto"/>
            </w:tcBorders>
            <w:vAlign w:val="center"/>
          </w:tcPr>
          <w:p w14:paraId="3A8B88C7" w14:textId="77777777" w:rsidR="00125EC5" w:rsidRDefault="00F35505">
            <w:pPr>
              <w:jc w:val="center"/>
              <w:divId w:val="1"/>
            </w:pPr>
            <w:r>
              <w:rPr>
                <w:rFonts w:eastAsia="Arial"/>
                <w:sz w:val="16"/>
              </w:rPr>
              <w:t xml:space="preserve">2 </w:t>
            </w:r>
          </w:p>
        </w:tc>
      </w:tr>
      <w:tr w:rsidR="00125EC5" w14:paraId="6500D7DD" w14:textId="77777777">
        <w:trPr>
          <w:trHeight w:val="320"/>
        </w:trPr>
        <w:tc>
          <w:tcPr>
            <w:tcW w:w="1620" w:type="dxa"/>
            <w:gridSpan w:val="2"/>
            <w:vMerge/>
          </w:tcPr>
          <w:p w14:paraId="3F7DEBA4" w14:textId="77777777" w:rsidR="00125EC5" w:rsidRDefault="00125EC5"/>
        </w:tc>
        <w:tc>
          <w:tcPr>
            <w:tcW w:w="1620" w:type="dxa"/>
            <w:gridSpan w:val="2"/>
            <w:tcBorders>
              <w:bottom w:val="dotted" w:sz="4" w:space="0" w:color="auto"/>
            </w:tcBorders>
            <w:vAlign w:val="center"/>
          </w:tcPr>
          <w:p w14:paraId="5CC5BC9B" w14:textId="77777777" w:rsidR="00125EC5" w:rsidRDefault="00F35505">
            <w:pPr>
              <w:jc w:val="left"/>
              <w:divId w:val="1"/>
            </w:pPr>
            <w:r>
              <w:rPr>
                <w:sz w:val="16"/>
              </w:rPr>
              <w:t>medium</w:t>
            </w:r>
          </w:p>
        </w:tc>
        <w:tc>
          <w:tcPr>
            <w:tcW w:w="1620" w:type="dxa"/>
            <w:gridSpan w:val="2"/>
            <w:tcBorders>
              <w:bottom w:val="dotted" w:sz="4" w:space="0" w:color="auto"/>
            </w:tcBorders>
            <w:vAlign w:val="center"/>
          </w:tcPr>
          <w:p w14:paraId="28E171D5" w14:textId="77777777" w:rsidR="00125EC5" w:rsidRDefault="00125EC5"/>
        </w:tc>
        <w:tc>
          <w:tcPr>
            <w:tcW w:w="1620" w:type="dxa"/>
            <w:tcBorders>
              <w:bottom w:val="dotted" w:sz="4" w:space="0" w:color="auto"/>
            </w:tcBorders>
            <w:vAlign w:val="center"/>
          </w:tcPr>
          <w:p w14:paraId="6BD8C4F4" w14:textId="77777777" w:rsidR="00125EC5" w:rsidRDefault="00125EC5"/>
        </w:tc>
        <w:tc>
          <w:tcPr>
            <w:tcW w:w="1620" w:type="dxa"/>
            <w:tcBorders>
              <w:bottom w:val="dotted" w:sz="4" w:space="0" w:color="auto"/>
            </w:tcBorders>
            <w:vAlign w:val="center"/>
          </w:tcPr>
          <w:p w14:paraId="7608B6E7" w14:textId="77777777" w:rsidR="00125EC5" w:rsidRDefault="00125EC5"/>
        </w:tc>
        <w:tc>
          <w:tcPr>
            <w:tcW w:w="1620" w:type="dxa"/>
            <w:tcBorders>
              <w:bottom w:val="dotted" w:sz="4" w:space="0" w:color="auto"/>
            </w:tcBorders>
            <w:vAlign w:val="center"/>
          </w:tcPr>
          <w:p w14:paraId="475DBC45" w14:textId="77777777" w:rsidR="00125EC5" w:rsidRDefault="00F35505">
            <w:pPr>
              <w:jc w:val="left"/>
              <w:divId w:val="1"/>
            </w:pPr>
            <w:r>
              <w:rPr>
                <w:sz w:val="16"/>
              </w:rPr>
              <w:t>Kosui</w:t>
            </w:r>
          </w:p>
        </w:tc>
        <w:tc>
          <w:tcPr>
            <w:tcW w:w="1620" w:type="dxa"/>
            <w:tcBorders>
              <w:bottom w:val="dotted" w:sz="4" w:space="0" w:color="auto"/>
            </w:tcBorders>
            <w:vAlign w:val="center"/>
          </w:tcPr>
          <w:p w14:paraId="720C82BF" w14:textId="77777777" w:rsidR="00125EC5" w:rsidRDefault="00F35505">
            <w:pPr>
              <w:jc w:val="center"/>
              <w:divId w:val="1"/>
            </w:pPr>
            <w:r>
              <w:rPr>
                <w:rFonts w:eastAsia="Arial"/>
                <w:sz w:val="16"/>
              </w:rPr>
              <w:t xml:space="preserve">3 </w:t>
            </w:r>
          </w:p>
        </w:tc>
      </w:tr>
      <w:tr w:rsidR="00125EC5" w14:paraId="68644EBE" w14:textId="77777777">
        <w:trPr>
          <w:trHeight w:val="320"/>
        </w:trPr>
        <w:tc>
          <w:tcPr>
            <w:tcW w:w="1620" w:type="dxa"/>
            <w:gridSpan w:val="2"/>
            <w:vMerge/>
          </w:tcPr>
          <w:p w14:paraId="6C662A80" w14:textId="77777777" w:rsidR="00125EC5" w:rsidRDefault="00125EC5"/>
        </w:tc>
        <w:tc>
          <w:tcPr>
            <w:tcW w:w="1620" w:type="dxa"/>
            <w:gridSpan w:val="2"/>
            <w:tcBorders>
              <w:bottom w:val="dotted" w:sz="4" w:space="0" w:color="auto"/>
            </w:tcBorders>
            <w:vAlign w:val="center"/>
          </w:tcPr>
          <w:p w14:paraId="26795BF3" w14:textId="77777777" w:rsidR="00125EC5" w:rsidRDefault="00F35505">
            <w:pPr>
              <w:jc w:val="left"/>
              <w:divId w:val="1"/>
            </w:pPr>
            <w:r>
              <w:rPr>
                <w:sz w:val="16"/>
              </w:rPr>
              <w:t>medium to deep</w:t>
            </w:r>
          </w:p>
        </w:tc>
        <w:tc>
          <w:tcPr>
            <w:tcW w:w="1620" w:type="dxa"/>
            <w:gridSpan w:val="2"/>
            <w:tcBorders>
              <w:bottom w:val="dotted" w:sz="4" w:space="0" w:color="auto"/>
            </w:tcBorders>
            <w:vAlign w:val="center"/>
          </w:tcPr>
          <w:p w14:paraId="18C93F0A" w14:textId="77777777" w:rsidR="00125EC5" w:rsidRDefault="00125EC5"/>
        </w:tc>
        <w:tc>
          <w:tcPr>
            <w:tcW w:w="1620" w:type="dxa"/>
            <w:tcBorders>
              <w:bottom w:val="dotted" w:sz="4" w:space="0" w:color="auto"/>
            </w:tcBorders>
            <w:vAlign w:val="center"/>
          </w:tcPr>
          <w:p w14:paraId="7B841A3A" w14:textId="77777777" w:rsidR="00125EC5" w:rsidRDefault="00125EC5"/>
        </w:tc>
        <w:tc>
          <w:tcPr>
            <w:tcW w:w="1620" w:type="dxa"/>
            <w:tcBorders>
              <w:bottom w:val="dotted" w:sz="4" w:space="0" w:color="auto"/>
            </w:tcBorders>
            <w:vAlign w:val="center"/>
          </w:tcPr>
          <w:p w14:paraId="15EF1ABC" w14:textId="77777777" w:rsidR="00125EC5" w:rsidRDefault="00125EC5"/>
        </w:tc>
        <w:tc>
          <w:tcPr>
            <w:tcW w:w="1620" w:type="dxa"/>
            <w:tcBorders>
              <w:bottom w:val="dotted" w:sz="4" w:space="0" w:color="auto"/>
            </w:tcBorders>
            <w:vAlign w:val="center"/>
          </w:tcPr>
          <w:p w14:paraId="10E154EC" w14:textId="77777777" w:rsidR="00125EC5" w:rsidRDefault="00125EC5"/>
        </w:tc>
        <w:tc>
          <w:tcPr>
            <w:tcW w:w="1620" w:type="dxa"/>
            <w:tcBorders>
              <w:bottom w:val="dotted" w:sz="4" w:space="0" w:color="auto"/>
            </w:tcBorders>
            <w:vAlign w:val="center"/>
          </w:tcPr>
          <w:p w14:paraId="2F83A52C" w14:textId="77777777" w:rsidR="00125EC5" w:rsidRDefault="00F35505">
            <w:pPr>
              <w:jc w:val="center"/>
              <w:divId w:val="1"/>
            </w:pPr>
            <w:r>
              <w:rPr>
                <w:rFonts w:eastAsia="Arial"/>
                <w:sz w:val="16"/>
              </w:rPr>
              <w:t xml:space="preserve">4 </w:t>
            </w:r>
          </w:p>
        </w:tc>
      </w:tr>
      <w:tr w:rsidR="00125EC5" w14:paraId="780FA435" w14:textId="77777777">
        <w:trPr>
          <w:trHeight w:val="320"/>
        </w:trPr>
        <w:tc>
          <w:tcPr>
            <w:tcW w:w="1620" w:type="dxa"/>
            <w:gridSpan w:val="2"/>
            <w:vMerge/>
          </w:tcPr>
          <w:p w14:paraId="6B2DACFB" w14:textId="77777777" w:rsidR="00125EC5" w:rsidRDefault="00125EC5"/>
        </w:tc>
        <w:tc>
          <w:tcPr>
            <w:tcW w:w="1620" w:type="dxa"/>
            <w:gridSpan w:val="2"/>
            <w:tcBorders>
              <w:bottom w:val="dotted" w:sz="4" w:space="0" w:color="auto"/>
            </w:tcBorders>
            <w:vAlign w:val="center"/>
          </w:tcPr>
          <w:p w14:paraId="525210D8" w14:textId="77777777" w:rsidR="00125EC5" w:rsidRDefault="00F35505">
            <w:pPr>
              <w:jc w:val="left"/>
              <w:divId w:val="1"/>
            </w:pPr>
            <w:r>
              <w:rPr>
                <w:sz w:val="16"/>
              </w:rPr>
              <w:t>deep</w:t>
            </w:r>
          </w:p>
        </w:tc>
        <w:tc>
          <w:tcPr>
            <w:tcW w:w="1620" w:type="dxa"/>
            <w:gridSpan w:val="2"/>
            <w:tcBorders>
              <w:bottom w:val="dotted" w:sz="4" w:space="0" w:color="auto"/>
            </w:tcBorders>
            <w:vAlign w:val="center"/>
          </w:tcPr>
          <w:p w14:paraId="315D0B75" w14:textId="77777777" w:rsidR="00125EC5" w:rsidRDefault="00125EC5"/>
        </w:tc>
        <w:tc>
          <w:tcPr>
            <w:tcW w:w="1620" w:type="dxa"/>
            <w:tcBorders>
              <w:bottom w:val="dotted" w:sz="4" w:space="0" w:color="auto"/>
            </w:tcBorders>
            <w:vAlign w:val="center"/>
          </w:tcPr>
          <w:p w14:paraId="598D4AF0" w14:textId="77777777" w:rsidR="00125EC5" w:rsidRDefault="00125EC5"/>
        </w:tc>
        <w:tc>
          <w:tcPr>
            <w:tcW w:w="1620" w:type="dxa"/>
            <w:tcBorders>
              <w:bottom w:val="dotted" w:sz="4" w:space="0" w:color="auto"/>
            </w:tcBorders>
            <w:vAlign w:val="center"/>
          </w:tcPr>
          <w:p w14:paraId="1C80C550" w14:textId="77777777" w:rsidR="00125EC5" w:rsidRDefault="00125EC5"/>
        </w:tc>
        <w:tc>
          <w:tcPr>
            <w:tcW w:w="1620" w:type="dxa"/>
            <w:tcBorders>
              <w:bottom w:val="dotted" w:sz="4" w:space="0" w:color="auto"/>
            </w:tcBorders>
            <w:vAlign w:val="center"/>
          </w:tcPr>
          <w:p w14:paraId="131E45AA" w14:textId="77777777" w:rsidR="00125EC5" w:rsidRDefault="00125EC5"/>
        </w:tc>
        <w:tc>
          <w:tcPr>
            <w:tcW w:w="1620" w:type="dxa"/>
            <w:tcBorders>
              <w:bottom w:val="dotted" w:sz="4" w:space="0" w:color="auto"/>
            </w:tcBorders>
            <w:vAlign w:val="center"/>
          </w:tcPr>
          <w:p w14:paraId="0B6335B2" w14:textId="77777777" w:rsidR="00125EC5" w:rsidRDefault="00F35505">
            <w:pPr>
              <w:jc w:val="center"/>
              <w:divId w:val="1"/>
            </w:pPr>
            <w:r>
              <w:rPr>
                <w:rFonts w:eastAsia="Arial"/>
                <w:sz w:val="16"/>
              </w:rPr>
              <w:t xml:space="preserve">5 </w:t>
            </w:r>
          </w:p>
        </w:tc>
      </w:tr>
      <w:tr w:rsidR="00125EC5" w14:paraId="6A155C30" w14:textId="77777777">
        <w:trPr>
          <w:trHeight w:val="360"/>
        </w:trPr>
        <w:tc>
          <w:tcPr>
            <w:tcW w:w="810" w:type="dxa"/>
            <w:tcBorders>
              <w:right w:val="dotted" w:sz="4" w:space="0" w:color="auto"/>
            </w:tcBorders>
            <w:shd w:val="clear" w:color="auto" w:fill="DFDFD7"/>
            <w:vAlign w:val="center"/>
          </w:tcPr>
          <w:p w14:paraId="0B1B8E73" w14:textId="77777777" w:rsidR="00125EC5" w:rsidRDefault="00F35505">
            <w:r>
              <w:rPr>
                <w:rFonts w:eastAsia="Arial"/>
                <w:b/>
                <w:sz w:val="16"/>
              </w:rPr>
              <w:t>44.</w:t>
            </w:r>
          </w:p>
        </w:tc>
        <w:tc>
          <w:tcPr>
            <w:tcW w:w="810" w:type="dxa"/>
            <w:tcBorders>
              <w:right w:val="dotted" w:sz="4" w:space="0" w:color="auto"/>
            </w:tcBorders>
            <w:shd w:val="clear" w:color="auto" w:fill="DFDFD7"/>
            <w:vAlign w:val="center"/>
          </w:tcPr>
          <w:p w14:paraId="3B349BBB"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6C47397C" w14:textId="77777777" w:rsidR="00125EC5" w:rsidRDefault="00F35505">
            <w:r>
              <w:rPr>
                <w:rFonts w:eastAsia="Arial"/>
                <w:b/>
                <w:sz w:val="16"/>
              </w:rPr>
              <w:t>QN</w:t>
            </w:r>
          </w:p>
        </w:tc>
        <w:tc>
          <w:tcPr>
            <w:tcW w:w="810" w:type="dxa"/>
            <w:tcBorders>
              <w:right w:val="dotted" w:sz="4" w:space="0" w:color="auto"/>
            </w:tcBorders>
            <w:shd w:val="clear" w:color="auto" w:fill="DFDFD7"/>
            <w:vAlign w:val="center"/>
          </w:tcPr>
          <w:p w14:paraId="0375411D" w14:textId="77777777" w:rsidR="00125EC5" w:rsidRDefault="00F35505">
            <w:r>
              <w:rPr>
                <w:rFonts w:eastAsia="Arial"/>
                <w:b/>
                <w:sz w:val="16"/>
              </w:rPr>
              <w:t>MG/MS/VG</w:t>
            </w:r>
          </w:p>
        </w:tc>
        <w:tc>
          <w:tcPr>
            <w:tcW w:w="810" w:type="dxa"/>
            <w:tcBorders>
              <w:right w:val="dotted" w:sz="4" w:space="0" w:color="auto"/>
            </w:tcBorders>
            <w:shd w:val="clear" w:color="auto" w:fill="DFDFD7"/>
            <w:vAlign w:val="center"/>
          </w:tcPr>
          <w:p w14:paraId="444F9AC6"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3CF18256" w14:textId="77777777" w:rsidR="00125EC5" w:rsidRDefault="00F35505">
            <w:r>
              <w:rPr>
                <w:rFonts w:eastAsia="Arial"/>
                <w:b/>
                <w:sz w:val="16"/>
              </w:rPr>
              <w:t>(d)</w:t>
            </w:r>
          </w:p>
        </w:tc>
        <w:tc>
          <w:tcPr>
            <w:tcW w:w="1620" w:type="dxa"/>
            <w:shd w:val="clear" w:color="auto" w:fill="DFDFD7"/>
            <w:vAlign w:val="center"/>
          </w:tcPr>
          <w:p w14:paraId="1821E002" w14:textId="77777777" w:rsidR="00125EC5" w:rsidRDefault="00125EC5"/>
        </w:tc>
        <w:tc>
          <w:tcPr>
            <w:tcW w:w="1620" w:type="dxa"/>
            <w:shd w:val="clear" w:color="auto" w:fill="DFDFD7"/>
          </w:tcPr>
          <w:p w14:paraId="669B5A22" w14:textId="77777777" w:rsidR="00125EC5" w:rsidRDefault="00125EC5"/>
        </w:tc>
        <w:tc>
          <w:tcPr>
            <w:tcW w:w="1620" w:type="dxa"/>
            <w:shd w:val="clear" w:color="auto" w:fill="DFDFD7"/>
          </w:tcPr>
          <w:p w14:paraId="70DDA709" w14:textId="77777777" w:rsidR="00125EC5" w:rsidRDefault="00125EC5"/>
        </w:tc>
        <w:tc>
          <w:tcPr>
            <w:tcW w:w="1620" w:type="dxa"/>
            <w:shd w:val="clear" w:color="auto" w:fill="DFDFD7"/>
          </w:tcPr>
          <w:p w14:paraId="025DF890" w14:textId="77777777" w:rsidR="00125EC5" w:rsidRDefault="00125EC5"/>
        </w:tc>
      </w:tr>
      <w:tr w:rsidR="00125EC5" w14:paraId="00986BFF" w14:textId="77777777">
        <w:trPr>
          <w:trHeight w:val="440"/>
        </w:trPr>
        <w:tc>
          <w:tcPr>
            <w:tcW w:w="1620" w:type="dxa"/>
            <w:gridSpan w:val="2"/>
            <w:vMerge w:val="restart"/>
          </w:tcPr>
          <w:p w14:paraId="507EA044" w14:textId="77777777" w:rsidR="00125EC5" w:rsidRDefault="00125EC5"/>
        </w:tc>
        <w:tc>
          <w:tcPr>
            <w:tcW w:w="1620" w:type="dxa"/>
            <w:gridSpan w:val="2"/>
            <w:tcBorders>
              <w:bottom w:val="dotted" w:sz="4" w:space="0" w:color="auto"/>
            </w:tcBorders>
          </w:tcPr>
          <w:p w14:paraId="24D720BB" w14:textId="77777777" w:rsidR="00125EC5" w:rsidRDefault="00F35505">
            <w:pPr>
              <w:spacing w:before="113" w:after="113"/>
              <w:jc w:val="left"/>
              <w:divId w:val="1"/>
            </w:pPr>
            <w:r>
              <w:rPr>
                <w:b/>
                <w:sz w:val="16"/>
              </w:rPr>
              <w:t>Fruit: depth of calyx basin</w:t>
            </w:r>
          </w:p>
        </w:tc>
        <w:tc>
          <w:tcPr>
            <w:tcW w:w="1620" w:type="dxa"/>
            <w:gridSpan w:val="2"/>
            <w:tcBorders>
              <w:bottom w:val="dotted" w:sz="4" w:space="0" w:color="auto"/>
            </w:tcBorders>
          </w:tcPr>
          <w:p w14:paraId="6C0F591B" w14:textId="77777777" w:rsidR="00125EC5" w:rsidRDefault="00125EC5"/>
        </w:tc>
        <w:tc>
          <w:tcPr>
            <w:tcW w:w="1620" w:type="dxa"/>
            <w:tcBorders>
              <w:bottom w:val="dotted" w:sz="4" w:space="0" w:color="auto"/>
            </w:tcBorders>
          </w:tcPr>
          <w:p w14:paraId="23DA6356" w14:textId="77777777" w:rsidR="00125EC5" w:rsidRDefault="00125EC5"/>
        </w:tc>
        <w:tc>
          <w:tcPr>
            <w:tcW w:w="1620" w:type="dxa"/>
            <w:tcBorders>
              <w:bottom w:val="dotted" w:sz="4" w:space="0" w:color="auto"/>
            </w:tcBorders>
          </w:tcPr>
          <w:p w14:paraId="0C219DE8" w14:textId="77777777" w:rsidR="00125EC5" w:rsidRDefault="00125EC5"/>
        </w:tc>
        <w:tc>
          <w:tcPr>
            <w:tcW w:w="1620" w:type="dxa"/>
            <w:tcBorders>
              <w:bottom w:val="dotted" w:sz="4" w:space="0" w:color="auto"/>
            </w:tcBorders>
          </w:tcPr>
          <w:p w14:paraId="00B38196" w14:textId="77777777" w:rsidR="00125EC5" w:rsidRDefault="00125EC5"/>
        </w:tc>
        <w:tc>
          <w:tcPr>
            <w:tcW w:w="1620" w:type="dxa"/>
            <w:tcBorders>
              <w:bottom w:val="dotted" w:sz="4" w:space="0" w:color="auto"/>
            </w:tcBorders>
          </w:tcPr>
          <w:p w14:paraId="017F02BB" w14:textId="77777777" w:rsidR="00125EC5" w:rsidRDefault="00125EC5"/>
        </w:tc>
      </w:tr>
      <w:tr w:rsidR="00125EC5" w14:paraId="2B81E9A2" w14:textId="77777777">
        <w:trPr>
          <w:trHeight w:val="320"/>
        </w:trPr>
        <w:tc>
          <w:tcPr>
            <w:tcW w:w="1620" w:type="dxa"/>
            <w:gridSpan w:val="2"/>
            <w:vMerge/>
          </w:tcPr>
          <w:p w14:paraId="7273CD1E" w14:textId="77777777" w:rsidR="00125EC5" w:rsidRDefault="00125EC5"/>
        </w:tc>
        <w:tc>
          <w:tcPr>
            <w:tcW w:w="1620" w:type="dxa"/>
            <w:gridSpan w:val="2"/>
            <w:tcBorders>
              <w:bottom w:val="dotted" w:sz="4" w:space="0" w:color="auto"/>
            </w:tcBorders>
            <w:vAlign w:val="center"/>
          </w:tcPr>
          <w:p w14:paraId="5F90E14B" w14:textId="77777777" w:rsidR="00125EC5" w:rsidRDefault="00F35505">
            <w:pPr>
              <w:jc w:val="left"/>
              <w:divId w:val="1"/>
            </w:pPr>
            <w:r>
              <w:rPr>
                <w:sz w:val="16"/>
              </w:rPr>
              <w:t>shallow</w:t>
            </w:r>
          </w:p>
        </w:tc>
        <w:tc>
          <w:tcPr>
            <w:tcW w:w="1620" w:type="dxa"/>
            <w:gridSpan w:val="2"/>
            <w:tcBorders>
              <w:bottom w:val="dotted" w:sz="4" w:space="0" w:color="auto"/>
            </w:tcBorders>
            <w:vAlign w:val="center"/>
          </w:tcPr>
          <w:p w14:paraId="541FD715" w14:textId="77777777" w:rsidR="00125EC5" w:rsidRDefault="00125EC5"/>
        </w:tc>
        <w:tc>
          <w:tcPr>
            <w:tcW w:w="1620" w:type="dxa"/>
            <w:tcBorders>
              <w:bottom w:val="dotted" w:sz="4" w:space="0" w:color="auto"/>
            </w:tcBorders>
            <w:vAlign w:val="center"/>
          </w:tcPr>
          <w:p w14:paraId="648B1C7D" w14:textId="77777777" w:rsidR="00125EC5" w:rsidRDefault="00125EC5"/>
        </w:tc>
        <w:tc>
          <w:tcPr>
            <w:tcW w:w="1620" w:type="dxa"/>
            <w:tcBorders>
              <w:bottom w:val="dotted" w:sz="4" w:space="0" w:color="auto"/>
            </w:tcBorders>
            <w:vAlign w:val="center"/>
          </w:tcPr>
          <w:p w14:paraId="47D0DBC6" w14:textId="77777777" w:rsidR="00125EC5" w:rsidRDefault="00125EC5"/>
        </w:tc>
        <w:tc>
          <w:tcPr>
            <w:tcW w:w="1620" w:type="dxa"/>
            <w:tcBorders>
              <w:bottom w:val="dotted" w:sz="4" w:space="0" w:color="auto"/>
            </w:tcBorders>
            <w:vAlign w:val="center"/>
          </w:tcPr>
          <w:p w14:paraId="328C1824" w14:textId="77777777" w:rsidR="00125EC5" w:rsidRDefault="00125EC5"/>
        </w:tc>
        <w:tc>
          <w:tcPr>
            <w:tcW w:w="1620" w:type="dxa"/>
            <w:tcBorders>
              <w:bottom w:val="dotted" w:sz="4" w:space="0" w:color="auto"/>
            </w:tcBorders>
            <w:vAlign w:val="center"/>
          </w:tcPr>
          <w:p w14:paraId="4386F56B" w14:textId="77777777" w:rsidR="00125EC5" w:rsidRDefault="00F35505">
            <w:pPr>
              <w:jc w:val="center"/>
              <w:divId w:val="1"/>
            </w:pPr>
            <w:r>
              <w:rPr>
                <w:rFonts w:eastAsia="Arial"/>
                <w:sz w:val="16"/>
              </w:rPr>
              <w:t xml:space="preserve">1 </w:t>
            </w:r>
          </w:p>
        </w:tc>
      </w:tr>
      <w:tr w:rsidR="00125EC5" w14:paraId="1BCD73EB" w14:textId="77777777">
        <w:trPr>
          <w:trHeight w:val="320"/>
        </w:trPr>
        <w:tc>
          <w:tcPr>
            <w:tcW w:w="1620" w:type="dxa"/>
            <w:gridSpan w:val="2"/>
            <w:vMerge/>
          </w:tcPr>
          <w:p w14:paraId="31ECA493" w14:textId="77777777" w:rsidR="00125EC5" w:rsidRDefault="00125EC5"/>
        </w:tc>
        <w:tc>
          <w:tcPr>
            <w:tcW w:w="1620" w:type="dxa"/>
            <w:gridSpan w:val="2"/>
            <w:tcBorders>
              <w:bottom w:val="dotted" w:sz="4" w:space="0" w:color="auto"/>
            </w:tcBorders>
            <w:vAlign w:val="center"/>
          </w:tcPr>
          <w:p w14:paraId="5E726222" w14:textId="77777777" w:rsidR="00125EC5" w:rsidRDefault="00F35505">
            <w:pPr>
              <w:jc w:val="left"/>
              <w:divId w:val="1"/>
            </w:pPr>
            <w:r>
              <w:rPr>
                <w:sz w:val="16"/>
              </w:rPr>
              <w:t>shallow to medium</w:t>
            </w:r>
          </w:p>
        </w:tc>
        <w:tc>
          <w:tcPr>
            <w:tcW w:w="1620" w:type="dxa"/>
            <w:gridSpan w:val="2"/>
            <w:tcBorders>
              <w:bottom w:val="dotted" w:sz="4" w:space="0" w:color="auto"/>
            </w:tcBorders>
            <w:vAlign w:val="center"/>
          </w:tcPr>
          <w:p w14:paraId="652B9E2C" w14:textId="77777777" w:rsidR="00125EC5" w:rsidRDefault="00125EC5"/>
        </w:tc>
        <w:tc>
          <w:tcPr>
            <w:tcW w:w="1620" w:type="dxa"/>
            <w:tcBorders>
              <w:bottom w:val="dotted" w:sz="4" w:space="0" w:color="auto"/>
            </w:tcBorders>
            <w:vAlign w:val="center"/>
          </w:tcPr>
          <w:p w14:paraId="555FE66F" w14:textId="77777777" w:rsidR="00125EC5" w:rsidRDefault="00125EC5"/>
        </w:tc>
        <w:tc>
          <w:tcPr>
            <w:tcW w:w="1620" w:type="dxa"/>
            <w:tcBorders>
              <w:bottom w:val="dotted" w:sz="4" w:space="0" w:color="auto"/>
            </w:tcBorders>
            <w:vAlign w:val="center"/>
          </w:tcPr>
          <w:p w14:paraId="5B18121B" w14:textId="77777777" w:rsidR="00125EC5" w:rsidRDefault="00125EC5"/>
        </w:tc>
        <w:tc>
          <w:tcPr>
            <w:tcW w:w="1620" w:type="dxa"/>
            <w:tcBorders>
              <w:bottom w:val="dotted" w:sz="4" w:space="0" w:color="auto"/>
            </w:tcBorders>
            <w:vAlign w:val="center"/>
          </w:tcPr>
          <w:p w14:paraId="457B7139" w14:textId="77777777" w:rsidR="00125EC5" w:rsidRDefault="00F35505">
            <w:pPr>
              <w:jc w:val="left"/>
              <w:divId w:val="1"/>
            </w:pPr>
            <w:r>
              <w:rPr>
                <w:sz w:val="16"/>
              </w:rPr>
              <w:t>Aikansui</w:t>
            </w:r>
          </w:p>
        </w:tc>
        <w:tc>
          <w:tcPr>
            <w:tcW w:w="1620" w:type="dxa"/>
            <w:tcBorders>
              <w:bottom w:val="dotted" w:sz="4" w:space="0" w:color="auto"/>
            </w:tcBorders>
            <w:vAlign w:val="center"/>
          </w:tcPr>
          <w:p w14:paraId="2BB36243" w14:textId="77777777" w:rsidR="00125EC5" w:rsidRDefault="00F35505">
            <w:pPr>
              <w:jc w:val="center"/>
              <w:divId w:val="1"/>
            </w:pPr>
            <w:r>
              <w:rPr>
                <w:rFonts w:eastAsia="Arial"/>
                <w:sz w:val="16"/>
              </w:rPr>
              <w:t xml:space="preserve">2 </w:t>
            </w:r>
          </w:p>
        </w:tc>
      </w:tr>
      <w:tr w:rsidR="00125EC5" w14:paraId="3304F50D" w14:textId="77777777">
        <w:trPr>
          <w:trHeight w:val="320"/>
        </w:trPr>
        <w:tc>
          <w:tcPr>
            <w:tcW w:w="1620" w:type="dxa"/>
            <w:gridSpan w:val="2"/>
            <w:vMerge/>
          </w:tcPr>
          <w:p w14:paraId="33E4AE1A" w14:textId="77777777" w:rsidR="00125EC5" w:rsidRDefault="00125EC5"/>
        </w:tc>
        <w:tc>
          <w:tcPr>
            <w:tcW w:w="1620" w:type="dxa"/>
            <w:gridSpan w:val="2"/>
            <w:tcBorders>
              <w:bottom w:val="dotted" w:sz="4" w:space="0" w:color="auto"/>
            </w:tcBorders>
            <w:vAlign w:val="center"/>
          </w:tcPr>
          <w:p w14:paraId="66F7E9F8" w14:textId="77777777" w:rsidR="00125EC5" w:rsidRDefault="00F35505">
            <w:pPr>
              <w:jc w:val="left"/>
              <w:divId w:val="1"/>
            </w:pPr>
            <w:r>
              <w:rPr>
                <w:sz w:val="16"/>
              </w:rPr>
              <w:t>medium</w:t>
            </w:r>
          </w:p>
        </w:tc>
        <w:tc>
          <w:tcPr>
            <w:tcW w:w="1620" w:type="dxa"/>
            <w:gridSpan w:val="2"/>
            <w:tcBorders>
              <w:bottom w:val="dotted" w:sz="4" w:space="0" w:color="auto"/>
            </w:tcBorders>
            <w:vAlign w:val="center"/>
          </w:tcPr>
          <w:p w14:paraId="4FD7B6B8" w14:textId="77777777" w:rsidR="00125EC5" w:rsidRDefault="00125EC5"/>
        </w:tc>
        <w:tc>
          <w:tcPr>
            <w:tcW w:w="1620" w:type="dxa"/>
            <w:tcBorders>
              <w:bottom w:val="dotted" w:sz="4" w:space="0" w:color="auto"/>
            </w:tcBorders>
            <w:vAlign w:val="center"/>
          </w:tcPr>
          <w:p w14:paraId="218992B4" w14:textId="77777777" w:rsidR="00125EC5" w:rsidRDefault="00125EC5"/>
        </w:tc>
        <w:tc>
          <w:tcPr>
            <w:tcW w:w="1620" w:type="dxa"/>
            <w:tcBorders>
              <w:bottom w:val="dotted" w:sz="4" w:space="0" w:color="auto"/>
            </w:tcBorders>
            <w:vAlign w:val="center"/>
          </w:tcPr>
          <w:p w14:paraId="35CDBF69" w14:textId="77777777" w:rsidR="00125EC5" w:rsidRDefault="00125EC5"/>
        </w:tc>
        <w:tc>
          <w:tcPr>
            <w:tcW w:w="1620" w:type="dxa"/>
            <w:tcBorders>
              <w:bottom w:val="dotted" w:sz="4" w:space="0" w:color="auto"/>
            </w:tcBorders>
            <w:vAlign w:val="center"/>
          </w:tcPr>
          <w:p w14:paraId="3134E594" w14:textId="77777777" w:rsidR="00125EC5" w:rsidRDefault="00F35505">
            <w:pPr>
              <w:jc w:val="left"/>
              <w:divId w:val="1"/>
            </w:pPr>
            <w:r>
              <w:rPr>
                <w:sz w:val="16"/>
              </w:rPr>
              <w:t>Hosui</w:t>
            </w:r>
          </w:p>
        </w:tc>
        <w:tc>
          <w:tcPr>
            <w:tcW w:w="1620" w:type="dxa"/>
            <w:tcBorders>
              <w:bottom w:val="dotted" w:sz="4" w:space="0" w:color="auto"/>
            </w:tcBorders>
            <w:vAlign w:val="center"/>
          </w:tcPr>
          <w:p w14:paraId="55582EB7" w14:textId="77777777" w:rsidR="00125EC5" w:rsidRDefault="00F35505">
            <w:pPr>
              <w:jc w:val="center"/>
              <w:divId w:val="1"/>
            </w:pPr>
            <w:r>
              <w:rPr>
                <w:rFonts w:eastAsia="Arial"/>
                <w:sz w:val="16"/>
              </w:rPr>
              <w:t xml:space="preserve">3 </w:t>
            </w:r>
          </w:p>
        </w:tc>
      </w:tr>
      <w:tr w:rsidR="00125EC5" w14:paraId="2461919C" w14:textId="77777777">
        <w:trPr>
          <w:trHeight w:val="320"/>
        </w:trPr>
        <w:tc>
          <w:tcPr>
            <w:tcW w:w="1620" w:type="dxa"/>
            <w:gridSpan w:val="2"/>
            <w:vMerge/>
          </w:tcPr>
          <w:p w14:paraId="6039D401" w14:textId="77777777" w:rsidR="00125EC5" w:rsidRDefault="00125EC5"/>
        </w:tc>
        <w:tc>
          <w:tcPr>
            <w:tcW w:w="1620" w:type="dxa"/>
            <w:gridSpan w:val="2"/>
            <w:tcBorders>
              <w:bottom w:val="dotted" w:sz="4" w:space="0" w:color="auto"/>
            </w:tcBorders>
            <w:vAlign w:val="center"/>
          </w:tcPr>
          <w:p w14:paraId="258713DD" w14:textId="77777777" w:rsidR="00125EC5" w:rsidRDefault="00F35505">
            <w:pPr>
              <w:jc w:val="left"/>
              <w:divId w:val="1"/>
            </w:pPr>
            <w:r>
              <w:rPr>
                <w:sz w:val="16"/>
              </w:rPr>
              <w:t>medium to deep</w:t>
            </w:r>
          </w:p>
        </w:tc>
        <w:tc>
          <w:tcPr>
            <w:tcW w:w="1620" w:type="dxa"/>
            <w:gridSpan w:val="2"/>
            <w:tcBorders>
              <w:bottom w:val="dotted" w:sz="4" w:space="0" w:color="auto"/>
            </w:tcBorders>
            <w:vAlign w:val="center"/>
          </w:tcPr>
          <w:p w14:paraId="4A11D588" w14:textId="77777777" w:rsidR="00125EC5" w:rsidRDefault="00125EC5"/>
        </w:tc>
        <w:tc>
          <w:tcPr>
            <w:tcW w:w="1620" w:type="dxa"/>
            <w:tcBorders>
              <w:bottom w:val="dotted" w:sz="4" w:space="0" w:color="auto"/>
            </w:tcBorders>
            <w:vAlign w:val="center"/>
          </w:tcPr>
          <w:p w14:paraId="2939B0DA" w14:textId="77777777" w:rsidR="00125EC5" w:rsidRDefault="00125EC5"/>
        </w:tc>
        <w:tc>
          <w:tcPr>
            <w:tcW w:w="1620" w:type="dxa"/>
            <w:tcBorders>
              <w:bottom w:val="dotted" w:sz="4" w:space="0" w:color="auto"/>
            </w:tcBorders>
            <w:vAlign w:val="center"/>
          </w:tcPr>
          <w:p w14:paraId="25426AFF" w14:textId="77777777" w:rsidR="00125EC5" w:rsidRDefault="00125EC5"/>
        </w:tc>
        <w:tc>
          <w:tcPr>
            <w:tcW w:w="1620" w:type="dxa"/>
            <w:tcBorders>
              <w:bottom w:val="dotted" w:sz="4" w:space="0" w:color="auto"/>
            </w:tcBorders>
            <w:vAlign w:val="center"/>
          </w:tcPr>
          <w:p w14:paraId="000F7D46" w14:textId="77777777" w:rsidR="00125EC5" w:rsidRDefault="00F35505">
            <w:pPr>
              <w:jc w:val="left"/>
              <w:divId w:val="1"/>
            </w:pPr>
            <w:r>
              <w:rPr>
                <w:sz w:val="16"/>
              </w:rPr>
              <w:t>Shinsui</w:t>
            </w:r>
          </w:p>
        </w:tc>
        <w:tc>
          <w:tcPr>
            <w:tcW w:w="1620" w:type="dxa"/>
            <w:tcBorders>
              <w:bottom w:val="dotted" w:sz="4" w:space="0" w:color="auto"/>
            </w:tcBorders>
            <w:vAlign w:val="center"/>
          </w:tcPr>
          <w:p w14:paraId="6D45A897" w14:textId="77777777" w:rsidR="00125EC5" w:rsidRDefault="00F35505">
            <w:pPr>
              <w:jc w:val="center"/>
              <w:divId w:val="1"/>
            </w:pPr>
            <w:r>
              <w:rPr>
                <w:rFonts w:eastAsia="Arial"/>
                <w:sz w:val="16"/>
              </w:rPr>
              <w:t xml:space="preserve">4 </w:t>
            </w:r>
          </w:p>
        </w:tc>
      </w:tr>
      <w:tr w:rsidR="00125EC5" w14:paraId="65477BE1" w14:textId="77777777">
        <w:trPr>
          <w:trHeight w:val="320"/>
        </w:trPr>
        <w:tc>
          <w:tcPr>
            <w:tcW w:w="1620" w:type="dxa"/>
            <w:gridSpan w:val="2"/>
            <w:vMerge/>
          </w:tcPr>
          <w:p w14:paraId="4E1BCC63" w14:textId="77777777" w:rsidR="00125EC5" w:rsidRDefault="00125EC5"/>
        </w:tc>
        <w:tc>
          <w:tcPr>
            <w:tcW w:w="1620" w:type="dxa"/>
            <w:gridSpan w:val="2"/>
            <w:tcBorders>
              <w:bottom w:val="dotted" w:sz="4" w:space="0" w:color="auto"/>
            </w:tcBorders>
            <w:vAlign w:val="center"/>
          </w:tcPr>
          <w:p w14:paraId="1B7CCD15" w14:textId="77777777" w:rsidR="00125EC5" w:rsidRDefault="00F35505">
            <w:pPr>
              <w:jc w:val="left"/>
              <w:divId w:val="1"/>
            </w:pPr>
            <w:r>
              <w:rPr>
                <w:sz w:val="16"/>
              </w:rPr>
              <w:t>deep</w:t>
            </w:r>
          </w:p>
        </w:tc>
        <w:tc>
          <w:tcPr>
            <w:tcW w:w="1620" w:type="dxa"/>
            <w:gridSpan w:val="2"/>
            <w:tcBorders>
              <w:bottom w:val="dotted" w:sz="4" w:space="0" w:color="auto"/>
            </w:tcBorders>
            <w:vAlign w:val="center"/>
          </w:tcPr>
          <w:p w14:paraId="1DD44D50" w14:textId="77777777" w:rsidR="00125EC5" w:rsidRDefault="00125EC5"/>
        </w:tc>
        <w:tc>
          <w:tcPr>
            <w:tcW w:w="1620" w:type="dxa"/>
            <w:tcBorders>
              <w:bottom w:val="dotted" w:sz="4" w:space="0" w:color="auto"/>
            </w:tcBorders>
            <w:vAlign w:val="center"/>
          </w:tcPr>
          <w:p w14:paraId="74A6AFC1" w14:textId="77777777" w:rsidR="00125EC5" w:rsidRDefault="00125EC5"/>
        </w:tc>
        <w:tc>
          <w:tcPr>
            <w:tcW w:w="1620" w:type="dxa"/>
            <w:tcBorders>
              <w:bottom w:val="dotted" w:sz="4" w:space="0" w:color="auto"/>
            </w:tcBorders>
            <w:vAlign w:val="center"/>
          </w:tcPr>
          <w:p w14:paraId="39B17A12" w14:textId="77777777" w:rsidR="00125EC5" w:rsidRDefault="00125EC5"/>
        </w:tc>
        <w:tc>
          <w:tcPr>
            <w:tcW w:w="1620" w:type="dxa"/>
            <w:tcBorders>
              <w:bottom w:val="dotted" w:sz="4" w:space="0" w:color="auto"/>
            </w:tcBorders>
            <w:vAlign w:val="center"/>
          </w:tcPr>
          <w:p w14:paraId="68A4E139" w14:textId="77777777" w:rsidR="00125EC5" w:rsidRDefault="00125EC5"/>
        </w:tc>
        <w:tc>
          <w:tcPr>
            <w:tcW w:w="1620" w:type="dxa"/>
            <w:tcBorders>
              <w:bottom w:val="dotted" w:sz="4" w:space="0" w:color="auto"/>
            </w:tcBorders>
            <w:vAlign w:val="center"/>
          </w:tcPr>
          <w:p w14:paraId="18613C00" w14:textId="77777777" w:rsidR="00125EC5" w:rsidRDefault="00F35505">
            <w:pPr>
              <w:jc w:val="center"/>
              <w:divId w:val="1"/>
            </w:pPr>
            <w:r>
              <w:rPr>
                <w:rFonts w:eastAsia="Arial"/>
                <w:sz w:val="16"/>
              </w:rPr>
              <w:t xml:space="preserve">5 </w:t>
            </w:r>
          </w:p>
        </w:tc>
      </w:tr>
      <w:tr w:rsidR="00125EC5" w14:paraId="2E4000E2" w14:textId="77777777">
        <w:trPr>
          <w:trHeight w:val="360"/>
        </w:trPr>
        <w:tc>
          <w:tcPr>
            <w:tcW w:w="810" w:type="dxa"/>
            <w:tcBorders>
              <w:right w:val="dotted" w:sz="4" w:space="0" w:color="auto"/>
            </w:tcBorders>
            <w:shd w:val="clear" w:color="auto" w:fill="DFDFD7"/>
            <w:vAlign w:val="center"/>
          </w:tcPr>
          <w:p w14:paraId="02684334" w14:textId="77777777" w:rsidR="00125EC5" w:rsidRDefault="00F35505">
            <w:r>
              <w:rPr>
                <w:rFonts w:eastAsia="Arial"/>
                <w:b/>
                <w:sz w:val="16"/>
              </w:rPr>
              <w:t>45.</w:t>
            </w:r>
          </w:p>
        </w:tc>
        <w:tc>
          <w:tcPr>
            <w:tcW w:w="810" w:type="dxa"/>
            <w:tcBorders>
              <w:right w:val="dotted" w:sz="4" w:space="0" w:color="auto"/>
            </w:tcBorders>
            <w:shd w:val="clear" w:color="auto" w:fill="DFDFD7"/>
            <w:vAlign w:val="center"/>
          </w:tcPr>
          <w:p w14:paraId="74E6DAE8"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5768FF40" w14:textId="77777777" w:rsidR="00125EC5" w:rsidRDefault="00F35505">
            <w:r>
              <w:rPr>
                <w:rFonts w:eastAsia="Arial"/>
                <w:b/>
                <w:sz w:val="16"/>
              </w:rPr>
              <w:t>QN</w:t>
            </w:r>
          </w:p>
        </w:tc>
        <w:tc>
          <w:tcPr>
            <w:tcW w:w="810" w:type="dxa"/>
            <w:tcBorders>
              <w:right w:val="dotted" w:sz="4" w:space="0" w:color="auto"/>
            </w:tcBorders>
            <w:shd w:val="clear" w:color="auto" w:fill="DFDFD7"/>
            <w:vAlign w:val="center"/>
          </w:tcPr>
          <w:p w14:paraId="72152CAA" w14:textId="77777777" w:rsidR="00125EC5" w:rsidRDefault="00F35505">
            <w:r>
              <w:rPr>
                <w:rFonts w:eastAsia="Arial"/>
                <w:b/>
                <w:sz w:val="16"/>
              </w:rPr>
              <w:t>MG/MS/VG</w:t>
            </w:r>
          </w:p>
        </w:tc>
        <w:tc>
          <w:tcPr>
            <w:tcW w:w="810" w:type="dxa"/>
            <w:tcBorders>
              <w:right w:val="dotted" w:sz="4" w:space="0" w:color="auto"/>
            </w:tcBorders>
            <w:shd w:val="clear" w:color="auto" w:fill="DFDFD7"/>
            <w:vAlign w:val="center"/>
          </w:tcPr>
          <w:p w14:paraId="315F5D9C"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3296FA39" w14:textId="77777777" w:rsidR="00125EC5" w:rsidRDefault="00F35505">
            <w:r>
              <w:rPr>
                <w:rFonts w:eastAsia="Arial"/>
                <w:b/>
                <w:sz w:val="16"/>
              </w:rPr>
              <w:t>(d)</w:t>
            </w:r>
          </w:p>
        </w:tc>
        <w:tc>
          <w:tcPr>
            <w:tcW w:w="1620" w:type="dxa"/>
            <w:shd w:val="clear" w:color="auto" w:fill="DFDFD7"/>
            <w:vAlign w:val="center"/>
          </w:tcPr>
          <w:p w14:paraId="650A1A4C" w14:textId="77777777" w:rsidR="00125EC5" w:rsidRDefault="00125EC5"/>
        </w:tc>
        <w:tc>
          <w:tcPr>
            <w:tcW w:w="1620" w:type="dxa"/>
            <w:shd w:val="clear" w:color="auto" w:fill="DFDFD7"/>
          </w:tcPr>
          <w:p w14:paraId="4F9FBB49" w14:textId="77777777" w:rsidR="00125EC5" w:rsidRDefault="00125EC5"/>
        </w:tc>
        <w:tc>
          <w:tcPr>
            <w:tcW w:w="1620" w:type="dxa"/>
            <w:shd w:val="clear" w:color="auto" w:fill="DFDFD7"/>
          </w:tcPr>
          <w:p w14:paraId="3DE0CC04" w14:textId="77777777" w:rsidR="00125EC5" w:rsidRDefault="00125EC5"/>
        </w:tc>
        <w:tc>
          <w:tcPr>
            <w:tcW w:w="1620" w:type="dxa"/>
            <w:shd w:val="clear" w:color="auto" w:fill="DFDFD7"/>
          </w:tcPr>
          <w:p w14:paraId="73FF8FE4" w14:textId="77777777" w:rsidR="00125EC5" w:rsidRDefault="00125EC5"/>
        </w:tc>
      </w:tr>
      <w:tr w:rsidR="00125EC5" w14:paraId="1E136951" w14:textId="77777777">
        <w:trPr>
          <w:trHeight w:val="440"/>
        </w:trPr>
        <w:tc>
          <w:tcPr>
            <w:tcW w:w="1620" w:type="dxa"/>
            <w:gridSpan w:val="2"/>
            <w:vMerge w:val="restart"/>
          </w:tcPr>
          <w:p w14:paraId="686EBD09" w14:textId="77777777" w:rsidR="00125EC5" w:rsidRDefault="00125EC5"/>
        </w:tc>
        <w:tc>
          <w:tcPr>
            <w:tcW w:w="1620" w:type="dxa"/>
            <w:gridSpan w:val="2"/>
            <w:tcBorders>
              <w:bottom w:val="dotted" w:sz="4" w:space="0" w:color="auto"/>
            </w:tcBorders>
          </w:tcPr>
          <w:p w14:paraId="7B56E16D" w14:textId="77777777" w:rsidR="00125EC5" w:rsidRDefault="00F35505">
            <w:pPr>
              <w:spacing w:before="113" w:after="113"/>
              <w:jc w:val="left"/>
              <w:divId w:val="1"/>
            </w:pPr>
            <w:r>
              <w:rPr>
                <w:b/>
                <w:sz w:val="16"/>
              </w:rPr>
              <w:t>Fruit: width of stalk cavity</w:t>
            </w:r>
          </w:p>
        </w:tc>
        <w:tc>
          <w:tcPr>
            <w:tcW w:w="1620" w:type="dxa"/>
            <w:gridSpan w:val="2"/>
            <w:tcBorders>
              <w:bottom w:val="dotted" w:sz="4" w:space="0" w:color="auto"/>
            </w:tcBorders>
          </w:tcPr>
          <w:p w14:paraId="4F1306A9" w14:textId="77777777" w:rsidR="00125EC5" w:rsidRDefault="00125EC5"/>
        </w:tc>
        <w:tc>
          <w:tcPr>
            <w:tcW w:w="1620" w:type="dxa"/>
            <w:tcBorders>
              <w:bottom w:val="dotted" w:sz="4" w:space="0" w:color="auto"/>
            </w:tcBorders>
          </w:tcPr>
          <w:p w14:paraId="27F3692C" w14:textId="77777777" w:rsidR="00125EC5" w:rsidRDefault="00125EC5"/>
        </w:tc>
        <w:tc>
          <w:tcPr>
            <w:tcW w:w="1620" w:type="dxa"/>
            <w:tcBorders>
              <w:bottom w:val="dotted" w:sz="4" w:space="0" w:color="auto"/>
            </w:tcBorders>
          </w:tcPr>
          <w:p w14:paraId="4016866A" w14:textId="77777777" w:rsidR="00125EC5" w:rsidRDefault="00125EC5"/>
        </w:tc>
        <w:tc>
          <w:tcPr>
            <w:tcW w:w="1620" w:type="dxa"/>
            <w:tcBorders>
              <w:bottom w:val="dotted" w:sz="4" w:space="0" w:color="auto"/>
            </w:tcBorders>
          </w:tcPr>
          <w:p w14:paraId="3B2F6AA6" w14:textId="77777777" w:rsidR="00125EC5" w:rsidRDefault="00125EC5"/>
        </w:tc>
        <w:tc>
          <w:tcPr>
            <w:tcW w:w="1620" w:type="dxa"/>
            <w:tcBorders>
              <w:bottom w:val="dotted" w:sz="4" w:space="0" w:color="auto"/>
            </w:tcBorders>
          </w:tcPr>
          <w:p w14:paraId="251B297D" w14:textId="77777777" w:rsidR="00125EC5" w:rsidRDefault="00125EC5"/>
        </w:tc>
      </w:tr>
      <w:tr w:rsidR="00125EC5" w14:paraId="1641870D" w14:textId="77777777">
        <w:trPr>
          <w:trHeight w:val="320"/>
        </w:trPr>
        <w:tc>
          <w:tcPr>
            <w:tcW w:w="1620" w:type="dxa"/>
            <w:gridSpan w:val="2"/>
            <w:vMerge/>
          </w:tcPr>
          <w:p w14:paraId="69BC1826" w14:textId="77777777" w:rsidR="00125EC5" w:rsidRDefault="00125EC5"/>
        </w:tc>
        <w:tc>
          <w:tcPr>
            <w:tcW w:w="1620" w:type="dxa"/>
            <w:gridSpan w:val="2"/>
            <w:tcBorders>
              <w:bottom w:val="dotted" w:sz="4" w:space="0" w:color="auto"/>
            </w:tcBorders>
            <w:vAlign w:val="center"/>
          </w:tcPr>
          <w:p w14:paraId="6FF74DD5" w14:textId="77777777" w:rsidR="00125EC5" w:rsidRDefault="00F35505">
            <w:pPr>
              <w:jc w:val="left"/>
              <w:divId w:val="1"/>
            </w:pPr>
            <w:r>
              <w:rPr>
                <w:sz w:val="16"/>
              </w:rPr>
              <w:t>narrow</w:t>
            </w:r>
          </w:p>
        </w:tc>
        <w:tc>
          <w:tcPr>
            <w:tcW w:w="1620" w:type="dxa"/>
            <w:gridSpan w:val="2"/>
            <w:tcBorders>
              <w:bottom w:val="dotted" w:sz="4" w:space="0" w:color="auto"/>
            </w:tcBorders>
            <w:vAlign w:val="center"/>
          </w:tcPr>
          <w:p w14:paraId="7D71D106" w14:textId="77777777" w:rsidR="00125EC5" w:rsidRDefault="00125EC5"/>
        </w:tc>
        <w:tc>
          <w:tcPr>
            <w:tcW w:w="1620" w:type="dxa"/>
            <w:tcBorders>
              <w:bottom w:val="dotted" w:sz="4" w:space="0" w:color="auto"/>
            </w:tcBorders>
            <w:vAlign w:val="center"/>
          </w:tcPr>
          <w:p w14:paraId="126CBBB5" w14:textId="77777777" w:rsidR="00125EC5" w:rsidRDefault="00125EC5"/>
        </w:tc>
        <w:tc>
          <w:tcPr>
            <w:tcW w:w="1620" w:type="dxa"/>
            <w:tcBorders>
              <w:bottom w:val="dotted" w:sz="4" w:space="0" w:color="auto"/>
            </w:tcBorders>
            <w:vAlign w:val="center"/>
          </w:tcPr>
          <w:p w14:paraId="7069D136" w14:textId="77777777" w:rsidR="00125EC5" w:rsidRDefault="00125EC5"/>
        </w:tc>
        <w:tc>
          <w:tcPr>
            <w:tcW w:w="1620" w:type="dxa"/>
            <w:tcBorders>
              <w:bottom w:val="dotted" w:sz="4" w:space="0" w:color="auto"/>
            </w:tcBorders>
            <w:vAlign w:val="center"/>
          </w:tcPr>
          <w:p w14:paraId="268C093E" w14:textId="77777777" w:rsidR="00125EC5" w:rsidRDefault="00125EC5"/>
        </w:tc>
        <w:tc>
          <w:tcPr>
            <w:tcW w:w="1620" w:type="dxa"/>
            <w:tcBorders>
              <w:bottom w:val="dotted" w:sz="4" w:space="0" w:color="auto"/>
            </w:tcBorders>
            <w:vAlign w:val="center"/>
          </w:tcPr>
          <w:p w14:paraId="654B567B" w14:textId="77777777" w:rsidR="00125EC5" w:rsidRDefault="00F35505">
            <w:pPr>
              <w:jc w:val="center"/>
              <w:divId w:val="1"/>
            </w:pPr>
            <w:r>
              <w:rPr>
                <w:rFonts w:eastAsia="Arial"/>
                <w:sz w:val="16"/>
              </w:rPr>
              <w:t xml:space="preserve">1 </w:t>
            </w:r>
          </w:p>
        </w:tc>
      </w:tr>
      <w:tr w:rsidR="00125EC5" w14:paraId="4E28212C" w14:textId="77777777">
        <w:trPr>
          <w:trHeight w:val="320"/>
        </w:trPr>
        <w:tc>
          <w:tcPr>
            <w:tcW w:w="1620" w:type="dxa"/>
            <w:gridSpan w:val="2"/>
            <w:vMerge/>
          </w:tcPr>
          <w:p w14:paraId="6AE6B372" w14:textId="77777777" w:rsidR="00125EC5" w:rsidRDefault="00125EC5"/>
        </w:tc>
        <w:tc>
          <w:tcPr>
            <w:tcW w:w="1620" w:type="dxa"/>
            <w:gridSpan w:val="2"/>
            <w:tcBorders>
              <w:bottom w:val="dotted" w:sz="4" w:space="0" w:color="auto"/>
            </w:tcBorders>
            <w:vAlign w:val="center"/>
          </w:tcPr>
          <w:p w14:paraId="2F7EFF52" w14:textId="77777777" w:rsidR="00125EC5" w:rsidRDefault="00F35505">
            <w:pPr>
              <w:jc w:val="left"/>
              <w:divId w:val="1"/>
            </w:pPr>
            <w:r>
              <w:rPr>
                <w:sz w:val="16"/>
              </w:rPr>
              <w:t>narrow to medium</w:t>
            </w:r>
          </w:p>
        </w:tc>
        <w:tc>
          <w:tcPr>
            <w:tcW w:w="1620" w:type="dxa"/>
            <w:gridSpan w:val="2"/>
            <w:tcBorders>
              <w:bottom w:val="dotted" w:sz="4" w:space="0" w:color="auto"/>
            </w:tcBorders>
            <w:vAlign w:val="center"/>
          </w:tcPr>
          <w:p w14:paraId="3615BDA3" w14:textId="77777777" w:rsidR="00125EC5" w:rsidRDefault="00125EC5"/>
        </w:tc>
        <w:tc>
          <w:tcPr>
            <w:tcW w:w="1620" w:type="dxa"/>
            <w:tcBorders>
              <w:bottom w:val="dotted" w:sz="4" w:space="0" w:color="auto"/>
            </w:tcBorders>
            <w:vAlign w:val="center"/>
          </w:tcPr>
          <w:p w14:paraId="7B18EFAD" w14:textId="77777777" w:rsidR="00125EC5" w:rsidRDefault="00125EC5"/>
        </w:tc>
        <w:tc>
          <w:tcPr>
            <w:tcW w:w="1620" w:type="dxa"/>
            <w:tcBorders>
              <w:bottom w:val="dotted" w:sz="4" w:space="0" w:color="auto"/>
            </w:tcBorders>
            <w:vAlign w:val="center"/>
          </w:tcPr>
          <w:p w14:paraId="06AFBB69" w14:textId="77777777" w:rsidR="00125EC5" w:rsidRDefault="00125EC5"/>
        </w:tc>
        <w:tc>
          <w:tcPr>
            <w:tcW w:w="1620" w:type="dxa"/>
            <w:tcBorders>
              <w:bottom w:val="dotted" w:sz="4" w:space="0" w:color="auto"/>
            </w:tcBorders>
            <w:vAlign w:val="center"/>
          </w:tcPr>
          <w:p w14:paraId="1EB54C7D" w14:textId="77777777" w:rsidR="00125EC5" w:rsidRDefault="00125EC5"/>
        </w:tc>
        <w:tc>
          <w:tcPr>
            <w:tcW w:w="1620" w:type="dxa"/>
            <w:tcBorders>
              <w:bottom w:val="dotted" w:sz="4" w:space="0" w:color="auto"/>
            </w:tcBorders>
            <w:vAlign w:val="center"/>
          </w:tcPr>
          <w:p w14:paraId="2C442ABB" w14:textId="77777777" w:rsidR="00125EC5" w:rsidRDefault="00F35505">
            <w:pPr>
              <w:jc w:val="center"/>
              <w:divId w:val="1"/>
            </w:pPr>
            <w:r>
              <w:rPr>
                <w:rFonts w:eastAsia="Arial"/>
                <w:sz w:val="16"/>
              </w:rPr>
              <w:t xml:space="preserve">2 </w:t>
            </w:r>
          </w:p>
        </w:tc>
      </w:tr>
      <w:tr w:rsidR="00125EC5" w14:paraId="35BCFDD7" w14:textId="77777777">
        <w:trPr>
          <w:trHeight w:val="320"/>
        </w:trPr>
        <w:tc>
          <w:tcPr>
            <w:tcW w:w="1620" w:type="dxa"/>
            <w:gridSpan w:val="2"/>
            <w:vMerge/>
          </w:tcPr>
          <w:p w14:paraId="748D7BA2" w14:textId="77777777" w:rsidR="00125EC5" w:rsidRDefault="00125EC5"/>
        </w:tc>
        <w:tc>
          <w:tcPr>
            <w:tcW w:w="1620" w:type="dxa"/>
            <w:gridSpan w:val="2"/>
            <w:tcBorders>
              <w:bottom w:val="dotted" w:sz="4" w:space="0" w:color="auto"/>
            </w:tcBorders>
            <w:vAlign w:val="center"/>
          </w:tcPr>
          <w:p w14:paraId="72CCF035" w14:textId="77777777" w:rsidR="00125EC5" w:rsidRDefault="00F35505">
            <w:pPr>
              <w:jc w:val="left"/>
              <w:divId w:val="1"/>
            </w:pPr>
            <w:r>
              <w:rPr>
                <w:sz w:val="16"/>
              </w:rPr>
              <w:t>medium</w:t>
            </w:r>
          </w:p>
        </w:tc>
        <w:tc>
          <w:tcPr>
            <w:tcW w:w="1620" w:type="dxa"/>
            <w:gridSpan w:val="2"/>
            <w:tcBorders>
              <w:bottom w:val="dotted" w:sz="4" w:space="0" w:color="auto"/>
            </w:tcBorders>
            <w:vAlign w:val="center"/>
          </w:tcPr>
          <w:p w14:paraId="3B2812EC" w14:textId="77777777" w:rsidR="00125EC5" w:rsidRDefault="00125EC5"/>
        </w:tc>
        <w:tc>
          <w:tcPr>
            <w:tcW w:w="1620" w:type="dxa"/>
            <w:tcBorders>
              <w:bottom w:val="dotted" w:sz="4" w:space="0" w:color="auto"/>
            </w:tcBorders>
            <w:vAlign w:val="center"/>
          </w:tcPr>
          <w:p w14:paraId="0B6AB058" w14:textId="77777777" w:rsidR="00125EC5" w:rsidRDefault="00125EC5"/>
        </w:tc>
        <w:tc>
          <w:tcPr>
            <w:tcW w:w="1620" w:type="dxa"/>
            <w:tcBorders>
              <w:bottom w:val="dotted" w:sz="4" w:space="0" w:color="auto"/>
            </w:tcBorders>
            <w:vAlign w:val="center"/>
          </w:tcPr>
          <w:p w14:paraId="16FBD3D2" w14:textId="77777777" w:rsidR="00125EC5" w:rsidRDefault="00125EC5"/>
        </w:tc>
        <w:tc>
          <w:tcPr>
            <w:tcW w:w="1620" w:type="dxa"/>
            <w:tcBorders>
              <w:bottom w:val="dotted" w:sz="4" w:space="0" w:color="auto"/>
            </w:tcBorders>
            <w:vAlign w:val="center"/>
          </w:tcPr>
          <w:p w14:paraId="55F9ED70" w14:textId="77777777" w:rsidR="00125EC5" w:rsidRDefault="00F35505">
            <w:pPr>
              <w:jc w:val="left"/>
              <w:divId w:val="1"/>
            </w:pPr>
            <w:r>
              <w:rPr>
                <w:sz w:val="16"/>
              </w:rPr>
              <w:t>Gold Nijisseiki, Hosui</w:t>
            </w:r>
          </w:p>
        </w:tc>
        <w:tc>
          <w:tcPr>
            <w:tcW w:w="1620" w:type="dxa"/>
            <w:tcBorders>
              <w:bottom w:val="dotted" w:sz="4" w:space="0" w:color="auto"/>
            </w:tcBorders>
            <w:vAlign w:val="center"/>
          </w:tcPr>
          <w:p w14:paraId="7016CCD5" w14:textId="77777777" w:rsidR="00125EC5" w:rsidRDefault="00F35505">
            <w:pPr>
              <w:jc w:val="center"/>
              <w:divId w:val="1"/>
            </w:pPr>
            <w:r>
              <w:rPr>
                <w:rFonts w:eastAsia="Arial"/>
                <w:sz w:val="16"/>
              </w:rPr>
              <w:t xml:space="preserve">3 </w:t>
            </w:r>
          </w:p>
        </w:tc>
      </w:tr>
      <w:tr w:rsidR="00125EC5" w14:paraId="52023C69" w14:textId="77777777">
        <w:trPr>
          <w:trHeight w:val="320"/>
        </w:trPr>
        <w:tc>
          <w:tcPr>
            <w:tcW w:w="1620" w:type="dxa"/>
            <w:gridSpan w:val="2"/>
            <w:vMerge/>
          </w:tcPr>
          <w:p w14:paraId="2E6301B0" w14:textId="77777777" w:rsidR="00125EC5" w:rsidRDefault="00125EC5"/>
        </w:tc>
        <w:tc>
          <w:tcPr>
            <w:tcW w:w="1620" w:type="dxa"/>
            <w:gridSpan w:val="2"/>
            <w:tcBorders>
              <w:bottom w:val="dotted" w:sz="4" w:space="0" w:color="auto"/>
            </w:tcBorders>
            <w:vAlign w:val="center"/>
          </w:tcPr>
          <w:p w14:paraId="27449BF3" w14:textId="77777777" w:rsidR="00125EC5" w:rsidRDefault="00F35505">
            <w:pPr>
              <w:jc w:val="left"/>
              <w:divId w:val="1"/>
            </w:pPr>
            <w:r>
              <w:rPr>
                <w:sz w:val="16"/>
              </w:rPr>
              <w:t>medium to broad</w:t>
            </w:r>
          </w:p>
        </w:tc>
        <w:tc>
          <w:tcPr>
            <w:tcW w:w="1620" w:type="dxa"/>
            <w:gridSpan w:val="2"/>
            <w:tcBorders>
              <w:bottom w:val="dotted" w:sz="4" w:space="0" w:color="auto"/>
            </w:tcBorders>
            <w:vAlign w:val="center"/>
          </w:tcPr>
          <w:p w14:paraId="0E1F790B" w14:textId="77777777" w:rsidR="00125EC5" w:rsidRDefault="00125EC5"/>
        </w:tc>
        <w:tc>
          <w:tcPr>
            <w:tcW w:w="1620" w:type="dxa"/>
            <w:tcBorders>
              <w:bottom w:val="dotted" w:sz="4" w:space="0" w:color="auto"/>
            </w:tcBorders>
            <w:vAlign w:val="center"/>
          </w:tcPr>
          <w:p w14:paraId="68736493" w14:textId="77777777" w:rsidR="00125EC5" w:rsidRDefault="00125EC5"/>
        </w:tc>
        <w:tc>
          <w:tcPr>
            <w:tcW w:w="1620" w:type="dxa"/>
            <w:tcBorders>
              <w:bottom w:val="dotted" w:sz="4" w:space="0" w:color="auto"/>
            </w:tcBorders>
            <w:vAlign w:val="center"/>
          </w:tcPr>
          <w:p w14:paraId="2DE6437B" w14:textId="77777777" w:rsidR="00125EC5" w:rsidRDefault="00125EC5"/>
        </w:tc>
        <w:tc>
          <w:tcPr>
            <w:tcW w:w="1620" w:type="dxa"/>
            <w:tcBorders>
              <w:bottom w:val="dotted" w:sz="4" w:space="0" w:color="auto"/>
            </w:tcBorders>
            <w:vAlign w:val="center"/>
          </w:tcPr>
          <w:p w14:paraId="75B7849F" w14:textId="77777777" w:rsidR="00125EC5" w:rsidRDefault="00F35505">
            <w:pPr>
              <w:jc w:val="left"/>
              <w:divId w:val="1"/>
            </w:pPr>
            <w:r>
              <w:rPr>
                <w:sz w:val="16"/>
              </w:rPr>
              <w:t>Shinko</w:t>
            </w:r>
          </w:p>
        </w:tc>
        <w:tc>
          <w:tcPr>
            <w:tcW w:w="1620" w:type="dxa"/>
            <w:tcBorders>
              <w:bottom w:val="dotted" w:sz="4" w:space="0" w:color="auto"/>
            </w:tcBorders>
            <w:vAlign w:val="center"/>
          </w:tcPr>
          <w:p w14:paraId="1C67B7C8" w14:textId="77777777" w:rsidR="00125EC5" w:rsidRDefault="00F35505">
            <w:pPr>
              <w:jc w:val="center"/>
              <w:divId w:val="1"/>
            </w:pPr>
            <w:r>
              <w:rPr>
                <w:rFonts w:eastAsia="Arial"/>
                <w:sz w:val="16"/>
              </w:rPr>
              <w:t xml:space="preserve">4 </w:t>
            </w:r>
          </w:p>
        </w:tc>
      </w:tr>
      <w:tr w:rsidR="00125EC5" w14:paraId="75159787" w14:textId="77777777">
        <w:trPr>
          <w:trHeight w:val="320"/>
        </w:trPr>
        <w:tc>
          <w:tcPr>
            <w:tcW w:w="1620" w:type="dxa"/>
            <w:gridSpan w:val="2"/>
            <w:vMerge/>
          </w:tcPr>
          <w:p w14:paraId="3AD4704C" w14:textId="77777777" w:rsidR="00125EC5" w:rsidRDefault="00125EC5"/>
        </w:tc>
        <w:tc>
          <w:tcPr>
            <w:tcW w:w="1620" w:type="dxa"/>
            <w:gridSpan w:val="2"/>
            <w:tcBorders>
              <w:bottom w:val="dotted" w:sz="4" w:space="0" w:color="auto"/>
            </w:tcBorders>
            <w:vAlign w:val="center"/>
          </w:tcPr>
          <w:p w14:paraId="02E4D986" w14:textId="77777777" w:rsidR="00125EC5" w:rsidRDefault="00F35505">
            <w:pPr>
              <w:jc w:val="left"/>
              <w:divId w:val="1"/>
            </w:pPr>
            <w:r>
              <w:rPr>
                <w:sz w:val="16"/>
              </w:rPr>
              <w:t>broad</w:t>
            </w:r>
          </w:p>
        </w:tc>
        <w:tc>
          <w:tcPr>
            <w:tcW w:w="1620" w:type="dxa"/>
            <w:gridSpan w:val="2"/>
            <w:tcBorders>
              <w:bottom w:val="dotted" w:sz="4" w:space="0" w:color="auto"/>
            </w:tcBorders>
            <w:vAlign w:val="center"/>
          </w:tcPr>
          <w:p w14:paraId="207988DA" w14:textId="77777777" w:rsidR="00125EC5" w:rsidRDefault="00125EC5"/>
        </w:tc>
        <w:tc>
          <w:tcPr>
            <w:tcW w:w="1620" w:type="dxa"/>
            <w:tcBorders>
              <w:bottom w:val="dotted" w:sz="4" w:space="0" w:color="auto"/>
            </w:tcBorders>
            <w:vAlign w:val="center"/>
          </w:tcPr>
          <w:p w14:paraId="7183DC40" w14:textId="77777777" w:rsidR="00125EC5" w:rsidRDefault="00125EC5"/>
        </w:tc>
        <w:tc>
          <w:tcPr>
            <w:tcW w:w="1620" w:type="dxa"/>
            <w:tcBorders>
              <w:bottom w:val="dotted" w:sz="4" w:space="0" w:color="auto"/>
            </w:tcBorders>
            <w:vAlign w:val="center"/>
          </w:tcPr>
          <w:p w14:paraId="6AA577E9" w14:textId="77777777" w:rsidR="00125EC5" w:rsidRDefault="00125EC5"/>
        </w:tc>
        <w:tc>
          <w:tcPr>
            <w:tcW w:w="1620" w:type="dxa"/>
            <w:tcBorders>
              <w:bottom w:val="dotted" w:sz="4" w:space="0" w:color="auto"/>
            </w:tcBorders>
            <w:vAlign w:val="center"/>
          </w:tcPr>
          <w:p w14:paraId="68F61ECD" w14:textId="77777777" w:rsidR="00125EC5" w:rsidRDefault="00F35505">
            <w:pPr>
              <w:jc w:val="left"/>
              <w:divId w:val="1"/>
            </w:pPr>
            <w:r>
              <w:rPr>
                <w:sz w:val="16"/>
              </w:rPr>
              <w:t>Aikansui</w:t>
            </w:r>
          </w:p>
        </w:tc>
        <w:tc>
          <w:tcPr>
            <w:tcW w:w="1620" w:type="dxa"/>
            <w:tcBorders>
              <w:bottom w:val="dotted" w:sz="4" w:space="0" w:color="auto"/>
            </w:tcBorders>
            <w:vAlign w:val="center"/>
          </w:tcPr>
          <w:p w14:paraId="450893A9" w14:textId="77777777" w:rsidR="00125EC5" w:rsidRDefault="00F35505">
            <w:pPr>
              <w:jc w:val="center"/>
              <w:divId w:val="1"/>
            </w:pPr>
            <w:r>
              <w:rPr>
                <w:rFonts w:eastAsia="Arial"/>
                <w:sz w:val="16"/>
              </w:rPr>
              <w:t xml:space="preserve">5 </w:t>
            </w:r>
          </w:p>
        </w:tc>
      </w:tr>
      <w:tr w:rsidR="00125EC5" w14:paraId="79F9E0C7" w14:textId="77777777">
        <w:trPr>
          <w:trHeight w:val="360"/>
        </w:trPr>
        <w:tc>
          <w:tcPr>
            <w:tcW w:w="810" w:type="dxa"/>
            <w:tcBorders>
              <w:right w:val="dotted" w:sz="4" w:space="0" w:color="auto"/>
            </w:tcBorders>
            <w:shd w:val="clear" w:color="auto" w:fill="DFDFD7"/>
            <w:vAlign w:val="center"/>
          </w:tcPr>
          <w:p w14:paraId="58630DC7" w14:textId="77777777" w:rsidR="00125EC5" w:rsidRDefault="00F35505" w:rsidP="004B05EA">
            <w:pPr>
              <w:keepNext/>
            </w:pPr>
            <w:r>
              <w:rPr>
                <w:rFonts w:eastAsia="Arial"/>
                <w:b/>
                <w:sz w:val="16"/>
              </w:rPr>
              <w:lastRenderedPageBreak/>
              <w:t>46.</w:t>
            </w:r>
          </w:p>
        </w:tc>
        <w:tc>
          <w:tcPr>
            <w:tcW w:w="810" w:type="dxa"/>
            <w:tcBorders>
              <w:right w:val="dotted" w:sz="4" w:space="0" w:color="auto"/>
            </w:tcBorders>
            <w:shd w:val="clear" w:color="auto" w:fill="DFDFD7"/>
            <w:vAlign w:val="center"/>
          </w:tcPr>
          <w:p w14:paraId="6B146F52" w14:textId="77777777" w:rsidR="00125EC5" w:rsidRDefault="00F35505" w:rsidP="004B05EA">
            <w:pPr>
              <w:keepNext/>
            </w:pPr>
            <w:r>
              <w:rPr>
                <w:rFonts w:eastAsia="Arial"/>
                <w:b/>
                <w:sz w:val="16"/>
              </w:rPr>
              <w:t>(*)</w:t>
            </w:r>
          </w:p>
        </w:tc>
        <w:tc>
          <w:tcPr>
            <w:tcW w:w="810" w:type="dxa"/>
            <w:tcBorders>
              <w:right w:val="dotted" w:sz="4" w:space="0" w:color="auto"/>
            </w:tcBorders>
            <w:shd w:val="clear" w:color="auto" w:fill="DFDFD7"/>
            <w:vAlign w:val="center"/>
          </w:tcPr>
          <w:p w14:paraId="09FF8970" w14:textId="77777777" w:rsidR="00125EC5" w:rsidRDefault="00F35505" w:rsidP="004B05EA">
            <w:pPr>
              <w:keepNext/>
            </w:pPr>
            <w:r>
              <w:rPr>
                <w:rFonts w:eastAsia="Arial"/>
                <w:b/>
                <w:sz w:val="16"/>
              </w:rPr>
              <w:t>QN</w:t>
            </w:r>
          </w:p>
        </w:tc>
        <w:tc>
          <w:tcPr>
            <w:tcW w:w="810" w:type="dxa"/>
            <w:tcBorders>
              <w:right w:val="dotted" w:sz="4" w:space="0" w:color="auto"/>
            </w:tcBorders>
            <w:shd w:val="clear" w:color="auto" w:fill="DFDFD7"/>
            <w:vAlign w:val="center"/>
          </w:tcPr>
          <w:p w14:paraId="2B484FDA" w14:textId="77777777" w:rsidR="00125EC5" w:rsidRDefault="00F35505" w:rsidP="004B05EA">
            <w:pPr>
              <w:keepNext/>
            </w:pPr>
            <w:r>
              <w:rPr>
                <w:rFonts w:eastAsia="Arial"/>
                <w:b/>
                <w:sz w:val="16"/>
              </w:rPr>
              <w:t>MG/MS/VG</w:t>
            </w:r>
          </w:p>
        </w:tc>
        <w:tc>
          <w:tcPr>
            <w:tcW w:w="810" w:type="dxa"/>
            <w:tcBorders>
              <w:right w:val="dotted" w:sz="4" w:space="0" w:color="auto"/>
            </w:tcBorders>
            <w:shd w:val="clear" w:color="auto" w:fill="DFDFD7"/>
            <w:vAlign w:val="center"/>
          </w:tcPr>
          <w:p w14:paraId="102C2096" w14:textId="77777777" w:rsidR="00125EC5" w:rsidRDefault="00F35505" w:rsidP="004B05EA">
            <w:pPr>
              <w:keepNext/>
            </w:pPr>
            <w:r>
              <w:rPr>
                <w:rFonts w:eastAsia="Arial"/>
                <w:b/>
                <w:sz w:val="16"/>
              </w:rPr>
              <w:t>(+)</w:t>
            </w:r>
          </w:p>
        </w:tc>
        <w:tc>
          <w:tcPr>
            <w:tcW w:w="810" w:type="dxa"/>
            <w:tcBorders>
              <w:right w:val="dotted" w:sz="4" w:space="0" w:color="auto"/>
            </w:tcBorders>
            <w:shd w:val="clear" w:color="auto" w:fill="DFDFD7"/>
            <w:vAlign w:val="center"/>
          </w:tcPr>
          <w:p w14:paraId="07EACB6D" w14:textId="77777777" w:rsidR="00125EC5" w:rsidRDefault="00F35505" w:rsidP="004B05EA">
            <w:pPr>
              <w:keepNext/>
            </w:pPr>
            <w:r>
              <w:rPr>
                <w:rFonts w:eastAsia="Arial"/>
                <w:b/>
                <w:sz w:val="16"/>
              </w:rPr>
              <w:t>(d)</w:t>
            </w:r>
          </w:p>
        </w:tc>
        <w:tc>
          <w:tcPr>
            <w:tcW w:w="1620" w:type="dxa"/>
            <w:shd w:val="clear" w:color="auto" w:fill="DFDFD7"/>
            <w:vAlign w:val="center"/>
          </w:tcPr>
          <w:p w14:paraId="558AB929" w14:textId="77777777" w:rsidR="00125EC5" w:rsidRDefault="00125EC5" w:rsidP="004B05EA">
            <w:pPr>
              <w:keepNext/>
            </w:pPr>
          </w:p>
        </w:tc>
        <w:tc>
          <w:tcPr>
            <w:tcW w:w="1620" w:type="dxa"/>
            <w:shd w:val="clear" w:color="auto" w:fill="DFDFD7"/>
          </w:tcPr>
          <w:p w14:paraId="45EE4C4F" w14:textId="77777777" w:rsidR="00125EC5" w:rsidRDefault="00125EC5" w:rsidP="004B05EA">
            <w:pPr>
              <w:keepNext/>
            </w:pPr>
          </w:p>
        </w:tc>
        <w:tc>
          <w:tcPr>
            <w:tcW w:w="1620" w:type="dxa"/>
            <w:shd w:val="clear" w:color="auto" w:fill="DFDFD7"/>
          </w:tcPr>
          <w:p w14:paraId="61F25A8C" w14:textId="77777777" w:rsidR="00125EC5" w:rsidRDefault="00125EC5" w:rsidP="004B05EA">
            <w:pPr>
              <w:keepNext/>
            </w:pPr>
          </w:p>
        </w:tc>
        <w:tc>
          <w:tcPr>
            <w:tcW w:w="1620" w:type="dxa"/>
            <w:shd w:val="clear" w:color="auto" w:fill="DFDFD7"/>
          </w:tcPr>
          <w:p w14:paraId="2988A39F" w14:textId="77777777" w:rsidR="00125EC5" w:rsidRDefault="00125EC5" w:rsidP="004B05EA">
            <w:pPr>
              <w:keepNext/>
            </w:pPr>
          </w:p>
        </w:tc>
      </w:tr>
      <w:tr w:rsidR="00125EC5" w14:paraId="3014B806" w14:textId="77777777">
        <w:trPr>
          <w:trHeight w:val="440"/>
        </w:trPr>
        <w:tc>
          <w:tcPr>
            <w:tcW w:w="1620" w:type="dxa"/>
            <w:gridSpan w:val="2"/>
            <w:vMerge w:val="restart"/>
          </w:tcPr>
          <w:p w14:paraId="02312038" w14:textId="77777777" w:rsidR="00125EC5" w:rsidRDefault="00125EC5"/>
        </w:tc>
        <w:tc>
          <w:tcPr>
            <w:tcW w:w="1620" w:type="dxa"/>
            <w:gridSpan w:val="2"/>
            <w:tcBorders>
              <w:bottom w:val="dotted" w:sz="4" w:space="0" w:color="auto"/>
            </w:tcBorders>
          </w:tcPr>
          <w:p w14:paraId="31ADA371" w14:textId="77777777" w:rsidR="00125EC5" w:rsidRDefault="00F35505">
            <w:pPr>
              <w:spacing w:before="113" w:after="113"/>
              <w:jc w:val="left"/>
              <w:divId w:val="1"/>
            </w:pPr>
            <w:r>
              <w:rPr>
                <w:b/>
                <w:sz w:val="16"/>
              </w:rPr>
              <w:t>Fruit: width of calyx basin</w:t>
            </w:r>
          </w:p>
        </w:tc>
        <w:tc>
          <w:tcPr>
            <w:tcW w:w="1620" w:type="dxa"/>
            <w:gridSpan w:val="2"/>
            <w:tcBorders>
              <w:bottom w:val="dotted" w:sz="4" w:space="0" w:color="auto"/>
            </w:tcBorders>
          </w:tcPr>
          <w:p w14:paraId="6D63E823" w14:textId="77777777" w:rsidR="00125EC5" w:rsidRDefault="00125EC5"/>
        </w:tc>
        <w:tc>
          <w:tcPr>
            <w:tcW w:w="1620" w:type="dxa"/>
            <w:tcBorders>
              <w:bottom w:val="dotted" w:sz="4" w:space="0" w:color="auto"/>
            </w:tcBorders>
          </w:tcPr>
          <w:p w14:paraId="2CCD7F80" w14:textId="77777777" w:rsidR="00125EC5" w:rsidRDefault="00125EC5"/>
        </w:tc>
        <w:tc>
          <w:tcPr>
            <w:tcW w:w="1620" w:type="dxa"/>
            <w:tcBorders>
              <w:bottom w:val="dotted" w:sz="4" w:space="0" w:color="auto"/>
            </w:tcBorders>
          </w:tcPr>
          <w:p w14:paraId="62A123D8" w14:textId="77777777" w:rsidR="00125EC5" w:rsidRDefault="00125EC5"/>
        </w:tc>
        <w:tc>
          <w:tcPr>
            <w:tcW w:w="1620" w:type="dxa"/>
            <w:tcBorders>
              <w:bottom w:val="dotted" w:sz="4" w:space="0" w:color="auto"/>
            </w:tcBorders>
          </w:tcPr>
          <w:p w14:paraId="5AE90735" w14:textId="77777777" w:rsidR="00125EC5" w:rsidRDefault="00125EC5"/>
        </w:tc>
        <w:tc>
          <w:tcPr>
            <w:tcW w:w="1620" w:type="dxa"/>
            <w:tcBorders>
              <w:bottom w:val="dotted" w:sz="4" w:space="0" w:color="auto"/>
            </w:tcBorders>
          </w:tcPr>
          <w:p w14:paraId="38C6721E" w14:textId="77777777" w:rsidR="00125EC5" w:rsidRDefault="00125EC5"/>
        </w:tc>
      </w:tr>
      <w:tr w:rsidR="00125EC5" w14:paraId="187FC217" w14:textId="77777777">
        <w:trPr>
          <w:trHeight w:val="320"/>
        </w:trPr>
        <w:tc>
          <w:tcPr>
            <w:tcW w:w="1620" w:type="dxa"/>
            <w:gridSpan w:val="2"/>
            <w:vMerge/>
          </w:tcPr>
          <w:p w14:paraId="25E490D4" w14:textId="77777777" w:rsidR="00125EC5" w:rsidRDefault="00125EC5"/>
        </w:tc>
        <w:tc>
          <w:tcPr>
            <w:tcW w:w="1620" w:type="dxa"/>
            <w:gridSpan w:val="2"/>
            <w:tcBorders>
              <w:bottom w:val="dotted" w:sz="4" w:space="0" w:color="auto"/>
            </w:tcBorders>
            <w:vAlign w:val="center"/>
          </w:tcPr>
          <w:p w14:paraId="4C94D5E7" w14:textId="77777777" w:rsidR="00125EC5" w:rsidRDefault="00F35505">
            <w:pPr>
              <w:jc w:val="left"/>
              <w:divId w:val="1"/>
            </w:pPr>
            <w:r>
              <w:rPr>
                <w:sz w:val="16"/>
              </w:rPr>
              <w:t>narrow</w:t>
            </w:r>
          </w:p>
        </w:tc>
        <w:tc>
          <w:tcPr>
            <w:tcW w:w="1620" w:type="dxa"/>
            <w:gridSpan w:val="2"/>
            <w:tcBorders>
              <w:bottom w:val="dotted" w:sz="4" w:space="0" w:color="auto"/>
            </w:tcBorders>
            <w:vAlign w:val="center"/>
          </w:tcPr>
          <w:p w14:paraId="04DEE44D" w14:textId="77777777" w:rsidR="00125EC5" w:rsidRDefault="00125EC5"/>
        </w:tc>
        <w:tc>
          <w:tcPr>
            <w:tcW w:w="1620" w:type="dxa"/>
            <w:tcBorders>
              <w:bottom w:val="dotted" w:sz="4" w:space="0" w:color="auto"/>
            </w:tcBorders>
            <w:vAlign w:val="center"/>
          </w:tcPr>
          <w:p w14:paraId="75E9083B" w14:textId="77777777" w:rsidR="00125EC5" w:rsidRDefault="00125EC5"/>
        </w:tc>
        <w:tc>
          <w:tcPr>
            <w:tcW w:w="1620" w:type="dxa"/>
            <w:tcBorders>
              <w:bottom w:val="dotted" w:sz="4" w:space="0" w:color="auto"/>
            </w:tcBorders>
            <w:vAlign w:val="center"/>
          </w:tcPr>
          <w:p w14:paraId="07EDAA5C" w14:textId="77777777" w:rsidR="00125EC5" w:rsidRDefault="00125EC5"/>
        </w:tc>
        <w:tc>
          <w:tcPr>
            <w:tcW w:w="1620" w:type="dxa"/>
            <w:tcBorders>
              <w:bottom w:val="dotted" w:sz="4" w:space="0" w:color="auto"/>
            </w:tcBorders>
            <w:vAlign w:val="center"/>
          </w:tcPr>
          <w:p w14:paraId="43AD46B1" w14:textId="77777777" w:rsidR="00125EC5" w:rsidRDefault="00125EC5"/>
        </w:tc>
        <w:tc>
          <w:tcPr>
            <w:tcW w:w="1620" w:type="dxa"/>
            <w:tcBorders>
              <w:bottom w:val="dotted" w:sz="4" w:space="0" w:color="auto"/>
            </w:tcBorders>
            <w:vAlign w:val="center"/>
          </w:tcPr>
          <w:p w14:paraId="697DC1C6" w14:textId="77777777" w:rsidR="00125EC5" w:rsidRDefault="00F35505">
            <w:pPr>
              <w:jc w:val="center"/>
              <w:divId w:val="1"/>
            </w:pPr>
            <w:r>
              <w:rPr>
                <w:rFonts w:eastAsia="Arial"/>
                <w:sz w:val="16"/>
              </w:rPr>
              <w:t xml:space="preserve">1 </w:t>
            </w:r>
          </w:p>
        </w:tc>
      </w:tr>
      <w:tr w:rsidR="00125EC5" w14:paraId="0AF210E8" w14:textId="77777777">
        <w:trPr>
          <w:trHeight w:val="320"/>
        </w:trPr>
        <w:tc>
          <w:tcPr>
            <w:tcW w:w="1620" w:type="dxa"/>
            <w:gridSpan w:val="2"/>
            <w:vMerge/>
          </w:tcPr>
          <w:p w14:paraId="7845BB2D" w14:textId="77777777" w:rsidR="00125EC5" w:rsidRDefault="00125EC5"/>
        </w:tc>
        <w:tc>
          <w:tcPr>
            <w:tcW w:w="1620" w:type="dxa"/>
            <w:gridSpan w:val="2"/>
            <w:tcBorders>
              <w:bottom w:val="dotted" w:sz="4" w:space="0" w:color="auto"/>
            </w:tcBorders>
            <w:vAlign w:val="center"/>
          </w:tcPr>
          <w:p w14:paraId="262AB0D9" w14:textId="77777777" w:rsidR="00125EC5" w:rsidRDefault="00F35505">
            <w:pPr>
              <w:jc w:val="left"/>
              <w:divId w:val="1"/>
            </w:pPr>
            <w:r>
              <w:rPr>
                <w:sz w:val="16"/>
              </w:rPr>
              <w:t>narrow to medium</w:t>
            </w:r>
          </w:p>
        </w:tc>
        <w:tc>
          <w:tcPr>
            <w:tcW w:w="1620" w:type="dxa"/>
            <w:gridSpan w:val="2"/>
            <w:tcBorders>
              <w:bottom w:val="dotted" w:sz="4" w:space="0" w:color="auto"/>
            </w:tcBorders>
            <w:vAlign w:val="center"/>
          </w:tcPr>
          <w:p w14:paraId="4ECF4647" w14:textId="77777777" w:rsidR="00125EC5" w:rsidRDefault="00125EC5"/>
        </w:tc>
        <w:tc>
          <w:tcPr>
            <w:tcW w:w="1620" w:type="dxa"/>
            <w:tcBorders>
              <w:bottom w:val="dotted" w:sz="4" w:space="0" w:color="auto"/>
            </w:tcBorders>
            <w:vAlign w:val="center"/>
          </w:tcPr>
          <w:p w14:paraId="00C7FCA5" w14:textId="77777777" w:rsidR="00125EC5" w:rsidRDefault="00125EC5"/>
        </w:tc>
        <w:tc>
          <w:tcPr>
            <w:tcW w:w="1620" w:type="dxa"/>
            <w:tcBorders>
              <w:bottom w:val="dotted" w:sz="4" w:space="0" w:color="auto"/>
            </w:tcBorders>
            <w:vAlign w:val="center"/>
          </w:tcPr>
          <w:p w14:paraId="1333FA2B" w14:textId="77777777" w:rsidR="00125EC5" w:rsidRDefault="00125EC5"/>
        </w:tc>
        <w:tc>
          <w:tcPr>
            <w:tcW w:w="1620" w:type="dxa"/>
            <w:tcBorders>
              <w:bottom w:val="dotted" w:sz="4" w:space="0" w:color="auto"/>
            </w:tcBorders>
            <w:vAlign w:val="center"/>
          </w:tcPr>
          <w:p w14:paraId="4C110E40" w14:textId="77777777" w:rsidR="00125EC5" w:rsidRDefault="00F35505">
            <w:pPr>
              <w:jc w:val="left"/>
              <w:divId w:val="1"/>
            </w:pPr>
            <w:r>
              <w:rPr>
                <w:sz w:val="16"/>
              </w:rPr>
              <w:t>Chikusui</w:t>
            </w:r>
          </w:p>
        </w:tc>
        <w:tc>
          <w:tcPr>
            <w:tcW w:w="1620" w:type="dxa"/>
            <w:tcBorders>
              <w:bottom w:val="dotted" w:sz="4" w:space="0" w:color="auto"/>
            </w:tcBorders>
            <w:vAlign w:val="center"/>
          </w:tcPr>
          <w:p w14:paraId="455C8F4B" w14:textId="77777777" w:rsidR="00125EC5" w:rsidRDefault="00F35505">
            <w:pPr>
              <w:jc w:val="center"/>
              <w:divId w:val="1"/>
            </w:pPr>
            <w:r>
              <w:rPr>
                <w:rFonts w:eastAsia="Arial"/>
                <w:sz w:val="16"/>
              </w:rPr>
              <w:t xml:space="preserve">2 </w:t>
            </w:r>
          </w:p>
        </w:tc>
      </w:tr>
      <w:tr w:rsidR="00125EC5" w14:paraId="5D715BF0" w14:textId="77777777">
        <w:trPr>
          <w:trHeight w:val="320"/>
        </w:trPr>
        <w:tc>
          <w:tcPr>
            <w:tcW w:w="1620" w:type="dxa"/>
            <w:gridSpan w:val="2"/>
            <w:vMerge/>
          </w:tcPr>
          <w:p w14:paraId="037F53E6" w14:textId="77777777" w:rsidR="00125EC5" w:rsidRDefault="00125EC5"/>
        </w:tc>
        <w:tc>
          <w:tcPr>
            <w:tcW w:w="1620" w:type="dxa"/>
            <w:gridSpan w:val="2"/>
            <w:tcBorders>
              <w:bottom w:val="dotted" w:sz="4" w:space="0" w:color="auto"/>
            </w:tcBorders>
            <w:vAlign w:val="center"/>
          </w:tcPr>
          <w:p w14:paraId="46C25A33" w14:textId="77777777" w:rsidR="00125EC5" w:rsidRDefault="00F35505">
            <w:pPr>
              <w:jc w:val="left"/>
              <w:divId w:val="1"/>
            </w:pPr>
            <w:r>
              <w:rPr>
                <w:sz w:val="16"/>
              </w:rPr>
              <w:t>medium</w:t>
            </w:r>
          </w:p>
        </w:tc>
        <w:tc>
          <w:tcPr>
            <w:tcW w:w="1620" w:type="dxa"/>
            <w:gridSpan w:val="2"/>
            <w:tcBorders>
              <w:bottom w:val="dotted" w:sz="4" w:space="0" w:color="auto"/>
            </w:tcBorders>
            <w:vAlign w:val="center"/>
          </w:tcPr>
          <w:p w14:paraId="290B207C" w14:textId="77777777" w:rsidR="00125EC5" w:rsidRDefault="00125EC5"/>
        </w:tc>
        <w:tc>
          <w:tcPr>
            <w:tcW w:w="1620" w:type="dxa"/>
            <w:tcBorders>
              <w:bottom w:val="dotted" w:sz="4" w:space="0" w:color="auto"/>
            </w:tcBorders>
            <w:vAlign w:val="center"/>
          </w:tcPr>
          <w:p w14:paraId="2AE9F33D" w14:textId="77777777" w:rsidR="00125EC5" w:rsidRDefault="00125EC5"/>
        </w:tc>
        <w:tc>
          <w:tcPr>
            <w:tcW w:w="1620" w:type="dxa"/>
            <w:tcBorders>
              <w:bottom w:val="dotted" w:sz="4" w:space="0" w:color="auto"/>
            </w:tcBorders>
            <w:vAlign w:val="center"/>
          </w:tcPr>
          <w:p w14:paraId="6C253BDB" w14:textId="77777777" w:rsidR="00125EC5" w:rsidRDefault="00125EC5"/>
        </w:tc>
        <w:tc>
          <w:tcPr>
            <w:tcW w:w="1620" w:type="dxa"/>
            <w:tcBorders>
              <w:bottom w:val="dotted" w:sz="4" w:space="0" w:color="auto"/>
            </w:tcBorders>
            <w:vAlign w:val="center"/>
          </w:tcPr>
          <w:p w14:paraId="6B763273" w14:textId="77777777" w:rsidR="00125EC5" w:rsidRDefault="00F35505">
            <w:pPr>
              <w:jc w:val="left"/>
              <w:divId w:val="1"/>
            </w:pPr>
            <w:r>
              <w:rPr>
                <w:sz w:val="16"/>
              </w:rPr>
              <w:t>Gold Nijisseiki, Hosui</w:t>
            </w:r>
          </w:p>
        </w:tc>
        <w:tc>
          <w:tcPr>
            <w:tcW w:w="1620" w:type="dxa"/>
            <w:tcBorders>
              <w:bottom w:val="dotted" w:sz="4" w:space="0" w:color="auto"/>
            </w:tcBorders>
            <w:vAlign w:val="center"/>
          </w:tcPr>
          <w:p w14:paraId="307A4337" w14:textId="77777777" w:rsidR="00125EC5" w:rsidRDefault="00F35505">
            <w:pPr>
              <w:jc w:val="center"/>
              <w:divId w:val="1"/>
            </w:pPr>
            <w:r>
              <w:rPr>
                <w:rFonts w:eastAsia="Arial"/>
                <w:sz w:val="16"/>
              </w:rPr>
              <w:t xml:space="preserve">3 </w:t>
            </w:r>
          </w:p>
        </w:tc>
      </w:tr>
      <w:tr w:rsidR="00125EC5" w14:paraId="3DFF4539" w14:textId="77777777">
        <w:trPr>
          <w:trHeight w:val="320"/>
        </w:trPr>
        <w:tc>
          <w:tcPr>
            <w:tcW w:w="1620" w:type="dxa"/>
            <w:gridSpan w:val="2"/>
            <w:vMerge/>
          </w:tcPr>
          <w:p w14:paraId="60E0E08D" w14:textId="77777777" w:rsidR="00125EC5" w:rsidRDefault="00125EC5"/>
        </w:tc>
        <w:tc>
          <w:tcPr>
            <w:tcW w:w="1620" w:type="dxa"/>
            <w:gridSpan w:val="2"/>
            <w:tcBorders>
              <w:bottom w:val="dotted" w:sz="4" w:space="0" w:color="auto"/>
            </w:tcBorders>
            <w:vAlign w:val="center"/>
          </w:tcPr>
          <w:p w14:paraId="2E135D50" w14:textId="77777777" w:rsidR="00125EC5" w:rsidRDefault="00F35505">
            <w:pPr>
              <w:jc w:val="left"/>
              <w:divId w:val="1"/>
            </w:pPr>
            <w:r>
              <w:rPr>
                <w:sz w:val="16"/>
              </w:rPr>
              <w:t>medium to broad</w:t>
            </w:r>
          </w:p>
        </w:tc>
        <w:tc>
          <w:tcPr>
            <w:tcW w:w="1620" w:type="dxa"/>
            <w:gridSpan w:val="2"/>
            <w:tcBorders>
              <w:bottom w:val="dotted" w:sz="4" w:space="0" w:color="auto"/>
            </w:tcBorders>
            <w:vAlign w:val="center"/>
          </w:tcPr>
          <w:p w14:paraId="37EF829B" w14:textId="77777777" w:rsidR="00125EC5" w:rsidRDefault="00125EC5"/>
        </w:tc>
        <w:tc>
          <w:tcPr>
            <w:tcW w:w="1620" w:type="dxa"/>
            <w:tcBorders>
              <w:bottom w:val="dotted" w:sz="4" w:space="0" w:color="auto"/>
            </w:tcBorders>
            <w:vAlign w:val="center"/>
          </w:tcPr>
          <w:p w14:paraId="7A724527" w14:textId="77777777" w:rsidR="00125EC5" w:rsidRDefault="00125EC5"/>
        </w:tc>
        <w:tc>
          <w:tcPr>
            <w:tcW w:w="1620" w:type="dxa"/>
            <w:tcBorders>
              <w:bottom w:val="dotted" w:sz="4" w:space="0" w:color="auto"/>
            </w:tcBorders>
            <w:vAlign w:val="center"/>
          </w:tcPr>
          <w:p w14:paraId="0CD3E900" w14:textId="77777777" w:rsidR="00125EC5" w:rsidRDefault="00125EC5"/>
        </w:tc>
        <w:tc>
          <w:tcPr>
            <w:tcW w:w="1620" w:type="dxa"/>
            <w:tcBorders>
              <w:bottom w:val="dotted" w:sz="4" w:space="0" w:color="auto"/>
            </w:tcBorders>
            <w:vAlign w:val="center"/>
          </w:tcPr>
          <w:p w14:paraId="389E53FB" w14:textId="77777777" w:rsidR="00125EC5" w:rsidRDefault="00125EC5"/>
        </w:tc>
        <w:tc>
          <w:tcPr>
            <w:tcW w:w="1620" w:type="dxa"/>
            <w:tcBorders>
              <w:bottom w:val="dotted" w:sz="4" w:space="0" w:color="auto"/>
            </w:tcBorders>
            <w:vAlign w:val="center"/>
          </w:tcPr>
          <w:p w14:paraId="2D0899C1" w14:textId="77777777" w:rsidR="00125EC5" w:rsidRDefault="00F35505">
            <w:pPr>
              <w:jc w:val="center"/>
              <w:divId w:val="1"/>
            </w:pPr>
            <w:r>
              <w:rPr>
                <w:rFonts w:eastAsia="Arial"/>
                <w:sz w:val="16"/>
              </w:rPr>
              <w:t xml:space="preserve">4 </w:t>
            </w:r>
          </w:p>
        </w:tc>
      </w:tr>
      <w:tr w:rsidR="00125EC5" w14:paraId="71F886A7" w14:textId="77777777">
        <w:trPr>
          <w:trHeight w:val="320"/>
        </w:trPr>
        <w:tc>
          <w:tcPr>
            <w:tcW w:w="1620" w:type="dxa"/>
            <w:gridSpan w:val="2"/>
            <w:vMerge/>
          </w:tcPr>
          <w:p w14:paraId="050F79D2" w14:textId="77777777" w:rsidR="00125EC5" w:rsidRDefault="00125EC5"/>
        </w:tc>
        <w:tc>
          <w:tcPr>
            <w:tcW w:w="1620" w:type="dxa"/>
            <w:gridSpan w:val="2"/>
            <w:tcBorders>
              <w:bottom w:val="dotted" w:sz="4" w:space="0" w:color="auto"/>
            </w:tcBorders>
            <w:vAlign w:val="center"/>
          </w:tcPr>
          <w:p w14:paraId="3DC12629" w14:textId="77777777" w:rsidR="00125EC5" w:rsidRDefault="00F35505">
            <w:pPr>
              <w:jc w:val="left"/>
              <w:divId w:val="1"/>
            </w:pPr>
            <w:r>
              <w:rPr>
                <w:sz w:val="16"/>
              </w:rPr>
              <w:t>broad</w:t>
            </w:r>
          </w:p>
        </w:tc>
        <w:tc>
          <w:tcPr>
            <w:tcW w:w="1620" w:type="dxa"/>
            <w:gridSpan w:val="2"/>
            <w:tcBorders>
              <w:bottom w:val="dotted" w:sz="4" w:space="0" w:color="auto"/>
            </w:tcBorders>
            <w:vAlign w:val="center"/>
          </w:tcPr>
          <w:p w14:paraId="35E1C790" w14:textId="77777777" w:rsidR="00125EC5" w:rsidRDefault="00125EC5"/>
        </w:tc>
        <w:tc>
          <w:tcPr>
            <w:tcW w:w="1620" w:type="dxa"/>
            <w:tcBorders>
              <w:bottom w:val="dotted" w:sz="4" w:space="0" w:color="auto"/>
            </w:tcBorders>
            <w:vAlign w:val="center"/>
          </w:tcPr>
          <w:p w14:paraId="31B1C2E5" w14:textId="77777777" w:rsidR="00125EC5" w:rsidRDefault="00125EC5"/>
        </w:tc>
        <w:tc>
          <w:tcPr>
            <w:tcW w:w="1620" w:type="dxa"/>
            <w:tcBorders>
              <w:bottom w:val="dotted" w:sz="4" w:space="0" w:color="auto"/>
            </w:tcBorders>
            <w:vAlign w:val="center"/>
          </w:tcPr>
          <w:p w14:paraId="0B8E8E08" w14:textId="77777777" w:rsidR="00125EC5" w:rsidRDefault="00125EC5"/>
        </w:tc>
        <w:tc>
          <w:tcPr>
            <w:tcW w:w="1620" w:type="dxa"/>
            <w:tcBorders>
              <w:bottom w:val="dotted" w:sz="4" w:space="0" w:color="auto"/>
            </w:tcBorders>
            <w:vAlign w:val="center"/>
          </w:tcPr>
          <w:p w14:paraId="76EB7D47" w14:textId="77777777" w:rsidR="00125EC5" w:rsidRDefault="00F35505">
            <w:pPr>
              <w:jc w:val="left"/>
              <w:divId w:val="1"/>
            </w:pPr>
            <w:r>
              <w:rPr>
                <w:sz w:val="16"/>
              </w:rPr>
              <w:t>Kosui, Niitaka, Shinsui</w:t>
            </w:r>
          </w:p>
        </w:tc>
        <w:tc>
          <w:tcPr>
            <w:tcW w:w="1620" w:type="dxa"/>
            <w:tcBorders>
              <w:bottom w:val="dotted" w:sz="4" w:space="0" w:color="auto"/>
            </w:tcBorders>
            <w:vAlign w:val="center"/>
          </w:tcPr>
          <w:p w14:paraId="43320BB9" w14:textId="77777777" w:rsidR="00125EC5" w:rsidRDefault="00F35505">
            <w:pPr>
              <w:jc w:val="center"/>
              <w:divId w:val="1"/>
            </w:pPr>
            <w:r>
              <w:rPr>
                <w:rFonts w:eastAsia="Arial"/>
                <w:sz w:val="16"/>
              </w:rPr>
              <w:t xml:space="preserve">5 </w:t>
            </w:r>
          </w:p>
        </w:tc>
      </w:tr>
      <w:tr w:rsidR="00125EC5" w14:paraId="5A9F63CF" w14:textId="77777777">
        <w:trPr>
          <w:trHeight w:val="360"/>
        </w:trPr>
        <w:tc>
          <w:tcPr>
            <w:tcW w:w="810" w:type="dxa"/>
            <w:tcBorders>
              <w:right w:val="dotted" w:sz="4" w:space="0" w:color="auto"/>
            </w:tcBorders>
            <w:shd w:val="clear" w:color="auto" w:fill="DFDFD7"/>
            <w:vAlign w:val="center"/>
          </w:tcPr>
          <w:p w14:paraId="6652BBB0" w14:textId="77777777" w:rsidR="00125EC5" w:rsidRDefault="00F35505">
            <w:r>
              <w:rPr>
                <w:rFonts w:eastAsia="Arial"/>
                <w:b/>
                <w:sz w:val="16"/>
              </w:rPr>
              <w:t>47.</w:t>
            </w:r>
          </w:p>
        </w:tc>
        <w:tc>
          <w:tcPr>
            <w:tcW w:w="810" w:type="dxa"/>
            <w:tcBorders>
              <w:right w:val="dotted" w:sz="4" w:space="0" w:color="auto"/>
            </w:tcBorders>
            <w:shd w:val="clear" w:color="auto" w:fill="DFDFD7"/>
            <w:vAlign w:val="center"/>
          </w:tcPr>
          <w:p w14:paraId="0EF73511" w14:textId="77777777" w:rsidR="00125EC5" w:rsidRDefault="00125EC5"/>
        </w:tc>
        <w:tc>
          <w:tcPr>
            <w:tcW w:w="810" w:type="dxa"/>
            <w:tcBorders>
              <w:right w:val="dotted" w:sz="4" w:space="0" w:color="auto"/>
            </w:tcBorders>
            <w:shd w:val="clear" w:color="auto" w:fill="DFDFD7"/>
            <w:vAlign w:val="center"/>
          </w:tcPr>
          <w:p w14:paraId="3CBB96C2" w14:textId="77777777" w:rsidR="00125EC5" w:rsidRDefault="00F35505">
            <w:r>
              <w:rPr>
                <w:rFonts w:eastAsia="Arial"/>
                <w:b/>
                <w:sz w:val="16"/>
              </w:rPr>
              <w:t>QN</w:t>
            </w:r>
          </w:p>
        </w:tc>
        <w:tc>
          <w:tcPr>
            <w:tcW w:w="810" w:type="dxa"/>
            <w:tcBorders>
              <w:right w:val="dotted" w:sz="4" w:space="0" w:color="auto"/>
            </w:tcBorders>
            <w:shd w:val="clear" w:color="auto" w:fill="DFDFD7"/>
            <w:vAlign w:val="center"/>
          </w:tcPr>
          <w:p w14:paraId="03935231" w14:textId="77777777" w:rsidR="00125EC5" w:rsidRDefault="00F35505">
            <w:r>
              <w:rPr>
                <w:rFonts w:eastAsia="Arial"/>
                <w:b/>
                <w:sz w:val="16"/>
              </w:rPr>
              <w:t>VG</w:t>
            </w:r>
          </w:p>
        </w:tc>
        <w:tc>
          <w:tcPr>
            <w:tcW w:w="810" w:type="dxa"/>
            <w:tcBorders>
              <w:right w:val="dotted" w:sz="4" w:space="0" w:color="auto"/>
            </w:tcBorders>
            <w:shd w:val="clear" w:color="auto" w:fill="DFDFD7"/>
            <w:vAlign w:val="center"/>
          </w:tcPr>
          <w:p w14:paraId="45C4E0BE"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2CEEA2AE" w14:textId="77777777" w:rsidR="00125EC5" w:rsidRDefault="00F35505">
            <w:r>
              <w:rPr>
                <w:rFonts w:eastAsia="Arial"/>
                <w:b/>
                <w:sz w:val="16"/>
              </w:rPr>
              <w:t>(d)</w:t>
            </w:r>
          </w:p>
        </w:tc>
        <w:tc>
          <w:tcPr>
            <w:tcW w:w="1620" w:type="dxa"/>
            <w:shd w:val="clear" w:color="auto" w:fill="DFDFD7"/>
            <w:vAlign w:val="center"/>
          </w:tcPr>
          <w:p w14:paraId="59E3B5E4" w14:textId="77777777" w:rsidR="00125EC5" w:rsidRDefault="00125EC5"/>
        </w:tc>
        <w:tc>
          <w:tcPr>
            <w:tcW w:w="1620" w:type="dxa"/>
            <w:shd w:val="clear" w:color="auto" w:fill="DFDFD7"/>
          </w:tcPr>
          <w:p w14:paraId="0FC5CD03" w14:textId="77777777" w:rsidR="00125EC5" w:rsidRDefault="00125EC5"/>
        </w:tc>
        <w:tc>
          <w:tcPr>
            <w:tcW w:w="1620" w:type="dxa"/>
            <w:shd w:val="clear" w:color="auto" w:fill="DFDFD7"/>
          </w:tcPr>
          <w:p w14:paraId="3256B61F" w14:textId="77777777" w:rsidR="00125EC5" w:rsidRDefault="00125EC5"/>
        </w:tc>
        <w:tc>
          <w:tcPr>
            <w:tcW w:w="1620" w:type="dxa"/>
            <w:shd w:val="clear" w:color="auto" w:fill="DFDFD7"/>
          </w:tcPr>
          <w:p w14:paraId="4395886C" w14:textId="77777777" w:rsidR="00125EC5" w:rsidRDefault="00125EC5"/>
        </w:tc>
      </w:tr>
      <w:tr w:rsidR="00125EC5" w14:paraId="3EB7674E" w14:textId="77777777">
        <w:trPr>
          <w:trHeight w:val="440"/>
        </w:trPr>
        <w:tc>
          <w:tcPr>
            <w:tcW w:w="1620" w:type="dxa"/>
            <w:gridSpan w:val="2"/>
            <w:vMerge w:val="restart"/>
          </w:tcPr>
          <w:p w14:paraId="2FC4EE77" w14:textId="77777777" w:rsidR="00125EC5" w:rsidRDefault="00125EC5"/>
        </w:tc>
        <w:tc>
          <w:tcPr>
            <w:tcW w:w="1620" w:type="dxa"/>
            <w:gridSpan w:val="2"/>
            <w:tcBorders>
              <w:bottom w:val="dotted" w:sz="4" w:space="0" w:color="auto"/>
            </w:tcBorders>
          </w:tcPr>
          <w:p w14:paraId="30FD2525" w14:textId="77777777" w:rsidR="00125EC5" w:rsidRDefault="00F35505">
            <w:pPr>
              <w:spacing w:before="113" w:after="113"/>
              <w:jc w:val="left"/>
              <w:divId w:val="1"/>
            </w:pPr>
            <w:r>
              <w:rPr>
                <w:b/>
                <w:sz w:val="16"/>
              </w:rPr>
              <w:t>Fruit: tendency to form fruits with persistent calyx</w:t>
            </w:r>
          </w:p>
        </w:tc>
        <w:tc>
          <w:tcPr>
            <w:tcW w:w="1620" w:type="dxa"/>
            <w:gridSpan w:val="2"/>
            <w:tcBorders>
              <w:bottom w:val="dotted" w:sz="4" w:space="0" w:color="auto"/>
            </w:tcBorders>
          </w:tcPr>
          <w:p w14:paraId="7A86D514" w14:textId="77777777" w:rsidR="00125EC5" w:rsidRDefault="00125EC5"/>
        </w:tc>
        <w:tc>
          <w:tcPr>
            <w:tcW w:w="1620" w:type="dxa"/>
            <w:tcBorders>
              <w:bottom w:val="dotted" w:sz="4" w:space="0" w:color="auto"/>
            </w:tcBorders>
          </w:tcPr>
          <w:p w14:paraId="21A95BE6" w14:textId="77777777" w:rsidR="00125EC5" w:rsidRDefault="00125EC5"/>
        </w:tc>
        <w:tc>
          <w:tcPr>
            <w:tcW w:w="1620" w:type="dxa"/>
            <w:tcBorders>
              <w:bottom w:val="dotted" w:sz="4" w:space="0" w:color="auto"/>
            </w:tcBorders>
          </w:tcPr>
          <w:p w14:paraId="7937554D" w14:textId="77777777" w:rsidR="00125EC5" w:rsidRDefault="00125EC5"/>
        </w:tc>
        <w:tc>
          <w:tcPr>
            <w:tcW w:w="1620" w:type="dxa"/>
            <w:tcBorders>
              <w:bottom w:val="dotted" w:sz="4" w:space="0" w:color="auto"/>
            </w:tcBorders>
          </w:tcPr>
          <w:p w14:paraId="5AD06781" w14:textId="77777777" w:rsidR="00125EC5" w:rsidRDefault="00125EC5"/>
        </w:tc>
        <w:tc>
          <w:tcPr>
            <w:tcW w:w="1620" w:type="dxa"/>
            <w:tcBorders>
              <w:bottom w:val="dotted" w:sz="4" w:space="0" w:color="auto"/>
            </w:tcBorders>
          </w:tcPr>
          <w:p w14:paraId="081F9583" w14:textId="77777777" w:rsidR="00125EC5" w:rsidRDefault="00125EC5"/>
        </w:tc>
      </w:tr>
      <w:tr w:rsidR="00125EC5" w14:paraId="7B55A83B" w14:textId="77777777">
        <w:trPr>
          <w:trHeight w:val="320"/>
        </w:trPr>
        <w:tc>
          <w:tcPr>
            <w:tcW w:w="1620" w:type="dxa"/>
            <w:gridSpan w:val="2"/>
            <w:vMerge/>
          </w:tcPr>
          <w:p w14:paraId="1D02F554" w14:textId="77777777" w:rsidR="00125EC5" w:rsidRDefault="00125EC5"/>
        </w:tc>
        <w:tc>
          <w:tcPr>
            <w:tcW w:w="1620" w:type="dxa"/>
            <w:gridSpan w:val="2"/>
            <w:tcBorders>
              <w:bottom w:val="dotted" w:sz="4" w:space="0" w:color="auto"/>
            </w:tcBorders>
            <w:vAlign w:val="center"/>
          </w:tcPr>
          <w:p w14:paraId="158A50C4" w14:textId="77777777" w:rsidR="00125EC5" w:rsidRDefault="00F35505">
            <w:pPr>
              <w:jc w:val="left"/>
              <w:divId w:val="1"/>
            </w:pPr>
            <w:r>
              <w:rPr>
                <w:sz w:val="16"/>
              </w:rPr>
              <w:t>absent or weak</w:t>
            </w:r>
          </w:p>
        </w:tc>
        <w:tc>
          <w:tcPr>
            <w:tcW w:w="1620" w:type="dxa"/>
            <w:gridSpan w:val="2"/>
            <w:tcBorders>
              <w:bottom w:val="dotted" w:sz="4" w:space="0" w:color="auto"/>
            </w:tcBorders>
            <w:vAlign w:val="center"/>
          </w:tcPr>
          <w:p w14:paraId="764919FC" w14:textId="77777777" w:rsidR="00125EC5" w:rsidRDefault="00125EC5"/>
        </w:tc>
        <w:tc>
          <w:tcPr>
            <w:tcW w:w="1620" w:type="dxa"/>
            <w:tcBorders>
              <w:bottom w:val="dotted" w:sz="4" w:space="0" w:color="auto"/>
            </w:tcBorders>
            <w:vAlign w:val="center"/>
          </w:tcPr>
          <w:p w14:paraId="6D76CDE2" w14:textId="77777777" w:rsidR="00125EC5" w:rsidRDefault="00125EC5"/>
        </w:tc>
        <w:tc>
          <w:tcPr>
            <w:tcW w:w="1620" w:type="dxa"/>
            <w:tcBorders>
              <w:bottom w:val="dotted" w:sz="4" w:space="0" w:color="auto"/>
            </w:tcBorders>
            <w:vAlign w:val="center"/>
          </w:tcPr>
          <w:p w14:paraId="01C54254" w14:textId="77777777" w:rsidR="00125EC5" w:rsidRDefault="00125EC5"/>
        </w:tc>
        <w:tc>
          <w:tcPr>
            <w:tcW w:w="1620" w:type="dxa"/>
            <w:tcBorders>
              <w:bottom w:val="dotted" w:sz="4" w:space="0" w:color="auto"/>
            </w:tcBorders>
            <w:vAlign w:val="center"/>
          </w:tcPr>
          <w:p w14:paraId="078E414C" w14:textId="77777777" w:rsidR="00125EC5" w:rsidRDefault="00F35505">
            <w:pPr>
              <w:jc w:val="left"/>
              <w:divId w:val="1"/>
            </w:pPr>
            <w:r>
              <w:rPr>
                <w:sz w:val="16"/>
              </w:rPr>
              <w:t>Gold Nijisseiki, Hosui, Kosui</w:t>
            </w:r>
          </w:p>
        </w:tc>
        <w:tc>
          <w:tcPr>
            <w:tcW w:w="1620" w:type="dxa"/>
            <w:tcBorders>
              <w:bottom w:val="dotted" w:sz="4" w:space="0" w:color="auto"/>
            </w:tcBorders>
            <w:vAlign w:val="center"/>
          </w:tcPr>
          <w:p w14:paraId="776BBD9A" w14:textId="77777777" w:rsidR="00125EC5" w:rsidRDefault="00F35505">
            <w:pPr>
              <w:jc w:val="center"/>
              <w:divId w:val="1"/>
            </w:pPr>
            <w:r>
              <w:rPr>
                <w:rFonts w:eastAsia="Arial"/>
                <w:sz w:val="16"/>
              </w:rPr>
              <w:t xml:space="preserve">1 </w:t>
            </w:r>
          </w:p>
        </w:tc>
      </w:tr>
      <w:tr w:rsidR="00125EC5" w14:paraId="2AFB6C75" w14:textId="77777777">
        <w:trPr>
          <w:trHeight w:val="320"/>
        </w:trPr>
        <w:tc>
          <w:tcPr>
            <w:tcW w:w="1620" w:type="dxa"/>
            <w:gridSpan w:val="2"/>
            <w:vMerge/>
          </w:tcPr>
          <w:p w14:paraId="2023D4B3" w14:textId="77777777" w:rsidR="00125EC5" w:rsidRDefault="00125EC5"/>
        </w:tc>
        <w:tc>
          <w:tcPr>
            <w:tcW w:w="1620" w:type="dxa"/>
            <w:gridSpan w:val="2"/>
            <w:tcBorders>
              <w:bottom w:val="dotted" w:sz="4" w:space="0" w:color="auto"/>
            </w:tcBorders>
            <w:vAlign w:val="center"/>
          </w:tcPr>
          <w:p w14:paraId="19A394D9" w14:textId="77777777" w:rsidR="00125EC5" w:rsidRDefault="00F35505">
            <w:pPr>
              <w:jc w:val="left"/>
              <w:divId w:val="1"/>
            </w:pPr>
            <w:r>
              <w:rPr>
                <w:sz w:val="16"/>
              </w:rPr>
              <w:t>medium</w:t>
            </w:r>
          </w:p>
        </w:tc>
        <w:tc>
          <w:tcPr>
            <w:tcW w:w="1620" w:type="dxa"/>
            <w:gridSpan w:val="2"/>
            <w:tcBorders>
              <w:bottom w:val="dotted" w:sz="4" w:space="0" w:color="auto"/>
            </w:tcBorders>
            <w:vAlign w:val="center"/>
          </w:tcPr>
          <w:p w14:paraId="3391F6B0" w14:textId="77777777" w:rsidR="00125EC5" w:rsidRDefault="00125EC5"/>
        </w:tc>
        <w:tc>
          <w:tcPr>
            <w:tcW w:w="1620" w:type="dxa"/>
            <w:tcBorders>
              <w:bottom w:val="dotted" w:sz="4" w:space="0" w:color="auto"/>
            </w:tcBorders>
            <w:vAlign w:val="center"/>
          </w:tcPr>
          <w:p w14:paraId="01B19E13" w14:textId="77777777" w:rsidR="00125EC5" w:rsidRDefault="00125EC5"/>
        </w:tc>
        <w:tc>
          <w:tcPr>
            <w:tcW w:w="1620" w:type="dxa"/>
            <w:tcBorders>
              <w:bottom w:val="dotted" w:sz="4" w:space="0" w:color="auto"/>
            </w:tcBorders>
            <w:vAlign w:val="center"/>
          </w:tcPr>
          <w:p w14:paraId="1609F41B" w14:textId="77777777" w:rsidR="00125EC5" w:rsidRDefault="00125EC5"/>
        </w:tc>
        <w:tc>
          <w:tcPr>
            <w:tcW w:w="1620" w:type="dxa"/>
            <w:tcBorders>
              <w:bottom w:val="dotted" w:sz="4" w:space="0" w:color="auto"/>
            </w:tcBorders>
            <w:vAlign w:val="center"/>
          </w:tcPr>
          <w:p w14:paraId="16E661F1" w14:textId="77777777" w:rsidR="00125EC5" w:rsidRDefault="00F35505">
            <w:pPr>
              <w:jc w:val="left"/>
              <w:divId w:val="1"/>
            </w:pPr>
            <w:r>
              <w:rPr>
                <w:sz w:val="16"/>
              </w:rPr>
              <w:t>Yasato</w:t>
            </w:r>
          </w:p>
        </w:tc>
        <w:tc>
          <w:tcPr>
            <w:tcW w:w="1620" w:type="dxa"/>
            <w:tcBorders>
              <w:bottom w:val="dotted" w:sz="4" w:space="0" w:color="auto"/>
            </w:tcBorders>
            <w:vAlign w:val="center"/>
          </w:tcPr>
          <w:p w14:paraId="1F481286" w14:textId="77777777" w:rsidR="00125EC5" w:rsidRDefault="00F35505">
            <w:pPr>
              <w:jc w:val="center"/>
              <w:divId w:val="1"/>
            </w:pPr>
            <w:r>
              <w:rPr>
                <w:rFonts w:eastAsia="Arial"/>
                <w:sz w:val="16"/>
              </w:rPr>
              <w:t xml:space="preserve">2 </w:t>
            </w:r>
          </w:p>
        </w:tc>
      </w:tr>
      <w:tr w:rsidR="00125EC5" w14:paraId="52B2429E" w14:textId="77777777">
        <w:trPr>
          <w:trHeight w:val="320"/>
        </w:trPr>
        <w:tc>
          <w:tcPr>
            <w:tcW w:w="1620" w:type="dxa"/>
            <w:gridSpan w:val="2"/>
            <w:vMerge/>
          </w:tcPr>
          <w:p w14:paraId="0A7C8CD0" w14:textId="77777777" w:rsidR="00125EC5" w:rsidRDefault="00125EC5"/>
        </w:tc>
        <w:tc>
          <w:tcPr>
            <w:tcW w:w="1620" w:type="dxa"/>
            <w:gridSpan w:val="2"/>
            <w:tcBorders>
              <w:bottom w:val="dotted" w:sz="4" w:space="0" w:color="auto"/>
            </w:tcBorders>
            <w:vAlign w:val="center"/>
          </w:tcPr>
          <w:p w14:paraId="6732C5E7" w14:textId="77777777" w:rsidR="00125EC5" w:rsidRDefault="00F35505">
            <w:pPr>
              <w:jc w:val="left"/>
              <w:divId w:val="1"/>
            </w:pPr>
            <w:r>
              <w:rPr>
                <w:sz w:val="16"/>
              </w:rPr>
              <w:t>strong</w:t>
            </w:r>
          </w:p>
        </w:tc>
        <w:tc>
          <w:tcPr>
            <w:tcW w:w="1620" w:type="dxa"/>
            <w:gridSpan w:val="2"/>
            <w:tcBorders>
              <w:bottom w:val="dotted" w:sz="4" w:space="0" w:color="auto"/>
            </w:tcBorders>
            <w:vAlign w:val="center"/>
          </w:tcPr>
          <w:p w14:paraId="21DF0D8E" w14:textId="77777777" w:rsidR="00125EC5" w:rsidRDefault="00125EC5"/>
        </w:tc>
        <w:tc>
          <w:tcPr>
            <w:tcW w:w="1620" w:type="dxa"/>
            <w:tcBorders>
              <w:bottom w:val="dotted" w:sz="4" w:space="0" w:color="auto"/>
            </w:tcBorders>
            <w:vAlign w:val="center"/>
          </w:tcPr>
          <w:p w14:paraId="0517C3E0" w14:textId="77777777" w:rsidR="00125EC5" w:rsidRDefault="00125EC5"/>
        </w:tc>
        <w:tc>
          <w:tcPr>
            <w:tcW w:w="1620" w:type="dxa"/>
            <w:tcBorders>
              <w:bottom w:val="dotted" w:sz="4" w:space="0" w:color="auto"/>
            </w:tcBorders>
            <w:vAlign w:val="center"/>
          </w:tcPr>
          <w:p w14:paraId="7BC22031" w14:textId="77777777" w:rsidR="00125EC5" w:rsidRDefault="00125EC5"/>
        </w:tc>
        <w:tc>
          <w:tcPr>
            <w:tcW w:w="1620" w:type="dxa"/>
            <w:tcBorders>
              <w:bottom w:val="dotted" w:sz="4" w:space="0" w:color="auto"/>
            </w:tcBorders>
            <w:vAlign w:val="center"/>
          </w:tcPr>
          <w:p w14:paraId="615A045D" w14:textId="77777777" w:rsidR="00125EC5" w:rsidRDefault="00F35505">
            <w:pPr>
              <w:jc w:val="left"/>
              <w:divId w:val="1"/>
            </w:pPr>
            <w:r>
              <w:rPr>
                <w:sz w:val="16"/>
              </w:rPr>
              <w:t>Akizuki</w:t>
            </w:r>
          </w:p>
        </w:tc>
        <w:tc>
          <w:tcPr>
            <w:tcW w:w="1620" w:type="dxa"/>
            <w:tcBorders>
              <w:bottom w:val="dotted" w:sz="4" w:space="0" w:color="auto"/>
            </w:tcBorders>
            <w:vAlign w:val="center"/>
          </w:tcPr>
          <w:p w14:paraId="55665AB2" w14:textId="77777777" w:rsidR="00125EC5" w:rsidRDefault="00F35505">
            <w:pPr>
              <w:jc w:val="center"/>
              <w:divId w:val="1"/>
            </w:pPr>
            <w:r>
              <w:rPr>
                <w:rFonts w:eastAsia="Arial"/>
                <w:sz w:val="16"/>
              </w:rPr>
              <w:t xml:space="preserve">3 </w:t>
            </w:r>
          </w:p>
        </w:tc>
      </w:tr>
      <w:tr w:rsidR="00125EC5" w14:paraId="327302B3" w14:textId="77777777">
        <w:trPr>
          <w:trHeight w:val="360"/>
        </w:trPr>
        <w:tc>
          <w:tcPr>
            <w:tcW w:w="810" w:type="dxa"/>
            <w:tcBorders>
              <w:right w:val="dotted" w:sz="4" w:space="0" w:color="auto"/>
            </w:tcBorders>
            <w:shd w:val="clear" w:color="auto" w:fill="DFDFD7"/>
            <w:vAlign w:val="center"/>
          </w:tcPr>
          <w:p w14:paraId="1BB28D14" w14:textId="77777777" w:rsidR="00125EC5" w:rsidRDefault="00F35505">
            <w:r>
              <w:rPr>
                <w:rFonts w:eastAsia="Arial"/>
                <w:b/>
                <w:sz w:val="16"/>
              </w:rPr>
              <w:t>48.</w:t>
            </w:r>
          </w:p>
        </w:tc>
        <w:tc>
          <w:tcPr>
            <w:tcW w:w="810" w:type="dxa"/>
            <w:tcBorders>
              <w:right w:val="dotted" w:sz="4" w:space="0" w:color="auto"/>
            </w:tcBorders>
            <w:shd w:val="clear" w:color="auto" w:fill="DFDFD7"/>
            <w:vAlign w:val="center"/>
          </w:tcPr>
          <w:p w14:paraId="2BDAFE66"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0B5E697F" w14:textId="77777777" w:rsidR="00125EC5" w:rsidRDefault="00F35505">
            <w:r>
              <w:rPr>
                <w:rFonts w:eastAsia="Arial"/>
                <w:b/>
                <w:sz w:val="16"/>
              </w:rPr>
              <w:t>QN</w:t>
            </w:r>
          </w:p>
        </w:tc>
        <w:tc>
          <w:tcPr>
            <w:tcW w:w="810" w:type="dxa"/>
            <w:tcBorders>
              <w:right w:val="dotted" w:sz="4" w:space="0" w:color="auto"/>
            </w:tcBorders>
            <w:shd w:val="clear" w:color="auto" w:fill="DFDFD7"/>
            <w:vAlign w:val="center"/>
          </w:tcPr>
          <w:p w14:paraId="4001E9D4" w14:textId="77777777" w:rsidR="00125EC5" w:rsidRDefault="00F35505">
            <w:r>
              <w:rPr>
                <w:rFonts w:eastAsia="Arial"/>
                <w:b/>
                <w:sz w:val="16"/>
              </w:rPr>
              <w:t>MG/MS/VG</w:t>
            </w:r>
          </w:p>
        </w:tc>
        <w:tc>
          <w:tcPr>
            <w:tcW w:w="810" w:type="dxa"/>
            <w:tcBorders>
              <w:right w:val="dotted" w:sz="4" w:space="0" w:color="auto"/>
            </w:tcBorders>
            <w:shd w:val="clear" w:color="auto" w:fill="DFDFD7"/>
            <w:vAlign w:val="center"/>
          </w:tcPr>
          <w:p w14:paraId="247448CD" w14:textId="77777777" w:rsidR="00125EC5" w:rsidRDefault="00125EC5"/>
        </w:tc>
        <w:tc>
          <w:tcPr>
            <w:tcW w:w="810" w:type="dxa"/>
            <w:tcBorders>
              <w:right w:val="dotted" w:sz="4" w:space="0" w:color="auto"/>
            </w:tcBorders>
            <w:shd w:val="clear" w:color="auto" w:fill="DFDFD7"/>
            <w:vAlign w:val="center"/>
          </w:tcPr>
          <w:p w14:paraId="1C19B1B3" w14:textId="77777777" w:rsidR="00125EC5" w:rsidRDefault="00F35505">
            <w:r>
              <w:rPr>
                <w:rFonts w:eastAsia="Arial"/>
                <w:b/>
                <w:sz w:val="16"/>
              </w:rPr>
              <w:t>(d)</w:t>
            </w:r>
          </w:p>
        </w:tc>
        <w:tc>
          <w:tcPr>
            <w:tcW w:w="1620" w:type="dxa"/>
            <w:shd w:val="clear" w:color="auto" w:fill="DFDFD7"/>
            <w:vAlign w:val="center"/>
          </w:tcPr>
          <w:p w14:paraId="20C2CF9C" w14:textId="77777777" w:rsidR="00125EC5" w:rsidRDefault="00125EC5"/>
        </w:tc>
        <w:tc>
          <w:tcPr>
            <w:tcW w:w="1620" w:type="dxa"/>
            <w:shd w:val="clear" w:color="auto" w:fill="DFDFD7"/>
          </w:tcPr>
          <w:p w14:paraId="6CA35442" w14:textId="77777777" w:rsidR="00125EC5" w:rsidRDefault="00125EC5"/>
        </w:tc>
        <w:tc>
          <w:tcPr>
            <w:tcW w:w="1620" w:type="dxa"/>
            <w:shd w:val="clear" w:color="auto" w:fill="DFDFD7"/>
          </w:tcPr>
          <w:p w14:paraId="50E457D8" w14:textId="77777777" w:rsidR="00125EC5" w:rsidRDefault="00125EC5"/>
        </w:tc>
        <w:tc>
          <w:tcPr>
            <w:tcW w:w="1620" w:type="dxa"/>
            <w:shd w:val="clear" w:color="auto" w:fill="DFDFD7"/>
          </w:tcPr>
          <w:p w14:paraId="630ADAA6" w14:textId="77777777" w:rsidR="00125EC5" w:rsidRDefault="00125EC5"/>
        </w:tc>
      </w:tr>
      <w:tr w:rsidR="00125EC5" w14:paraId="4ECB482B" w14:textId="77777777">
        <w:trPr>
          <w:trHeight w:val="440"/>
        </w:trPr>
        <w:tc>
          <w:tcPr>
            <w:tcW w:w="1620" w:type="dxa"/>
            <w:gridSpan w:val="2"/>
            <w:vMerge w:val="restart"/>
          </w:tcPr>
          <w:p w14:paraId="013B5231" w14:textId="77777777" w:rsidR="00125EC5" w:rsidRDefault="00125EC5"/>
        </w:tc>
        <w:tc>
          <w:tcPr>
            <w:tcW w:w="1620" w:type="dxa"/>
            <w:gridSpan w:val="2"/>
            <w:tcBorders>
              <w:bottom w:val="dotted" w:sz="4" w:space="0" w:color="auto"/>
            </w:tcBorders>
          </w:tcPr>
          <w:p w14:paraId="5BCCC803" w14:textId="77777777" w:rsidR="00125EC5" w:rsidRDefault="00F35505">
            <w:pPr>
              <w:spacing w:before="113" w:after="113"/>
              <w:jc w:val="left"/>
              <w:divId w:val="1"/>
            </w:pPr>
            <w:r>
              <w:rPr>
                <w:b/>
                <w:sz w:val="16"/>
              </w:rPr>
              <w:t>Fruit: length of stalk</w:t>
            </w:r>
          </w:p>
        </w:tc>
        <w:tc>
          <w:tcPr>
            <w:tcW w:w="1620" w:type="dxa"/>
            <w:gridSpan w:val="2"/>
            <w:tcBorders>
              <w:bottom w:val="dotted" w:sz="4" w:space="0" w:color="auto"/>
            </w:tcBorders>
          </w:tcPr>
          <w:p w14:paraId="5A220D5B" w14:textId="77777777" w:rsidR="00125EC5" w:rsidRDefault="00125EC5"/>
        </w:tc>
        <w:tc>
          <w:tcPr>
            <w:tcW w:w="1620" w:type="dxa"/>
            <w:tcBorders>
              <w:bottom w:val="dotted" w:sz="4" w:space="0" w:color="auto"/>
            </w:tcBorders>
          </w:tcPr>
          <w:p w14:paraId="6767416F" w14:textId="77777777" w:rsidR="00125EC5" w:rsidRDefault="00125EC5"/>
        </w:tc>
        <w:tc>
          <w:tcPr>
            <w:tcW w:w="1620" w:type="dxa"/>
            <w:tcBorders>
              <w:bottom w:val="dotted" w:sz="4" w:space="0" w:color="auto"/>
            </w:tcBorders>
          </w:tcPr>
          <w:p w14:paraId="7F46364F" w14:textId="77777777" w:rsidR="00125EC5" w:rsidRDefault="00125EC5"/>
        </w:tc>
        <w:tc>
          <w:tcPr>
            <w:tcW w:w="1620" w:type="dxa"/>
            <w:tcBorders>
              <w:bottom w:val="dotted" w:sz="4" w:space="0" w:color="auto"/>
            </w:tcBorders>
          </w:tcPr>
          <w:p w14:paraId="439E5F9F" w14:textId="77777777" w:rsidR="00125EC5" w:rsidRDefault="00125EC5"/>
        </w:tc>
        <w:tc>
          <w:tcPr>
            <w:tcW w:w="1620" w:type="dxa"/>
            <w:tcBorders>
              <w:bottom w:val="dotted" w:sz="4" w:space="0" w:color="auto"/>
            </w:tcBorders>
          </w:tcPr>
          <w:p w14:paraId="2DC73865" w14:textId="77777777" w:rsidR="00125EC5" w:rsidRDefault="00125EC5"/>
        </w:tc>
      </w:tr>
      <w:tr w:rsidR="00125EC5" w14:paraId="394948A1" w14:textId="77777777">
        <w:trPr>
          <w:trHeight w:val="320"/>
        </w:trPr>
        <w:tc>
          <w:tcPr>
            <w:tcW w:w="1620" w:type="dxa"/>
            <w:gridSpan w:val="2"/>
            <w:vMerge/>
          </w:tcPr>
          <w:p w14:paraId="679C6C6A" w14:textId="77777777" w:rsidR="00125EC5" w:rsidRDefault="00125EC5"/>
        </w:tc>
        <w:tc>
          <w:tcPr>
            <w:tcW w:w="1620" w:type="dxa"/>
            <w:gridSpan w:val="2"/>
            <w:tcBorders>
              <w:bottom w:val="dotted" w:sz="4" w:space="0" w:color="auto"/>
            </w:tcBorders>
            <w:vAlign w:val="center"/>
          </w:tcPr>
          <w:p w14:paraId="76F813B1" w14:textId="77777777" w:rsidR="00125EC5" w:rsidRDefault="00F35505">
            <w:pPr>
              <w:jc w:val="left"/>
              <w:divId w:val="1"/>
            </w:pPr>
            <w:r>
              <w:rPr>
                <w:sz w:val="16"/>
              </w:rPr>
              <w:t>short</w:t>
            </w:r>
          </w:p>
        </w:tc>
        <w:tc>
          <w:tcPr>
            <w:tcW w:w="1620" w:type="dxa"/>
            <w:gridSpan w:val="2"/>
            <w:tcBorders>
              <w:bottom w:val="dotted" w:sz="4" w:space="0" w:color="auto"/>
            </w:tcBorders>
            <w:vAlign w:val="center"/>
          </w:tcPr>
          <w:p w14:paraId="261870CD" w14:textId="77777777" w:rsidR="00125EC5" w:rsidRDefault="00125EC5"/>
        </w:tc>
        <w:tc>
          <w:tcPr>
            <w:tcW w:w="1620" w:type="dxa"/>
            <w:tcBorders>
              <w:bottom w:val="dotted" w:sz="4" w:space="0" w:color="auto"/>
            </w:tcBorders>
            <w:vAlign w:val="center"/>
          </w:tcPr>
          <w:p w14:paraId="12AC39EC" w14:textId="77777777" w:rsidR="00125EC5" w:rsidRDefault="00125EC5"/>
        </w:tc>
        <w:tc>
          <w:tcPr>
            <w:tcW w:w="1620" w:type="dxa"/>
            <w:tcBorders>
              <w:bottom w:val="dotted" w:sz="4" w:space="0" w:color="auto"/>
            </w:tcBorders>
            <w:vAlign w:val="center"/>
          </w:tcPr>
          <w:p w14:paraId="7436D737" w14:textId="77777777" w:rsidR="00125EC5" w:rsidRDefault="00125EC5"/>
        </w:tc>
        <w:tc>
          <w:tcPr>
            <w:tcW w:w="1620" w:type="dxa"/>
            <w:tcBorders>
              <w:bottom w:val="dotted" w:sz="4" w:space="0" w:color="auto"/>
            </w:tcBorders>
            <w:vAlign w:val="center"/>
          </w:tcPr>
          <w:p w14:paraId="76EB59EE" w14:textId="77777777" w:rsidR="00125EC5" w:rsidRDefault="00F35505">
            <w:pPr>
              <w:jc w:val="left"/>
              <w:divId w:val="1"/>
            </w:pPr>
            <w:r>
              <w:rPr>
                <w:sz w:val="16"/>
              </w:rPr>
              <w:t>Chikusui</w:t>
            </w:r>
          </w:p>
        </w:tc>
        <w:tc>
          <w:tcPr>
            <w:tcW w:w="1620" w:type="dxa"/>
            <w:tcBorders>
              <w:bottom w:val="dotted" w:sz="4" w:space="0" w:color="auto"/>
            </w:tcBorders>
            <w:vAlign w:val="center"/>
          </w:tcPr>
          <w:p w14:paraId="3DE5F087" w14:textId="77777777" w:rsidR="00125EC5" w:rsidRDefault="00F35505">
            <w:pPr>
              <w:jc w:val="center"/>
              <w:divId w:val="1"/>
            </w:pPr>
            <w:r>
              <w:rPr>
                <w:rFonts w:eastAsia="Arial"/>
                <w:sz w:val="16"/>
              </w:rPr>
              <w:t xml:space="preserve">1 </w:t>
            </w:r>
          </w:p>
        </w:tc>
      </w:tr>
      <w:tr w:rsidR="00125EC5" w14:paraId="59F4A873" w14:textId="77777777">
        <w:trPr>
          <w:trHeight w:val="320"/>
        </w:trPr>
        <w:tc>
          <w:tcPr>
            <w:tcW w:w="1620" w:type="dxa"/>
            <w:gridSpan w:val="2"/>
            <w:vMerge/>
          </w:tcPr>
          <w:p w14:paraId="4B741D4F" w14:textId="77777777" w:rsidR="00125EC5" w:rsidRDefault="00125EC5"/>
        </w:tc>
        <w:tc>
          <w:tcPr>
            <w:tcW w:w="1620" w:type="dxa"/>
            <w:gridSpan w:val="2"/>
            <w:tcBorders>
              <w:bottom w:val="dotted" w:sz="4" w:space="0" w:color="auto"/>
            </w:tcBorders>
            <w:vAlign w:val="center"/>
          </w:tcPr>
          <w:p w14:paraId="40952ADA" w14:textId="77777777" w:rsidR="00125EC5" w:rsidRDefault="00F35505">
            <w:pPr>
              <w:jc w:val="left"/>
              <w:divId w:val="1"/>
            </w:pPr>
            <w:r>
              <w:rPr>
                <w:sz w:val="16"/>
              </w:rPr>
              <w:t>short to medium</w:t>
            </w:r>
          </w:p>
        </w:tc>
        <w:tc>
          <w:tcPr>
            <w:tcW w:w="1620" w:type="dxa"/>
            <w:gridSpan w:val="2"/>
            <w:tcBorders>
              <w:bottom w:val="dotted" w:sz="4" w:space="0" w:color="auto"/>
            </w:tcBorders>
            <w:vAlign w:val="center"/>
          </w:tcPr>
          <w:p w14:paraId="3599CE27" w14:textId="77777777" w:rsidR="00125EC5" w:rsidRDefault="00125EC5"/>
        </w:tc>
        <w:tc>
          <w:tcPr>
            <w:tcW w:w="1620" w:type="dxa"/>
            <w:tcBorders>
              <w:bottom w:val="dotted" w:sz="4" w:space="0" w:color="auto"/>
            </w:tcBorders>
            <w:vAlign w:val="center"/>
          </w:tcPr>
          <w:p w14:paraId="688689A7" w14:textId="77777777" w:rsidR="00125EC5" w:rsidRDefault="00125EC5"/>
        </w:tc>
        <w:tc>
          <w:tcPr>
            <w:tcW w:w="1620" w:type="dxa"/>
            <w:tcBorders>
              <w:bottom w:val="dotted" w:sz="4" w:space="0" w:color="auto"/>
            </w:tcBorders>
            <w:vAlign w:val="center"/>
          </w:tcPr>
          <w:p w14:paraId="0C5BC38F" w14:textId="77777777" w:rsidR="00125EC5" w:rsidRDefault="00125EC5"/>
        </w:tc>
        <w:tc>
          <w:tcPr>
            <w:tcW w:w="1620" w:type="dxa"/>
            <w:tcBorders>
              <w:bottom w:val="dotted" w:sz="4" w:space="0" w:color="auto"/>
            </w:tcBorders>
            <w:vAlign w:val="center"/>
          </w:tcPr>
          <w:p w14:paraId="3769EA0A" w14:textId="77777777" w:rsidR="00125EC5" w:rsidRDefault="00125EC5"/>
        </w:tc>
        <w:tc>
          <w:tcPr>
            <w:tcW w:w="1620" w:type="dxa"/>
            <w:tcBorders>
              <w:bottom w:val="dotted" w:sz="4" w:space="0" w:color="auto"/>
            </w:tcBorders>
            <w:vAlign w:val="center"/>
          </w:tcPr>
          <w:p w14:paraId="75445819" w14:textId="77777777" w:rsidR="00125EC5" w:rsidRDefault="00F35505">
            <w:pPr>
              <w:jc w:val="center"/>
              <w:divId w:val="1"/>
            </w:pPr>
            <w:r>
              <w:rPr>
                <w:rFonts w:eastAsia="Arial"/>
                <w:sz w:val="16"/>
              </w:rPr>
              <w:t xml:space="preserve">2 </w:t>
            </w:r>
          </w:p>
        </w:tc>
      </w:tr>
      <w:tr w:rsidR="00125EC5" w14:paraId="7E2E9249" w14:textId="77777777">
        <w:trPr>
          <w:trHeight w:val="320"/>
        </w:trPr>
        <w:tc>
          <w:tcPr>
            <w:tcW w:w="1620" w:type="dxa"/>
            <w:gridSpan w:val="2"/>
            <w:vMerge/>
          </w:tcPr>
          <w:p w14:paraId="19EF16E0" w14:textId="77777777" w:rsidR="00125EC5" w:rsidRDefault="00125EC5"/>
        </w:tc>
        <w:tc>
          <w:tcPr>
            <w:tcW w:w="1620" w:type="dxa"/>
            <w:gridSpan w:val="2"/>
            <w:tcBorders>
              <w:bottom w:val="dotted" w:sz="4" w:space="0" w:color="auto"/>
            </w:tcBorders>
            <w:vAlign w:val="center"/>
          </w:tcPr>
          <w:p w14:paraId="044D53B7" w14:textId="77777777" w:rsidR="00125EC5" w:rsidRDefault="00F35505">
            <w:pPr>
              <w:jc w:val="left"/>
              <w:divId w:val="1"/>
            </w:pPr>
            <w:r>
              <w:rPr>
                <w:sz w:val="16"/>
              </w:rPr>
              <w:t>medium</w:t>
            </w:r>
          </w:p>
        </w:tc>
        <w:tc>
          <w:tcPr>
            <w:tcW w:w="1620" w:type="dxa"/>
            <w:gridSpan w:val="2"/>
            <w:tcBorders>
              <w:bottom w:val="dotted" w:sz="4" w:space="0" w:color="auto"/>
            </w:tcBorders>
            <w:vAlign w:val="center"/>
          </w:tcPr>
          <w:p w14:paraId="259139C5" w14:textId="77777777" w:rsidR="00125EC5" w:rsidRDefault="00125EC5"/>
        </w:tc>
        <w:tc>
          <w:tcPr>
            <w:tcW w:w="1620" w:type="dxa"/>
            <w:tcBorders>
              <w:bottom w:val="dotted" w:sz="4" w:space="0" w:color="auto"/>
            </w:tcBorders>
            <w:vAlign w:val="center"/>
          </w:tcPr>
          <w:p w14:paraId="4F620D70" w14:textId="77777777" w:rsidR="00125EC5" w:rsidRDefault="00125EC5"/>
        </w:tc>
        <w:tc>
          <w:tcPr>
            <w:tcW w:w="1620" w:type="dxa"/>
            <w:tcBorders>
              <w:bottom w:val="dotted" w:sz="4" w:space="0" w:color="auto"/>
            </w:tcBorders>
            <w:vAlign w:val="center"/>
          </w:tcPr>
          <w:p w14:paraId="7FAA577A" w14:textId="77777777" w:rsidR="00125EC5" w:rsidRDefault="00125EC5"/>
        </w:tc>
        <w:tc>
          <w:tcPr>
            <w:tcW w:w="1620" w:type="dxa"/>
            <w:tcBorders>
              <w:bottom w:val="dotted" w:sz="4" w:space="0" w:color="auto"/>
            </w:tcBorders>
            <w:vAlign w:val="center"/>
          </w:tcPr>
          <w:p w14:paraId="44EAE2B3" w14:textId="77777777" w:rsidR="00125EC5" w:rsidRDefault="00F35505">
            <w:pPr>
              <w:jc w:val="left"/>
              <w:divId w:val="1"/>
            </w:pPr>
            <w:r>
              <w:rPr>
                <w:sz w:val="16"/>
              </w:rPr>
              <w:t>Gold Nijisseiki, Hosui, Kosui</w:t>
            </w:r>
          </w:p>
        </w:tc>
        <w:tc>
          <w:tcPr>
            <w:tcW w:w="1620" w:type="dxa"/>
            <w:tcBorders>
              <w:bottom w:val="dotted" w:sz="4" w:space="0" w:color="auto"/>
            </w:tcBorders>
            <w:vAlign w:val="center"/>
          </w:tcPr>
          <w:p w14:paraId="0207BEC7" w14:textId="77777777" w:rsidR="00125EC5" w:rsidRDefault="00F35505">
            <w:pPr>
              <w:jc w:val="center"/>
              <w:divId w:val="1"/>
            </w:pPr>
            <w:r>
              <w:rPr>
                <w:rFonts w:eastAsia="Arial"/>
                <w:sz w:val="16"/>
              </w:rPr>
              <w:t xml:space="preserve">3 </w:t>
            </w:r>
          </w:p>
        </w:tc>
      </w:tr>
      <w:tr w:rsidR="00125EC5" w14:paraId="63334B04" w14:textId="77777777">
        <w:trPr>
          <w:trHeight w:val="320"/>
        </w:trPr>
        <w:tc>
          <w:tcPr>
            <w:tcW w:w="1620" w:type="dxa"/>
            <w:gridSpan w:val="2"/>
            <w:vMerge/>
          </w:tcPr>
          <w:p w14:paraId="5BAEEAFD" w14:textId="77777777" w:rsidR="00125EC5" w:rsidRDefault="00125EC5"/>
        </w:tc>
        <w:tc>
          <w:tcPr>
            <w:tcW w:w="1620" w:type="dxa"/>
            <w:gridSpan w:val="2"/>
            <w:tcBorders>
              <w:bottom w:val="dotted" w:sz="4" w:space="0" w:color="auto"/>
            </w:tcBorders>
            <w:vAlign w:val="center"/>
          </w:tcPr>
          <w:p w14:paraId="6079CF0A" w14:textId="77777777" w:rsidR="00125EC5" w:rsidRDefault="00F35505">
            <w:pPr>
              <w:jc w:val="left"/>
              <w:divId w:val="1"/>
            </w:pPr>
            <w:r>
              <w:rPr>
                <w:sz w:val="16"/>
              </w:rPr>
              <w:t>medium to long</w:t>
            </w:r>
          </w:p>
        </w:tc>
        <w:tc>
          <w:tcPr>
            <w:tcW w:w="1620" w:type="dxa"/>
            <w:gridSpan w:val="2"/>
            <w:tcBorders>
              <w:bottom w:val="dotted" w:sz="4" w:space="0" w:color="auto"/>
            </w:tcBorders>
            <w:vAlign w:val="center"/>
          </w:tcPr>
          <w:p w14:paraId="3C089863" w14:textId="77777777" w:rsidR="00125EC5" w:rsidRDefault="00125EC5"/>
        </w:tc>
        <w:tc>
          <w:tcPr>
            <w:tcW w:w="1620" w:type="dxa"/>
            <w:tcBorders>
              <w:bottom w:val="dotted" w:sz="4" w:space="0" w:color="auto"/>
            </w:tcBorders>
            <w:vAlign w:val="center"/>
          </w:tcPr>
          <w:p w14:paraId="30CADB11" w14:textId="77777777" w:rsidR="00125EC5" w:rsidRDefault="00125EC5"/>
        </w:tc>
        <w:tc>
          <w:tcPr>
            <w:tcW w:w="1620" w:type="dxa"/>
            <w:tcBorders>
              <w:bottom w:val="dotted" w:sz="4" w:space="0" w:color="auto"/>
            </w:tcBorders>
            <w:vAlign w:val="center"/>
          </w:tcPr>
          <w:p w14:paraId="7142F17E" w14:textId="77777777" w:rsidR="00125EC5" w:rsidRDefault="00125EC5"/>
        </w:tc>
        <w:tc>
          <w:tcPr>
            <w:tcW w:w="1620" w:type="dxa"/>
            <w:tcBorders>
              <w:bottom w:val="dotted" w:sz="4" w:space="0" w:color="auto"/>
            </w:tcBorders>
            <w:vAlign w:val="center"/>
          </w:tcPr>
          <w:p w14:paraId="30375234" w14:textId="77777777" w:rsidR="00125EC5" w:rsidRDefault="00125EC5"/>
        </w:tc>
        <w:tc>
          <w:tcPr>
            <w:tcW w:w="1620" w:type="dxa"/>
            <w:tcBorders>
              <w:bottom w:val="dotted" w:sz="4" w:space="0" w:color="auto"/>
            </w:tcBorders>
            <w:vAlign w:val="center"/>
          </w:tcPr>
          <w:p w14:paraId="5559703A" w14:textId="77777777" w:rsidR="00125EC5" w:rsidRDefault="00F35505">
            <w:pPr>
              <w:jc w:val="center"/>
              <w:divId w:val="1"/>
            </w:pPr>
            <w:r>
              <w:rPr>
                <w:rFonts w:eastAsia="Arial"/>
                <w:sz w:val="16"/>
              </w:rPr>
              <w:t xml:space="preserve">4 </w:t>
            </w:r>
          </w:p>
        </w:tc>
      </w:tr>
      <w:tr w:rsidR="00125EC5" w14:paraId="2143D163" w14:textId="77777777">
        <w:trPr>
          <w:trHeight w:val="320"/>
        </w:trPr>
        <w:tc>
          <w:tcPr>
            <w:tcW w:w="1620" w:type="dxa"/>
            <w:gridSpan w:val="2"/>
            <w:vMerge/>
          </w:tcPr>
          <w:p w14:paraId="41D1D283" w14:textId="77777777" w:rsidR="00125EC5" w:rsidRDefault="00125EC5"/>
        </w:tc>
        <w:tc>
          <w:tcPr>
            <w:tcW w:w="1620" w:type="dxa"/>
            <w:gridSpan w:val="2"/>
            <w:tcBorders>
              <w:bottom w:val="dotted" w:sz="4" w:space="0" w:color="auto"/>
            </w:tcBorders>
            <w:vAlign w:val="center"/>
          </w:tcPr>
          <w:p w14:paraId="2985C14F" w14:textId="77777777" w:rsidR="00125EC5" w:rsidRDefault="00F35505">
            <w:pPr>
              <w:jc w:val="left"/>
              <w:divId w:val="1"/>
            </w:pPr>
            <w:r>
              <w:rPr>
                <w:sz w:val="16"/>
              </w:rPr>
              <w:t>long</w:t>
            </w:r>
          </w:p>
        </w:tc>
        <w:tc>
          <w:tcPr>
            <w:tcW w:w="1620" w:type="dxa"/>
            <w:gridSpan w:val="2"/>
            <w:tcBorders>
              <w:bottom w:val="dotted" w:sz="4" w:space="0" w:color="auto"/>
            </w:tcBorders>
            <w:vAlign w:val="center"/>
          </w:tcPr>
          <w:p w14:paraId="0B55C5C0" w14:textId="77777777" w:rsidR="00125EC5" w:rsidRDefault="00125EC5"/>
        </w:tc>
        <w:tc>
          <w:tcPr>
            <w:tcW w:w="1620" w:type="dxa"/>
            <w:tcBorders>
              <w:bottom w:val="dotted" w:sz="4" w:space="0" w:color="auto"/>
            </w:tcBorders>
            <w:vAlign w:val="center"/>
          </w:tcPr>
          <w:p w14:paraId="74900640" w14:textId="77777777" w:rsidR="00125EC5" w:rsidRDefault="00125EC5"/>
        </w:tc>
        <w:tc>
          <w:tcPr>
            <w:tcW w:w="1620" w:type="dxa"/>
            <w:tcBorders>
              <w:bottom w:val="dotted" w:sz="4" w:space="0" w:color="auto"/>
            </w:tcBorders>
            <w:vAlign w:val="center"/>
          </w:tcPr>
          <w:p w14:paraId="544CCB98" w14:textId="77777777" w:rsidR="00125EC5" w:rsidRDefault="00125EC5"/>
        </w:tc>
        <w:tc>
          <w:tcPr>
            <w:tcW w:w="1620" w:type="dxa"/>
            <w:tcBorders>
              <w:bottom w:val="dotted" w:sz="4" w:space="0" w:color="auto"/>
            </w:tcBorders>
            <w:vAlign w:val="center"/>
          </w:tcPr>
          <w:p w14:paraId="212B7A49" w14:textId="77777777" w:rsidR="00125EC5" w:rsidRDefault="00F35505">
            <w:pPr>
              <w:jc w:val="left"/>
              <w:divId w:val="1"/>
            </w:pPr>
            <w:r>
              <w:rPr>
                <w:sz w:val="16"/>
              </w:rPr>
              <w:t>Okusankichi</w:t>
            </w:r>
          </w:p>
        </w:tc>
        <w:tc>
          <w:tcPr>
            <w:tcW w:w="1620" w:type="dxa"/>
            <w:tcBorders>
              <w:bottom w:val="dotted" w:sz="4" w:space="0" w:color="auto"/>
            </w:tcBorders>
            <w:vAlign w:val="center"/>
          </w:tcPr>
          <w:p w14:paraId="1BFF03DC" w14:textId="77777777" w:rsidR="00125EC5" w:rsidRDefault="00F35505">
            <w:pPr>
              <w:jc w:val="center"/>
              <w:divId w:val="1"/>
            </w:pPr>
            <w:r>
              <w:rPr>
                <w:rFonts w:eastAsia="Arial"/>
                <w:sz w:val="16"/>
              </w:rPr>
              <w:t xml:space="preserve">5 </w:t>
            </w:r>
          </w:p>
        </w:tc>
      </w:tr>
      <w:tr w:rsidR="00125EC5" w14:paraId="3CB91013" w14:textId="77777777">
        <w:trPr>
          <w:trHeight w:val="360"/>
        </w:trPr>
        <w:tc>
          <w:tcPr>
            <w:tcW w:w="810" w:type="dxa"/>
            <w:tcBorders>
              <w:right w:val="dotted" w:sz="4" w:space="0" w:color="auto"/>
            </w:tcBorders>
            <w:shd w:val="clear" w:color="auto" w:fill="DFDFD7"/>
            <w:vAlign w:val="center"/>
          </w:tcPr>
          <w:p w14:paraId="41C47ADD" w14:textId="77777777" w:rsidR="00125EC5" w:rsidRDefault="00F35505">
            <w:r>
              <w:rPr>
                <w:rFonts w:eastAsia="Arial"/>
                <w:b/>
                <w:sz w:val="16"/>
              </w:rPr>
              <w:t>49.</w:t>
            </w:r>
          </w:p>
        </w:tc>
        <w:tc>
          <w:tcPr>
            <w:tcW w:w="810" w:type="dxa"/>
            <w:tcBorders>
              <w:right w:val="dotted" w:sz="4" w:space="0" w:color="auto"/>
            </w:tcBorders>
            <w:shd w:val="clear" w:color="auto" w:fill="DFDFD7"/>
            <w:vAlign w:val="center"/>
          </w:tcPr>
          <w:p w14:paraId="29AA3718"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02106026" w14:textId="77777777" w:rsidR="00125EC5" w:rsidRDefault="00F35505">
            <w:r>
              <w:rPr>
                <w:rFonts w:eastAsia="Arial"/>
                <w:b/>
                <w:sz w:val="16"/>
              </w:rPr>
              <w:t>QN</w:t>
            </w:r>
          </w:p>
        </w:tc>
        <w:tc>
          <w:tcPr>
            <w:tcW w:w="810" w:type="dxa"/>
            <w:tcBorders>
              <w:right w:val="dotted" w:sz="4" w:space="0" w:color="auto"/>
            </w:tcBorders>
            <w:shd w:val="clear" w:color="auto" w:fill="DFDFD7"/>
            <w:vAlign w:val="center"/>
          </w:tcPr>
          <w:p w14:paraId="49454FC5" w14:textId="77777777" w:rsidR="00125EC5" w:rsidRDefault="00F35505">
            <w:r>
              <w:rPr>
                <w:rFonts w:eastAsia="Arial"/>
                <w:b/>
                <w:sz w:val="16"/>
              </w:rPr>
              <w:t>MG/MS/VG</w:t>
            </w:r>
          </w:p>
        </w:tc>
        <w:tc>
          <w:tcPr>
            <w:tcW w:w="810" w:type="dxa"/>
            <w:tcBorders>
              <w:right w:val="dotted" w:sz="4" w:space="0" w:color="auto"/>
            </w:tcBorders>
            <w:shd w:val="clear" w:color="auto" w:fill="DFDFD7"/>
            <w:vAlign w:val="center"/>
          </w:tcPr>
          <w:p w14:paraId="03121ABB"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68981A19" w14:textId="77777777" w:rsidR="00125EC5" w:rsidRDefault="00F35505">
            <w:r>
              <w:rPr>
                <w:rFonts w:eastAsia="Arial"/>
                <w:b/>
                <w:sz w:val="16"/>
              </w:rPr>
              <w:t>(d)</w:t>
            </w:r>
          </w:p>
        </w:tc>
        <w:tc>
          <w:tcPr>
            <w:tcW w:w="1620" w:type="dxa"/>
            <w:shd w:val="clear" w:color="auto" w:fill="DFDFD7"/>
            <w:vAlign w:val="center"/>
          </w:tcPr>
          <w:p w14:paraId="2E2E2AB2" w14:textId="77777777" w:rsidR="00125EC5" w:rsidRDefault="00125EC5"/>
        </w:tc>
        <w:tc>
          <w:tcPr>
            <w:tcW w:w="1620" w:type="dxa"/>
            <w:shd w:val="clear" w:color="auto" w:fill="DFDFD7"/>
          </w:tcPr>
          <w:p w14:paraId="3C28B193" w14:textId="77777777" w:rsidR="00125EC5" w:rsidRDefault="00125EC5"/>
        </w:tc>
        <w:tc>
          <w:tcPr>
            <w:tcW w:w="1620" w:type="dxa"/>
            <w:shd w:val="clear" w:color="auto" w:fill="DFDFD7"/>
          </w:tcPr>
          <w:p w14:paraId="0031361D" w14:textId="77777777" w:rsidR="00125EC5" w:rsidRDefault="00125EC5"/>
        </w:tc>
        <w:tc>
          <w:tcPr>
            <w:tcW w:w="1620" w:type="dxa"/>
            <w:shd w:val="clear" w:color="auto" w:fill="DFDFD7"/>
          </w:tcPr>
          <w:p w14:paraId="7AF5A49D" w14:textId="77777777" w:rsidR="00125EC5" w:rsidRDefault="00125EC5"/>
        </w:tc>
      </w:tr>
      <w:tr w:rsidR="00125EC5" w14:paraId="3AD97D8C" w14:textId="77777777">
        <w:trPr>
          <w:trHeight w:val="440"/>
        </w:trPr>
        <w:tc>
          <w:tcPr>
            <w:tcW w:w="1620" w:type="dxa"/>
            <w:gridSpan w:val="2"/>
            <w:vMerge w:val="restart"/>
          </w:tcPr>
          <w:p w14:paraId="22AA867D" w14:textId="77777777" w:rsidR="00125EC5" w:rsidRDefault="00125EC5"/>
        </w:tc>
        <w:tc>
          <w:tcPr>
            <w:tcW w:w="1620" w:type="dxa"/>
            <w:gridSpan w:val="2"/>
            <w:tcBorders>
              <w:bottom w:val="dotted" w:sz="4" w:space="0" w:color="auto"/>
            </w:tcBorders>
          </w:tcPr>
          <w:p w14:paraId="02F63E3C" w14:textId="77777777" w:rsidR="00125EC5" w:rsidRDefault="00F35505">
            <w:pPr>
              <w:spacing w:before="113" w:after="113"/>
              <w:jc w:val="left"/>
              <w:divId w:val="1"/>
            </w:pPr>
            <w:r>
              <w:rPr>
                <w:b/>
                <w:sz w:val="16"/>
              </w:rPr>
              <w:t>Fruit: thickness of stalk</w:t>
            </w:r>
          </w:p>
        </w:tc>
        <w:tc>
          <w:tcPr>
            <w:tcW w:w="1620" w:type="dxa"/>
            <w:gridSpan w:val="2"/>
            <w:tcBorders>
              <w:bottom w:val="dotted" w:sz="4" w:space="0" w:color="auto"/>
            </w:tcBorders>
          </w:tcPr>
          <w:p w14:paraId="3BBE2896" w14:textId="77777777" w:rsidR="00125EC5" w:rsidRDefault="00125EC5"/>
        </w:tc>
        <w:tc>
          <w:tcPr>
            <w:tcW w:w="1620" w:type="dxa"/>
            <w:tcBorders>
              <w:bottom w:val="dotted" w:sz="4" w:space="0" w:color="auto"/>
            </w:tcBorders>
          </w:tcPr>
          <w:p w14:paraId="0927E375" w14:textId="77777777" w:rsidR="00125EC5" w:rsidRDefault="00125EC5"/>
        </w:tc>
        <w:tc>
          <w:tcPr>
            <w:tcW w:w="1620" w:type="dxa"/>
            <w:tcBorders>
              <w:bottom w:val="dotted" w:sz="4" w:space="0" w:color="auto"/>
            </w:tcBorders>
          </w:tcPr>
          <w:p w14:paraId="5A4DA544" w14:textId="77777777" w:rsidR="00125EC5" w:rsidRDefault="00125EC5"/>
        </w:tc>
        <w:tc>
          <w:tcPr>
            <w:tcW w:w="1620" w:type="dxa"/>
            <w:tcBorders>
              <w:bottom w:val="dotted" w:sz="4" w:space="0" w:color="auto"/>
            </w:tcBorders>
          </w:tcPr>
          <w:p w14:paraId="6FCA1085" w14:textId="77777777" w:rsidR="00125EC5" w:rsidRDefault="00125EC5"/>
        </w:tc>
        <w:tc>
          <w:tcPr>
            <w:tcW w:w="1620" w:type="dxa"/>
            <w:tcBorders>
              <w:bottom w:val="dotted" w:sz="4" w:space="0" w:color="auto"/>
            </w:tcBorders>
          </w:tcPr>
          <w:p w14:paraId="35E8B0F5" w14:textId="77777777" w:rsidR="00125EC5" w:rsidRDefault="00125EC5"/>
        </w:tc>
      </w:tr>
      <w:tr w:rsidR="00125EC5" w14:paraId="38AB8D2A" w14:textId="77777777">
        <w:trPr>
          <w:trHeight w:val="320"/>
        </w:trPr>
        <w:tc>
          <w:tcPr>
            <w:tcW w:w="1620" w:type="dxa"/>
            <w:gridSpan w:val="2"/>
            <w:vMerge/>
          </w:tcPr>
          <w:p w14:paraId="44B235D5" w14:textId="77777777" w:rsidR="00125EC5" w:rsidRDefault="00125EC5"/>
        </w:tc>
        <w:tc>
          <w:tcPr>
            <w:tcW w:w="1620" w:type="dxa"/>
            <w:gridSpan w:val="2"/>
            <w:tcBorders>
              <w:bottom w:val="dotted" w:sz="4" w:space="0" w:color="auto"/>
            </w:tcBorders>
            <w:vAlign w:val="center"/>
          </w:tcPr>
          <w:p w14:paraId="03C7FB48" w14:textId="77777777" w:rsidR="00125EC5" w:rsidRDefault="00F35505">
            <w:pPr>
              <w:jc w:val="left"/>
              <w:divId w:val="1"/>
            </w:pPr>
            <w:r>
              <w:rPr>
                <w:sz w:val="16"/>
              </w:rPr>
              <w:t>thin</w:t>
            </w:r>
          </w:p>
        </w:tc>
        <w:tc>
          <w:tcPr>
            <w:tcW w:w="1620" w:type="dxa"/>
            <w:gridSpan w:val="2"/>
            <w:tcBorders>
              <w:bottom w:val="dotted" w:sz="4" w:space="0" w:color="auto"/>
            </w:tcBorders>
            <w:vAlign w:val="center"/>
          </w:tcPr>
          <w:p w14:paraId="29FFB6E6" w14:textId="77777777" w:rsidR="00125EC5" w:rsidRDefault="00125EC5"/>
        </w:tc>
        <w:tc>
          <w:tcPr>
            <w:tcW w:w="1620" w:type="dxa"/>
            <w:tcBorders>
              <w:bottom w:val="dotted" w:sz="4" w:space="0" w:color="auto"/>
            </w:tcBorders>
            <w:vAlign w:val="center"/>
          </w:tcPr>
          <w:p w14:paraId="521862CE" w14:textId="77777777" w:rsidR="00125EC5" w:rsidRDefault="00125EC5"/>
        </w:tc>
        <w:tc>
          <w:tcPr>
            <w:tcW w:w="1620" w:type="dxa"/>
            <w:tcBorders>
              <w:bottom w:val="dotted" w:sz="4" w:space="0" w:color="auto"/>
            </w:tcBorders>
            <w:vAlign w:val="center"/>
          </w:tcPr>
          <w:p w14:paraId="0C935D18" w14:textId="77777777" w:rsidR="00125EC5" w:rsidRDefault="00125EC5"/>
        </w:tc>
        <w:tc>
          <w:tcPr>
            <w:tcW w:w="1620" w:type="dxa"/>
            <w:tcBorders>
              <w:bottom w:val="dotted" w:sz="4" w:space="0" w:color="auto"/>
            </w:tcBorders>
            <w:vAlign w:val="center"/>
          </w:tcPr>
          <w:p w14:paraId="0C67168C" w14:textId="77777777" w:rsidR="00125EC5" w:rsidRDefault="00F35505">
            <w:pPr>
              <w:jc w:val="left"/>
              <w:divId w:val="1"/>
            </w:pPr>
            <w:r>
              <w:rPr>
                <w:sz w:val="16"/>
              </w:rPr>
              <w:t>Hosui</w:t>
            </w:r>
          </w:p>
        </w:tc>
        <w:tc>
          <w:tcPr>
            <w:tcW w:w="1620" w:type="dxa"/>
            <w:tcBorders>
              <w:bottom w:val="dotted" w:sz="4" w:space="0" w:color="auto"/>
            </w:tcBorders>
            <w:vAlign w:val="center"/>
          </w:tcPr>
          <w:p w14:paraId="69D8AE81" w14:textId="77777777" w:rsidR="00125EC5" w:rsidRDefault="00F35505">
            <w:pPr>
              <w:jc w:val="center"/>
              <w:divId w:val="1"/>
            </w:pPr>
            <w:r>
              <w:rPr>
                <w:rFonts w:eastAsia="Arial"/>
                <w:sz w:val="16"/>
              </w:rPr>
              <w:t xml:space="preserve">1 </w:t>
            </w:r>
          </w:p>
        </w:tc>
      </w:tr>
      <w:tr w:rsidR="00125EC5" w14:paraId="6155B474" w14:textId="77777777">
        <w:trPr>
          <w:trHeight w:val="320"/>
        </w:trPr>
        <w:tc>
          <w:tcPr>
            <w:tcW w:w="1620" w:type="dxa"/>
            <w:gridSpan w:val="2"/>
            <w:vMerge/>
          </w:tcPr>
          <w:p w14:paraId="2853593A" w14:textId="77777777" w:rsidR="00125EC5" w:rsidRDefault="00125EC5"/>
        </w:tc>
        <w:tc>
          <w:tcPr>
            <w:tcW w:w="1620" w:type="dxa"/>
            <w:gridSpan w:val="2"/>
            <w:tcBorders>
              <w:bottom w:val="dotted" w:sz="4" w:space="0" w:color="auto"/>
            </w:tcBorders>
            <w:vAlign w:val="center"/>
          </w:tcPr>
          <w:p w14:paraId="2092DF2A" w14:textId="77777777" w:rsidR="00125EC5" w:rsidRDefault="00F35505">
            <w:pPr>
              <w:jc w:val="left"/>
              <w:divId w:val="1"/>
            </w:pPr>
            <w:r>
              <w:rPr>
                <w:sz w:val="16"/>
              </w:rPr>
              <w:t>thin to medium</w:t>
            </w:r>
          </w:p>
        </w:tc>
        <w:tc>
          <w:tcPr>
            <w:tcW w:w="1620" w:type="dxa"/>
            <w:gridSpan w:val="2"/>
            <w:tcBorders>
              <w:bottom w:val="dotted" w:sz="4" w:space="0" w:color="auto"/>
            </w:tcBorders>
            <w:vAlign w:val="center"/>
          </w:tcPr>
          <w:p w14:paraId="3D88009C" w14:textId="77777777" w:rsidR="00125EC5" w:rsidRDefault="00125EC5"/>
        </w:tc>
        <w:tc>
          <w:tcPr>
            <w:tcW w:w="1620" w:type="dxa"/>
            <w:tcBorders>
              <w:bottom w:val="dotted" w:sz="4" w:space="0" w:color="auto"/>
            </w:tcBorders>
            <w:vAlign w:val="center"/>
          </w:tcPr>
          <w:p w14:paraId="258C3CE9" w14:textId="77777777" w:rsidR="00125EC5" w:rsidRDefault="00125EC5"/>
        </w:tc>
        <w:tc>
          <w:tcPr>
            <w:tcW w:w="1620" w:type="dxa"/>
            <w:tcBorders>
              <w:bottom w:val="dotted" w:sz="4" w:space="0" w:color="auto"/>
            </w:tcBorders>
            <w:vAlign w:val="center"/>
          </w:tcPr>
          <w:p w14:paraId="10098120" w14:textId="77777777" w:rsidR="00125EC5" w:rsidRDefault="00125EC5"/>
        </w:tc>
        <w:tc>
          <w:tcPr>
            <w:tcW w:w="1620" w:type="dxa"/>
            <w:tcBorders>
              <w:bottom w:val="dotted" w:sz="4" w:space="0" w:color="auto"/>
            </w:tcBorders>
            <w:vAlign w:val="center"/>
          </w:tcPr>
          <w:p w14:paraId="57AB713B" w14:textId="77777777" w:rsidR="00125EC5" w:rsidRDefault="00125EC5"/>
        </w:tc>
        <w:tc>
          <w:tcPr>
            <w:tcW w:w="1620" w:type="dxa"/>
            <w:tcBorders>
              <w:bottom w:val="dotted" w:sz="4" w:space="0" w:color="auto"/>
            </w:tcBorders>
            <w:vAlign w:val="center"/>
          </w:tcPr>
          <w:p w14:paraId="6723BEA5" w14:textId="77777777" w:rsidR="00125EC5" w:rsidRDefault="00F35505">
            <w:pPr>
              <w:jc w:val="center"/>
              <w:divId w:val="1"/>
            </w:pPr>
            <w:r>
              <w:rPr>
                <w:rFonts w:eastAsia="Arial"/>
                <w:sz w:val="16"/>
              </w:rPr>
              <w:t xml:space="preserve">2 </w:t>
            </w:r>
          </w:p>
        </w:tc>
      </w:tr>
      <w:tr w:rsidR="00125EC5" w14:paraId="6E58CB3B" w14:textId="77777777">
        <w:trPr>
          <w:trHeight w:val="320"/>
        </w:trPr>
        <w:tc>
          <w:tcPr>
            <w:tcW w:w="1620" w:type="dxa"/>
            <w:gridSpan w:val="2"/>
            <w:vMerge/>
          </w:tcPr>
          <w:p w14:paraId="2FF8B14A" w14:textId="77777777" w:rsidR="00125EC5" w:rsidRDefault="00125EC5"/>
        </w:tc>
        <w:tc>
          <w:tcPr>
            <w:tcW w:w="1620" w:type="dxa"/>
            <w:gridSpan w:val="2"/>
            <w:tcBorders>
              <w:bottom w:val="dotted" w:sz="4" w:space="0" w:color="auto"/>
            </w:tcBorders>
            <w:vAlign w:val="center"/>
          </w:tcPr>
          <w:p w14:paraId="72B633FA" w14:textId="77777777" w:rsidR="00125EC5" w:rsidRDefault="00F35505">
            <w:pPr>
              <w:jc w:val="left"/>
              <w:divId w:val="1"/>
            </w:pPr>
            <w:r>
              <w:rPr>
                <w:sz w:val="16"/>
              </w:rPr>
              <w:t>medium</w:t>
            </w:r>
          </w:p>
        </w:tc>
        <w:tc>
          <w:tcPr>
            <w:tcW w:w="1620" w:type="dxa"/>
            <w:gridSpan w:val="2"/>
            <w:tcBorders>
              <w:bottom w:val="dotted" w:sz="4" w:space="0" w:color="auto"/>
            </w:tcBorders>
            <w:vAlign w:val="center"/>
          </w:tcPr>
          <w:p w14:paraId="52F504B1" w14:textId="77777777" w:rsidR="00125EC5" w:rsidRDefault="00125EC5"/>
        </w:tc>
        <w:tc>
          <w:tcPr>
            <w:tcW w:w="1620" w:type="dxa"/>
            <w:tcBorders>
              <w:bottom w:val="dotted" w:sz="4" w:space="0" w:color="auto"/>
            </w:tcBorders>
            <w:vAlign w:val="center"/>
          </w:tcPr>
          <w:p w14:paraId="1CC1D258" w14:textId="77777777" w:rsidR="00125EC5" w:rsidRDefault="00125EC5"/>
        </w:tc>
        <w:tc>
          <w:tcPr>
            <w:tcW w:w="1620" w:type="dxa"/>
            <w:tcBorders>
              <w:bottom w:val="dotted" w:sz="4" w:space="0" w:color="auto"/>
            </w:tcBorders>
            <w:vAlign w:val="center"/>
          </w:tcPr>
          <w:p w14:paraId="52AF3DDA" w14:textId="77777777" w:rsidR="00125EC5" w:rsidRDefault="00125EC5"/>
        </w:tc>
        <w:tc>
          <w:tcPr>
            <w:tcW w:w="1620" w:type="dxa"/>
            <w:tcBorders>
              <w:bottom w:val="dotted" w:sz="4" w:space="0" w:color="auto"/>
            </w:tcBorders>
            <w:vAlign w:val="center"/>
          </w:tcPr>
          <w:p w14:paraId="27E4C3C4" w14:textId="77777777" w:rsidR="00125EC5" w:rsidRDefault="00F35505">
            <w:pPr>
              <w:jc w:val="left"/>
              <w:divId w:val="1"/>
            </w:pPr>
            <w:r>
              <w:rPr>
                <w:sz w:val="16"/>
              </w:rPr>
              <w:t>Kosui, Niitaka</w:t>
            </w:r>
          </w:p>
        </w:tc>
        <w:tc>
          <w:tcPr>
            <w:tcW w:w="1620" w:type="dxa"/>
            <w:tcBorders>
              <w:bottom w:val="dotted" w:sz="4" w:space="0" w:color="auto"/>
            </w:tcBorders>
            <w:vAlign w:val="center"/>
          </w:tcPr>
          <w:p w14:paraId="0E36FB71" w14:textId="77777777" w:rsidR="00125EC5" w:rsidRDefault="00F35505">
            <w:pPr>
              <w:jc w:val="center"/>
              <w:divId w:val="1"/>
            </w:pPr>
            <w:r>
              <w:rPr>
                <w:rFonts w:eastAsia="Arial"/>
                <w:sz w:val="16"/>
              </w:rPr>
              <w:t xml:space="preserve">3 </w:t>
            </w:r>
          </w:p>
        </w:tc>
      </w:tr>
      <w:tr w:rsidR="00125EC5" w14:paraId="6D4D8B9E" w14:textId="77777777">
        <w:trPr>
          <w:trHeight w:val="320"/>
        </w:trPr>
        <w:tc>
          <w:tcPr>
            <w:tcW w:w="1620" w:type="dxa"/>
            <w:gridSpan w:val="2"/>
            <w:vMerge/>
          </w:tcPr>
          <w:p w14:paraId="5F798494" w14:textId="77777777" w:rsidR="00125EC5" w:rsidRDefault="00125EC5"/>
        </w:tc>
        <w:tc>
          <w:tcPr>
            <w:tcW w:w="1620" w:type="dxa"/>
            <w:gridSpan w:val="2"/>
            <w:tcBorders>
              <w:bottom w:val="dotted" w:sz="4" w:space="0" w:color="auto"/>
            </w:tcBorders>
            <w:vAlign w:val="center"/>
          </w:tcPr>
          <w:p w14:paraId="53DFFC34" w14:textId="77777777" w:rsidR="00125EC5" w:rsidRDefault="00F35505">
            <w:pPr>
              <w:jc w:val="left"/>
              <w:divId w:val="1"/>
            </w:pPr>
            <w:r>
              <w:rPr>
                <w:sz w:val="16"/>
              </w:rPr>
              <w:t>medium to thick</w:t>
            </w:r>
          </w:p>
        </w:tc>
        <w:tc>
          <w:tcPr>
            <w:tcW w:w="1620" w:type="dxa"/>
            <w:gridSpan w:val="2"/>
            <w:tcBorders>
              <w:bottom w:val="dotted" w:sz="4" w:space="0" w:color="auto"/>
            </w:tcBorders>
            <w:vAlign w:val="center"/>
          </w:tcPr>
          <w:p w14:paraId="52DB39F2" w14:textId="77777777" w:rsidR="00125EC5" w:rsidRDefault="00125EC5"/>
        </w:tc>
        <w:tc>
          <w:tcPr>
            <w:tcW w:w="1620" w:type="dxa"/>
            <w:tcBorders>
              <w:bottom w:val="dotted" w:sz="4" w:space="0" w:color="auto"/>
            </w:tcBorders>
            <w:vAlign w:val="center"/>
          </w:tcPr>
          <w:p w14:paraId="3F4AD7B3" w14:textId="77777777" w:rsidR="00125EC5" w:rsidRDefault="00125EC5"/>
        </w:tc>
        <w:tc>
          <w:tcPr>
            <w:tcW w:w="1620" w:type="dxa"/>
            <w:tcBorders>
              <w:bottom w:val="dotted" w:sz="4" w:space="0" w:color="auto"/>
            </w:tcBorders>
            <w:vAlign w:val="center"/>
          </w:tcPr>
          <w:p w14:paraId="3541BF40" w14:textId="77777777" w:rsidR="00125EC5" w:rsidRDefault="00125EC5"/>
        </w:tc>
        <w:tc>
          <w:tcPr>
            <w:tcW w:w="1620" w:type="dxa"/>
            <w:tcBorders>
              <w:bottom w:val="dotted" w:sz="4" w:space="0" w:color="auto"/>
            </w:tcBorders>
            <w:vAlign w:val="center"/>
          </w:tcPr>
          <w:p w14:paraId="3652D032" w14:textId="77777777" w:rsidR="00125EC5" w:rsidRDefault="00125EC5"/>
        </w:tc>
        <w:tc>
          <w:tcPr>
            <w:tcW w:w="1620" w:type="dxa"/>
            <w:tcBorders>
              <w:bottom w:val="dotted" w:sz="4" w:space="0" w:color="auto"/>
            </w:tcBorders>
            <w:vAlign w:val="center"/>
          </w:tcPr>
          <w:p w14:paraId="2209CEC1" w14:textId="77777777" w:rsidR="00125EC5" w:rsidRDefault="00F35505">
            <w:pPr>
              <w:jc w:val="center"/>
              <w:divId w:val="1"/>
            </w:pPr>
            <w:r>
              <w:rPr>
                <w:rFonts w:eastAsia="Arial"/>
                <w:sz w:val="16"/>
              </w:rPr>
              <w:t xml:space="preserve">4 </w:t>
            </w:r>
          </w:p>
        </w:tc>
      </w:tr>
      <w:tr w:rsidR="00125EC5" w14:paraId="2C2808F4" w14:textId="77777777">
        <w:trPr>
          <w:trHeight w:val="320"/>
        </w:trPr>
        <w:tc>
          <w:tcPr>
            <w:tcW w:w="1620" w:type="dxa"/>
            <w:gridSpan w:val="2"/>
            <w:vMerge/>
          </w:tcPr>
          <w:p w14:paraId="52F20D81" w14:textId="77777777" w:rsidR="00125EC5" w:rsidRDefault="00125EC5"/>
        </w:tc>
        <w:tc>
          <w:tcPr>
            <w:tcW w:w="1620" w:type="dxa"/>
            <w:gridSpan w:val="2"/>
            <w:tcBorders>
              <w:bottom w:val="dotted" w:sz="4" w:space="0" w:color="auto"/>
            </w:tcBorders>
            <w:vAlign w:val="center"/>
          </w:tcPr>
          <w:p w14:paraId="2AFCF74A" w14:textId="77777777" w:rsidR="00125EC5" w:rsidRDefault="00F35505">
            <w:pPr>
              <w:jc w:val="left"/>
              <w:divId w:val="1"/>
            </w:pPr>
            <w:r>
              <w:rPr>
                <w:sz w:val="16"/>
              </w:rPr>
              <w:t>thick</w:t>
            </w:r>
          </w:p>
        </w:tc>
        <w:tc>
          <w:tcPr>
            <w:tcW w:w="1620" w:type="dxa"/>
            <w:gridSpan w:val="2"/>
            <w:tcBorders>
              <w:bottom w:val="dotted" w:sz="4" w:space="0" w:color="auto"/>
            </w:tcBorders>
            <w:vAlign w:val="center"/>
          </w:tcPr>
          <w:p w14:paraId="45A79B2A" w14:textId="77777777" w:rsidR="00125EC5" w:rsidRDefault="00125EC5"/>
        </w:tc>
        <w:tc>
          <w:tcPr>
            <w:tcW w:w="1620" w:type="dxa"/>
            <w:tcBorders>
              <w:bottom w:val="dotted" w:sz="4" w:space="0" w:color="auto"/>
            </w:tcBorders>
            <w:vAlign w:val="center"/>
          </w:tcPr>
          <w:p w14:paraId="49F86676" w14:textId="77777777" w:rsidR="00125EC5" w:rsidRDefault="00125EC5"/>
        </w:tc>
        <w:tc>
          <w:tcPr>
            <w:tcW w:w="1620" w:type="dxa"/>
            <w:tcBorders>
              <w:bottom w:val="dotted" w:sz="4" w:space="0" w:color="auto"/>
            </w:tcBorders>
            <w:vAlign w:val="center"/>
          </w:tcPr>
          <w:p w14:paraId="597F8C4A" w14:textId="77777777" w:rsidR="00125EC5" w:rsidRDefault="00125EC5"/>
        </w:tc>
        <w:tc>
          <w:tcPr>
            <w:tcW w:w="1620" w:type="dxa"/>
            <w:tcBorders>
              <w:bottom w:val="dotted" w:sz="4" w:space="0" w:color="auto"/>
            </w:tcBorders>
            <w:vAlign w:val="center"/>
          </w:tcPr>
          <w:p w14:paraId="0D35E168" w14:textId="77777777" w:rsidR="00125EC5" w:rsidRDefault="00F35505">
            <w:pPr>
              <w:jc w:val="left"/>
              <w:divId w:val="1"/>
            </w:pPr>
            <w:r>
              <w:rPr>
                <w:sz w:val="16"/>
              </w:rPr>
              <w:t>Gold Nijisseiki</w:t>
            </w:r>
          </w:p>
        </w:tc>
        <w:tc>
          <w:tcPr>
            <w:tcW w:w="1620" w:type="dxa"/>
            <w:tcBorders>
              <w:bottom w:val="dotted" w:sz="4" w:space="0" w:color="auto"/>
            </w:tcBorders>
            <w:vAlign w:val="center"/>
          </w:tcPr>
          <w:p w14:paraId="6715032F" w14:textId="77777777" w:rsidR="00125EC5" w:rsidRDefault="00F35505">
            <w:pPr>
              <w:jc w:val="center"/>
              <w:divId w:val="1"/>
            </w:pPr>
            <w:r>
              <w:rPr>
                <w:rFonts w:eastAsia="Arial"/>
                <w:sz w:val="16"/>
              </w:rPr>
              <w:t xml:space="preserve">5 </w:t>
            </w:r>
          </w:p>
        </w:tc>
      </w:tr>
      <w:tr w:rsidR="00125EC5" w14:paraId="7945D075" w14:textId="77777777">
        <w:trPr>
          <w:trHeight w:val="360"/>
        </w:trPr>
        <w:tc>
          <w:tcPr>
            <w:tcW w:w="810" w:type="dxa"/>
            <w:tcBorders>
              <w:right w:val="dotted" w:sz="4" w:space="0" w:color="auto"/>
            </w:tcBorders>
            <w:shd w:val="clear" w:color="auto" w:fill="DFDFD7"/>
            <w:vAlign w:val="center"/>
          </w:tcPr>
          <w:p w14:paraId="16EC3B2E" w14:textId="77777777" w:rsidR="00125EC5" w:rsidRDefault="00F35505">
            <w:r>
              <w:rPr>
                <w:rFonts w:eastAsia="Arial"/>
                <w:b/>
                <w:sz w:val="16"/>
              </w:rPr>
              <w:t>50.</w:t>
            </w:r>
          </w:p>
        </w:tc>
        <w:tc>
          <w:tcPr>
            <w:tcW w:w="810" w:type="dxa"/>
            <w:tcBorders>
              <w:right w:val="dotted" w:sz="4" w:space="0" w:color="auto"/>
            </w:tcBorders>
            <w:shd w:val="clear" w:color="auto" w:fill="DFDFD7"/>
            <w:vAlign w:val="center"/>
          </w:tcPr>
          <w:p w14:paraId="7FA71292"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47807A74" w14:textId="77777777" w:rsidR="00125EC5" w:rsidRDefault="00F35505">
            <w:r>
              <w:rPr>
                <w:rFonts w:eastAsia="Arial"/>
                <w:b/>
                <w:sz w:val="16"/>
              </w:rPr>
              <w:t>QL</w:t>
            </w:r>
          </w:p>
        </w:tc>
        <w:tc>
          <w:tcPr>
            <w:tcW w:w="810" w:type="dxa"/>
            <w:tcBorders>
              <w:right w:val="dotted" w:sz="4" w:space="0" w:color="auto"/>
            </w:tcBorders>
            <w:shd w:val="clear" w:color="auto" w:fill="DFDFD7"/>
            <w:vAlign w:val="center"/>
          </w:tcPr>
          <w:p w14:paraId="26E68118" w14:textId="77777777" w:rsidR="00125EC5" w:rsidRDefault="00F35505">
            <w:r>
              <w:rPr>
                <w:rFonts w:eastAsia="Arial"/>
                <w:b/>
                <w:sz w:val="16"/>
              </w:rPr>
              <w:t>VG</w:t>
            </w:r>
          </w:p>
        </w:tc>
        <w:tc>
          <w:tcPr>
            <w:tcW w:w="810" w:type="dxa"/>
            <w:tcBorders>
              <w:right w:val="dotted" w:sz="4" w:space="0" w:color="auto"/>
            </w:tcBorders>
            <w:shd w:val="clear" w:color="auto" w:fill="DFDFD7"/>
            <w:vAlign w:val="center"/>
          </w:tcPr>
          <w:p w14:paraId="73F33E19"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55A230C1" w14:textId="77777777" w:rsidR="00125EC5" w:rsidRDefault="00F35505">
            <w:r>
              <w:rPr>
                <w:rFonts w:eastAsia="Arial"/>
                <w:b/>
                <w:sz w:val="16"/>
              </w:rPr>
              <w:t>(d)</w:t>
            </w:r>
          </w:p>
        </w:tc>
        <w:tc>
          <w:tcPr>
            <w:tcW w:w="1620" w:type="dxa"/>
            <w:shd w:val="clear" w:color="auto" w:fill="DFDFD7"/>
            <w:vAlign w:val="center"/>
          </w:tcPr>
          <w:p w14:paraId="4A3536B4" w14:textId="77777777" w:rsidR="00125EC5" w:rsidRDefault="00125EC5"/>
        </w:tc>
        <w:tc>
          <w:tcPr>
            <w:tcW w:w="1620" w:type="dxa"/>
            <w:shd w:val="clear" w:color="auto" w:fill="DFDFD7"/>
          </w:tcPr>
          <w:p w14:paraId="76806204" w14:textId="77777777" w:rsidR="00125EC5" w:rsidRDefault="00125EC5"/>
        </w:tc>
        <w:tc>
          <w:tcPr>
            <w:tcW w:w="1620" w:type="dxa"/>
            <w:shd w:val="clear" w:color="auto" w:fill="DFDFD7"/>
          </w:tcPr>
          <w:p w14:paraId="363D305C" w14:textId="77777777" w:rsidR="00125EC5" w:rsidRDefault="00125EC5"/>
        </w:tc>
        <w:tc>
          <w:tcPr>
            <w:tcW w:w="1620" w:type="dxa"/>
            <w:shd w:val="clear" w:color="auto" w:fill="DFDFD7"/>
          </w:tcPr>
          <w:p w14:paraId="64750B77" w14:textId="77777777" w:rsidR="00125EC5" w:rsidRDefault="00125EC5"/>
        </w:tc>
      </w:tr>
      <w:tr w:rsidR="00125EC5" w14:paraId="363006E2" w14:textId="77777777">
        <w:trPr>
          <w:trHeight w:val="440"/>
        </w:trPr>
        <w:tc>
          <w:tcPr>
            <w:tcW w:w="1620" w:type="dxa"/>
            <w:gridSpan w:val="2"/>
            <w:vMerge w:val="restart"/>
          </w:tcPr>
          <w:p w14:paraId="065B1EDB" w14:textId="77777777" w:rsidR="00125EC5" w:rsidRDefault="00125EC5"/>
        </w:tc>
        <w:tc>
          <w:tcPr>
            <w:tcW w:w="1620" w:type="dxa"/>
            <w:gridSpan w:val="2"/>
            <w:tcBorders>
              <w:bottom w:val="dotted" w:sz="4" w:space="0" w:color="auto"/>
            </w:tcBorders>
          </w:tcPr>
          <w:p w14:paraId="70BB5EE5" w14:textId="77777777" w:rsidR="00125EC5" w:rsidRDefault="00F35505">
            <w:pPr>
              <w:spacing w:before="113" w:after="113"/>
              <w:jc w:val="left"/>
              <w:divId w:val="1"/>
            </w:pPr>
            <w:r>
              <w:rPr>
                <w:b/>
                <w:sz w:val="16"/>
              </w:rPr>
              <w:t>Fruit: swelling of stalk</w:t>
            </w:r>
          </w:p>
        </w:tc>
        <w:tc>
          <w:tcPr>
            <w:tcW w:w="1620" w:type="dxa"/>
            <w:gridSpan w:val="2"/>
            <w:tcBorders>
              <w:bottom w:val="dotted" w:sz="4" w:space="0" w:color="auto"/>
            </w:tcBorders>
          </w:tcPr>
          <w:p w14:paraId="5F345EE4" w14:textId="77777777" w:rsidR="00125EC5" w:rsidRDefault="00125EC5"/>
        </w:tc>
        <w:tc>
          <w:tcPr>
            <w:tcW w:w="1620" w:type="dxa"/>
            <w:tcBorders>
              <w:bottom w:val="dotted" w:sz="4" w:space="0" w:color="auto"/>
            </w:tcBorders>
          </w:tcPr>
          <w:p w14:paraId="772939A6" w14:textId="77777777" w:rsidR="00125EC5" w:rsidRDefault="00125EC5"/>
        </w:tc>
        <w:tc>
          <w:tcPr>
            <w:tcW w:w="1620" w:type="dxa"/>
            <w:tcBorders>
              <w:bottom w:val="dotted" w:sz="4" w:space="0" w:color="auto"/>
            </w:tcBorders>
          </w:tcPr>
          <w:p w14:paraId="039599EF" w14:textId="77777777" w:rsidR="00125EC5" w:rsidRDefault="00125EC5"/>
        </w:tc>
        <w:tc>
          <w:tcPr>
            <w:tcW w:w="1620" w:type="dxa"/>
            <w:tcBorders>
              <w:bottom w:val="dotted" w:sz="4" w:space="0" w:color="auto"/>
            </w:tcBorders>
          </w:tcPr>
          <w:p w14:paraId="1D3F066C" w14:textId="77777777" w:rsidR="00125EC5" w:rsidRDefault="00125EC5"/>
        </w:tc>
        <w:tc>
          <w:tcPr>
            <w:tcW w:w="1620" w:type="dxa"/>
            <w:tcBorders>
              <w:bottom w:val="dotted" w:sz="4" w:space="0" w:color="auto"/>
            </w:tcBorders>
          </w:tcPr>
          <w:p w14:paraId="15E6113D" w14:textId="77777777" w:rsidR="00125EC5" w:rsidRDefault="00125EC5"/>
        </w:tc>
      </w:tr>
      <w:tr w:rsidR="00125EC5" w14:paraId="031B67C8" w14:textId="77777777">
        <w:trPr>
          <w:trHeight w:val="320"/>
        </w:trPr>
        <w:tc>
          <w:tcPr>
            <w:tcW w:w="1620" w:type="dxa"/>
            <w:gridSpan w:val="2"/>
            <w:vMerge/>
          </w:tcPr>
          <w:p w14:paraId="6B84EF01" w14:textId="77777777" w:rsidR="00125EC5" w:rsidRDefault="00125EC5"/>
        </w:tc>
        <w:tc>
          <w:tcPr>
            <w:tcW w:w="1620" w:type="dxa"/>
            <w:gridSpan w:val="2"/>
            <w:tcBorders>
              <w:bottom w:val="dotted" w:sz="4" w:space="0" w:color="auto"/>
            </w:tcBorders>
            <w:vAlign w:val="center"/>
          </w:tcPr>
          <w:p w14:paraId="65D1F092" w14:textId="77777777" w:rsidR="00125EC5" w:rsidRDefault="00F35505">
            <w:pPr>
              <w:jc w:val="left"/>
              <w:divId w:val="1"/>
            </w:pPr>
            <w:r>
              <w:rPr>
                <w:sz w:val="16"/>
              </w:rPr>
              <w:t>absent</w:t>
            </w:r>
          </w:p>
        </w:tc>
        <w:tc>
          <w:tcPr>
            <w:tcW w:w="1620" w:type="dxa"/>
            <w:gridSpan w:val="2"/>
            <w:tcBorders>
              <w:bottom w:val="dotted" w:sz="4" w:space="0" w:color="auto"/>
            </w:tcBorders>
            <w:vAlign w:val="center"/>
          </w:tcPr>
          <w:p w14:paraId="420710F1" w14:textId="77777777" w:rsidR="00125EC5" w:rsidRDefault="00125EC5"/>
        </w:tc>
        <w:tc>
          <w:tcPr>
            <w:tcW w:w="1620" w:type="dxa"/>
            <w:tcBorders>
              <w:bottom w:val="dotted" w:sz="4" w:space="0" w:color="auto"/>
            </w:tcBorders>
            <w:vAlign w:val="center"/>
          </w:tcPr>
          <w:p w14:paraId="2421C9B7" w14:textId="77777777" w:rsidR="00125EC5" w:rsidRDefault="00125EC5"/>
        </w:tc>
        <w:tc>
          <w:tcPr>
            <w:tcW w:w="1620" w:type="dxa"/>
            <w:tcBorders>
              <w:bottom w:val="dotted" w:sz="4" w:space="0" w:color="auto"/>
            </w:tcBorders>
            <w:vAlign w:val="center"/>
          </w:tcPr>
          <w:p w14:paraId="3F4434FE" w14:textId="77777777" w:rsidR="00125EC5" w:rsidRDefault="00125EC5"/>
        </w:tc>
        <w:tc>
          <w:tcPr>
            <w:tcW w:w="1620" w:type="dxa"/>
            <w:tcBorders>
              <w:bottom w:val="dotted" w:sz="4" w:space="0" w:color="auto"/>
            </w:tcBorders>
            <w:vAlign w:val="center"/>
          </w:tcPr>
          <w:p w14:paraId="36B1C100" w14:textId="77777777" w:rsidR="00125EC5" w:rsidRDefault="00F35505">
            <w:pPr>
              <w:jc w:val="left"/>
              <w:divId w:val="1"/>
            </w:pPr>
            <w:r>
              <w:rPr>
                <w:sz w:val="16"/>
              </w:rPr>
              <w:t>Hosui, Niitaka, Shinko</w:t>
            </w:r>
          </w:p>
        </w:tc>
        <w:tc>
          <w:tcPr>
            <w:tcW w:w="1620" w:type="dxa"/>
            <w:tcBorders>
              <w:bottom w:val="dotted" w:sz="4" w:space="0" w:color="auto"/>
            </w:tcBorders>
            <w:vAlign w:val="center"/>
          </w:tcPr>
          <w:p w14:paraId="5C45F6D6" w14:textId="77777777" w:rsidR="00125EC5" w:rsidRDefault="00F35505">
            <w:pPr>
              <w:jc w:val="center"/>
              <w:divId w:val="1"/>
            </w:pPr>
            <w:r>
              <w:rPr>
                <w:rFonts w:eastAsia="Arial"/>
                <w:sz w:val="16"/>
              </w:rPr>
              <w:t xml:space="preserve">1 </w:t>
            </w:r>
          </w:p>
        </w:tc>
      </w:tr>
      <w:tr w:rsidR="00125EC5" w14:paraId="34F6BFEF" w14:textId="77777777">
        <w:trPr>
          <w:trHeight w:val="320"/>
        </w:trPr>
        <w:tc>
          <w:tcPr>
            <w:tcW w:w="1620" w:type="dxa"/>
            <w:gridSpan w:val="2"/>
            <w:vMerge/>
          </w:tcPr>
          <w:p w14:paraId="4D6916AF" w14:textId="77777777" w:rsidR="00125EC5" w:rsidRDefault="00125EC5"/>
        </w:tc>
        <w:tc>
          <w:tcPr>
            <w:tcW w:w="1620" w:type="dxa"/>
            <w:gridSpan w:val="2"/>
            <w:tcBorders>
              <w:bottom w:val="dotted" w:sz="4" w:space="0" w:color="auto"/>
            </w:tcBorders>
            <w:vAlign w:val="center"/>
          </w:tcPr>
          <w:p w14:paraId="539805CD" w14:textId="77777777" w:rsidR="00125EC5" w:rsidRDefault="00F35505">
            <w:pPr>
              <w:jc w:val="left"/>
              <w:divId w:val="1"/>
            </w:pPr>
            <w:r>
              <w:rPr>
                <w:sz w:val="16"/>
              </w:rPr>
              <w:t>present</w:t>
            </w:r>
          </w:p>
        </w:tc>
        <w:tc>
          <w:tcPr>
            <w:tcW w:w="1620" w:type="dxa"/>
            <w:gridSpan w:val="2"/>
            <w:tcBorders>
              <w:bottom w:val="dotted" w:sz="4" w:space="0" w:color="auto"/>
            </w:tcBorders>
            <w:vAlign w:val="center"/>
          </w:tcPr>
          <w:p w14:paraId="0A236C3B" w14:textId="77777777" w:rsidR="00125EC5" w:rsidRDefault="00125EC5"/>
        </w:tc>
        <w:tc>
          <w:tcPr>
            <w:tcW w:w="1620" w:type="dxa"/>
            <w:tcBorders>
              <w:bottom w:val="dotted" w:sz="4" w:space="0" w:color="auto"/>
            </w:tcBorders>
            <w:vAlign w:val="center"/>
          </w:tcPr>
          <w:p w14:paraId="0BFBD659" w14:textId="77777777" w:rsidR="00125EC5" w:rsidRDefault="00125EC5"/>
        </w:tc>
        <w:tc>
          <w:tcPr>
            <w:tcW w:w="1620" w:type="dxa"/>
            <w:tcBorders>
              <w:bottom w:val="dotted" w:sz="4" w:space="0" w:color="auto"/>
            </w:tcBorders>
            <w:vAlign w:val="center"/>
          </w:tcPr>
          <w:p w14:paraId="575ACFAD" w14:textId="77777777" w:rsidR="00125EC5" w:rsidRDefault="00125EC5"/>
        </w:tc>
        <w:tc>
          <w:tcPr>
            <w:tcW w:w="1620" w:type="dxa"/>
            <w:tcBorders>
              <w:bottom w:val="dotted" w:sz="4" w:space="0" w:color="auto"/>
            </w:tcBorders>
            <w:vAlign w:val="center"/>
          </w:tcPr>
          <w:p w14:paraId="51DDF44B" w14:textId="77777777" w:rsidR="00125EC5" w:rsidRDefault="00F35505">
            <w:pPr>
              <w:jc w:val="left"/>
              <w:divId w:val="1"/>
            </w:pPr>
            <w:r>
              <w:rPr>
                <w:sz w:val="16"/>
              </w:rPr>
              <w:t>Gold Nijisseiki, Kosui</w:t>
            </w:r>
          </w:p>
        </w:tc>
        <w:tc>
          <w:tcPr>
            <w:tcW w:w="1620" w:type="dxa"/>
            <w:tcBorders>
              <w:bottom w:val="dotted" w:sz="4" w:space="0" w:color="auto"/>
            </w:tcBorders>
            <w:vAlign w:val="center"/>
          </w:tcPr>
          <w:p w14:paraId="4AF1AFEC" w14:textId="77777777" w:rsidR="00125EC5" w:rsidRDefault="00F35505">
            <w:pPr>
              <w:jc w:val="center"/>
              <w:divId w:val="1"/>
            </w:pPr>
            <w:r>
              <w:rPr>
                <w:rFonts w:eastAsia="Arial"/>
                <w:sz w:val="16"/>
              </w:rPr>
              <w:t xml:space="preserve">9 </w:t>
            </w:r>
          </w:p>
        </w:tc>
      </w:tr>
      <w:tr w:rsidR="00125EC5" w14:paraId="622EF2D6" w14:textId="77777777">
        <w:trPr>
          <w:trHeight w:val="360"/>
        </w:trPr>
        <w:tc>
          <w:tcPr>
            <w:tcW w:w="810" w:type="dxa"/>
            <w:tcBorders>
              <w:right w:val="dotted" w:sz="4" w:space="0" w:color="auto"/>
            </w:tcBorders>
            <w:shd w:val="clear" w:color="auto" w:fill="DFDFD7"/>
            <w:vAlign w:val="center"/>
          </w:tcPr>
          <w:p w14:paraId="792E0D6F" w14:textId="77777777" w:rsidR="00125EC5" w:rsidRDefault="00F35505">
            <w:r>
              <w:rPr>
                <w:rFonts w:eastAsia="Arial"/>
                <w:b/>
                <w:sz w:val="16"/>
              </w:rPr>
              <w:t>51.</w:t>
            </w:r>
          </w:p>
        </w:tc>
        <w:tc>
          <w:tcPr>
            <w:tcW w:w="810" w:type="dxa"/>
            <w:tcBorders>
              <w:right w:val="dotted" w:sz="4" w:space="0" w:color="auto"/>
            </w:tcBorders>
            <w:shd w:val="clear" w:color="auto" w:fill="DFDFD7"/>
            <w:vAlign w:val="center"/>
          </w:tcPr>
          <w:p w14:paraId="76C664D1"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34168BC1" w14:textId="77777777" w:rsidR="00125EC5" w:rsidRDefault="00F35505">
            <w:r>
              <w:rPr>
                <w:rFonts w:eastAsia="Arial"/>
                <w:b/>
                <w:sz w:val="16"/>
              </w:rPr>
              <w:t>PQ</w:t>
            </w:r>
          </w:p>
        </w:tc>
        <w:tc>
          <w:tcPr>
            <w:tcW w:w="810" w:type="dxa"/>
            <w:tcBorders>
              <w:right w:val="dotted" w:sz="4" w:space="0" w:color="auto"/>
            </w:tcBorders>
            <w:shd w:val="clear" w:color="auto" w:fill="DFDFD7"/>
            <w:vAlign w:val="center"/>
          </w:tcPr>
          <w:p w14:paraId="5FFC3F42" w14:textId="77777777" w:rsidR="00125EC5" w:rsidRDefault="00F35505">
            <w:r>
              <w:rPr>
                <w:rFonts w:eastAsia="Arial"/>
                <w:b/>
                <w:sz w:val="16"/>
              </w:rPr>
              <w:t>VG</w:t>
            </w:r>
          </w:p>
        </w:tc>
        <w:tc>
          <w:tcPr>
            <w:tcW w:w="810" w:type="dxa"/>
            <w:tcBorders>
              <w:right w:val="dotted" w:sz="4" w:space="0" w:color="auto"/>
            </w:tcBorders>
            <w:shd w:val="clear" w:color="auto" w:fill="DFDFD7"/>
            <w:vAlign w:val="center"/>
          </w:tcPr>
          <w:p w14:paraId="6B13A024"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6AF364C2" w14:textId="77777777" w:rsidR="00125EC5" w:rsidRDefault="00F35505">
            <w:r>
              <w:rPr>
                <w:rFonts w:eastAsia="Arial"/>
                <w:b/>
                <w:sz w:val="16"/>
              </w:rPr>
              <w:t>(d)</w:t>
            </w:r>
          </w:p>
        </w:tc>
        <w:tc>
          <w:tcPr>
            <w:tcW w:w="1620" w:type="dxa"/>
            <w:shd w:val="clear" w:color="auto" w:fill="DFDFD7"/>
            <w:vAlign w:val="center"/>
          </w:tcPr>
          <w:p w14:paraId="166D6509" w14:textId="77777777" w:rsidR="00125EC5" w:rsidRDefault="00125EC5"/>
        </w:tc>
        <w:tc>
          <w:tcPr>
            <w:tcW w:w="1620" w:type="dxa"/>
            <w:shd w:val="clear" w:color="auto" w:fill="DFDFD7"/>
          </w:tcPr>
          <w:p w14:paraId="7DC9B5CD" w14:textId="77777777" w:rsidR="00125EC5" w:rsidRDefault="00125EC5"/>
        </w:tc>
        <w:tc>
          <w:tcPr>
            <w:tcW w:w="1620" w:type="dxa"/>
            <w:shd w:val="clear" w:color="auto" w:fill="DFDFD7"/>
          </w:tcPr>
          <w:p w14:paraId="3E5067C4" w14:textId="77777777" w:rsidR="00125EC5" w:rsidRDefault="00125EC5"/>
        </w:tc>
        <w:tc>
          <w:tcPr>
            <w:tcW w:w="1620" w:type="dxa"/>
            <w:shd w:val="clear" w:color="auto" w:fill="DFDFD7"/>
          </w:tcPr>
          <w:p w14:paraId="2DA9B26E" w14:textId="77777777" w:rsidR="00125EC5" w:rsidRDefault="00125EC5"/>
        </w:tc>
      </w:tr>
      <w:tr w:rsidR="00125EC5" w14:paraId="268D28B2" w14:textId="77777777">
        <w:trPr>
          <w:trHeight w:val="440"/>
        </w:trPr>
        <w:tc>
          <w:tcPr>
            <w:tcW w:w="1620" w:type="dxa"/>
            <w:gridSpan w:val="2"/>
            <w:vMerge w:val="restart"/>
          </w:tcPr>
          <w:p w14:paraId="3E26E385" w14:textId="77777777" w:rsidR="00125EC5" w:rsidRDefault="00125EC5"/>
        </w:tc>
        <w:tc>
          <w:tcPr>
            <w:tcW w:w="1620" w:type="dxa"/>
            <w:gridSpan w:val="2"/>
            <w:tcBorders>
              <w:bottom w:val="dotted" w:sz="4" w:space="0" w:color="auto"/>
            </w:tcBorders>
          </w:tcPr>
          <w:p w14:paraId="74F32EBE" w14:textId="77777777" w:rsidR="00125EC5" w:rsidRDefault="00F35505">
            <w:pPr>
              <w:spacing w:before="113" w:after="113"/>
              <w:jc w:val="left"/>
              <w:divId w:val="1"/>
            </w:pPr>
            <w:r>
              <w:rPr>
                <w:b/>
                <w:sz w:val="16"/>
              </w:rPr>
              <w:t>Fruit: shape of core</w:t>
            </w:r>
          </w:p>
        </w:tc>
        <w:tc>
          <w:tcPr>
            <w:tcW w:w="1620" w:type="dxa"/>
            <w:gridSpan w:val="2"/>
            <w:tcBorders>
              <w:bottom w:val="dotted" w:sz="4" w:space="0" w:color="auto"/>
            </w:tcBorders>
          </w:tcPr>
          <w:p w14:paraId="30552F87" w14:textId="77777777" w:rsidR="00125EC5" w:rsidRDefault="00125EC5"/>
        </w:tc>
        <w:tc>
          <w:tcPr>
            <w:tcW w:w="1620" w:type="dxa"/>
            <w:tcBorders>
              <w:bottom w:val="dotted" w:sz="4" w:space="0" w:color="auto"/>
            </w:tcBorders>
          </w:tcPr>
          <w:p w14:paraId="4F0D154D" w14:textId="77777777" w:rsidR="00125EC5" w:rsidRDefault="00125EC5"/>
        </w:tc>
        <w:tc>
          <w:tcPr>
            <w:tcW w:w="1620" w:type="dxa"/>
            <w:tcBorders>
              <w:bottom w:val="dotted" w:sz="4" w:space="0" w:color="auto"/>
            </w:tcBorders>
          </w:tcPr>
          <w:p w14:paraId="43F6FAD9" w14:textId="77777777" w:rsidR="00125EC5" w:rsidRDefault="00125EC5"/>
        </w:tc>
        <w:tc>
          <w:tcPr>
            <w:tcW w:w="1620" w:type="dxa"/>
            <w:tcBorders>
              <w:bottom w:val="dotted" w:sz="4" w:space="0" w:color="auto"/>
            </w:tcBorders>
          </w:tcPr>
          <w:p w14:paraId="7502226F" w14:textId="77777777" w:rsidR="00125EC5" w:rsidRDefault="00125EC5"/>
        </w:tc>
        <w:tc>
          <w:tcPr>
            <w:tcW w:w="1620" w:type="dxa"/>
            <w:tcBorders>
              <w:bottom w:val="dotted" w:sz="4" w:space="0" w:color="auto"/>
            </w:tcBorders>
          </w:tcPr>
          <w:p w14:paraId="6DEFE0BA" w14:textId="77777777" w:rsidR="00125EC5" w:rsidRDefault="00125EC5"/>
        </w:tc>
      </w:tr>
      <w:tr w:rsidR="00125EC5" w14:paraId="7BD02323" w14:textId="77777777">
        <w:trPr>
          <w:trHeight w:val="320"/>
        </w:trPr>
        <w:tc>
          <w:tcPr>
            <w:tcW w:w="1620" w:type="dxa"/>
            <w:gridSpan w:val="2"/>
            <w:vMerge/>
          </w:tcPr>
          <w:p w14:paraId="105F0883" w14:textId="77777777" w:rsidR="00125EC5" w:rsidRDefault="00125EC5"/>
        </w:tc>
        <w:tc>
          <w:tcPr>
            <w:tcW w:w="1620" w:type="dxa"/>
            <w:gridSpan w:val="2"/>
            <w:tcBorders>
              <w:bottom w:val="dotted" w:sz="4" w:space="0" w:color="auto"/>
            </w:tcBorders>
            <w:vAlign w:val="center"/>
          </w:tcPr>
          <w:p w14:paraId="28D646E2" w14:textId="77777777" w:rsidR="00125EC5" w:rsidRDefault="00F35505">
            <w:pPr>
              <w:jc w:val="left"/>
              <w:divId w:val="1"/>
            </w:pPr>
            <w:r>
              <w:rPr>
                <w:sz w:val="16"/>
              </w:rPr>
              <w:t>narrow ovate</w:t>
            </w:r>
          </w:p>
        </w:tc>
        <w:tc>
          <w:tcPr>
            <w:tcW w:w="1620" w:type="dxa"/>
            <w:gridSpan w:val="2"/>
            <w:tcBorders>
              <w:bottom w:val="dotted" w:sz="4" w:space="0" w:color="auto"/>
            </w:tcBorders>
            <w:vAlign w:val="center"/>
          </w:tcPr>
          <w:p w14:paraId="3F6A15E8" w14:textId="77777777" w:rsidR="00125EC5" w:rsidRDefault="00125EC5"/>
        </w:tc>
        <w:tc>
          <w:tcPr>
            <w:tcW w:w="1620" w:type="dxa"/>
            <w:tcBorders>
              <w:bottom w:val="dotted" w:sz="4" w:space="0" w:color="auto"/>
            </w:tcBorders>
            <w:vAlign w:val="center"/>
          </w:tcPr>
          <w:p w14:paraId="63D73BE6" w14:textId="77777777" w:rsidR="00125EC5" w:rsidRDefault="00125EC5"/>
        </w:tc>
        <w:tc>
          <w:tcPr>
            <w:tcW w:w="1620" w:type="dxa"/>
            <w:tcBorders>
              <w:bottom w:val="dotted" w:sz="4" w:space="0" w:color="auto"/>
            </w:tcBorders>
            <w:vAlign w:val="center"/>
          </w:tcPr>
          <w:p w14:paraId="5321BF7E" w14:textId="77777777" w:rsidR="00125EC5" w:rsidRDefault="00125EC5"/>
        </w:tc>
        <w:tc>
          <w:tcPr>
            <w:tcW w:w="1620" w:type="dxa"/>
            <w:tcBorders>
              <w:bottom w:val="dotted" w:sz="4" w:space="0" w:color="auto"/>
            </w:tcBorders>
            <w:vAlign w:val="center"/>
          </w:tcPr>
          <w:p w14:paraId="50BC35EA" w14:textId="77777777" w:rsidR="00125EC5" w:rsidRDefault="00F35505">
            <w:pPr>
              <w:jc w:val="left"/>
              <w:divId w:val="1"/>
            </w:pPr>
            <w:r>
              <w:rPr>
                <w:sz w:val="16"/>
              </w:rPr>
              <w:t>Yakumo</w:t>
            </w:r>
          </w:p>
        </w:tc>
        <w:tc>
          <w:tcPr>
            <w:tcW w:w="1620" w:type="dxa"/>
            <w:tcBorders>
              <w:bottom w:val="dotted" w:sz="4" w:space="0" w:color="auto"/>
            </w:tcBorders>
            <w:vAlign w:val="center"/>
          </w:tcPr>
          <w:p w14:paraId="5F6D367C" w14:textId="77777777" w:rsidR="00125EC5" w:rsidRDefault="00F35505">
            <w:pPr>
              <w:jc w:val="center"/>
              <w:divId w:val="1"/>
            </w:pPr>
            <w:r>
              <w:rPr>
                <w:rFonts w:eastAsia="Arial"/>
                <w:sz w:val="16"/>
              </w:rPr>
              <w:t xml:space="preserve">1 </w:t>
            </w:r>
          </w:p>
        </w:tc>
      </w:tr>
      <w:tr w:rsidR="00125EC5" w14:paraId="55EF0433" w14:textId="77777777">
        <w:trPr>
          <w:trHeight w:val="320"/>
        </w:trPr>
        <w:tc>
          <w:tcPr>
            <w:tcW w:w="1620" w:type="dxa"/>
            <w:gridSpan w:val="2"/>
            <w:vMerge/>
          </w:tcPr>
          <w:p w14:paraId="7AE0EBB9" w14:textId="77777777" w:rsidR="00125EC5" w:rsidRDefault="00125EC5"/>
        </w:tc>
        <w:tc>
          <w:tcPr>
            <w:tcW w:w="1620" w:type="dxa"/>
            <w:gridSpan w:val="2"/>
            <w:tcBorders>
              <w:bottom w:val="dotted" w:sz="4" w:space="0" w:color="auto"/>
            </w:tcBorders>
            <w:vAlign w:val="center"/>
          </w:tcPr>
          <w:p w14:paraId="21C01BB5" w14:textId="77777777" w:rsidR="00125EC5" w:rsidRDefault="00F35505">
            <w:pPr>
              <w:jc w:val="left"/>
              <w:divId w:val="1"/>
            </w:pPr>
            <w:r>
              <w:rPr>
                <w:sz w:val="16"/>
              </w:rPr>
              <w:t>broad ovate</w:t>
            </w:r>
          </w:p>
        </w:tc>
        <w:tc>
          <w:tcPr>
            <w:tcW w:w="1620" w:type="dxa"/>
            <w:gridSpan w:val="2"/>
            <w:tcBorders>
              <w:bottom w:val="dotted" w:sz="4" w:space="0" w:color="auto"/>
            </w:tcBorders>
            <w:vAlign w:val="center"/>
          </w:tcPr>
          <w:p w14:paraId="61F3C033" w14:textId="77777777" w:rsidR="00125EC5" w:rsidRDefault="00125EC5"/>
        </w:tc>
        <w:tc>
          <w:tcPr>
            <w:tcW w:w="1620" w:type="dxa"/>
            <w:tcBorders>
              <w:bottom w:val="dotted" w:sz="4" w:space="0" w:color="auto"/>
            </w:tcBorders>
            <w:vAlign w:val="center"/>
          </w:tcPr>
          <w:p w14:paraId="5F214F60" w14:textId="77777777" w:rsidR="00125EC5" w:rsidRDefault="00125EC5"/>
        </w:tc>
        <w:tc>
          <w:tcPr>
            <w:tcW w:w="1620" w:type="dxa"/>
            <w:tcBorders>
              <w:bottom w:val="dotted" w:sz="4" w:space="0" w:color="auto"/>
            </w:tcBorders>
            <w:vAlign w:val="center"/>
          </w:tcPr>
          <w:p w14:paraId="1BEEF077" w14:textId="77777777" w:rsidR="00125EC5" w:rsidRDefault="00125EC5"/>
        </w:tc>
        <w:tc>
          <w:tcPr>
            <w:tcW w:w="1620" w:type="dxa"/>
            <w:tcBorders>
              <w:bottom w:val="dotted" w:sz="4" w:space="0" w:color="auto"/>
            </w:tcBorders>
            <w:vAlign w:val="center"/>
          </w:tcPr>
          <w:p w14:paraId="388BCFDC" w14:textId="77777777" w:rsidR="00125EC5" w:rsidRDefault="00F35505">
            <w:pPr>
              <w:jc w:val="left"/>
              <w:divId w:val="1"/>
            </w:pPr>
            <w:r>
              <w:rPr>
                <w:sz w:val="16"/>
              </w:rPr>
              <w:t>Kosui</w:t>
            </w:r>
          </w:p>
        </w:tc>
        <w:tc>
          <w:tcPr>
            <w:tcW w:w="1620" w:type="dxa"/>
            <w:tcBorders>
              <w:bottom w:val="dotted" w:sz="4" w:space="0" w:color="auto"/>
            </w:tcBorders>
            <w:vAlign w:val="center"/>
          </w:tcPr>
          <w:p w14:paraId="66B20176" w14:textId="77777777" w:rsidR="00125EC5" w:rsidRDefault="00F35505">
            <w:pPr>
              <w:jc w:val="center"/>
              <w:divId w:val="1"/>
            </w:pPr>
            <w:r>
              <w:rPr>
                <w:rFonts w:eastAsia="Arial"/>
                <w:sz w:val="16"/>
              </w:rPr>
              <w:t xml:space="preserve">2 </w:t>
            </w:r>
          </w:p>
        </w:tc>
      </w:tr>
      <w:tr w:rsidR="00125EC5" w14:paraId="70E5F61F" w14:textId="77777777">
        <w:trPr>
          <w:trHeight w:val="320"/>
        </w:trPr>
        <w:tc>
          <w:tcPr>
            <w:tcW w:w="1620" w:type="dxa"/>
            <w:gridSpan w:val="2"/>
            <w:vMerge/>
          </w:tcPr>
          <w:p w14:paraId="4D810DCA" w14:textId="77777777" w:rsidR="00125EC5" w:rsidRDefault="00125EC5"/>
        </w:tc>
        <w:tc>
          <w:tcPr>
            <w:tcW w:w="1620" w:type="dxa"/>
            <w:gridSpan w:val="2"/>
            <w:tcBorders>
              <w:bottom w:val="dotted" w:sz="4" w:space="0" w:color="auto"/>
            </w:tcBorders>
            <w:vAlign w:val="center"/>
          </w:tcPr>
          <w:p w14:paraId="6AFAE27C" w14:textId="77777777" w:rsidR="00125EC5" w:rsidRDefault="00F35505">
            <w:pPr>
              <w:jc w:val="left"/>
              <w:divId w:val="1"/>
            </w:pPr>
            <w:r>
              <w:rPr>
                <w:sz w:val="16"/>
              </w:rPr>
              <w:t>narrow fusiform</w:t>
            </w:r>
          </w:p>
        </w:tc>
        <w:tc>
          <w:tcPr>
            <w:tcW w:w="1620" w:type="dxa"/>
            <w:gridSpan w:val="2"/>
            <w:tcBorders>
              <w:bottom w:val="dotted" w:sz="4" w:space="0" w:color="auto"/>
            </w:tcBorders>
            <w:vAlign w:val="center"/>
          </w:tcPr>
          <w:p w14:paraId="35CFA2AA" w14:textId="77777777" w:rsidR="00125EC5" w:rsidRDefault="00125EC5"/>
        </w:tc>
        <w:tc>
          <w:tcPr>
            <w:tcW w:w="1620" w:type="dxa"/>
            <w:tcBorders>
              <w:bottom w:val="dotted" w:sz="4" w:space="0" w:color="auto"/>
            </w:tcBorders>
            <w:vAlign w:val="center"/>
          </w:tcPr>
          <w:p w14:paraId="79A011B8" w14:textId="77777777" w:rsidR="00125EC5" w:rsidRDefault="00125EC5"/>
        </w:tc>
        <w:tc>
          <w:tcPr>
            <w:tcW w:w="1620" w:type="dxa"/>
            <w:tcBorders>
              <w:bottom w:val="dotted" w:sz="4" w:space="0" w:color="auto"/>
            </w:tcBorders>
            <w:vAlign w:val="center"/>
          </w:tcPr>
          <w:p w14:paraId="0CD4C85E" w14:textId="77777777" w:rsidR="00125EC5" w:rsidRDefault="00125EC5"/>
        </w:tc>
        <w:tc>
          <w:tcPr>
            <w:tcW w:w="1620" w:type="dxa"/>
            <w:tcBorders>
              <w:bottom w:val="dotted" w:sz="4" w:space="0" w:color="auto"/>
            </w:tcBorders>
            <w:vAlign w:val="center"/>
          </w:tcPr>
          <w:p w14:paraId="5A176FD3" w14:textId="77777777" w:rsidR="00125EC5" w:rsidRDefault="00F35505">
            <w:pPr>
              <w:jc w:val="left"/>
              <w:divId w:val="1"/>
            </w:pPr>
            <w:r>
              <w:rPr>
                <w:sz w:val="16"/>
              </w:rPr>
              <w:t>Kumoi</w:t>
            </w:r>
          </w:p>
        </w:tc>
        <w:tc>
          <w:tcPr>
            <w:tcW w:w="1620" w:type="dxa"/>
            <w:tcBorders>
              <w:bottom w:val="dotted" w:sz="4" w:space="0" w:color="auto"/>
            </w:tcBorders>
            <w:vAlign w:val="center"/>
          </w:tcPr>
          <w:p w14:paraId="5029DBE6" w14:textId="77777777" w:rsidR="00125EC5" w:rsidRDefault="00F35505">
            <w:pPr>
              <w:jc w:val="center"/>
              <w:divId w:val="1"/>
            </w:pPr>
            <w:r>
              <w:rPr>
                <w:rFonts w:eastAsia="Arial"/>
                <w:sz w:val="16"/>
              </w:rPr>
              <w:t xml:space="preserve">3 </w:t>
            </w:r>
          </w:p>
        </w:tc>
      </w:tr>
      <w:tr w:rsidR="00125EC5" w14:paraId="78FE8CF2" w14:textId="77777777">
        <w:trPr>
          <w:trHeight w:val="320"/>
        </w:trPr>
        <w:tc>
          <w:tcPr>
            <w:tcW w:w="1620" w:type="dxa"/>
            <w:gridSpan w:val="2"/>
            <w:vMerge/>
          </w:tcPr>
          <w:p w14:paraId="411FEEDC" w14:textId="77777777" w:rsidR="00125EC5" w:rsidRDefault="00125EC5"/>
        </w:tc>
        <w:tc>
          <w:tcPr>
            <w:tcW w:w="1620" w:type="dxa"/>
            <w:gridSpan w:val="2"/>
            <w:tcBorders>
              <w:bottom w:val="dotted" w:sz="4" w:space="0" w:color="auto"/>
            </w:tcBorders>
            <w:vAlign w:val="center"/>
          </w:tcPr>
          <w:p w14:paraId="011B4179" w14:textId="77777777" w:rsidR="00125EC5" w:rsidRDefault="00F35505">
            <w:pPr>
              <w:jc w:val="left"/>
              <w:divId w:val="1"/>
            </w:pPr>
            <w:r>
              <w:rPr>
                <w:sz w:val="16"/>
              </w:rPr>
              <w:t>broad fusiform</w:t>
            </w:r>
          </w:p>
        </w:tc>
        <w:tc>
          <w:tcPr>
            <w:tcW w:w="1620" w:type="dxa"/>
            <w:gridSpan w:val="2"/>
            <w:tcBorders>
              <w:bottom w:val="dotted" w:sz="4" w:space="0" w:color="auto"/>
            </w:tcBorders>
            <w:vAlign w:val="center"/>
          </w:tcPr>
          <w:p w14:paraId="0DAB6061" w14:textId="77777777" w:rsidR="00125EC5" w:rsidRDefault="00125EC5"/>
        </w:tc>
        <w:tc>
          <w:tcPr>
            <w:tcW w:w="1620" w:type="dxa"/>
            <w:tcBorders>
              <w:bottom w:val="dotted" w:sz="4" w:space="0" w:color="auto"/>
            </w:tcBorders>
            <w:vAlign w:val="center"/>
          </w:tcPr>
          <w:p w14:paraId="029D1D2B" w14:textId="77777777" w:rsidR="00125EC5" w:rsidRDefault="00125EC5"/>
        </w:tc>
        <w:tc>
          <w:tcPr>
            <w:tcW w:w="1620" w:type="dxa"/>
            <w:tcBorders>
              <w:bottom w:val="dotted" w:sz="4" w:space="0" w:color="auto"/>
            </w:tcBorders>
            <w:vAlign w:val="center"/>
          </w:tcPr>
          <w:p w14:paraId="6074B4E0" w14:textId="77777777" w:rsidR="00125EC5" w:rsidRDefault="00125EC5"/>
        </w:tc>
        <w:tc>
          <w:tcPr>
            <w:tcW w:w="1620" w:type="dxa"/>
            <w:tcBorders>
              <w:bottom w:val="dotted" w:sz="4" w:space="0" w:color="auto"/>
            </w:tcBorders>
            <w:vAlign w:val="center"/>
          </w:tcPr>
          <w:p w14:paraId="784BEB0D" w14:textId="77777777" w:rsidR="00125EC5" w:rsidRDefault="00F35505">
            <w:pPr>
              <w:jc w:val="left"/>
              <w:divId w:val="1"/>
            </w:pPr>
            <w:r>
              <w:rPr>
                <w:sz w:val="16"/>
              </w:rPr>
              <w:t>Gold Nijisseiki, Hosui, Niitaka</w:t>
            </w:r>
          </w:p>
        </w:tc>
        <w:tc>
          <w:tcPr>
            <w:tcW w:w="1620" w:type="dxa"/>
            <w:tcBorders>
              <w:bottom w:val="dotted" w:sz="4" w:space="0" w:color="auto"/>
            </w:tcBorders>
            <w:vAlign w:val="center"/>
          </w:tcPr>
          <w:p w14:paraId="13853994" w14:textId="77777777" w:rsidR="00125EC5" w:rsidRDefault="00F35505">
            <w:pPr>
              <w:jc w:val="center"/>
              <w:divId w:val="1"/>
            </w:pPr>
            <w:r>
              <w:rPr>
                <w:rFonts w:eastAsia="Arial"/>
                <w:sz w:val="16"/>
              </w:rPr>
              <w:t xml:space="preserve">4 </w:t>
            </w:r>
          </w:p>
        </w:tc>
      </w:tr>
      <w:tr w:rsidR="00125EC5" w14:paraId="6F8A79EB" w14:textId="77777777">
        <w:trPr>
          <w:trHeight w:val="360"/>
        </w:trPr>
        <w:tc>
          <w:tcPr>
            <w:tcW w:w="810" w:type="dxa"/>
            <w:tcBorders>
              <w:right w:val="dotted" w:sz="4" w:space="0" w:color="auto"/>
            </w:tcBorders>
            <w:shd w:val="clear" w:color="auto" w:fill="DFDFD7"/>
            <w:vAlign w:val="center"/>
          </w:tcPr>
          <w:p w14:paraId="58722A3B" w14:textId="77777777" w:rsidR="00125EC5" w:rsidRDefault="00F35505">
            <w:r>
              <w:rPr>
                <w:rFonts w:eastAsia="Arial"/>
                <w:b/>
                <w:sz w:val="16"/>
              </w:rPr>
              <w:lastRenderedPageBreak/>
              <w:t>52.</w:t>
            </w:r>
          </w:p>
        </w:tc>
        <w:tc>
          <w:tcPr>
            <w:tcW w:w="810" w:type="dxa"/>
            <w:tcBorders>
              <w:right w:val="dotted" w:sz="4" w:space="0" w:color="auto"/>
            </w:tcBorders>
            <w:shd w:val="clear" w:color="auto" w:fill="DFDFD7"/>
            <w:vAlign w:val="center"/>
          </w:tcPr>
          <w:p w14:paraId="2ECAFF43"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3CAF8169" w14:textId="77777777" w:rsidR="00125EC5" w:rsidRDefault="00F35505">
            <w:r>
              <w:rPr>
                <w:rFonts w:eastAsia="Arial"/>
                <w:b/>
                <w:sz w:val="16"/>
              </w:rPr>
              <w:t>QN</w:t>
            </w:r>
          </w:p>
        </w:tc>
        <w:tc>
          <w:tcPr>
            <w:tcW w:w="810" w:type="dxa"/>
            <w:tcBorders>
              <w:right w:val="dotted" w:sz="4" w:space="0" w:color="auto"/>
            </w:tcBorders>
            <w:shd w:val="clear" w:color="auto" w:fill="DFDFD7"/>
            <w:vAlign w:val="center"/>
          </w:tcPr>
          <w:p w14:paraId="34046B58" w14:textId="77777777" w:rsidR="00125EC5" w:rsidRDefault="00F35505">
            <w:r>
              <w:rPr>
                <w:rFonts w:eastAsia="Arial"/>
                <w:b/>
                <w:sz w:val="16"/>
              </w:rPr>
              <w:t>MG/MS/VG</w:t>
            </w:r>
          </w:p>
        </w:tc>
        <w:tc>
          <w:tcPr>
            <w:tcW w:w="810" w:type="dxa"/>
            <w:tcBorders>
              <w:right w:val="dotted" w:sz="4" w:space="0" w:color="auto"/>
            </w:tcBorders>
            <w:shd w:val="clear" w:color="auto" w:fill="DFDFD7"/>
            <w:vAlign w:val="center"/>
          </w:tcPr>
          <w:p w14:paraId="2896CC69"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3C2CAFE3" w14:textId="77777777" w:rsidR="00125EC5" w:rsidRDefault="00F35505">
            <w:r>
              <w:rPr>
                <w:rFonts w:eastAsia="Arial"/>
                <w:b/>
                <w:sz w:val="16"/>
              </w:rPr>
              <w:t>(d)</w:t>
            </w:r>
          </w:p>
        </w:tc>
        <w:tc>
          <w:tcPr>
            <w:tcW w:w="1620" w:type="dxa"/>
            <w:shd w:val="clear" w:color="auto" w:fill="DFDFD7"/>
            <w:vAlign w:val="center"/>
          </w:tcPr>
          <w:p w14:paraId="196465D8" w14:textId="77777777" w:rsidR="00125EC5" w:rsidRDefault="00125EC5"/>
        </w:tc>
        <w:tc>
          <w:tcPr>
            <w:tcW w:w="1620" w:type="dxa"/>
            <w:shd w:val="clear" w:color="auto" w:fill="DFDFD7"/>
          </w:tcPr>
          <w:p w14:paraId="3BA3C2CC" w14:textId="77777777" w:rsidR="00125EC5" w:rsidRDefault="00125EC5"/>
        </w:tc>
        <w:tc>
          <w:tcPr>
            <w:tcW w:w="1620" w:type="dxa"/>
            <w:shd w:val="clear" w:color="auto" w:fill="DFDFD7"/>
          </w:tcPr>
          <w:p w14:paraId="1474CFD9" w14:textId="77777777" w:rsidR="00125EC5" w:rsidRDefault="00125EC5"/>
        </w:tc>
        <w:tc>
          <w:tcPr>
            <w:tcW w:w="1620" w:type="dxa"/>
            <w:shd w:val="clear" w:color="auto" w:fill="DFDFD7"/>
          </w:tcPr>
          <w:p w14:paraId="60567319" w14:textId="77777777" w:rsidR="00125EC5" w:rsidRDefault="00125EC5"/>
        </w:tc>
      </w:tr>
      <w:tr w:rsidR="00125EC5" w14:paraId="430C8ADA" w14:textId="77777777">
        <w:trPr>
          <w:trHeight w:val="440"/>
        </w:trPr>
        <w:tc>
          <w:tcPr>
            <w:tcW w:w="1620" w:type="dxa"/>
            <w:gridSpan w:val="2"/>
            <w:vMerge w:val="restart"/>
          </w:tcPr>
          <w:p w14:paraId="2E742588" w14:textId="77777777" w:rsidR="00125EC5" w:rsidRDefault="00125EC5"/>
        </w:tc>
        <w:tc>
          <w:tcPr>
            <w:tcW w:w="1620" w:type="dxa"/>
            <w:gridSpan w:val="2"/>
            <w:tcBorders>
              <w:bottom w:val="dotted" w:sz="4" w:space="0" w:color="auto"/>
            </w:tcBorders>
          </w:tcPr>
          <w:p w14:paraId="38D0A14E" w14:textId="77777777" w:rsidR="00125EC5" w:rsidRDefault="00F35505">
            <w:pPr>
              <w:spacing w:before="113" w:after="113"/>
              <w:jc w:val="left"/>
              <w:divId w:val="1"/>
            </w:pPr>
            <w:r>
              <w:rPr>
                <w:b/>
                <w:sz w:val="16"/>
              </w:rPr>
              <w:t>Fruit: ratio width of core/diameter of fruit</w:t>
            </w:r>
          </w:p>
        </w:tc>
        <w:tc>
          <w:tcPr>
            <w:tcW w:w="1620" w:type="dxa"/>
            <w:gridSpan w:val="2"/>
            <w:tcBorders>
              <w:bottom w:val="dotted" w:sz="4" w:space="0" w:color="auto"/>
            </w:tcBorders>
          </w:tcPr>
          <w:p w14:paraId="36C91171" w14:textId="77777777" w:rsidR="00125EC5" w:rsidRDefault="00125EC5"/>
        </w:tc>
        <w:tc>
          <w:tcPr>
            <w:tcW w:w="1620" w:type="dxa"/>
            <w:tcBorders>
              <w:bottom w:val="dotted" w:sz="4" w:space="0" w:color="auto"/>
            </w:tcBorders>
          </w:tcPr>
          <w:p w14:paraId="5AAEE94D" w14:textId="77777777" w:rsidR="00125EC5" w:rsidRDefault="00125EC5"/>
        </w:tc>
        <w:tc>
          <w:tcPr>
            <w:tcW w:w="1620" w:type="dxa"/>
            <w:tcBorders>
              <w:bottom w:val="dotted" w:sz="4" w:space="0" w:color="auto"/>
            </w:tcBorders>
          </w:tcPr>
          <w:p w14:paraId="0339133B" w14:textId="77777777" w:rsidR="00125EC5" w:rsidRDefault="00125EC5"/>
        </w:tc>
        <w:tc>
          <w:tcPr>
            <w:tcW w:w="1620" w:type="dxa"/>
            <w:tcBorders>
              <w:bottom w:val="dotted" w:sz="4" w:space="0" w:color="auto"/>
            </w:tcBorders>
          </w:tcPr>
          <w:p w14:paraId="3FA37342" w14:textId="77777777" w:rsidR="00125EC5" w:rsidRDefault="00125EC5"/>
        </w:tc>
        <w:tc>
          <w:tcPr>
            <w:tcW w:w="1620" w:type="dxa"/>
            <w:tcBorders>
              <w:bottom w:val="dotted" w:sz="4" w:space="0" w:color="auto"/>
            </w:tcBorders>
          </w:tcPr>
          <w:p w14:paraId="7C8986FD" w14:textId="77777777" w:rsidR="00125EC5" w:rsidRDefault="00125EC5"/>
        </w:tc>
      </w:tr>
      <w:tr w:rsidR="00125EC5" w14:paraId="5C4E1E08" w14:textId="77777777">
        <w:trPr>
          <w:trHeight w:val="320"/>
        </w:trPr>
        <w:tc>
          <w:tcPr>
            <w:tcW w:w="1620" w:type="dxa"/>
            <w:gridSpan w:val="2"/>
            <w:vMerge/>
          </w:tcPr>
          <w:p w14:paraId="5337993F" w14:textId="77777777" w:rsidR="00125EC5" w:rsidRDefault="00125EC5"/>
        </w:tc>
        <w:tc>
          <w:tcPr>
            <w:tcW w:w="1620" w:type="dxa"/>
            <w:gridSpan w:val="2"/>
            <w:tcBorders>
              <w:bottom w:val="dotted" w:sz="4" w:space="0" w:color="auto"/>
            </w:tcBorders>
            <w:vAlign w:val="center"/>
          </w:tcPr>
          <w:p w14:paraId="16FEEDBD" w14:textId="77777777" w:rsidR="00125EC5" w:rsidRDefault="00F35505">
            <w:pPr>
              <w:jc w:val="left"/>
              <w:divId w:val="1"/>
            </w:pPr>
            <w:r>
              <w:rPr>
                <w:sz w:val="16"/>
              </w:rPr>
              <w:t>very low</w:t>
            </w:r>
          </w:p>
        </w:tc>
        <w:tc>
          <w:tcPr>
            <w:tcW w:w="1620" w:type="dxa"/>
            <w:gridSpan w:val="2"/>
            <w:tcBorders>
              <w:bottom w:val="dotted" w:sz="4" w:space="0" w:color="auto"/>
            </w:tcBorders>
            <w:vAlign w:val="center"/>
          </w:tcPr>
          <w:p w14:paraId="4CF33C0F" w14:textId="77777777" w:rsidR="00125EC5" w:rsidRDefault="00125EC5"/>
        </w:tc>
        <w:tc>
          <w:tcPr>
            <w:tcW w:w="1620" w:type="dxa"/>
            <w:tcBorders>
              <w:bottom w:val="dotted" w:sz="4" w:space="0" w:color="auto"/>
            </w:tcBorders>
            <w:vAlign w:val="center"/>
          </w:tcPr>
          <w:p w14:paraId="2A53E178" w14:textId="77777777" w:rsidR="00125EC5" w:rsidRDefault="00125EC5"/>
        </w:tc>
        <w:tc>
          <w:tcPr>
            <w:tcW w:w="1620" w:type="dxa"/>
            <w:tcBorders>
              <w:bottom w:val="dotted" w:sz="4" w:space="0" w:color="auto"/>
            </w:tcBorders>
            <w:vAlign w:val="center"/>
          </w:tcPr>
          <w:p w14:paraId="6EFD8026" w14:textId="77777777" w:rsidR="00125EC5" w:rsidRDefault="00125EC5"/>
        </w:tc>
        <w:tc>
          <w:tcPr>
            <w:tcW w:w="1620" w:type="dxa"/>
            <w:tcBorders>
              <w:bottom w:val="dotted" w:sz="4" w:space="0" w:color="auto"/>
            </w:tcBorders>
            <w:vAlign w:val="center"/>
          </w:tcPr>
          <w:p w14:paraId="0E2A1D8E" w14:textId="77777777" w:rsidR="00125EC5" w:rsidRDefault="00125EC5"/>
        </w:tc>
        <w:tc>
          <w:tcPr>
            <w:tcW w:w="1620" w:type="dxa"/>
            <w:tcBorders>
              <w:bottom w:val="dotted" w:sz="4" w:space="0" w:color="auto"/>
            </w:tcBorders>
            <w:vAlign w:val="center"/>
          </w:tcPr>
          <w:p w14:paraId="00BC8BDC" w14:textId="77777777" w:rsidR="00125EC5" w:rsidRDefault="00F35505">
            <w:pPr>
              <w:jc w:val="center"/>
              <w:divId w:val="1"/>
            </w:pPr>
            <w:r>
              <w:rPr>
                <w:rFonts w:eastAsia="Arial"/>
                <w:sz w:val="16"/>
              </w:rPr>
              <w:t xml:space="preserve">1 </w:t>
            </w:r>
          </w:p>
        </w:tc>
      </w:tr>
      <w:tr w:rsidR="00125EC5" w14:paraId="61F63990" w14:textId="77777777">
        <w:trPr>
          <w:trHeight w:val="320"/>
        </w:trPr>
        <w:tc>
          <w:tcPr>
            <w:tcW w:w="1620" w:type="dxa"/>
            <w:gridSpan w:val="2"/>
            <w:vMerge/>
          </w:tcPr>
          <w:p w14:paraId="3BE31211" w14:textId="77777777" w:rsidR="00125EC5" w:rsidRDefault="00125EC5"/>
        </w:tc>
        <w:tc>
          <w:tcPr>
            <w:tcW w:w="1620" w:type="dxa"/>
            <w:gridSpan w:val="2"/>
            <w:tcBorders>
              <w:bottom w:val="dotted" w:sz="4" w:space="0" w:color="auto"/>
            </w:tcBorders>
            <w:vAlign w:val="center"/>
          </w:tcPr>
          <w:p w14:paraId="1138F078" w14:textId="77777777" w:rsidR="00125EC5" w:rsidRDefault="00F35505">
            <w:pPr>
              <w:jc w:val="left"/>
              <w:divId w:val="1"/>
            </w:pPr>
            <w:r>
              <w:rPr>
                <w:sz w:val="16"/>
              </w:rPr>
              <w:t>low</w:t>
            </w:r>
          </w:p>
        </w:tc>
        <w:tc>
          <w:tcPr>
            <w:tcW w:w="1620" w:type="dxa"/>
            <w:gridSpan w:val="2"/>
            <w:tcBorders>
              <w:bottom w:val="dotted" w:sz="4" w:space="0" w:color="auto"/>
            </w:tcBorders>
            <w:vAlign w:val="center"/>
          </w:tcPr>
          <w:p w14:paraId="506DDA59" w14:textId="77777777" w:rsidR="00125EC5" w:rsidRDefault="00125EC5"/>
        </w:tc>
        <w:tc>
          <w:tcPr>
            <w:tcW w:w="1620" w:type="dxa"/>
            <w:tcBorders>
              <w:bottom w:val="dotted" w:sz="4" w:space="0" w:color="auto"/>
            </w:tcBorders>
            <w:vAlign w:val="center"/>
          </w:tcPr>
          <w:p w14:paraId="215E6F5C" w14:textId="77777777" w:rsidR="00125EC5" w:rsidRDefault="00125EC5"/>
        </w:tc>
        <w:tc>
          <w:tcPr>
            <w:tcW w:w="1620" w:type="dxa"/>
            <w:tcBorders>
              <w:bottom w:val="dotted" w:sz="4" w:space="0" w:color="auto"/>
            </w:tcBorders>
            <w:vAlign w:val="center"/>
          </w:tcPr>
          <w:p w14:paraId="3EE2ECE5" w14:textId="77777777" w:rsidR="00125EC5" w:rsidRDefault="00125EC5"/>
        </w:tc>
        <w:tc>
          <w:tcPr>
            <w:tcW w:w="1620" w:type="dxa"/>
            <w:tcBorders>
              <w:bottom w:val="dotted" w:sz="4" w:space="0" w:color="auto"/>
            </w:tcBorders>
            <w:vAlign w:val="center"/>
          </w:tcPr>
          <w:p w14:paraId="22A6EA2E" w14:textId="77777777" w:rsidR="00125EC5" w:rsidRDefault="00F35505">
            <w:pPr>
              <w:jc w:val="left"/>
              <w:divId w:val="1"/>
            </w:pPr>
            <w:r>
              <w:rPr>
                <w:sz w:val="16"/>
              </w:rPr>
              <w:t>Kosui</w:t>
            </w:r>
          </w:p>
        </w:tc>
        <w:tc>
          <w:tcPr>
            <w:tcW w:w="1620" w:type="dxa"/>
            <w:tcBorders>
              <w:bottom w:val="dotted" w:sz="4" w:space="0" w:color="auto"/>
            </w:tcBorders>
            <w:vAlign w:val="center"/>
          </w:tcPr>
          <w:p w14:paraId="7872AA25" w14:textId="77777777" w:rsidR="00125EC5" w:rsidRDefault="00F35505">
            <w:pPr>
              <w:jc w:val="center"/>
              <w:divId w:val="1"/>
            </w:pPr>
            <w:r>
              <w:rPr>
                <w:rFonts w:eastAsia="Arial"/>
                <w:sz w:val="16"/>
              </w:rPr>
              <w:t xml:space="preserve">2 </w:t>
            </w:r>
          </w:p>
        </w:tc>
      </w:tr>
      <w:tr w:rsidR="00125EC5" w14:paraId="1EA0EC4D" w14:textId="77777777">
        <w:trPr>
          <w:trHeight w:val="320"/>
        </w:trPr>
        <w:tc>
          <w:tcPr>
            <w:tcW w:w="1620" w:type="dxa"/>
            <w:gridSpan w:val="2"/>
            <w:vMerge/>
          </w:tcPr>
          <w:p w14:paraId="3E0B2759" w14:textId="77777777" w:rsidR="00125EC5" w:rsidRDefault="00125EC5"/>
        </w:tc>
        <w:tc>
          <w:tcPr>
            <w:tcW w:w="1620" w:type="dxa"/>
            <w:gridSpan w:val="2"/>
            <w:tcBorders>
              <w:bottom w:val="dotted" w:sz="4" w:space="0" w:color="auto"/>
            </w:tcBorders>
            <w:vAlign w:val="center"/>
          </w:tcPr>
          <w:p w14:paraId="4CF15999" w14:textId="77777777" w:rsidR="00125EC5" w:rsidRDefault="00F35505">
            <w:pPr>
              <w:jc w:val="left"/>
              <w:divId w:val="1"/>
            </w:pPr>
            <w:r>
              <w:rPr>
                <w:sz w:val="16"/>
              </w:rPr>
              <w:t>medium</w:t>
            </w:r>
          </w:p>
        </w:tc>
        <w:tc>
          <w:tcPr>
            <w:tcW w:w="1620" w:type="dxa"/>
            <w:gridSpan w:val="2"/>
            <w:tcBorders>
              <w:bottom w:val="dotted" w:sz="4" w:space="0" w:color="auto"/>
            </w:tcBorders>
            <w:vAlign w:val="center"/>
          </w:tcPr>
          <w:p w14:paraId="62071B5F" w14:textId="77777777" w:rsidR="00125EC5" w:rsidRDefault="00125EC5"/>
        </w:tc>
        <w:tc>
          <w:tcPr>
            <w:tcW w:w="1620" w:type="dxa"/>
            <w:tcBorders>
              <w:bottom w:val="dotted" w:sz="4" w:space="0" w:color="auto"/>
            </w:tcBorders>
            <w:vAlign w:val="center"/>
          </w:tcPr>
          <w:p w14:paraId="45B1EEB7" w14:textId="77777777" w:rsidR="00125EC5" w:rsidRDefault="00125EC5"/>
        </w:tc>
        <w:tc>
          <w:tcPr>
            <w:tcW w:w="1620" w:type="dxa"/>
            <w:tcBorders>
              <w:bottom w:val="dotted" w:sz="4" w:space="0" w:color="auto"/>
            </w:tcBorders>
            <w:vAlign w:val="center"/>
          </w:tcPr>
          <w:p w14:paraId="561FCF33" w14:textId="77777777" w:rsidR="00125EC5" w:rsidRDefault="00125EC5"/>
        </w:tc>
        <w:tc>
          <w:tcPr>
            <w:tcW w:w="1620" w:type="dxa"/>
            <w:tcBorders>
              <w:bottom w:val="dotted" w:sz="4" w:space="0" w:color="auto"/>
            </w:tcBorders>
            <w:vAlign w:val="center"/>
          </w:tcPr>
          <w:p w14:paraId="1D5CC6E0" w14:textId="77777777" w:rsidR="00125EC5" w:rsidRDefault="00F35505">
            <w:pPr>
              <w:jc w:val="left"/>
              <w:divId w:val="1"/>
            </w:pPr>
            <w:r>
              <w:rPr>
                <w:sz w:val="16"/>
              </w:rPr>
              <w:t>Gold Nijisseiki, Hosui</w:t>
            </w:r>
          </w:p>
        </w:tc>
        <w:tc>
          <w:tcPr>
            <w:tcW w:w="1620" w:type="dxa"/>
            <w:tcBorders>
              <w:bottom w:val="dotted" w:sz="4" w:space="0" w:color="auto"/>
            </w:tcBorders>
            <w:vAlign w:val="center"/>
          </w:tcPr>
          <w:p w14:paraId="0B462FB5" w14:textId="77777777" w:rsidR="00125EC5" w:rsidRDefault="00F35505">
            <w:pPr>
              <w:jc w:val="center"/>
              <w:divId w:val="1"/>
            </w:pPr>
            <w:r>
              <w:rPr>
                <w:rFonts w:eastAsia="Arial"/>
                <w:sz w:val="16"/>
              </w:rPr>
              <w:t xml:space="preserve">3 </w:t>
            </w:r>
          </w:p>
        </w:tc>
      </w:tr>
      <w:tr w:rsidR="00125EC5" w14:paraId="5F05E485" w14:textId="77777777">
        <w:trPr>
          <w:trHeight w:val="320"/>
        </w:trPr>
        <w:tc>
          <w:tcPr>
            <w:tcW w:w="1620" w:type="dxa"/>
            <w:gridSpan w:val="2"/>
            <w:vMerge/>
          </w:tcPr>
          <w:p w14:paraId="1E960CA2" w14:textId="77777777" w:rsidR="00125EC5" w:rsidRDefault="00125EC5"/>
        </w:tc>
        <w:tc>
          <w:tcPr>
            <w:tcW w:w="1620" w:type="dxa"/>
            <w:gridSpan w:val="2"/>
            <w:tcBorders>
              <w:bottom w:val="dotted" w:sz="4" w:space="0" w:color="auto"/>
            </w:tcBorders>
            <w:vAlign w:val="center"/>
          </w:tcPr>
          <w:p w14:paraId="7D6F6157" w14:textId="77777777" w:rsidR="00125EC5" w:rsidRDefault="00F35505">
            <w:pPr>
              <w:jc w:val="left"/>
              <w:divId w:val="1"/>
            </w:pPr>
            <w:r>
              <w:rPr>
                <w:sz w:val="16"/>
              </w:rPr>
              <w:t>high</w:t>
            </w:r>
          </w:p>
        </w:tc>
        <w:tc>
          <w:tcPr>
            <w:tcW w:w="1620" w:type="dxa"/>
            <w:gridSpan w:val="2"/>
            <w:tcBorders>
              <w:bottom w:val="dotted" w:sz="4" w:space="0" w:color="auto"/>
            </w:tcBorders>
            <w:vAlign w:val="center"/>
          </w:tcPr>
          <w:p w14:paraId="34F6332D" w14:textId="77777777" w:rsidR="00125EC5" w:rsidRDefault="00125EC5"/>
        </w:tc>
        <w:tc>
          <w:tcPr>
            <w:tcW w:w="1620" w:type="dxa"/>
            <w:tcBorders>
              <w:bottom w:val="dotted" w:sz="4" w:space="0" w:color="auto"/>
            </w:tcBorders>
            <w:vAlign w:val="center"/>
          </w:tcPr>
          <w:p w14:paraId="641626D4" w14:textId="77777777" w:rsidR="00125EC5" w:rsidRDefault="00125EC5"/>
        </w:tc>
        <w:tc>
          <w:tcPr>
            <w:tcW w:w="1620" w:type="dxa"/>
            <w:tcBorders>
              <w:bottom w:val="dotted" w:sz="4" w:space="0" w:color="auto"/>
            </w:tcBorders>
            <w:vAlign w:val="center"/>
          </w:tcPr>
          <w:p w14:paraId="40DC78EB" w14:textId="77777777" w:rsidR="00125EC5" w:rsidRDefault="00125EC5"/>
        </w:tc>
        <w:tc>
          <w:tcPr>
            <w:tcW w:w="1620" w:type="dxa"/>
            <w:tcBorders>
              <w:bottom w:val="dotted" w:sz="4" w:space="0" w:color="auto"/>
            </w:tcBorders>
            <w:vAlign w:val="center"/>
          </w:tcPr>
          <w:p w14:paraId="6517AA68" w14:textId="77777777" w:rsidR="00125EC5" w:rsidRDefault="00F35505">
            <w:pPr>
              <w:jc w:val="left"/>
              <w:divId w:val="1"/>
            </w:pPr>
            <w:r>
              <w:rPr>
                <w:sz w:val="16"/>
              </w:rPr>
              <w:t>Shinko</w:t>
            </w:r>
          </w:p>
        </w:tc>
        <w:tc>
          <w:tcPr>
            <w:tcW w:w="1620" w:type="dxa"/>
            <w:tcBorders>
              <w:bottom w:val="dotted" w:sz="4" w:space="0" w:color="auto"/>
            </w:tcBorders>
            <w:vAlign w:val="center"/>
          </w:tcPr>
          <w:p w14:paraId="57F14C38" w14:textId="77777777" w:rsidR="00125EC5" w:rsidRDefault="00F35505">
            <w:pPr>
              <w:jc w:val="center"/>
              <w:divId w:val="1"/>
            </w:pPr>
            <w:r>
              <w:rPr>
                <w:rFonts w:eastAsia="Arial"/>
                <w:sz w:val="16"/>
              </w:rPr>
              <w:t xml:space="preserve">4 </w:t>
            </w:r>
          </w:p>
        </w:tc>
      </w:tr>
      <w:tr w:rsidR="00125EC5" w14:paraId="46DD0AEE" w14:textId="77777777">
        <w:trPr>
          <w:trHeight w:val="320"/>
        </w:trPr>
        <w:tc>
          <w:tcPr>
            <w:tcW w:w="1620" w:type="dxa"/>
            <w:gridSpan w:val="2"/>
            <w:vMerge/>
          </w:tcPr>
          <w:p w14:paraId="001CBCE7" w14:textId="77777777" w:rsidR="00125EC5" w:rsidRDefault="00125EC5"/>
        </w:tc>
        <w:tc>
          <w:tcPr>
            <w:tcW w:w="1620" w:type="dxa"/>
            <w:gridSpan w:val="2"/>
            <w:tcBorders>
              <w:bottom w:val="dotted" w:sz="4" w:space="0" w:color="auto"/>
            </w:tcBorders>
            <w:vAlign w:val="center"/>
          </w:tcPr>
          <w:p w14:paraId="6987A3AF" w14:textId="77777777" w:rsidR="00125EC5" w:rsidRDefault="00F35505">
            <w:pPr>
              <w:jc w:val="left"/>
              <w:divId w:val="1"/>
            </w:pPr>
            <w:r>
              <w:rPr>
                <w:sz w:val="16"/>
              </w:rPr>
              <w:t>very high</w:t>
            </w:r>
          </w:p>
        </w:tc>
        <w:tc>
          <w:tcPr>
            <w:tcW w:w="1620" w:type="dxa"/>
            <w:gridSpan w:val="2"/>
            <w:tcBorders>
              <w:bottom w:val="dotted" w:sz="4" w:space="0" w:color="auto"/>
            </w:tcBorders>
            <w:vAlign w:val="center"/>
          </w:tcPr>
          <w:p w14:paraId="139F7281" w14:textId="77777777" w:rsidR="00125EC5" w:rsidRDefault="00125EC5"/>
        </w:tc>
        <w:tc>
          <w:tcPr>
            <w:tcW w:w="1620" w:type="dxa"/>
            <w:tcBorders>
              <w:bottom w:val="dotted" w:sz="4" w:space="0" w:color="auto"/>
            </w:tcBorders>
            <w:vAlign w:val="center"/>
          </w:tcPr>
          <w:p w14:paraId="66F87F60" w14:textId="77777777" w:rsidR="00125EC5" w:rsidRDefault="00125EC5"/>
        </w:tc>
        <w:tc>
          <w:tcPr>
            <w:tcW w:w="1620" w:type="dxa"/>
            <w:tcBorders>
              <w:bottom w:val="dotted" w:sz="4" w:space="0" w:color="auto"/>
            </w:tcBorders>
            <w:vAlign w:val="center"/>
          </w:tcPr>
          <w:p w14:paraId="663B6EC6" w14:textId="77777777" w:rsidR="00125EC5" w:rsidRDefault="00125EC5"/>
        </w:tc>
        <w:tc>
          <w:tcPr>
            <w:tcW w:w="1620" w:type="dxa"/>
            <w:tcBorders>
              <w:bottom w:val="dotted" w:sz="4" w:space="0" w:color="auto"/>
            </w:tcBorders>
            <w:vAlign w:val="center"/>
          </w:tcPr>
          <w:p w14:paraId="11158729" w14:textId="77777777" w:rsidR="00125EC5" w:rsidRDefault="00125EC5"/>
        </w:tc>
        <w:tc>
          <w:tcPr>
            <w:tcW w:w="1620" w:type="dxa"/>
            <w:tcBorders>
              <w:bottom w:val="dotted" w:sz="4" w:space="0" w:color="auto"/>
            </w:tcBorders>
            <w:vAlign w:val="center"/>
          </w:tcPr>
          <w:p w14:paraId="01EEF296" w14:textId="77777777" w:rsidR="00125EC5" w:rsidRDefault="00F35505">
            <w:pPr>
              <w:jc w:val="center"/>
              <w:divId w:val="1"/>
            </w:pPr>
            <w:r>
              <w:rPr>
                <w:rFonts w:eastAsia="Arial"/>
                <w:sz w:val="16"/>
              </w:rPr>
              <w:t xml:space="preserve">5 </w:t>
            </w:r>
          </w:p>
        </w:tc>
      </w:tr>
      <w:tr w:rsidR="00125EC5" w14:paraId="7C344FDC" w14:textId="77777777">
        <w:trPr>
          <w:trHeight w:val="360"/>
        </w:trPr>
        <w:tc>
          <w:tcPr>
            <w:tcW w:w="810" w:type="dxa"/>
            <w:tcBorders>
              <w:right w:val="dotted" w:sz="4" w:space="0" w:color="auto"/>
            </w:tcBorders>
            <w:shd w:val="clear" w:color="auto" w:fill="DFDFD7"/>
            <w:vAlign w:val="center"/>
          </w:tcPr>
          <w:p w14:paraId="28F92D46" w14:textId="77777777" w:rsidR="00125EC5" w:rsidRDefault="00F35505">
            <w:r>
              <w:rPr>
                <w:rFonts w:eastAsia="Arial"/>
                <w:b/>
                <w:sz w:val="16"/>
              </w:rPr>
              <w:t>53.</w:t>
            </w:r>
          </w:p>
        </w:tc>
        <w:tc>
          <w:tcPr>
            <w:tcW w:w="810" w:type="dxa"/>
            <w:tcBorders>
              <w:right w:val="dotted" w:sz="4" w:space="0" w:color="auto"/>
            </w:tcBorders>
            <w:shd w:val="clear" w:color="auto" w:fill="DFDFD7"/>
            <w:vAlign w:val="center"/>
          </w:tcPr>
          <w:p w14:paraId="7A4A949E"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1A346876" w14:textId="77777777" w:rsidR="00125EC5" w:rsidRDefault="00F35505">
            <w:r>
              <w:rPr>
                <w:rFonts w:eastAsia="Arial"/>
                <w:b/>
                <w:sz w:val="16"/>
              </w:rPr>
              <w:t>QL</w:t>
            </w:r>
          </w:p>
        </w:tc>
        <w:tc>
          <w:tcPr>
            <w:tcW w:w="810" w:type="dxa"/>
            <w:tcBorders>
              <w:right w:val="dotted" w:sz="4" w:space="0" w:color="auto"/>
            </w:tcBorders>
            <w:shd w:val="clear" w:color="auto" w:fill="DFDFD7"/>
            <w:vAlign w:val="center"/>
          </w:tcPr>
          <w:p w14:paraId="67984278" w14:textId="77777777" w:rsidR="00125EC5" w:rsidRDefault="00F35505">
            <w:r>
              <w:rPr>
                <w:rFonts w:eastAsia="Arial"/>
                <w:b/>
                <w:sz w:val="16"/>
              </w:rPr>
              <w:t>VG</w:t>
            </w:r>
          </w:p>
        </w:tc>
        <w:tc>
          <w:tcPr>
            <w:tcW w:w="810" w:type="dxa"/>
            <w:tcBorders>
              <w:right w:val="dotted" w:sz="4" w:space="0" w:color="auto"/>
            </w:tcBorders>
            <w:shd w:val="clear" w:color="auto" w:fill="DFDFD7"/>
            <w:vAlign w:val="center"/>
          </w:tcPr>
          <w:p w14:paraId="573AD9FF" w14:textId="77777777" w:rsidR="00125EC5" w:rsidRDefault="00125EC5"/>
        </w:tc>
        <w:tc>
          <w:tcPr>
            <w:tcW w:w="810" w:type="dxa"/>
            <w:tcBorders>
              <w:right w:val="dotted" w:sz="4" w:space="0" w:color="auto"/>
            </w:tcBorders>
            <w:shd w:val="clear" w:color="auto" w:fill="DFDFD7"/>
            <w:vAlign w:val="center"/>
          </w:tcPr>
          <w:p w14:paraId="07C9F4C4" w14:textId="77777777" w:rsidR="00125EC5" w:rsidRDefault="00F35505">
            <w:r>
              <w:rPr>
                <w:rFonts w:eastAsia="Arial"/>
                <w:b/>
                <w:sz w:val="16"/>
              </w:rPr>
              <w:t>(d)</w:t>
            </w:r>
          </w:p>
        </w:tc>
        <w:tc>
          <w:tcPr>
            <w:tcW w:w="1620" w:type="dxa"/>
            <w:shd w:val="clear" w:color="auto" w:fill="DFDFD7"/>
            <w:vAlign w:val="center"/>
          </w:tcPr>
          <w:p w14:paraId="69BFB09C" w14:textId="77777777" w:rsidR="00125EC5" w:rsidRDefault="00125EC5"/>
        </w:tc>
        <w:tc>
          <w:tcPr>
            <w:tcW w:w="1620" w:type="dxa"/>
            <w:shd w:val="clear" w:color="auto" w:fill="DFDFD7"/>
          </w:tcPr>
          <w:p w14:paraId="79E72D5B" w14:textId="77777777" w:rsidR="00125EC5" w:rsidRDefault="00125EC5"/>
        </w:tc>
        <w:tc>
          <w:tcPr>
            <w:tcW w:w="1620" w:type="dxa"/>
            <w:shd w:val="clear" w:color="auto" w:fill="DFDFD7"/>
          </w:tcPr>
          <w:p w14:paraId="34C3F059" w14:textId="77777777" w:rsidR="00125EC5" w:rsidRDefault="00125EC5"/>
        </w:tc>
        <w:tc>
          <w:tcPr>
            <w:tcW w:w="1620" w:type="dxa"/>
            <w:shd w:val="clear" w:color="auto" w:fill="DFDFD7"/>
          </w:tcPr>
          <w:p w14:paraId="5BE85C93" w14:textId="77777777" w:rsidR="00125EC5" w:rsidRDefault="00125EC5"/>
        </w:tc>
      </w:tr>
      <w:tr w:rsidR="00125EC5" w14:paraId="0F1E804C" w14:textId="77777777">
        <w:trPr>
          <w:trHeight w:val="440"/>
        </w:trPr>
        <w:tc>
          <w:tcPr>
            <w:tcW w:w="1620" w:type="dxa"/>
            <w:gridSpan w:val="2"/>
            <w:vMerge w:val="restart"/>
          </w:tcPr>
          <w:p w14:paraId="7DE8B0AA" w14:textId="77777777" w:rsidR="00125EC5" w:rsidRDefault="00125EC5"/>
        </w:tc>
        <w:tc>
          <w:tcPr>
            <w:tcW w:w="1620" w:type="dxa"/>
            <w:gridSpan w:val="2"/>
            <w:tcBorders>
              <w:bottom w:val="dotted" w:sz="4" w:space="0" w:color="auto"/>
            </w:tcBorders>
          </w:tcPr>
          <w:p w14:paraId="62CE72CD" w14:textId="77777777" w:rsidR="00125EC5" w:rsidRDefault="00F35505">
            <w:pPr>
              <w:spacing w:before="113" w:after="113"/>
              <w:jc w:val="left"/>
              <w:divId w:val="1"/>
            </w:pPr>
            <w:r>
              <w:rPr>
                <w:b/>
                <w:sz w:val="16"/>
              </w:rPr>
              <w:t>Fruit: number of locules</w:t>
            </w:r>
          </w:p>
        </w:tc>
        <w:tc>
          <w:tcPr>
            <w:tcW w:w="1620" w:type="dxa"/>
            <w:gridSpan w:val="2"/>
            <w:tcBorders>
              <w:bottom w:val="dotted" w:sz="4" w:space="0" w:color="auto"/>
            </w:tcBorders>
          </w:tcPr>
          <w:p w14:paraId="251704DB" w14:textId="77777777" w:rsidR="00125EC5" w:rsidRDefault="00125EC5"/>
        </w:tc>
        <w:tc>
          <w:tcPr>
            <w:tcW w:w="1620" w:type="dxa"/>
            <w:tcBorders>
              <w:bottom w:val="dotted" w:sz="4" w:space="0" w:color="auto"/>
            </w:tcBorders>
          </w:tcPr>
          <w:p w14:paraId="7F220BFD" w14:textId="77777777" w:rsidR="00125EC5" w:rsidRDefault="00125EC5"/>
        </w:tc>
        <w:tc>
          <w:tcPr>
            <w:tcW w:w="1620" w:type="dxa"/>
            <w:tcBorders>
              <w:bottom w:val="dotted" w:sz="4" w:space="0" w:color="auto"/>
            </w:tcBorders>
          </w:tcPr>
          <w:p w14:paraId="5832DF39" w14:textId="77777777" w:rsidR="00125EC5" w:rsidRDefault="00125EC5"/>
        </w:tc>
        <w:tc>
          <w:tcPr>
            <w:tcW w:w="1620" w:type="dxa"/>
            <w:tcBorders>
              <w:bottom w:val="dotted" w:sz="4" w:space="0" w:color="auto"/>
            </w:tcBorders>
          </w:tcPr>
          <w:p w14:paraId="32AA605B" w14:textId="77777777" w:rsidR="00125EC5" w:rsidRDefault="00125EC5"/>
        </w:tc>
        <w:tc>
          <w:tcPr>
            <w:tcW w:w="1620" w:type="dxa"/>
            <w:tcBorders>
              <w:bottom w:val="dotted" w:sz="4" w:space="0" w:color="auto"/>
            </w:tcBorders>
          </w:tcPr>
          <w:p w14:paraId="4D3F43F2" w14:textId="77777777" w:rsidR="00125EC5" w:rsidRDefault="00125EC5"/>
        </w:tc>
      </w:tr>
      <w:tr w:rsidR="00125EC5" w14:paraId="40B046AB" w14:textId="77777777">
        <w:trPr>
          <w:trHeight w:val="320"/>
        </w:trPr>
        <w:tc>
          <w:tcPr>
            <w:tcW w:w="1620" w:type="dxa"/>
            <w:gridSpan w:val="2"/>
            <w:vMerge/>
          </w:tcPr>
          <w:p w14:paraId="202C8DDF" w14:textId="77777777" w:rsidR="00125EC5" w:rsidRDefault="00125EC5"/>
        </w:tc>
        <w:tc>
          <w:tcPr>
            <w:tcW w:w="1620" w:type="dxa"/>
            <w:gridSpan w:val="2"/>
            <w:tcBorders>
              <w:bottom w:val="dotted" w:sz="4" w:space="0" w:color="auto"/>
            </w:tcBorders>
            <w:vAlign w:val="center"/>
          </w:tcPr>
          <w:p w14:paraId="684B6892" w14:textId="77777777" w:rsidR="00125EC5" w:rsidRDefault="00F35505">
            <w:pPr>
              <w:jc w:val="left"/>
              <w:divId w:val="1"/>
            </w:pPr>
            <w:r>
              <w:rPr>
                <w:sz w:val="16"/>
              </w:rPr>
              <w:t>only 5</w:t>
            </w:r>
          </w:p>
        </w:tc>
        <w:tc>
          <w:tcPr>
            <w:tcW w:w="1620" w:type="dxa"/>
            <w:gridSpan w:val="2"/>
            <w:tcBorders>
              <w:bottom w:val="dotted" w:sz="4" w:space="0" w:color="auto"/>
            </w:tcBorders>
            <w:vAlign w:val="center"/>
          </w:tcPr>
          <w:p w14:paraId="2FF78A99" w14:textId="77777777" w:rsidR="00125EC5" w:rsidRDefault="00125EC5"/>
        </w:tc>
        <w:tc>
          <w:tcPr>
            <w:tcW w:w="1620" w:type="dxa"/>
            <w:tcBorders>
              <w:bottom w:val="dotted" w:sz="4" w:space="0" w:color="auto"/>
            </w:tcBorders>
            <w:vAlign w:val="center"/>
          </w:tcPr>
          <w:p w14:paraId="468CD617" w14:textId="77777777" w:rsidR="00125EC5" w:rsidRDefault="00125EC5"/>
        </w:tc>
        <w:tc>
          <w:tcPr>
            <w:tcW w:w="1620" w:type="dxa"/>
            <w:tcBorders>
              <w:bottom w:val="dotted" w:sz="4" w:space="0" w:color="auto"/>
            </w:tcBorders>
            <w:vAlign w:val="center"/>
          </w:tcPr>
          <w:p w14:paraId="23FE0746" w14:textId="77777777" w:rsidR="00125EC5" w:rsidRDefault="00125EC5"/>
        </w:tc>
        <w:tc>
          <w:tcPr>
            <w:tcW w:w="1620" w:type="dxa"/>
            <w:tcBorders>
              <w:bottom w:val="dotted" w:sz="4" w:space="0" w:color="auto"/>
            </w:tcBorders>
            <w:vAlign w:val="center"/>
          </w:tcPr>
          <w:p w14:paraId="6369D6E1" w14:textId="77777777" w:rsidR="00125EC5" w:rsidRDefault="00F35505">
            <w:pPr>
              <w:jc w:val="left"/>
              <w:divId w:val="1"/>
            </w:pPr>
            <w:r>
              <w:rPr>
                <w:sz w:val="16"/>
              </w:rPr>
              <w:t>Gold Nijisseiki, Hosui, Niitaka</w:t>
            </w:r>
          </w:p>
        </w:tc>
        <w:tc>
          <w:tcPr>
            <w:tcW w:w="1620" w:type="dxa"/>
            <w:tcBorders>
              <w:bottom w:val="dotted" w:sz="4" w:space="0" w:color="auto"/>
            </w:tcBorders>
            <w:vAlign w:val="center"/>
          </w:tcPr>
          <w:p w14:paraId="6E655665" w14:textId="77777777" w:rsidR="00125EC5" w:rsidRDefault="00F35505">
            <w:pPr>
              <w:jc w:val="center"/>
              <w:divId w:val="1"/>
            </w:pPr>
            <w:r>
              <w:rPr>
                <w:rFonts w:eastAsia="Arial"/>
                <w:sz w:val="16"/>
              </w:rPr>
              <w:t xml:space="preserve">1 </w:t>
            </w:r>
          </w:p>
        </w:tc>
      </w:tr>
      <w:tr w:rsidR="00125EC5" w14:paraId="55636C20" w14:textId="77777777">
        <w:trPr>
          <w:trHeight w:val="320"/>
        </w:trPr>
        <w:tc>
          <w:tcPr>
            <w:tcW w:w="1620" w:type="dxa"/>
            <w:gridSpan w:val="2"/>
            <w:vMerge/>
          </w:tcPr>
          <w:p w14:paraId="4593F034" w14:textId="77777777" w:rsidR="00125EC5" w:rsidRDefault="00125EC5"/>
        </w:tc>
        <w:tc>
          <w:tcPr>
            <w:tcW w:w="1620" w:type="dxa"/>
            <w:gridSpan w:val="2"/>
            <w:tcBorders>
              <w:bottom w:val="dotted" w:sz="4" w:space="0" w:color="auto"/>
            </w:tcBorders>
            <w:vAlign w:val="center"/>
          </w:tcPr>
          <w:p w14:paraId="5772CBD0" w14:textId="77777777" w:rsidR="00125EC5" w:rsidRDefault="00F35505">
            <w:pPr>
              <w:jc w:val="left"/>
              <w:divId w:val="1"/>
            </w:pPr>
            <w:r>
              <w:rPr>
                <w:sz w:val="16"/>
              </w:rPr>
              <w:t>more than 5</w:t>
            </w:r>
          </w:p>
        </w:tc>
        <w:tc>
          <w:tcPr>
            <w:tcW w:w="1620" w:type="dxa"/>
            <w:gridSpan w:val="2"/>
            <w:tcBorders>
              <w:bottom w:val="dotted" w:sz="4" w:space="0" w:color="auto"/>
            </w:tcBorders>
            <w:vAlign w:val="center"/>
          </w:tcPr>
          <w:p w14:paraId="6A01CAFE" w14:textId="77777777" w:rsidR="00125EC5" w:rsidRDefault="00125EC5"/>
        </w:tc>
        <w:tc>
          <w:tcPr>
            <w:tcW w:w="1620" w:type="dxa"/>
            <w:tcBorders>
              <w:bottom w:val="dotted" w:sz="4" w:space="0" w:color="auto"/>
            </w:tcBorders>
            <w:vAlign w:val="center"/>
          </w:tcPr>
          <w:p w14:paraId="61D569B5" w14:textId="77777777" w:rsidR="00125EC5" w:rsidRDefault="00125EC5"/>
        </w:tc>
        <w:tc>
          <w:tcPr>
            <w:tcW w:w="1620" w:type="dxa"/>
            <w:tcBorders>
              <w:bottom w:val="dotted" w:sz="4" w:space="0" w:color="auto"/>
            </w:tcBorders>
            <w:vAlign w:val="center"/>
          </w:tcPr>
          <w:p w14:paraId="5345331F" w14:textId="77777777" w:rsidR="00125EC5" w:rsidRDefault="00125EC5"/>
        </w:tc>
        <w:tc>
          <w:tcPr>
            <w:tcW w:w="1620" w:type="dxa"/>
            <w:tcBorders>
              <w:bottom w:val="dotted" w:sz="4" w:space="0" w:color="auto"/>
            </w:tcBorders>
            <w:vAlign w:val="center"/>
          </w:tcPr>
          <w:p w14:paraId="20C71B75" w14:textId="77777777" w:rsidR="00125EC5" w:rsidRDefault="00F35505">
            <w:pPr>
              <w:jc w:val="left"/>
              <w:divId w:val="1"/>
            </w:pPr>
            <w:r>
              <w:rPr>
                <w:sz w:val="16"/>
              </w:rPr>
              <w:t>Kosui</w:t>
            </w:r>
          </w:p>
        </w:tc>
        <w:tc>
          <w:tcPr>
            <w:tcW w:w="1620" w:type="dxa"/>
            <w:tcBorders>
              <w:bottom w:val="dotted" w:sz="4" w:space="0" w:color="auto"/>
            </w:tcBorders>
            <w:vAlign w:val="center"/>
          </w:tcPr>
          <w:p w14:paraId="11752043" w14:textId="77777777" w:rsidR="00125EC5" w:rsidRDefault="00F35505">
            <w:pPr>
              <w:jc w:val="center"/>
              <w:divId w:val="1"/>
            </w:pPr>
            <w:r>
              <w:rPr>
                <w:rFonts w:eastAsia="Arial"/>
                <w:sz w:val="16"/>
              </w:rPr>
              <w:t xml:space="preserve">2 </w:t>
            </w:r>
          </w:p>
        </w:tc>
      </w:tr>
      <w:tr w:rsidR="00125EC5" w14:paraId="13F88F91" w14:textId="77777777">
        <w:trPr>
          <w:trHeight w:val="360"/>
        </w:trPr>
        <w:tc>
          <w:tcPr>
            <w:tcW w:w="810" w:type="dxa"/>
            <w:tcBorders>
              <w:right w:val="dotted" w:sz="4" w:space="0" w:color="auto"/>
            </w:tcBorders>
            <w:shd w:val="clear" w:color="auto" w:fill="DFDFD7"/>
            <w:vAlign w:val="center"/>
          </w:tcPr>
          <w:p w14:paraId="6237F3E5" w14:textId="77777777" w:rsidR="00125EC5" w:rsidRDefault="00F35505">
            <w:r>
              <w:rPr>
                <w:rFonts w:eastAsia="Arial"/>
                <w:b/>
                <w:sz w:val="16"/>
              </w:rPr>
              <w:t>54.</w:t>
            </w:r>
          </w:p>
        </w:tc>
        <w:tc>
          <w:tcPr>
            <w:tcW w:w="810" w:type="dxa"/>
            <w:tcBorders>
              <w:right w:val="dotted" w:sz="4" w:space="0" w:color="auto"/>
            </w:tcBorders>
            <w:shd w:val="clear" w:color="auto" w:fill="DFDFD7"/>
            <w:vAlign w:val="center"/>
          </w:tcPr>
          <w:p w14:paraId="17948417"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379C2F69" w14:textId="77777777" w:rsidR="00125EC5" w:rsidRDefault="00F35505">
            <w:r>
              <w:rPr>
                <w:rFonts w:eastAsia="Arial"/>
                <w:b/>
                <w:sz w:val="16"/>
              </w:rPr>
              <w:t>PQ</w:t>
            </w:r>
          </w:p>
        </w:tc>
        <w:tc>
          <w:tcPr>
            <w:tcW w:w="810" w:type="dxa"/>
            <w:tcBorders>
              <w:right w:val="dotted" w:sz="4" w:space="0" w:color="auto"/>
            </w:tcBorders>
            <w:shd w:val="clear" w:color="auto" w:fill="DFDFD7"/>
            <w:vAlign w:val="center"/>
          </w:tcPr>
          <w:p w14:paraId="7DD3ACCD" w14:textId="77777777" w:rsidR="00125EC5" w:rsidRDefault="00F35505">
            <w:r>
              <w:rPr>
                <w:rFonts w:eastAsia="Arial"/>
                <w:b/>
                <w:sz w:val="16"/>
              </w:rPr>
              <w:t>VG</w:t>
            </w:r>
          </w:p>
        </w:tc>
        <w:tc>
          <w:tcPr>
            <w:tcW w:w="810" w:type="dxa"/>
            <w:tcBorders>
              <w:right w:val="dotted" w:sz="4" w:space="0" w:color="auto"/>
            </w:tcBorders>
            <w:shd w:val="clear" w:color="auto" w:fill="DFDFD7"/>
            <w:vAlign w:val="center"/>
          </w:tcPr>
          <w:p w14:paraId="3C9936A0" w14:textId="77777777" w:rsidR="00125EC5" w:rsidRDefault="00125EC5"/>
        </w:tc>
        <w:tc>
          <w:tcPr>
            <w:tcW w:w="810" w:type="dxa"/>
            <w:tcBorders>
              <w:right w:val="dotted" w:sz="4" w:space="0" w:color="auto"/>
            </w:tcBorders>
            <w:shd w:val="clear" w:color="auto" w:fill="DFDFD7"/>
            <w:vAlign w:val="center"/>
          </w:tcPr>
          <w:p w14:paraId="5CD15F3B" w14:textId="77777777" w:rsidR="00125EC5" w:rsidRDefault="00F35505">
            <w:r>
              <w:rPr>
                <w:rFonts w:eastAsia="Arial"/>
                <w:b/>
                <w:sz w:val="16"/>
              </w:rPr>
              <w:t>(d)</w:t>
            </w:r>
          </w:p>
        </w:tc>
        <w:tc>
          <w:tcPr>
            <w:tcW w:w="1620" w:type="dxa"/>
            <w:shd w:val="clear" w:color="auto" w:fill="DFDFD7"/>
            <w:vAlign w:val="center"/>
          </w:tcPr>
          <w:p w14:paraId="673F42BB" w14:textId="77777777" w:rsidR="00125EC5" w:rsidRDefault="00125EC5"/>
        </w:tc>
        <w:tc>
          <w:tcPr>
            <w:tcW w:w="1620" w:type="dxa"/>
            <w:shd w:val="clear" w:color="auto" w:fill="DFDFD7"/>
          </w:tcPr>
          <w:p w14:paraId="00EFFA25" w14:textId="77777777" w:rsidR="00125EC5" w:rsidRDefault="00125EC5"/>
        </w:tc>
        <w:tc>
          <w:tcPr>
            <w:tcW w:w="1620" w:type="dxa"/>
            <w:shd w:val="clear" w:color="auto" w:fill="DFDFD7"/>
          </w:tcPr>
          <w:p w14:paraId="115C1ABC" w14:textId="77777777" w:rsidR="00125EC5" w:rsidRDefault="00125EC5"/>
        </w:tc>
        <w:tc>
          <w:tcPr>
            <w:tcW w:w="1620" w:type="dxa"/>
            <w:shd w:val="clear" w:color="auto" w:fill="DFDFD7"/>
          </w:tcPr>
          <w:p w14:paraId="157A681B" w14:textId="77777777" w:rsidR="00125EC5" w:rsidRDefault="00125EC5"/>
        </w:tc>
      </w:tr>
      <w:tr w:rsidR="00125EC5" w14:paraId="7210D0BE" w14:textId="77777777">
        <w:trPr>
          <w:trHeight w:val="440"/>
        </w:trPr>
        <w:tc>
          <w:tcPr>
            <w:tcW w:w="1620" w:type="dxa"/>
            <w:gridSpan w:val="2"/>
            <w:vMerge w:val="restart"/>
          </w:tcPr>
          <w:p w14:paraId="41A86EE7" w14:textId="77777777" w:rsidR="00125EC5" w:rsidRDefault="00125EC5"/>
        </w:tc>
        <w:tc>
          <w:tcPr>
            <w:tcW w:w="1620" w:type="dxa"/>
            <w:gridSpan w:val="2"/>
            <w:tcBorders>
              <w:bottom w:val="dotted" w:sz="4" w:space="0" w:color="auto"/>
            </w:tcBorders>
          </w:tcPr>
          <w:p w14:paraId="75B35F1B" w14:textId="77777777" w:rsidR="00125EC5" w:rsidRDefault="00F35505">
            <w:pPr>
              <w:spacing w:before="113" w:after="113"/>
              <w:jc w:val="left"/>
              <w:divId w:val="1"/>
            </w:pPr>
            <w:r>
              <w:rPr>
                <w:b/>
                <w:sz w:val="16"/>
              </w:rPr>
              <w:t>Fruit: color of flesh</w:t>
            </w:r>
          </w:p>
        </w:tc>
        <w:tc>
          <w:tcPr>
            <w:tcW w:w="1620" w:type="dxa"/>
            <w:gridSpan w:val="2"/>
            <w:tcBorders>
              <w:bottom w:val="dotted" w:sz="4" w:space="0" w:color="auto"/>
            </w:tcBorders>
          </w:tcPr>
          <w:p w14:paraId="7D548664" w14:textId="77777777" w:rsidR="00125EC5" w:rsidRDefault="00125EC5"/>
        </w:tc>
        <w:tc>
          <w:tcPr>
            <w:tcW w:w="1620" w:type="dxa"/>
            <w:tcBorders>
              <w:bottom w:val="dotted" w:sz="4" w:space="0" w:color="auto"/>
            </w:tcBorders>
          </w:tcPr>
          <w:p w14:paraId="2EB4A6A3" w14:textId="77777777" w:rsidR="00125EC5" w:rsidRDefault="00125EC5"/>
        </w:tc>
        <w:tc>
          <w:tcPr>
            <w:tcW w:w="1620" w:type="dxa"/>
            <w:tcBorders>
              <w:bottom w:val="dotted" w:sz="4" w:space="0" w:color="auto"/>
            </w:tcBorders>
          </w:tcPr>
          <w:p w14:paraId="63697BE0" w14:textId="77777777" w:rsidR="00125EC5" w:rsidRDefault="00125EC5"/>
        </w:tc>
        <w:tc>
          <w:tcPr>
            <w:tcW w:w="1620" w:type="dxa"/>
            <w:tcBorders>
              <w:bottom w:val="dotted" w:sz="4" w:space="0" w:color="auto"/>
            </w:tcBorders>
          </w:tcPr>
          <w:p w14:paraId="60C23736" w14:textId="77777777" w:rsidR="00125EC5" w:rsidRDefault="00125EC5"/>
        </w:tc>
        <w:tc>
          <w:tcPr>
            <w:tcW w:w="1620" w:type="dxa"/>
            <w:tcBorders>
              <w:bottom w:val="dotted" w:sz="4" w:space="0" w:color="auto"/>
            </w:tcBorders>
          </w:tcPr>
          <w:p w14:paraId="15CCEF9B" w14:textId="77777777" w:rsidR="00125EC5" w:rsidRDefault="00125EC5"/>
        </w:tc>
      </w:tr>
      <w:tr w:rsidR="00125EC5" w14:paraId="6A7E8DED" w14:textId="77777777">
        <w:trPr>
          <w:trHeight w:val="320"/>
        </w:trPr>
        <w:tc>
          <w:tcPr>
            <w:tcW w:w="1620" w:type="dxa"/>
            <w:gridSpan w:val="2"/>
            <w:vMerge/>
          </w:tcPr>
          <w:p w14:paraId="0A24F526" w14:textId="77777777" w:rsidR="00125EC5" w:rsidRDefault="00125EC5"/>
        </w:tc>
        <w:tc>
          <w:tcPr>
            <w:tcW w:w="1620" w:type="dxa"/>
            <w:gridSpan w:val="2"/>
            <w:tcBorders>
              <w:bottom w:val="dotted" w:sz="4" w:space="0" w:color="auto"/>
            </w:tcBorders>
            <w:vAlign w:val="center"/>
          </w:tcPr>
          <w:p w14:paraId="46DD6A7A" w14:textId="77777777" w:rsidR="00125EC5" w:rsidRDefault="00F35505">
            <w:pPr>
              <w:jc w:val="left"/>
              <w:divId w:val="1"/>
            </w:pPr>
            <w:r>
              <w:rPr>
                <w:sz w:val="16"/>
              </w:rPr>
              <w:t>white</w:t>
            </w:r>
          </w:p>
        </w:tc>
        <w:tc>
          <w:tcPr>
            <w:tcW w:w="1620" w:type="dxa"/>
            <w:gridSpan w:val="2"/>
            <w:tcBorders>
              <w:bottom w:val="dotted" w:sz="4" w:space="0" w:color="auto"/>
            </w:tcBorders>
            <w:vAlign w:val="center"/>
          </w:tcPr>
          <w:p w14:paraId="374AA296" w14:textId="77777777" w:rsidR="00125EC5" w:rsidRDefault="00125EC5"/>
        </w:tc>
        <w:tc>
          <w:tcPr>
            <w:tcW w:w="1620" w:type="dxa"/>
            <w:tcBorders>
              <w:bottom w:val="dotted" w:sz="4" w:space="0" w:color="auto"/>
            </w:tcBorders>
            <w:vAlign w:val="center"/>
          </w:tcPr>
          <w:p w14:paraId="454C2D48" w14:textId="77777777" w:rsidR="00125EC5" w:rsidRDefault="00125EC5"/>
        </w:tc>
        <w:tc>
          <w:tcPr>
            <w:tcW w:w="1620" w:type="dxa"/>
            <w:tcBorders>
              <w:bottom w:val="dotted" w:sz="4" w:space="0" w:color="auto"/>
            </w:tcBorders>
            <w:vAlign w:val="center"/>
          </w:tcPr>
          <w:p w14:paraId="1672065D" w14:textId="77777777" w:rsidR="00125EC5" w:rsidRDefault="00125EC5"/>
        </w:tc>
        <w:tc>
          <w:tcPr>
            <w:tcW w:w="1620" w:type="dxa"/>
            <w:tcBorders>
              <w:bottom w:val="dotted" w:sz="4" w:space="0" w:color="auto"/>
            </w:tcBorders>
            <w:vAlign w:val="center"/>
          </w:tcPr>
          <w:p w14:paraId="2F6AE425" w14:textId="77777777" w:rsidR="00125EC5" w:rsidRDefault="00F35505">
            <w:pPr>
              <w:jc w:val="left"/>
              <w:divId w:val="1"/>
            </w:pPr>
            <w:r>
              <w:rPr>
                <w:sz w:val="16"/>
              </w:rPr>
              <w:t>Hosui, Niitaka</w:t>
            </w:r>
          </w:p>
        </w:tc>
        <w:tc>
          <w:tcPr>
            <w:tcW w:w="1620" w:type="dxa"/>
            <w:tcBorders>
              <w:bottom w:val="dotted" w:sz="4" w:space="0" w:color="auto"/>
            </w:tcBorders>
            <w:vAlign w:val="center"/>
          </w:tcPr>
          <w:p w14:paraId="32BF286C" w14:textId="77777777" w:rsidR="00125EC5" w:rsidRDefault="00F35505">
            <w:pPr>
              <w:jc w:val="center"/>
              <w:divId w:val="1"/>
            </w:pPr>
            <w:r>
              <w:rPr>
                <w:rFonts w:eastAsia="Arial"/>
                <w:sz w:val="16"/>
              </w:rPr>
              <w:t xml:space="preserve">1 </w:t>
            </w:r>
          </w:p>
        </w:tc>
      </w:tr>
      <w:tr w:rsidR="00125EC5" w14:paraId="6F6C35BC" w14:textId="77777777">
        <w:trPr>
          <w:trHeight w:val="320"/>
        </w:trPr>
        <w:tc>
          <w:tcPr>
            <w:tcW w:w="1620" w:type="dxa"/>
            <w:gridSpan w:val="2"/>
            <w:vMerge/>
          </w:tcPr>
          <w:p w14:paraId="14179D02" w14:textId="77777777" w:rsidR="00125EC5" w:rsidRDefault="00125EC5"/>
        </w:tc>
        <w:tc>
          <w:tcPr>
            <w:tcW w:w="1620" w:type="dxa"/>
            <w:gridSpan w:val="2"/>
            <w:tcBorders>
              <w:bottom w:val="dotted" w:sz="4" w:space="0" w:color="auto"/>
            </w:tcBorders>
            <w:vAlign w:val="center"/>
          </w:tcPr>
          <w:p w14:paraId="68EF1C62" w14:textId="77777777" w:rsidR="00125EC5" w:rsidRDefault="00F35505">
            <w:pPr>
              <w:jc w:val="left"/>
              <w:divId w:val="1"/>
            </w:pPr>
            <w:r>
              <w:rPr>
                <w:sz w:val="16"/>
              </w:rPr>
              <w:t>yellowish white</w:t>
            </w:r>
          </w:p>
        </w:tc>
        <w:tc>
          <w:tcPr>
            <w:tcW w:w="1620" w:type="dxa"/>
            <w:gridSpan w:val="2"/>
            <w:tcBorders>
              <w:bottom w:val="dotted" w:sz="4" w:space="0" w:color="auto"/>
            </w:tcBorders>
            <w:vAlign w:val="center"/>
          </w:tcPr>
          <w:p w14:paraId="3820C075" w14:textId="77777777" w:rsidR="00125EC5" w:rsidRDefault="00125EC5"/>
        </w:tc>
        <w:tc>
          <w:tcPr>
            <w:tcW w:w="1620" w:type="dxa"/>
            <w:tcBorders>
              <w:bottom w:val="dotted" w:sz="4" w:space="0" w:color="auto"/>
            </w:tcBorders>
            <w:vAlign w:val="center"/>
          </w:tcPr>
          <w:p w14:paraId="5B840EB6" w14:textId="77777777" w:rsidR="00125EC5" w:rsidRDefault="00125EC5"/>
        </w:tc>
        <w:tc>
          <w:tcPr>
            <w:tcW w:w="1620" w:type="dxa"/>
            <w:tcBorders>
              <w:bottom w:val="dotted" w:sz="4" w:space="0" w:color="auto"/>
            </w:tcBorders>
            <w:vAlign w:val="center"/>
          </w:tcPr>
          <w:p w14:paraId="74353D85" w14:textId="77777777" w:rsidR="00125EC5" w:rsidRDefault="00125EC5"/>
        </w:tc>
        <w:tc>
          <w:tcPr>
            <w:tcW w:w="1620" w:type="dxa"/>
            <w:tcBorders>
              <w:bottom w:val="dotted" w:sz="4" w:space="0" w:color="auto"/>
            </w:tcBorders>
            <w:vAlign w:val="center"/>
          </w:tcPr>
          <w:p w14:paraId="39861C9D" w14:textId="77777777" w:rsidR="00125EC5" w:rsidRDefault="00F35505">
            <w:pPr>
              <w:jc w:val="left"/>
              <w:divId w:val="1"/>
            </w:pPr>
            <w:r>
              <w:rPr>
                <w:sz w:val="16"/>
              </w:rPr>
              <w:t>Gold Nijisseiki</w:t>
            </w:r>
          </w:p>
        </w:tc>
        <w:tc>
          <w:tcPr>
            <w:tcW w:w="1620" w:type="dxa"/>
            <w:tcBorders>
              <w:bottom w:val="dotted" w:sz="4" w:space="0" w:color="auto"/>
            </w:tcBorders>
            <w:vAlign w:val="center"/>
          </w:tcPr>
          <w:p w14:paraId="69049244" w14:textId="77777777" w:rsidR="00125EC5" w:rsidRDefault="00F35505">
            <w:pPr>
              <w:jc w:val="center"/>
              <w:divId w:val="1"/>
            </w:pPr>
            <w:r>
              <w:rPr>
                <w:rFonts w:eastAsia="Arial"/>
                <w:sz w:val="16"/>
              </w:rPr>
              <w:t xml:space="preserve">2 </w:t>
            </w:r>
          </w:p>
        </w:tc>
      </w:tr>
      <w:tr w:rsidR="00125EC5" w14:paraId="4F85404E" w14:textId="77777777">
        <w:trPr>
          <w:trHeight w:val="320"/>
        </w:trPr>
        <w:tc>
          <w:tcPr>
            <w:tcW w:w="1620" w:type="dxa"/>
            <w:gridSpan w:val="2"/>
            <w:vMerge/>
          </w:tcPr>
          <w:p w14:paraId="255650E1" w14:textId="77777777" w:rsidR="00125EC5" w:rsidRDefault="00125EC5"/>
        </w:tc>
        <w:tc>
          <w:tcPr>
            <w:tcW w:w="1620" w:type="dxa"/>
            <w:gridSpan w:val="2"/>
            <w:tcBorders>
              <w:bottom w:val="dotted" w:sz="4" w:space="0" w:color="auto"/>
            </w:tcBorders>
            <w:vAlign w:val="center"/>
          </w:tcPr>
          <w:p w14:paraId="7B698AA5" w14:textId="77777777" w:rsidR="00125EC5" w:rsidRDefault="00F35505">
            <w:pPr>
              <w:jc w:val="left"/>
              <w:divId w:val="1"/>
            </w:pPr>
            <w:r>
              <w:rPr>
                <w:sz w:val="16"/>
              </w:rPr>
              <w:t>whitish yellow</w:t>
            </w:r>
          </w:p>
        </w:tc>
        <w:tc>
          <w:tcPr>
            <w:tcW w:w="1620" w:type="dxa"/>
            <w:gridSpan w:val="2"/>
            <w:tcBorders>
              <w:bottom w:val="dotted" w:sz="4" w:space="0" w:color="auto"/>
            </w:tcBorders>
            <w:vAlign w:val="center"/>
          </w:tcPr>
          <w:p w14:paraId="1AF8E404" w14:textId="77777777" w:rsidR="00125EC5" w:rsidRDefault="00125EC5"/>
        </w:tc>
        <w:tc>
          <w:tcPr>
            <w:tcW w:w="1620" w:type="dxa"/>
            <w:tcBorders>
              <w:bottom w:val="dotted" w:sz="4" w:space="0" w:color="auto"/>
            </w:tcBorders>
            <w:vAlign w:val="center"/>
          </w:tcPr>
          <w:p w14:paraId="59501B88" w14:textId="77777777" w:rsidR="00125EC5" w:rsidRDefault="00125EC5"/>
        </w:tc>
        <w:tc>
          <w:tcPr>
            <w:tcW w:w="1620" w:type="dxa"/>
            <w:tcBorders>
              <w:bottom w:val="dotted" w:sz="4" w:space="0" w:color="auto"/>
            </w:tcBorders>
            <w:vAlign w:val="center"/>
          </w:tcPr>
          <w:p w14:paraId="713D2571" w14:textId="77777777" w:rsidR="00125EC5" w:rsidRDefault="00125EC5"/>
        </w:tc>
        <w:tc>
          <w:tcPr>
            <w:tcW w:w="1620" w:type="dxa"/>
            <w:tcBorders>
              <w:bottom w:val="dotted" w:sz="4" w:space="0" w:color="auto"/>
            </w:tcBorders>
            <w:vAlign w:val="center"/>
          </w:tcPr>
          <w:p w14:paraId="51D2559D" w14:textId="77777777" w:rsidR="00125EC5" w:rsidRDefault="00F35505">
            <w:pPr>
              <w:jc w:val="left"/>
              <w:divId w:val="1"/>
            </w:pPr>
            <w:r>
              <w:rPr>
                <w:sz w:val="16"/>
              </w:rPr>
              <w:t>Shinko</w:t>
            </w:r>
          </w:p>
        </w:tc>
        <w:tc>
          <w:tcPr>
            <w:tcW w:w="1620" w:type="dxa"/>
            <w:tcBorders>
              <w:bottom w:val="dotted" w:sz="4" w:space="0" w:color="auto"/>
            </w:tcBorders>
            <w:vAlign w:val="center"/>
          </w:tcPr>
          <w:p w14:paraId="0D2B41BA" w14:textId="77777777" w:rsidR="00125EC5" w:rsidRDefault="00F35505">
            <w:pPr>
              <w:jc w:val="center"/>
              <w:divId w:val="1"/>
            </w:pPr>
            <w:r>
              <w:rPr>
                <w:rFonts w:eastAsia="Arial"/>
                <w:sz w:val="16"/>
              </w:rPr>
              <w:t xml:space="preserve">3 </w:t>
            </w:r>
          </w:p>
        </w:tc>
      </w:tr>
      <w:tr w:rsidR="00125EC5" w14:paraId="2042E61B" w14:textId="77777777">
        <w:trPr>
          <w:trHeight w:val="320"/>
        </w:trPr>
        <w:tc>
          <w:tcPr>
            <w:tcW w:w="1620" w:type="dxa"/>
            <w:gridSpan w:val="2"/>
            <w:vMerge/>
          </w:tcPr>
          <w:p w14:paraId="4600D1F8" w14:textId="77777777" w:rsidR="00125EC5" w:rsidRDefault="00125EC5"/>
        </w:tc>
        <w:tc>
          <w:tcPr>
            <w:tcW w:w="1620" w:type="dxa"/>
            <w:gridSpan w:val="2"/>
            <w:tcBorders>
              <w:bottom w:val="dotted" w:sz="4" w:space="0" w:color="auto"/>
            </w:tcBorders>
            <w:vAlign w:val="center"/>
          </w:tcPr>
          <w:p w14:paraId="2883E492" w14:textId="77777777" w:rsidR="00125EC5" w:rsidRDefault="00F35505">
            <w:pPr>
              <w:jc w:val="left"/>
              <w:divId w:val="1"/>
            </w:pPr>
            <w:r>
              <w:rPr>
                <w:sz w:val="16"/>
              </w:rPr>
              <w:t>pinkish</w:t>
            </w:r>
          </w:p>
        </w:tc>
        <w:tc>
          <w:tcPr>
            <w:tcW w:w="1620" w:type="dxa"/>
            <w:gridSpan w:val="2"/>
            <w:tcBorders>
              <w:bottom w:val="dotted" w:sz="4" w:space="0" w:color="auto"/>
            </w:tcBorders>
            <w:vAlign w:val="center"/>
          </w:tcPr>
          <w:p w14:paraId="66E487D5" w14:textId="77777777" w:rsidR="00125EC5" w:rsidRDefault="00125EC5"/>
        </w:tc>
        <w:tc>
          <w:tcPr>
            <w:tcW w:w="1620" w:type="dxa"/>
            <w:tcBorders>
              <w:bottom w:val="dotted" w:sz="4" w:space="0" w:color="auto"/>
            </w:tcBorders>
            <w:vAlign w:val="center"/>
          </w:tcPr>
          <w:p w14:paraId="683BEB91" w14:textId="77777777" w:rsidR="00125EC5" w:rsidRDefault="00125EC5"/>
        </w:tc>
        <w:tc>
          <w:tcPr>
            <w:tcW w:w="1620" w:type="dxa"/>
            <w:tcBorders>
              <w:bottom w:val="dotted" w:sz="4" w:space="0" w:color="auto"/>
            </w:tcBorders>
            <w:vAlign w:val="center"/>
          </w:tcPr>
          <w:p w14:paraId="5DC8F6CF" w14:textId="77777777" w:rsidR="00125EC5" w:rsidRDefault="00125EC5"/>
        </w:tc>
        <w:tc>
          <w:tcPr>
            <w:tcW w:w="1620" w:type="dxa"/>
            <w:tcBorders>
              <w:bottom w:val="dotted" w:sz="4" w:space="0" w:color="auto"/>
            </w:tcBorders>
            <w:vAlign w:val="center"/>
          </w:tcPr>
          <w:p w14:paraId="01B15AF0" w14:textId="77777777" w:rsidR="00125EC5" w:rsidRDefault="00125EC5"/>
        </w:tc>
        <w:tc>
          <w:tcPr>
            <w:tcW w:w="1620" w:type="dxa"/>
            <w:tcBorders>
              <w:bottom w:val="dotted" w:sz="4" w:space="0" w:color="auto"/>
            </w:tcBorders>
            <w:vAlign w:val="center"/>
          </w:tcPr>
          <w:p w14:paraId="0BFA66B5" w14:textId="77777777" w:rsidR="00125EC5" w:rsidRDefault="00F35505">
            <w:pPr>
              <w:jc w:val="center"/>
              <w:divId w:val="1"/>
            </w:pPr>
            <w:r>
              <w:rPr>
                <w:rFonts w:eastAsia="Arial"/>
                <w:sz w:val="16"/>
              </w:rPr>
              <w:t xml:space="preserve">4 </w:t>
            </w:r>
          </w:p>
        </w:tc>
      </w:tr>
      <w:tr w:rsidR="00125EC5" w14:paraId="6FAF0728" w14:textId="77777777">
        <w:trPr>
          <w:trHeight w:val="360"/>
        </w:trPr>
        <w:tc>
          <w:tcPr>
            <w:tcW w:w="810" w:type="dxa"/>
            <w:tcBorders>
              <w:right w:val="dotted" w:sz="4" w:space="0" w:color="auto"/>
            </w:tcBorders>
            <w:shd w:val="clear" w:color="auto" w:fill="DFDFD7"/>
            <w:vAlign w:val="center"/>
          </w:tcPr>
          <w:p w14:paraId="418254B1" w14:textId="77777777" w:rsidR="00125EC5" w:rsidRDefault="00F35505">
            <w:r>
              <w:rPr>
                <w:rFonts w:eastAsia="Arial"/>
                <w:b/>
                <w:sz w:val="16"/>
              </w:rPr>
              <w:t>55.</w:t>
            </w:r>
          </w:p>
        </w:tc>
        <w:tc>
          <w:tcPr>
            <w:tcW w:w="810" w:type="dxa"/>
            <w:tcBorders>
              <w:right w:val="dotted" w:sz="4" w:space="0" w:color="auto"/>
            </w:tcBorders>
            <w:shd w:val="clear" w:color="auto" w:fill="DFDFD7"/>
            <w:vAlign w:val="center"/>
          </w:tcPr>
          <w:p w14:paraId="3FF7F26A"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261BA214" w14:textId="77777777" w:rsidR="00125EC5" w:rsidRDefault="00F35505">
            <w:r>
              <w:rPr>
                <w:rFonts w:eastAsia="Arial"/>
                <w:b/>
                <w:sz w:val="16"/>
              </w:rPr>
              <w:t>QN</w:t>
            </w:r>
          </w:p>
        </w:tc>
        <w:tc>
          <w:tcPr>
            <w:tcW w:w="810" w:type="dxa"/>
            <w:tcBorders>
              <w:right w:val="dotted" w:sz="4" w:space="0" w:color="auto"/>
            </w:tcBorders>
            <w:shd w:val="clear" w:color="auto" w:fill="DFDFD7"/>
            <w:vAlign w:val="center"/>
          </w:tcPr>
          <w:p w14:paraId="0D259D61" w14:textId="77777777" w:rsidR="00125EC5" w:rsidRDefault="00F35505">
            <w:r>
              <w:rPr>
                <w:rFonts w:eastAsia="Arial"/>
                <w:b/>
                <w:sz w:val="16"/>
              </w:rPr>
              <w:t>MG/MS/VG</w:t>
            </w:r>
          </w:p>
        </w:tc>
        <w:tc>
          <w:tcPr>
            <w:tcW w:w="810" w:type="dxa"/>
            <w:tcBorders>
              <w:right w:val="dotted" w:sz="4" w:space="0" w:color="auto"/>
            </w:tcBorders>
            <w:shd w:val="clear" w:color="auto" w:fill="DFDFD7"/>
            <w:vAlign w:val="center"/>
          </w:tcPr>
          <w:p w14:paraId="771349FB"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3A0A27C8" w14:textId="77777777" w:rsidR="00125EC5" w:rsidRDefault="00F35505">
            <w:r>
              <w:rPr>
                <w:rFonts w:eastAsia="Arial"/>
                <w:b/>
                <w:sz w:val="16"/>
              </w:rPr>
              <w:t>(d)</w:t>
            </w:r>
          </w:p>
        </w:tc>
        <w:tc>
          <w:tcPr>
            <w:tcW w:w="1620" w:type="dxa"/>
            <w:shd w:val="clear" w:color="auto" w:fill="DFDFD7"/>
            <w:vAlign w:val="center"/>
          </w:tcPr>
          <w:p w14:paraId="32A4F867" w14:textId="77777777" w:rsidR="00125EC5" w:rsidRDefault="00125EC5"/>
        </w:tc>
        <w:tc>
          <w:tcPr>
            <w:tcW w:w="1620" w:type="dxa"/>
            <w:shd w:val="clear" w:color="auto" w:fill="DFDFD7"/>
          </w:tcPr>
          <w:p w14:paraId="7DDA4B99" w14:textId="77777777" w:rsidR="00125EC5" w:rsidRDefault="00125EC5"/>
        </w:tc>
        <w:tc>
          <w:tcPr>
            <w:tcW w:w="1620" w:type="dxa"/>
            <w:shd w:val="clear" w:color="auto" w:fill="DFDFD7"/>
          </w:tcPr>
          <w:p w14:paraId="3A933806" w14:textId="77777777" w:rsidR="00125EC5" w:rsidRDefault="00125EC5"/>
        </w:tc>
        <w:tc>
          <w:tcPr>
            <w:tcW w:w="1620" w:type="dxa"/>
            <w:shd w:val="clear" w:color="auto" w:fill="DFDFD7"/>
          </w:tcPr>
          <w:p w14:paraId="3CD9195E" w14:textId="77777777" w:rsidR="00125EC5" w:rsidRDefault="00125EC5"/>
        </w:tc>
      </w:tr>
      <w:tr w:rsidR="00125EC5" w14:paraId="73E227FA" w14:textId="77777777">
        <w:trPr>
          <w:trHeight w:val="440"/>
        </w:trPr>
        <w:tc>
          <w:tcPr>
            <w:tcW w:w="1620" w:type="dxa"/>
            <w:gridSpan w:val="2"/>
            <w:vMerge w:val="restart"/>
          </w:tcPr>
          <w:p w14:paraId="28B28BD5" w14:textId="77777777" w:rsidR="00125EC5" w:rsidRDefault="00125EC5"/>
        </w:tc>
        <w:tc>
          <w:tcPr>
            <w:tcW w:w="1620" w:type="dxa"/>
            <w:gridSpan w:val="2"/>
            <w:tcBorders>
              <w:bottom w:val="dotted" w:sz="4" w:space="0" w:color="auto"/>
            </w:tcBorders>
          </w:tcPr>
          <w:p w14:paraId="64AB3F6C" w14:textId="77777777" w:rsidR="00125EC5" w:rsidRDefault="00F35505">
            <w:pPr>
              <w:spacing w:before="113" w:after="113"/>
              <w:jc w:val="left"/>
              <w:divId w:val="1"/>
            </w:pPr>
            <w:r>
              <w:rPr>
                <w:b/>
                <w:sz w:val="16"/>
              </w:rPr>
              <w:t>Fruit: firmness of flesh</w:t>
            </w:r>
          </w:p>
        </w:tc>
        <w:tc>
          <w:tcPr>
            <w:tcW w:w="1620" w:type="dxa"/>
            <w:gridSpan w:val="2"/>
            <w:tcBorders>
              <w:bottom w:val="dotted" w:sz="4" w:space="0" w:color="auto"/>
            </w:tcBorders>
          </w:tcPr>
          <w:p w14:paraId="18ACF24C" w14:textId="77777777" w:rsidR="00125EC5" w:rsidRDefault="00125EC5"/>
        </w:tc>
        <w:tc>
          <w:tcPr>
            <w:tcW w:w="1620" w:type="dxa"/>
            <w:tcBorders>
              <w:bottom w:val="dotted" w:sz="4" w:space="0" w:color="auto"/>
            </w:tcBorders>
          </w:tcPr>
          <w:p w14:paraId="3DD7FBD7" w14:textId="77777777" w:rsidR="00125EC5" w:rsidRDefault="00125EC5"/>
        </w:tc>
        <w:tc>
          <w:tcPr>
            <w:tcW w:w="1620" w:type="dxa"/>
            <w:tcBorders>
              <w:bottom w:val="dotted" w:sz="4" w:space="0" w:color="auto"/>
            </w:tcBorders>
          </w:tcPr>
          <w:p w14:paraId="21E543B8" w14:textId="77777777" w:rsidR="00125EC5" w:rsidRDefault="00125EC5"/>
        </w:tc>
        <w:tc>
          <w:tcPr>
            <w:tcW w:w="1620" w:type="dxa"/>
            <w:tcBorders>
              <w:bottom w:val="dotted" w:sz="4" w:space="0" w:color="auto"/>
            </w:tcBorders>
          </w:tcPr>
          <w:p w14:paraId="7363B0CC" w14:textId="77777777" w:rsidR="00125EC5" w:rsidRDefault="00125EC5"/>
        </w:tc>
        <w:tc>
          <w:tcPr>
            <w:tcW w:w="1620" w:type="dxa"/>
            <w:tcBorders>
              <w:bottom w:val="dotted" w:sz="4" w:space="0" w:color="auto"/>
            </w:tcBorders>
          </w:tcPr>
          <w:p w14:paraId="528282D6" w14:textId="77777777" w:rsidR="00125EC5" w:rsidRDefault="00125EC5"/>
        </w:tc>
      </w:tr>
      <w:tr w:rsidR="00125EC5" w14:paraId="3C8D591F" w14:textId="77777777">
        <w:trPr>
          <w:trHeight w:val="320"/>
        </w:trPr>
        <w:tc>
          <w:tcPr>
            <w:tcW w:w="1620" w:type="dxa"/>
            <w:gridSpan w:val="2"/>
            <w:vMerge/>
          </w:tcPr>
          <w:p w14:paraId="462492AA" w14:textId="77777777" w:rsidR="00125EC5" w:rsidRDefault="00125EC5"/>
        </w:tc>
        <w:tc>
          <w:tcPr>
            <w:tcW w:w="1620" w:type="dxa"/>
            <w:gridSpan w:val="2"/>
            <w:tcBorders>
              <w:bottom w:val="dotted" w:sz="4" w:space="0" w:color="auto"/>
            </w:tcBorders>
            <w:vAlign w:val="center"/>
          </w:tcPr>
          <w:p w14:paraId="041B4C84" w14:textId="77777777" w:rsidR="00125EC5" w:rsidRDefault="00F35505">
            <w:pPr>
              <w:jc w:val="left"/>
              <w:divId w:val="1"/>
            </w:pPr>
            <w:r>
              <w:rPr>
                <w:sz w:val="16"/>
              </w:rPr>
              <w:t>soft</w:t>
            </w:r>
          </w:p>
        </w:tc>
        <w:tc>
          <w:tcPr>
            <w:tcW w:w="1620" w:type="dxa"/>
            <w:gridSpan w:val="2"/>
            <w:tcBorders>
              <w:bottom w:val="dotted" w:sz="4" w:space="0" w:color="auto"/>
            </w:tcBorders>
            <w:vAlign w:val="center"/>
          </w:tcPr>
          <w:p w14:paraId="265325BE" w14:textId="77777777" w:rsidR="00125EC5" w:rsidRDefault="00125EC5"/>
        </w:tc>
        <w:tc>
          <w:tcPr>
            <w:tcW w:w="1620" w:type="dxa"/>
            <w:tcBorders>
              <w:bottom w:val="dotted" w:sz="4" w:space="0" w:color="auto"/>
            </w:tcBorders>
            <w:vAlign w:val="center"/>
          </w:tcPr>
          <w:p w14:paraId="5EDBAFEE" w14:textId="77777777" w:rsidR="00125EC5" w:rsidRDefault="00125EC5"/>
        </w:tc>
        <w:tc>
          <w:tcPr>
            <w:tcW w:w="1620" w:type="dxa"/>
            <w:tcBorders>
              <w:bottom w:val="dotted" w:sz="4" w:space="0" w:color="auto"/>
            </w:tcBorders>
            <w:vAlign w:val="center"/>
          </w:tcPr>
          <w:p w14:paraId="2CF9295C" w14:textId="77777777" w:rsidR="00125EC5" w:rsidRDefault="00125EC5"/>
        </w:tc>
        <w:tc>
          <w:tcPr>
            <w:tcW w:w="1620" w:type="dxa"/>
            <w:tcBorders>
              <w:bottom w:val="dotted" w:sz="4" w:space="0" w:color="auto"/>
            </w:tcBorders>
            <w:vAlign w:val="center"/>
          </w:tcPr>
          <w:p w14:paraId="6DB47779" w14:textId="77777777" w:rsidR="00125EC5" w:rsidRDefault="00F35505">
            <w:pPr>
              <w:jc w:val="left"/>
              <w:divId w:val="1"/>
            </w:pPr>
            <w:r>
              <w:rPr>
                <w:sz w:val="16"/>
              </w:rPr>
              <w:t>Gold Nijisseiki, Kosui</w:t>
            </w:r>
          </w:p>
        </w:tc>
        <w:tc>
          <w:tcPr>
            <w:tcW w:w="1620" w:type="dxa"/>
            <w:tcBorders>
              <w:bottom w:val="dotted" w:sz="4" w:space="0" w:color="auto"/>
            </w:tcBorders>
            <w:vAlign w:val="center"/>
          </w:tcPr>
          <w:p w14:paraId="3F5860FB" w14:textId="77777777" w:rsidR="00125EC5" w:rsidRDefault="00F35505">
            <w:pPr>
              <w:jc w:val="center"/>
              <w:divId w:val="1"/>
            </w:pPr>
            <w:r>
              <w:rPr>
                <w:rFonts w:eastAsia="Arial"/>
                <w:sz w:val="16"/>
              </w:rPr>
              <w:t xml:space="preserve">1 </w:t>
            </w:r>
          </w:p>
        </w:tc>
      </w:tr>
      <w:tr w:rsidR="00125EC5" w14:paraId="699AB189" w14:textId="77777777">
        <w:trPr>
          <w:trHeight w:val="320"/>
        </w:trPr>
        <w:tc>
          <w:tcPr>
            <w:tcW w:w="1620" w:type="dxa"/>
            <w:gridSpan w:val="2"/>
            <w:vMerge/>
          </w:tcPr>
          <w:p w14:paraId="15A0CF3C" w14:textId="77777777" w:rsidR="00125EC5" w:rsidRDefault="00125EC5"/>
        </w:tc>
        <w:tc>
          <w:tcPr>
            <w:tcW w:w="1620" w:type="dxa"/>
            <w:gridSpan w:val="2"/>
            <w:tcBorders>
              <w:bottom w:val="dotted" w:sz="4" w:space="0" w:color="auto"/>
            </w:tcBorders>
            <w:vAlign w:val="center"/>
          </w:tcPr>
          <w:p w14:paraId="553AE386" w14:textId="77777777" w:rsidR="00125EC5" w:rsidRDefault="00F35505">
            <w:pPr>
              <w:jc w:val="left"/>
              <w:divId w:val="1"/>
            </w:pPr>
            <w:r>
              <w:rPr>
                <w:sz w:val="16"/>
              </w:rPr>
              <w:t>soft to medium</w:t>
            </w:r>
          </w:p>
        </w:tc>
        <w:tc>
          <w:tcPr>
            <w:tcW w:w="1620" w:type="dxa"/>
            <w:gridSpan w:val="2"/>
            <w:tcBorders>
              <w:bottom w:val="dotted" w:sz="4" w:space="0" w:color="auto"/>
            </w:tcBorders>
            <w:vAlign w:val="center"/>
          </w:tcPr>
          <w:p w14:paraId="4F376465" w14:textId="77777777" w:rsidR="00125EC5" w:rsidRDefault="00125EC5"/>
        </w:tc>
        <w:tc>
          <w:tcPr>
            <w:tcW w:w="1620" w:type="dxa"/>
            <w:tcBorders>
              <w:bottom w:val="dotted" w:sz="4" w:space="0" w:color="auto"/>
            </w:tcBorders>
            <w:vAlign w:val="center"/>
          </w:tcPr>
          <w:p w14:paraId="1B1352EE" w14:textId="77777777" w:rsidR="00125EC5" w:rsidRDefault="00125EC5"/>
        </w:tc>
        <w:tc>
          <w:tcPr>
            <w:tcW w:w="1620" w:type="dxa"/>
            <w:tcBorders>
              <w:bottom w:val="dotted" w:sz="4" w:space="0" w:color="auto"/>
            </w:tcBorders>
            <w:vAlign w:val="center"/>
          </w:tcPr>
          <w:p w14:paraId="4F613EF0" w14:textId="77777777" w:rsidR="00125EC5" w:rsidRDefault="00125EC5"/>
        </w:tc>
        <w:tc>
          <w:tcPr>
            <w:tcW w:w="1620" w:type="dxa"/>
            <w:tcBorders>
              <w:bottom w:val="dotted" w:sz="4" w:space="0" w:color="auto"/>
            </w:tcBorders>
            <w:vAlign w:val="center"/>
          </w:tcPr>
          <w:p w14:paraId="60B86C28" w14:textId="77777777" w:rsidR="00125EC5" w:rsidRDefault="00125EC5"/>
        </w:tc>
        <w:tc>
          <w:tcPr>
            <w:tcW w:w="1620" w:type="dxa"/>
            <w:tcBorders>
              <w:bottom w:val="dotted" w:sz="4" w:space="0" w:color="auto"/>
            </w:tcBorders>
            <w:vAlign w:val="center"/>
          </w:tcPr>
          <w:p w14:paraId="1E1A14BF" w14:textId="77777777" w:rsidR="00125EC5" w:rsidRDefault="00F35505">
            <w:pPr>
              <w:jc w:val="center"/>
              <w:divId w:val="1"/>
            </w:pPr>
            <w:r>
              <w:rPr>
                <w:rFonts w:eastAsia="Arial"/>
                <w:sz w:val="16"/>
              </w:rPr>
              <w:t xml:space="preserve">2 </w:t>
            </w:r>
          </w:p>
        </w:tc>
      </w:tr>
      <w:tr w:rsidR="00125EC5" w14:paraId="26FEB017" w14:textId="77777777">
        <w:trPr>
          <w:trHeight w:val="320"/>
        </w:trPr>
        <w:tc>
          <w:tcPr>
            <w:tcW w:w="1620" w:type="dxa"/>
            <w:gridSpan w:val="2"/>
            <w:vMerge/>
          </w:tcPr>
          <w:p w14:paraId="6E99BFEA" w14:textId="77777777" w:rsidR="00125EC5" w:rsidRDefault="00125EC5"/>
        </w:tc>
        <w:tc>
          <w:tcPr>
            <w:tcW w:w="1620" w:type="dxa"/>
            <w:gridSpan w:val="2"/>
            <w:tcBorders>
              <w:bottom w:val="dotted" w:sz="4" w:space="0" w:color="auto"/>
            </w:tcBorders>
            <w:vAlign w:val="center"/>
          </w:tcPr>
          <w:p w14:paraId="1B646A79" w14:textId="77777777" w:rsidR="00125EC5" w:rsidRDefault="00F35505">
            <w:pPr>
              <w:jc w:val="left"/>
              <w:divId w:val="1"/>
            </w:pPr>
            <w:r>
              <w:rPr>
                <w:sz w:val="16"/>
              </w:rPr>
              <w:t>medium</w:t>
            </w:r>
          </w:p>
        </w:tc>
        <w:tc>
          <w:tcPr>
            <w:tcW w:w="1620" w:type="dxa"/>
            <w:gridSpan w:val="2"/>
            <w:tcBorders>
              <w:bottom w:val="dotted" w:sz="4" w:space="0" w:color="auto"/>
            </w:tcBorders>
            <w:vAlign w:val="center"/>
          </w:tcPr>
          <w:p w14:paraId="76555E2C" w14:textId="77777777" w:rsidR="00125EC5" w:rsidRDefault="00125EC5"/>
        </w:tc>
        <w:tc>
          <w:tcPr>
            <w:tcW w:w="1620" w:type="dxa"/>
            <w:tcBorders>
              <w:bottom w:val="dotted" w:sz="4" w:space="0" w:color="auto"/>
            </w:tcBorders>
            <w:vAlign w:val="center"/>
          </w:tcPr>
          <w:p w14:paraId="440AC35B" w14:textId="77777777" w:rsidR="00125EC5" w:rsidRDefault="00125EC5"/>
        </w:tc>
        <w:tc>
          <w:tcPr>
            <w:tcW w:w="1620" w:type="dxa"/>
            <w:tcBorders>
              <w:bottom w:val="dotted" w:sz="4" w:space="0" w:color="auto"/>
            </w:tcBorders>
            <w:vAlign w:val="center"/>
          </w:tcPr>
          <w:p w14:paraId="6BF5602F" w14:textId="77777777" w:rsidR="00125EC5" w:rsidRDefault="00125EC5"/>
        </w:tc>
        <w:tc>
          <w:tcPr>
            <w:tcW w:w="1620" w:type="dxa"/>
            <w:tcBorders>
              <w:bottom w:val="dotted" w:sz="4" w:space="0" w:color="auto"/>
            </w:tcBorders>
            <w:vAlign w:val="center"/>
          </w:tcPr>
          <w:p w14:paraId="3F77DB04" w14:textId="77777777" w:rsidR="00125EC5" w:rsidRDefault="00F35505">
            <w:pPr>
              <w:jc w:val="left"/>
              <w:divId w:val="1"/>
            </w:pPr>
            <w:r>
              <w:rPr>
                <w:sz w:val="16"/>
              </w:rPr>
              <w:t>Niitaka</w:t>
            </w:r>
          </w:p>
        </w:tc>
        <w:tc>
          <w:tcPr>
            <w:tcW w:w="1620" w:type="dxa"/>
            <w:tcBorders>
              <w:bottom w:val="dotted" w:sz="4" w:space="0" w:color="auto"/>
            </w:tcBorders>
            <w:vAlign w:val="center"/>
          </w:tcPr>
          <w:p w14:paraId="741A10AD" w14:textId="77777777" w:rsidR="00125EC5" w:rsidRDefault="00F35505">
            <w:pPr>
              <w:jc w:val="center"/>
              <w:divId w:val="1"/>
            </w:pPr>
            <w:r>
              <w:rPr>
                <w:rFonts w:eastAsia="Arial"/>
                <w:sz w:val="16"/>
              </w:rPr>
              <w:t xml:space="preserve">3 </w:t>
            </w:r>
          </w:p>
        </w:tc>
      </w:tr>
      <w:tr w:rsidR="00125EC5" w14:paraId="4FA5703D" w14:textId="77777777">
        <w:trPr>
          <w:trHeight w:val="320"/>
        </w:trPr>
        <w:tc>
          <w:tcPr>
            <w:tcW w:w="1620" w:type="dxa"/>
            <w:gridSpan w:val="2"/>
            <w:vMerge/>
          </w:tcPr>
          <w:p w14:paraId="13B623EC" w14:textId="77777777" w:rsidR="00125EC5" w:rsidRDefault="00125EC5"/>
        </w:tc>
        <w:tc>
          <w:tcPr>
            <w:tcW w:w="1620" w:type="dxa"/>
            <w:gridSpan w:val="2"/>
            <w:tcBorders>
              <w:bottom w:val="dotted" w:sz="4" w:space="0" w:color="auto"/>
            </w:tcBorders>
            <w:vAlign w:val="center"/>
          </w:tcPr>
          <w:p w14:paraId="4D8CC5BD" w14:textId="77777777" w:rsidR="00125EC5" w:rsidRDefault="00F35505">
            <w:pPr>
              <w:jc w:val="left"/>
              <w:divId w:val="1"/>
            </w:pPr>
            <w:r>
              <w:rPr>
                <w:sz w:val="16"/>
              </w:rPr>
              <w:t>medium to firm</w:t>
            </w:r>
          </w:p>
        </w:tc>
        <w:tc>
          <w:tcPr>
            <w:tcW w:w="1620" w:type="dxa"/>
            <w:gridSpan w:val="2"/>
            <w:tcBorders>
              <w:bottom w:val="dotted" w:sz="4" w:space="0" w:color="auto"/>
            </w:tcBorders>
            <w:vAlign w:val="center"/>
          </w:tcPr>
          <w:p w14:paraId="2C8AB58F" w14:textId="77777777" w:rsidR="00125EC5" w:rsidRDefault="00125EC5"/>
        </w:tc>
        <w:tc>
          <w:tcPr>
            <w:tcW w:w="1620" w:type="dxa"/>
            <w:tcBorders>
              <w:bottom w:val="dotted" w:sz="4" w:space="0" w:color="auto"/>
            </w:tcBorders>
            <w:vAlign w:val="center"/>
          </w:tcPr>
          <w:p w14:paraId="6063F6E1" w14:textId="77777777" w:rsidR="00125EC5" w:rsidRDefault="00125EC5"/>
        </w:tc>
        <w:tc>
          <w:tcPr>
            <w:tcW w:w="1620" w:type="dxa"/>
            <w:tcBorders>
              <w:bottom w:val="dotted" w:sz="4" w:space="0" w:color="auto"/>
            </w:tcBorders>
            <w:vAlign w:val="center"/>
          </w:tcPr>
          <w:p w14:paraId="7602FDF6" w14:textId="77777777" w:rsidR="00125EC5" w:rsidRDefault="00125EC5"/>
        </w:tc>
        <w:tc>
          <w:tcPr>
            <w:tcW w:w="1620" w:type="dxa"/>
            <w:tcBorders>
              <w:bottom w:val="dotted" w:sz="4" w:space="0" w:color="auto"/>
            </w:tcBorders>
            <w:vAlign w:val="center"/>
          </w:tcPr>
          <w:p w14:paraId="6BD5B99B" w14:textId="77777777" w:rsidR="00125EC5" w:rsidRDefault="00125EC5"/>
        </w:tc>
        <w:tc>
          <w:tcPr>
            <w:tcW w:w="1620" w:type="dxa"/>
            <w:tcBorders>
              <w:bottom w:val="dotted" w:sz="4" w:space="0" w:color="auto"/>
            </w:tcBorders>
            <w:vAlign w:val="center"/>
          </w:tcPr>
          <w:p w14:paraId="013E573D" w14:textId="77777777" w:rsidR="00125EC5" w:rsidRDefault="00F35505">
            <w:pPr>
              <w:jc w:val="center"/>
              <w:divId w:val="1"/>
            </w:pPr>
            <w:r>
              <w:rPr>
                <w:rFonts w:eastAsia="Arial"/>
                <w:sz w:val="16"/>
              </w:rPr>
              <w:t xml:space="preserve">4 </w:t>
            </w:r>
          </w:p>
        </w:tc>
      </w:tr>
      <w:tr w:rsidR="00125EC5" w14:paraId="3FE75A68" w14:textId="77777777">
        <w:trPr>
          <w:trHeight w:val="320"/>
        </w:trPr>
        <w:tc>
          <w:tcPr>
            <w:tcW w:w="1620" w:type="dxa"/>
            <w:gridSpan w:val="2"/>
            <w:vMerge/>
          </w:tcPr>
          <w:p w14:paraId="18CFAD07" w14:textId="77777777" w:rsidR="00125EC5" w:rsidRDefault="00125EC5"/>
        </w:tc>
        <w:tc>
          <w:tcPr>
            <w:tcW w:w="1620" w:type="dxa"/>
            <w:gridSpan w:val="2"/>
            <w:tcBorders>
              <w:bottom w:val="dotted" w:sz="4" w:space="0" w:color="auto"/>
            </w:tcBorders>
            <w:vAlign w:val="center"/>
          </w:tcPr>
          <w:p w14:paraId="722DB4D0" w14:textId="77777777" w:rsidR="00125EC5" w:rsidRDefault="00F35505">
            <w:pPr>
              <w:jc w:val="left"/>
              <w:divId w:val="1"/>
            </w:pPr>
            <w:r>
              <w:rPr>
                <w:sz w:val="16"/>
              </w:rPr>
              <w:t>firm</w:t>
            </w:r>
          </w:p>
        </w:tc>
        <w:tc>
          <w:tcPr>
            <w:tcW w:w="1620" w:type="dxa"/>
            <w:gridSpan w:val="2"/>
            <w:tcBorders>
              <w:bottom w:val="dotted" w:sz="4" w:space="0" w:color="auto"/>
            </w:tcBorders>
            <w:vAlign w:val="center"/>
          </w:tcPr>
          <w:p w14:paraId="5E7E9682" w14:textId="77777777" w:rsidR="00125EC5" w:rsidRDefault="00125EC5"/>
        </w:tc>
        <w:tc>
          <w:tcPr>
            <w:tcW w:w="1620" w:type="dxa"/>
            <w:tcBorders>
              <w:bottom w:val="dotted" w:sz="4" w:space="0" w:color="auto"/>
            </w:tcBorders>
            <w:vAlign w:val="center"/>
          </w:tcPr>
          <w:p w14:paraId="3960D850" w14:textId="77777777" w:rsidR="00125EC5" w:rsidRDefault="00125EC5"/>
        </w:tc>
        <w:tc>
          <w:tcPr>
            <w:tcW w:w="1620" w:type="dxa"/>
            <w:tcBorders>
              <w:bottom w:val="dotted" w:sz="4" w:space="0" w:color="auto"/>
            </w:tcBorders>
            <w:vAlign w:val="center"/>
          </w:tcPr>
          <w:p w14:paraId="53573BCB" w14:textId="77777777" w:rsidR="00125EC5" w:rsidRDefault="00125EC5"/>
        </w:tc>
        <w:tc>
          <w:tcPr>
            <w:tcW w:w="1620" w:type="dxa"/>
            <w:tcBorders>
              <w:bottom w:val="dotted" w:sz="4" w:space="0" w:color="auto"/>
            </w:tcBorders>
            <w:vAlign w:val="center"/>
          </w:tcPr>
          <w:p w14:paraId="549DC691" w14:textId="77777777" w:rsidR="00125EC5" w:rsidRDefault="00F35505">
            <w:pPr>
              <w:jc w:val="left"/>
              <w:divId w:val="1"/>
            </w:pPr>
            <w:r>
              <w:rPr>
                <w:sz w:val="16"/>
              </w:rPr>
              <w:t>Chojuro</w:t>
            </w:r>
          </w:p>
        </w:tc>
        <w:tc>
          <w:tcPr>
            <w:tcW w:w="1620" w:type="dxa"/>
            <w:tcBorders>
              <w:bottom w:val="dotted" w:sz="4" w:space="0" w:color="auto"/>
            </w:tcBorders>
            <w:vAlign w:val="center"/>
          </w:tcPr>
          <w:p w14:paraId="43D79120" w14:textId="77777777" w:rsidR="00125EC5" w:rsidRDefault="00F35505">
            <w:pPr>
              <w:jc w:val="center"/>
              <w:divId w:val="1"/>
            </w:pPr>
            <w:r>
              <w:rPr>
                <w:rFonts w:eastAsia="Arial"/>
                <w:sz w:val="16"/>
              </w:rPr>
              <w:t xml:space="preserve">5 </w:t>
            </w:r>
          </w:p>
        </w:tc>
      </w:tr>
      <w:tr w:rsidR="00125EC5" w14:paraId="2CFBAF67" w14:textId="77777777">
        <w:trPr>
          <w:trHeight w:val="360"/>
        </w:trPr>
        <w:tc>
          <w:tcPr>
            <w:tcW w:w="810" w:type="dxa"/>
            <w:tcBorders>
              <w:right w:val="dotted" w:sz="4" w:space="0" w:color="auto"/>
            </w:tcBorders>
            <w:shd w:val="clear" w:color="auto" w:fill="DFDFD7"/>
            <w:vAlign w:val="center"/>
          </w:tcPr>
          <w:p w14:paraId="29842332" w14:textId="77777777" w:rsidR="00125EC5" w:rsidRDefault="00F35505">
            <w:r>
              <w:rPr>
                <w:rFonts w:eastAsia="Arial"/>
                <w:b/>
                <w:sz w:val="16"/>
              </w:rPr>
              <w:t>56.</w:t>
            </w:r>
          </w:p>
        </w:tc>
        <w:tc>
          <w:tcPr>
            <w:tcW w:w="810" w:type="dxa"/>
            <w:tcBorders>
              <w:right w:val="dotted" w:sz="4" w:space="0" w:color="auto"/>
            </w:tcBorders>
            <w:shd w:val="clear" w:color="auto" w:fill="DFDFD7"/>
            <w:vAlign w:val="center"/>
          </w:tcPr>
          <w:p w14:paraId="4D46FFB8" w14:textId="77777777" w:rsidR="00125EC5" w:rsidRDefault="00125EC5"/>
        </w:tc>
        <w:tc>
          <w:tcPr>
            <w:tcW w:w="810" w:type="dxa"/>
            <w:tcBorders>
              <w:right w:val="dotted" w:sz="4" w:space="0" w:color="auto"/>
            </w:tcBorders>
            <w:shd w:val="clear" w:color="auto" w:fill="DFDFD7"/>
            <w:vAlign w:val="center"/>
          </w:tcPr>
          <w:p w14:paraId="37CD056B" w14:textId="77777777" w:rsidR="00125EC5" w:rsidRDefault="00F35505">
            <w:r>
              <w:rPr>
                <w:rFonts w:eastAsia="Arial"/>
                <w:b/>
                <w:sz w:val="16"/>
              </w:rPr>
              <w:t>QN</w:t>
            </w:r>
          </w:p>
        </w:tc>
        <w:tc>
          <w:tcPr>
            <w:tcW w:w="810" w:type="dxa"/>
            <w:tcBorders>
              <w:right w:val="dotted" w:sz="4" w:space="0" w:color="auto"/>
            </w:tcBorders>
            <w:shd w:val="clear" w:color="auto" w:fill="DFDFD7"/>
            <w:vAlign w:val="center"/>
          </w:tcPr>
          <w:p w14:paraId="4F55AFF7" w14:textId="77777777" w:rsidR="00125EC5" w:rsidRDefault="00F35505">
            <w:r>
              <w:rPr>
                <w:rFonts w:eastAsia="Arial"/>
                <w:b/>
                <w:sz w:val="16"/>
              </w:rPr>
              <w:t>VG</w:t>
            </w:r>
          </w:p>
        </w:tc>
        <w:tc>
          <w:tcPr>
            <w:tcW w:w="810" w:type="dxa"/>
            <w:tcBorders>
              <w:right w:val="dotted" w:sz="4" w:space="0" w:color="auto"/>
            </w:tcBorders>
            <w:shd w:val="clear" w:color="auto" w:fill="DFDFD7"/>
            <w:vAlign w:val="center"/>
          </w:tcPr>
          <w:p w14:paraId="254C6542" w14:textId="77777777" w:rsidR="00125EC5" w:rsidRDefault="00125EC5"/>
        </w:tc>
        <w:tc>
          <w:tcPr>
            <w:tcW w:w="810" w:type="dxa"/>
            <w:tcBorders>
              <w:right w:val="dotted" w:sz="4" w:space="0" w:color="auto"/>
            </w:tcBorders>
            <w:shd w:val="clear" w:color="auto" w:fill="DFDFD7"/>
            <w:vAlign w:val="center"/>
          </w:tcPr>
          <w:p w14:paraId="7ED5563C" w14:textId="77777777" w:rsidR="00125EC5" w:rsidRDefault="00F35505">
            <w:r>
              <w:rPr>
                <w:rFonts w:eastAsia="Arial"/>
                <w:b/>
                <w:sz w:val="16"/>
              </w:rPr>
              <w:t>(d)</w:t>
            </w:r>
          </w:p>
        </w:tc>
        <w:tc>
          <w:tcPr>
            <w:tcW w:w="1620" w:type="dxa"/>
            <w:shd w:val="clear" w:color="auto" w:fill="DFDFD7"/>
            <w:vAlign w:val="center"/>
          </w:tcPr>
          <w:p w14:paraId="595A4404" w14:textId="77777777" w:rsidR="00125EC5" w:rsidRDefault="00125EC5"/>
        </w:tc>
        <w:tc>
          <w:tcPr>
            <w:tcW w:w="1620" w:type="dxa"/>
            <w:shd w:val="clear" w:color="auto" w:fill="DFDFD7"/>
          </w:tcPr>
          <w:p w14:paraId="76F02FFB" w14:textId="77777777" w:rsidR="00125EC5" w:rsidRDefault="00125EC5"/>
        </w:tc>
        <w:tc>
          <w:tcPr>
            <w:tcW w:w="1620" w:type="dxa"/>
            <w:shd w:val="clear" w:color="auto" w:fill="DFDFD7"/>
          </w:tcPr>
          <w:p w14:paraId="776DAAEA" w14:textId="77777777" w:rsidR="00125EC5" w:rsidRDefault="00125EC5"/>
        </w:tc>
        <w:tc>
          <w:tcPr>
            <w:tcW w:w="1620" w:type="dxa"/>
            <w:shd w:val="clear" w:color="auto" w:fill="DFDFD7"/>
          </w:tcPr>
          <w:p w14:paraId="4542C13A" w14:textId="77777777" w:rsidR="00125EC5" w:rsidRDefault="00125EC5"/>
        </w:tc>
      </w:tr>
      <w:tr w:rsidR="00125EC5" w14:paraId="1AD973D7" w14:textId="77777777">
        <w:trPr>
          <w:trHeight w:val="440"/>
        </w:trPr>
        <w:tc>
          <w:tcPr>
            <w:tcW w:w="1620" w:type="dxa"/>
            <w:gridSpan w:val="2"/>
            <w:vMerge w:val="restart"/>
          </w:tcPr>
          <w:p w14:paraId="4E84DA62" w14:textId="77777777" w:rsidR="00125EC5" w:rsidRDefault="00125EC5"/>
        </w:tc>
        <w:tc>
          <w:tcPr>
            <w:tcW w:w="1620" w:type="dxa"/>
            <w:gridSpan w:val="2"/>
            <w:tcBorders>
              <w:bottom w:val="dotted" w:sz="4" w:space="0" w:color="auto"/>
            </w:tcBorders>
          </w:tcPr>
          <w:p w14:paraId="59BAC4E1" w14:textId="77777777" w:rsidR="00125EC5" w:rsidRDefault="00F35505">
            <w:pPr>
              <w:spacing w:before="113" w:after="113"/>
              <w:jc w:val="left"/>
              <w:divId w:val="1"/>
            </w:pPr>
            <w:r>
              <w:rPr>
                <w:b/>
                <w:sz w:val="16"/>
              </w:rPr>
              <w:t>Fruit: texture of flesh</w:t>
            </w:r>
          </w:p>
        </w:tc>
        <w:tc>
          <w:tcPr>
            <w:tcW w:w="1620" w:type="dxa"/>
            <w:gridSpan w:val="2"/>
            <w:tcBorders>
              <w:bottom w:val="dotted" w:sz="4" w:space="0" w:color="auto"/>
            </w:tcBorders>
          </w:tcPr>
          <w:p w14:paraId="6D1FDF6D" w14:textId="77777777" w:rsidR="00125EC5" w:rsidRDefault="00125EC5"/>
        </w:tc>
        <w:tc>
          <w:tcPr>
            <w:tcW w:w="1620" w:type="dxa"/>
            <w:tcBorders>
              <w:bottom w:val="dotted" w:sz="4" w:space="0" w:color="auto"/>
            </w:tcBorders>
          </w:tcPr>
          <w:p w14:paraId="7ACB43D1" w14:textId="77777777" w:rsidR="00125EC5" w:rsidRDefault="00125EC5"/>
        </w:tc>
        <w:tc>
          <w:tcPr>
            <w:tcW w:w="1620" w:type="dxa"/>
            <w:tcBorders>
              <w:bottom w:val="dotted" w:sz="4" w:space="0" w:color="auto"/>
            </w:tcBorders>
          </w:tcPr>
          <w:p w14:paraId="62F5A66E" w14:textId="77777777" w:rsidR="00125EC5" w:rsidRDefault="00125EC5"/>
        </w:tc>
        <w:tc>
          <w:tcPr>
            <w:tcW w:w="1620" w:type="dxa"/>
            <w:tcBorders>
              <w:bottom w:val="dotted" w:sz="4" w:space="0" w:color="auto"/>
            </w:tcBorders>
          </w:tcPr>
          <w:p w14:paraId="04FEAD65" w14:textId="77777777" w:rsidR="00125EC5" w:rsidRDefault="00125EC5"/>
        </w:tc>
        <w:tc>
          <w:tcPr>
            <w:tcW w:w="1620" w:type="dxa"/>
            <w:tcBorders>
              <w:bottom w:val="dotted" w:sz="4" w:space="0" w:color="auto"/>
            </w:tcBorders>
          </w:tcPr>
          <w:p w14:paraId="394EB097" w14:textId="77777777" w:rsidR="00125EC5" w:rsidRDefault="00125EC5"/>
        </w:tc>
      </w:tr>
      <w:tr w:rsidR="00125EC5" w14:paraId="04F491B5" w14:textId="77777777">
        <w:trPr>
          <w:trHeight w:val="320"/>
        </w:trPr>
        <w:tc>
          <w:tcPr>
            <w:tcW w:w="1620" w:type="dxa"/>
            <w:gridSpan w:val="2"/>
            <w:vMerge/>
          </w:tcPr>
          <w:p w14:paraId="233DB08F" w14:textId="77777777" w:rsidR="00125EC5" w:rsidRDefault="00125EC5"/>
        </w:tc>
        <w:tc>
          <w:tcPr>
            <w:tcW w:w="1620" w:type="dxa"/>
            <w:gridSpan w:val="2"/>
            <w:tcBorders>
              <w:bottom w:val="dotted" w:sz="4" w:space="0" w:color="auto"/>
            </w:tcBorders>
            <w:vAlign w:val="center"/>
          </w:tcPr>
          <w:p w14:paraId="10AB334C" w14:textId="77777777" w:rsidR="00125EC5" w:rsidRDefault="00F35505">
            <w:pPr>
              <w:jc w:val="left"/>
              <w:divId w:val="1"/>
            </w:pPr>
            <w:r>
              <w:rPr>
                <w:sz w:val="16"/>
              </w:rPr>
              <w:t>fine</w:t>
            </w:r>
          </w:p>
        </w:tc>
        <w:tc>
          <w:tcPr>
            <w:tcW w:w="1620" w:type="dxa"/>
            <w:gridSpan w:val="2"/>
            <w:tcBorders>
              <w:bottom w:val="dotted" w:sz="4" w:space="0" w:color="auto"/>
            </w:tcBorders>
            <w:vAlign w:val="center"/>
          </w:tcPr>
          <w:p w14:paraId="12DB99D1" w14:textId="77777777" w:rsidR="00125EC5" w:rsidRDefault="00125EC5"/>
        </w:tc>
        <w:tc>
          <w:tcPr>
            <w:tcW w:w="1620" w:type="dxa"/>
            <w:tcBorders>
              <w:bottom w:val="dotted" w:sz="4" w:space="0" w:color="auto"/>
            </w:tcBorders>
            <w:vAlign w:val="center"/>
          </w:tcPr>
          <w:p w14:paraId="0DA8AB0A" w14:textId="77777777" w:rsidR="00125EC5" w:rsidRDefault="00125EC5"/>
        </w:tc>
        <w:tc>
          <w:tcPr>
            <w:tcW w:w="1620" w:type="dxa"/>
            <w:tcBorders>
              <w:bottom w:val="dotted" w:sz="4" w:space="0" w:color="auto"/>
            </w:tcBorders>
            <w:vAlign w:val="center"/>
          </w:tcPr>
          <w:p w14:paraId="1AB65662" w14:textId="77777777" w:rsidR="00125EC5" w:rsidRDefault="00125EC5"/>
        </w:tc>
        <w:tc>
          <w:tcPr>
            <w:tcW w:w="1620" w:type="dxa"/>
            <w:tcBorders>
              <w:bottom w:val="dotted" w:sz="4" w:space="0" w:color="auto"/>
            </w:tcBorders>
            <w:vAlign w:val="center"/>
          </w:tcPr>
          <w:p w14:paraId="601CA678" w14:textId="77777777" w:rsidR="00125EC5" w:rsidRDefault="00F35505">
            <w:pPr>
              <w:jc w:val="left"/>
              <w:divId w:val="1"/>
            </w:pPr>
            <w:r>
              <w:rPr>
                <w:sz w:val="16"/>
              </w:rPr>
              <w:t>Hosui, Kosui</w:t>
            </w:r>
          </w:p>
        </w:tc>
        <w:tc>
          <w:tcPr>
            <w:tcW w:w="1620" w:type="dxa"/>
            <w:tcBorders>
              <w:bottom w:val="dotted" w:sz="4" w:space="0" w:color="auto"/>
            </w:tcBorders>
            <w:vAlign w:val="center"/>
          </w:tcPr>
          <w:p w14:paraId="462B44A0" w14:textId="77777777" w:rsidR="00125EC5" w:rsidRDefault="00F35505">
            <w:pPr>
              <w:jc w:val="center"/>
              <w:divId w:val="1"/>
            </w:pPr>
            <w:r>
              <w:rPr>
                <w:rFonts w:eastAsia="Arial"/>
                <w:sz w:val="16"/>
              </w:rPr>
              <w:t xml:space="preserve">1 </w:t>
            </w:r>
          </w:p>
        </w:tc>
      </w:tr>
      <w:tr w:rsidR="00125EC5" w14:paraId="6B9B405A" w14:textId="77777777">
        <w:trPr>
          <w:trHeight w:val="320"/>
        </w:trPr>
        <w:tc>
          <w:tcPr>
            <w:tcW w:w="1620" w:type="dxa"/>
            <w:gridSpan w:val="2"/>
            <w:vMerge/>
          </w:tcPr>
          <w:p w14:paraId="35868F97" w14:textId="77777777" w:rsidR="00125EC5" w:rsidRDefault="00125EC5"/>
        </w:tc>
        <w:tc>
          <w:tcPr>
            <w:tcW w:w="1620" w:type="dxa"/>
            <w:gridSpan w:val="2"/>
            <w:tcBorders>
              <w:bottom w:val="dotted" w:sz="4" w:space="0" w:color="auto"/>
            </w:tcBorders>
            <w:vAlign w:val="center"/>
          </w:tcPr>
          <w:p w14:paraId="063F6E99" w14:textId="77777777" w:rsidR="00125EC5" w:rsidRDefault="00F35505">
            <w:pPr>
              <w:jc w:val="left"/>
              <w:divId w:val="1"/>
            </w:pPr>
            <w:r>
              <w:rPr>
                <w:sz w:val="16"/>
              </w:rPr>
              <w:t>fine to medium</w:t>
            </w:r>
          </w:p>
        </w:tc>
        <w:tc>
          <w:tcPr>
            <w:tcW w:w="1620" w:type="dxa"/>
            <w:gridSpan w:val="2"/>
            <w:tcBorders>
              <w:bottom w:val="dotted" w:sz="4" w:space="0" w:color="auto"/>
            </w:tcBorders>
            <w:vAlign w:val="center"/>
          </w:tcPr>
          <w:p w14:paraId="4A8295C9" w14:textId="77777777" w:rsidR="00125EC5" w:rsidRDefault="00125EC5"/>
        </w:tc>
        <w:tc>
          <w:tcPr>
            <w:tcW w:w="1620" w:type="dxa"/>
            <w:tcBorders>
              <w:bottom w:val="dotted" w:sz="4" w:space="0" w:color="auto"/>
            </w:tcBorders>
            <w:vAlign w:val="center"/>
          </w:tcPr>
          <w:p w14:paraId="0EB90E53" w14:textId="77777777" w:rsidR="00125EC5" w:rsidRDefault="00125EC5"/>
        </w:tc>
        <w:tc>
          <w:tcPr>
            <w:tcW w:w="1620" w:type="dxa"/>
            <w:tcBorders>
              <w:bottom w:val="dotted" w:sz="4" w:space="0" w:color="auto"/>
            </w:tcBorders>
            <w:vAlign w:val="center"/>
          </w:tcPr>
          <w:p w14:paraId="6C673282" w14:textId="77777777" w:rsidR="00125EC5" w:rsidRDefault="00125EC5"/>
        </w:tc>
        <w:tc>
          <w:tcPr>
            <w:tcW w:w="1620" w:type="dxa"/>
            <w:tcBorders>
              <w:bottom w:val="dotted" w:sz="4" w:space="0" w:color="auto"/>
            </w:tcBorders>
            <w:vAlign w:val="center"/>
          </w:tcPr>
          <w:p w14:paraId="4E099372" w14:textId="77777777" w:rsidR="00125EC5" w:rsidRDefault="00125EC5"/>
        </w:tc>
        <w:tc>
          <w:tcPr>
            <w:tcW w:w="1620" w:type="dxa"/>
            <w:tcBorders>
              <w:bottom w:val="dotted" w:sz="4" w:space="0" w:color="auto"/>
            </w:tcBorders>
            <w:vAlign w:val="center"/>
          </w:tcPr>
          <w:p w14:paraId="606A5DBF" w14:textId="77777777" w:rsidR="00125EC5" w:rsidRDefault="00F35505">
            <w:pPr>
              <w:jc w:val="center"/>
              <w:divId w:val="1"/>
            </w:pPr>
            <w:r>
              <w:rPr>
                <w:rFonts w:eastAsia="Arial"/>
                <w:sz w:val="16"/>
              </w:rPr>
              <w:t xml:space="preserve">2 </w:t>
            </w:r>
          </w:p>
        </w:tc>
      </w:tr>
      <w:tr w:rsidR="00125EC5" w14:paraId="40BCAA1C" w14:textId="77777777">
        <w:trPr>
          <w:trHeight w:val="320"/>
        </w:trPr>
        <w:tc>
          <w:tcPr>
            <w:tcW w:w="1620" w:type="dxa"/>
            <w:gridSpan w:val="2"/>
            <w:vMerge/>
          </w:tcPr>
          <w:p w14:paraId="3E009FFA" w14:textId="77777777" w:rsidR="00125EC5" w:rsidRDefault="00125EC5"/>
        </w:tc>
        <w:tc>
          <w:tcPr>
            <w:tcW w:w="1620" w:type="dxa"/>
            <w:gridSpan w:val="2"/>
            <w:tcBorders>
              <w:bottom w:val="dotted" w:sz="4" w:space="0" w:color="auto"/>
            </w:tcBorders>
            <w:vAlign w:val="center"/>
          </w:tcPr>
          <w:p w14:paraId="39060739" w14:textId="77777777" w:rsidR="00125EC5" w:rsidRDefault="00F35505">
            <w:pPr>
              <w:jc w:val="left"/>
              <w:divId w:val="1"/>
            </w:pPr>
            <w:r>
              <w:rPr>
                <w:sz w:val="16"/>
              </w:rPr>
              <w:t>medium</w:t>
            </w:r>
          </w:p>
        </w:tc>
        <w:tc>
          <w:tcPr>
            <w:tcW w:w="1620" w:type="dxa"/>
            <w:gridSpan w:val="2"/>
            <w:tcBorders>
              <w:bottom w:val="dotted" w:sz="4" w:space="0" w:color="auto"/>
            </w:tcBorders>
            <w:vAlign w:val="center"/>
          </w:tcPr>
          <w:p w14:paraId="374FE189" w14:textId="77777777" w:rsidR="00125EC5" w:rsidRDefault="00125EC5"/>
        </w:tc>
        <w:tc>
          <w:tcPr>
            <w:tcW w:w="1620" w:type="dxa"/>
            <w:tcBorders>
              <w:bottom w:val="dotted" w:sz="4" w:space="0" w:color="auto"/>
            </w:tcBorders>
            <w:vAlign w:val="center"/>
          </w:tcPr>
          <w:p w14:paraId="0E8C17B8" w14:textId="77777777" w:rsidR="00125EC5" w:rsidRDefault="00125EC5"/>
        </w:tc>
        <w:tc>
          <w:tcPr>
            <w:tcW w:w="1620" w:type="dxa"/>
            <w:tcBorders>
              <w:bottom w:val="dotted" w:sz="4" w:space="0" w:color="auto"/>
            </w:tcBorders>
            <w:vAlign w:val="center"/>
          </w:tcPr>
          <w:p w14:paraId="2F76A43E" w14:textId="77777777" w:rsidR="00125EC5" w:rsidRDefault="00125EC5"/>
        </w:tc>
        <w:tc>
          <w:tcPr>
            <w:tcW w:w="1620" w:type="dxa"/>
            <w:tcBorders>
              <w:bottom w:val="dotted" w:sz="4" w:space="0" w:color="auto"/>
            </w:tcBorders>
            <w:vAlign w:val="center"/>
          </w:tcPr>
          <w:p w14:paraId="7587B36A" w14:textId="77777777" w:rsidR="00125EC5" w:rsidRDefault="00F35505">
            <w:pPr>
              <w:jc w:val="left"/>
              <w:divId w:val="1"/>
            </w:pPr>
            <w:r>
              <w:rPr>
                <w:sz w:val="16"/>
              </w:rPr>
              <w:t>Shinko, Shinsui</w:t>
            </w:r>
          </w:p>
        </w:tc>
        <w:tc>
          <w:tcPr>
            <w:tcW w:w="1620" w:type="dxa"/>
            <w:tcBorders>
              <w:bottom w:val="dotted" w:sz="4" w:space="0" w:color="auto"/>
            </w:tcBorders>
            <w:vAlign w:val="center"/>
          </w:tcPr>
          <w:p w14:paraId="71FAE1FD" w14:textId="77777777" w:rsidR="00125EC5" w:rsidRDefault="00F35505">
            <w:pPr>
              <w:jc w:val="center"/>
              <w:divId w:val="1"/>
            </w:pPr>
            <w:r>
              <w:rPr>
                <w:rFonts w:eastAsia="Arial"/>
                <w:sz w:val="16"/>
              </w:rPr>
              <w:t xml:space="preserve">3 </w:t>
            </w:r>
          </w:p>
        </w:tc>
      </w:tr>
      <w:tr w:rsidR="00125EC5" w14:paraId="0DF9C1DF" w14:textId="77777777">
        <w:trPr>
          <w:trHeight w:val="320"/>
        </w:trPr>
        <w:tc>
          <w:tcPr>
            <w:tcW w:w="1620" w:type="dxa"/>
            <w:gridSpan w:val="2"/>
            <w:vMerge/>
          </w:tcPr>
          <w:p w14:paraId="20D6D01C" w14:textId="77777777" w:rsidR="00125EC5" w:rsidRDefault="00125EC5"/>
        </w:tc>
        <w:tc>
          <w:tcPr>
            <w:tcW w:w="1620" w:type="dxa"/>
            <w:gridSpan w:val="2"/>
            <w:tcBorders>
              <w:bottom w:val="dotted" w:sz="4" w:space="0" w:color="auto"/>
            </w:tcBorders>
            <w:vAlign w:val="center"/>
          </w:tcPr>
          <w:p w14:paraId="6BFA9723" w14:textId="77777777" w:rsidR="00125EC5" w:rsidRDefault="00F35505">
            <w:pPr>
              <w:jc w:val="left"/>
              <w:divId w:val="1"/>
            </w:pPr>
            <w:r>
              <w:rPr>
                <w:sz w:val="16"/>
              </w:rPr>
              <w:t>medium to coarse</w:t>
            </w:r>
          </w:p>
        </w:tc>
        <w:tc>
          <w:tcPr>
            <w:tcW w:w="1620" w:type="dxa"/>
            <w:gridSpan w:val="2"/>
            <w:tcBorders>
              <w:bottom w:val="dotted" w:sz="4" w:space="0" w:color="auto"/>
            </w:tcBorders>
            <w:vAlign w:val="center"/>
          </w:tcPr>
          <w:p w14:paraId="0785192C" w14:textId="77777777" w:rsidR="00125EC5" w:rsidRDefault="00125EC5"/>
        </w:tc>
        <w:tc>
          <w:tcPr>
            <w:tcW w:w="1620" w:type="dxa"/>
            <w:tcBorders>
              <w:bottom w:val="dotted" w:sz="4" w:space="0" w:color="auto"/>
            </w:tcBorders>
            <w:vAlign w:val="center"/>
          </w:tcPr>
          <w:p w14:paraId="18235F6A" w14:textId="77777777" w:rsidR="00125EC5" w:rsidRDefault="00125EC5"/>
        </w:tc>
        <w:tc>
          <w:tcPr>
            <w:tcW w:w="1620" w:type="dxa"/>
            <w:tcBorders>
              <w:bottom w:val="dotted" w:sz="4" w:space="0" w:color="auto"/>
            </w:tcBorders>
            <w:vAlign w:val="center"/>
          </w:tcPr>
          <w:p w14:paraId="2010225A" w14:textId="77777777" w:rsidR="00125EC5" w:rsidRDefault="00125EC5"/>
        </w:tc>
        <w:tc>
          <w:tcPr>
            <w:tcW w:w="1620" w:type="dxa"/>
            <w:tcBorders>
              <w:bottom w:val="dotted" w:sz="4" w:space="0" w:color="auto"/>
            </w:tcBorders>
            <w:vAlign w:val="center"/>
          </w:tcPr>
          <w:p w14:paraId="26029D0E" w14:textId="77777777" w:rsidR="00125EC5" w:rsidRDefault="00125EC5"/>
        </w:tc>
        <w:tc>
          <w:tcPr>
            <w:tcW w:w="1620" w:type="dxa"/>
            <w:tcBorders>
              <w:bottom w:val="dotted" w:sz="4" w:space="0" w:color="auto"/>
            </w:tcBorders>
            <w:vAlign w:val="center"/>
          </w:tcPr>
          <w:p w14:paraId="4D4FEB11" w14:textId="77777777" w:rsidR="00125EC5" w:rsidRDefault="00F35505">
            <w:pPr>
              <w:jc w:val="center"/>
              <w:divId w:val="1"/>
            </w:pPr>
            <w:r>
              <w:rPr>
                <w:rFonts w:eastAsia="Arial"/>
                <w:sz w:val="16"/>
              </w:rPr>
              <w:t xml:space="preserve">4 </w:t>
            </w:r>
          </w:p>
        </w:tc>
      </w:tr>
      <w:tr w:rsidR="00125EC5" w14:paraId="7181586E" w14:textId="77777777">
        <w:trPr>
          <w:trHeight w:val="320"/>
        </w:trPr>
        <w:tc>
          <w:tcPr>
            <w:tcW w:w="1620" w:type="dxa"/>
            <w:gridSpan w:val="2"/>
            <w:vMerge/>
          </w:tcPr>
          <w:p w14:paraId="418F418F" w14:textId="77777777" w:rsidR="00125EC5" w:rsidRDefault="00125EC5"/>
        </w:tc>
        <w:tc>
          <w:tcPr>
            <w:tcW w:w="1620" w:type="dxa"/>
            <w:gridSpan w:val="2"/>
            <w:tcBorders>
              <w:bottom w:val="dotted" w:sz="4" w:space="0" w:color="auto"/>
            </w:tcBorders>
            <w:vAlign w:val="center"/>
          </w:tcPr>
          <w:p w14:paraId="2FD2D19C" w14:textId="77777777" w:rsidR="00125EC5" w:rsidRDefault="00F35505">
            <w:pPr>
              <w:jc w:val="left"/>
              <w:divId w:val="1"/>
            </w:pPr>
            <w:r>
              <w:rPr>
                <w:sz w:val="16"/>
              </w:rPr>
              <w:t>coarse</w:t>
            </w:r>
          </w:p>
        </w:tc>
        <w:tc>
          <w:tcPr>
            <w:tcW w:w="1620" w:type="dxa"/>
            <w:gridSpan w:val="2"/>
            <w:tcBorders>
              <w:bottom w:val="dotted" w:sz="4" w:space="0" w:color="auto"/>
            </w:tcBorders>
            <w:vAlign w:val="center"/>
          </w:tcPr>
          <w:p w14:paraId="45C00C29" w14:textId="77777777" w:rsidR="00125EC5" w:rsidRDefault="00125EC5"/>
        </w:tc>
        <w:tc>
          <w:tcPr>
            <w:tcW w:w="1620" w:type="dxa"/>
            <w:tcBorders>
              <w:bottom w:val="dotted" w:sz="4" w:space="0" w:color="auto"/>
            </w:tcBorders>
            <w:vAlign w:val="center"/>
          </w:tcPr>
          <w:p w14:paraId="739F6D76" w14:textId="77777777" w:rsidR="00125EC5" w:rsidRDefault="00125EC5"/>
        </w:tc>
        <w:tc>
          <w:tcPr>
            <w:tcW w:w="1620" w:type="dxa"/>
            <w:tcBorders>
              <w:bottom w:val="dotted" w:sz="4" w:space="0" w:color="auto"/>
            </w:tcBorders>
            <w:vAlign w:val="center"/>
          </w:tcPr>
          <w:p w14:paraId="46374FA3" w14:textId="77777777" w:rsidR="00125EC5" w:rsidRDefault="00125EC5"/>
        </w:tc>
        <w:tc>
          <w:tcPr>
            <w:tcW w:w="1620" w:type="dxa"/>
            <w:tcBorders>
              <w:bottom w:val="dotted" w:sz="4" w:space="0" w:color="auto"/>
            </w:tcBorders>
            <w:vAlign w:val="center"/>
          </w:tcPr>
          <w:p w14:paraId="52F6FF26" w14:textId="77777777" w:rsidR="00125EC5" w:rsidRDefault="00F35505">
            <w:pPr>
              <w:jc w:val="left"/>
              <w:divId w:val="1"/>
            </w:pPr>
            <w:r>
              <w:rPr>
                <w:sz w:val="16"/>
              </w:rPr>
              <w:t>Chojuro</w:t>
            </w:r>
          </w:p>
        </w:tc>
        <w:tc>
          <w:tcPr>
            <w:tcW w:w="1620" w:type="dxa"/>
            <w:tcBorders>
              <w:bottom w:val="dotted" w:sz="4" w:space="0" w:color="auto"/>
            </w:tcBorders>
            <w:vAlign w:val="center"/>
          </w:tcPr>
          <w:p w14:paraId="68A733F6" w14:textId="77777777" w:rsidR="00125EC5" w:rsidRDefault="00F35505">
            <w:pPr>
              <w:jc w:val="center"/>
              <w:divId w:val="1"/>
            </w:pPr>
            <w:r>
              <w:rPr>
                <w:rFonts w:eastAsia="Arial"/>
                <w:sz w:val="16"/>
              </w:rPr>
              <w:t xml:space="preserve">5 </w:t>
            </w:r>
          </w:p>
        </w:tc>
      </w:tr>
      <w:tr w:rsidR="00125EC5" w14:paraId="40AA1D21" w14:textId="77777777">
        <w:trPr>
          <w:trHeight w:val="360"/>
        </w:trPr>
        <w:tc>
          <w:tcPr>
            <w:tcW w:w="810" w:type="dxa"/>
            <w:tcBorders>
              <w:right w:val="dotted" w:sz="4" w:space="0" w:color="auto"/>
            </w:tcBorders>
            <w:shd w:val="clear" w:color="auto" w:fill="DFDFD7"/>
            <w:vAlign w:val="center"/>
          </w:tcPr>
          <w:p w14:paraId="0A2A5BAA" w14:textId="77777777" w:rsidR="00125EC5" w:rsidRDefault="00F35505" w:rsidP="004B05EA">
            <w:pPr>
              <w:keepNext/>
            </w:pPr>
            <w:r>
              <w:rPr>
                <w:rFonts w:eastAsia="Arial"/>
                <w:b/>
                <w:sz w:val="16"/>
              </w:rPr>
              <w:lastRenderedPageBreak/>
              <w:t>57.</w:t>
            </w:r>
          </w:p>
        </w:tc>
        <w:tc>
          <w:tcPr>
            <w:tcW w:w="810" w:type="dxa"/>
            <w:tcBorders>
              <w:right w:val="dotted" w:sz="4" w:space="0" w:color="auto"/>
            </w:tcBorders>
            <w:shd w:val="clear" w:color="auto" w:fill="DFDFD7"/>
            <w:vAlign w:val="center"/>
          </w:tcPr>
          <w:p w14:paraId="160B4B39" w14:textId="77777777" w:rsidR="00125EC5" w:rsidRDefault="00125EC5" w:rsidP="004B05EA">
            <w:pPr>
              <w:keepNext/>
            </w:pPr>
          </w:p>
        </w:tc>
        <w:tc>
          <w:tcPr>
            <w:tcW w:w="810" w:type="dxa"/>
            <w:tcBorders>
              <w:right w:val="dotted" w:sz="4" w:space="0" w:color="auto"/>
            </w:tcBorders>
            <w:shd w:val="clear" w:color="auto" w:fill="DFDFD7"/>
            <w:vAlign w:val="center"/>
          </w:tcPr>
          <w:p w14:paraId="4A51819A" w14:textId="77777777" w:rsidR="00125EC5" w:rsidRDefault="00F35505" w:rsidP="004B05EA">
            <w:pPr>
              <w:keepNext/>
            </w:pPr>
            <w:r>
              <w:rPr>
                <w:rFonts w:eastAsia="Arial"/>
                <w:b/>
                <w:sz w:val="16"/>
              </w:rPr>
              <w:t>QN</w:t>
            </w:r>
          </w:p>
        </w:tc>
        <w:tc>
          <w:tcPr>
            <w:tcW w:w="810" w:type="dxa"/>
            <w:tcBorders>
              <w:right w:val="dotted" w:sz="4" w:space="0" w:color="auto"/>
            </w:tcBorders>
            <w:shd w:val="clear" w:color="auto" w:fill="DFDFD7"/>
            <w:vAlign w:val="center"/>
          </w:tcPr>
          <w:p w14:paraId="33E5DE1E" w14:textId="77777777" w:rsidR="00125EC5" w:rsidRDefault="00F35505" w:rsidP="004B05EA">
            <w:pPr>
              <w:keepNext/>
            </w:pPr>
            <w:r>
              <w:rPr>
                <w:rFonts w:eastAsia="Arial"/>
                <w:b/>
                <w:sz w:val="16"/>
              </w:rPr>
              <w:t>MG</w:t>
            </w:r>
          </w:p>
        </w:tc>
        <w:tc>
          <w:tcPr>
            <w:tcW w:w="810" w:type="dxa"/>
            <w:tcBorders>
              <w:right w:val="dotted" w:sz="4" w:space="0" w:color="auto"/>
            </w:tcBorders>
            <w:shd w:val="clear" w:color="auto" w:fill="DFDFD7"/>
            <w:vAlign w:val="center"/>
          </w:tcPr>
          <w:p w14:paraId="1486F154" w14:textId="77777777" w:rsidR="00125EC5" w:rsidRDefault="00F35505" w:rsidP="004B05EA">
            <w:pPr>
              <w:keepNext/>
            </w:pPr>
            <w:r>
              <w:rPr>
                <w:rFonts w:eastAsia="Arial"/>
                <w:b/>
                <w:sz w:val="16"/>
              </w:rPr>
              <w:t>(+)</w:t>
            </w:r>
          </w:p>
        </w:tc>
        <w:tc>
          <w:tcPr>
            <w:tcW w:w="810" w:type="dxa"/>
            <w:tcBorders>
              <w:right w:val="dotted" w:sz="4" w:space="0" w:color="auto"/>
            </w:tcBorders>
            <w:shd w:val="clear" w:color="auto" w:fill="DFDFD7"/>
            <w:vAlign w:val="center"/>
          </w:tcPr>
          <w:p w14:paraId="17E4E17C" w14:textId="77777777" w:rsidR="00125EC5" w:rsidRDefault="00F35505" w:rsidP="004B05EA">
            <w:pPr>
              <w:keepNext/>
            </w:pPr>
            <w:r>
              <w:rPr>
                <w:rFonts w:eastAsia="Arial"/>
                <w:b/>
                <w:sz w:val="16"/>
              </w:rPr>
              <w:t>(d)</w:t>
            </w:r>
          </w:p>
        </w:tc>
        <w:tc>
          <w:tcPr>
            <w:tcW w:w="1620" w:type="dxa"/>
            <w:shd w:val="clear" w:color="auto" w:fill="DFDFD7"/>
            <w:vAlign w:val="center"/>
          </w:tcPr>
          <w:p w14:paraId="42AB0DD7" w14:textId="77777777" w:rsidR="00125EC5" w:rsidRDefault="00125EC5" w:rsidP="004B05EA">
            <w:pPr>
              <w:keepNext/>
            </w:pPr>
          </w:p>
        </w:tc>
        <w:tc>
          <w:tcPr>
            <w:tcW w:w="1620" w:type="dxa"/>
            <w:shd w:val="clear" w:color="auto" w:fill="DFDFD7"/>
          </w:tcPr>
          <w:p w14:paraId="373EC8FF" w14:textId="77777777" w:rsidR="00125EC5" w:rsidRDefault="00125EC5" w:rsidP="004B05EA">
            <w:pPr>
              <w:keepNext/>
            </w:pPr>
          </w:p>
        </w:tc>
        <w:tc>
          <w:tcPr>
            <w:tcW w:w="1620" w:type="dxa"/>
            <w:shd w:val="clear" w:color="auto" w:fill="DFDFD7"/>
          </w:tcPr>
          <w:p w14:paraId="7EB1BAF2" w14:textId="77777777" w:rsidR="00125EC5" w:rsidRDefault="00125EC5" w:rsidP="004B05EA">
            <w:pPr>
              <w:keepNext/>
            </w:pPr>
          </w:p>
        </w:tc>
        <w:tc>
          <w:tcPr>
            <w:tcW w:w="1620" w:type="dxa"/>
            <w:shd w:val="clear" w:color="auto" w:fill="DFDFD7"/>
          </w:tcPr>
          <w:p w14:paraId="035DCDBA" w14:textId="77777777" w:rsidR="00125EC5" w:rsidRDefault="00125EC5" w:rsidP="004B05EA">
            <w:pPr>
              <w:keepNext/>
            </w:pPr>
          </w:p>
        </w:tc>
      </w:tr>
      <w:tr w:rsidR="00125EC5" w14:paraId="6A0F21E0" w14:textId="77777777">
        <w:trPr>
          <w:trHeight w:val="440"/>
        </w:trPr>
        <w:tc>
          <w:tcPr>
            <w:tcW w:w="1620" w:type="dxa"/>
            <w:gridSpan w:val="2"/>
            <w:vMerge w:val="restart"/>
          </w:tcPr>
          <w:p w14:paraId="592C5C8B" w14:textId="77777777" w:rsidR="00125EC5" w:rsidRDefault="00125EC5" w:rsidP="004B05EA">
            <w:pPr>
              <w:keepNext/>
            </w:pPr>
          </w:p>
        </w:tc>
        <w:tc>
          <w:tcPr>
            <w:tcW w:w="1620" w:type="dxa"/>
            <w:gridSpan w:val="2"/>
            <w:tcBorders>
              <w:bottom w:val="dotted" w:sz="4" w:space="0" w:color="auto"/>
            </w:tcBorders>
          </w:tcPr>
          <w:p w14:paraId="15E72D5F" w14:textId="77777777" w:rsidR="00125EC5" w:rsidRDefault="00F35505" w:rsidP="004B05EA">
            <w:pPr>
              <w:keepNext/>
              <w:spacing w:before="113" w:after="113"/>
              <w:jc w:val="left"/>
              <w:divId w:val="1"/>
            </w:pPr>
            <w:r>
              <w:rPr>
                <w:b/>
                <w:sz w:val="16"/>
              </w:rPr>
              <w:t>Fruit: sweetness</w:t>
            </w:r>
          </w:p>
        </w:tc>
        <w:tc>
          <w:tcPr>
            <w:tcW w:w="1620" w:type="dxa"/>
            <w:gridSpan w:val="2"/>
            <w:tcBorders>
              <w:bottom w:val="dotted" w:sz="4" w:space="0" w:color="auto"/>
            </w:tcBorders>
          </w:tcPr>
          <w:p w14:paraId="60C44610" w14:textId="77777777" w:rsidR="00125EC5" w:rsidRDefault="00125EC5" w:rsidP="004B05EA">
            <w:pPr>
              <w:keepNext/>
            </w:pPr>
          </w:p>
        </w:tc>
        <w:tc>
          <w:tcPr>
            <w:tcW w:w="1620" w:type="dxa"/>
            <w:tcBorders>
              <w:bottom w:val="dotted" w:sz="4" w:space="0" w:color="auto"/>
            </w:tcBorders>
          </w:tcPr>
          <w:p w14:paraId="64C0C8A0" w14:textId="77777777" w:rsidR="00125EC5" w:rsidRDefault="00125EC5" w:rsidP="004B05EA">
            <w:pPr>
              <w:keepNext/>
            </w:pPr>
          </w:p>
        </w:tc>
        <w:tc>
          <w:tcPr>
            <w:tcW w:w="1620" w:type="dxa"/>
            <w:tcBorders>
              <w:bottom w:val="dotted" w:sz="4" w:space="0" w:color="auto"/>
            </w:tcBorders>
          </w:tcPr>
          <w:p w14:paraId="52DD82C8" w14:textId="77777777" w:rsidR="00125EC5" w:rsidRDefault="00125EC5" w:rsidP="004B05EA">
            <w:pPr>
              <w:keepNext/>
            </w:pPr>
          </w:p>
        </w:tc>
        <w:tc>
          <w:tcPr>
            <w:tcW w:w="1620" w:type="dxa"/>
            <w:tcBorders>
              <w:bottom w:val="dotted" w:sz="4" w:space="0" w:color="auto"/>
            </w:tcBorders>
          </w:tcPr>
          <w:p w14:paraId="16EF18A3" w14:textId="77777777" w:rsidR="00125EC5" w:rsidRDefault="00125EC5" w:rsidP="004B05EA">
            <w:pPr>
              <w:keepNext/>
            </w:pPr>
          </w:p>
        </w:tc>
        <w:tc>
          <w:tcPr>
            <w:tcW w:w="1620" w:type="dxa"/>
            <w:tcBorders>
              <w:bottom w:val="dotted" w:sz="4" w:space="0" w:color="auto"/>
            </w:tcBorders>
          </w:tcPr>
          <w:p w14:paraId="6D90E0DB" w14:textId="77777777" w:rsidR="00125EC5" w:rsidRDefault="00125EC5" w:rsidP="004B05EA">
            <w:pPr>
              <w:keepNext/>
            </w:pPr>
          </w:p>
        </w:tc>
      </w:tr>
      <w:tr w:rsidR="00125EC5" w14:paraId="0222CF38" w14:textId="77777777">
        <w:trPr>
          <w:trHeight w:val="320"/>
        </w:trPr>
        <w:tc>
          <w:tcPr>
            <w:tcW w:w="1620" w:type="dxa"/>
            <w:gridSpan w:val="2"/>
            <w:vMerge/>
          </w:tcPr>
          <w:p w14:paraId="61937301" w14:textId="77777777" w:rsidR="00125EC5" w:rsidRDefault="00125EC5" w:rsidP="004B05EA">
            <w:pPr>
              <w:keepNext/>
            </w:pPr>
          </w:p>
        </w:tc>
        <w:tc>
          <w:tcPr>
            <w:tcW w:w="1620" w:type="dxa"/>
            <w:gridSpan w:val="2"/>
            <w:tcBorders>
              <w:bottom w:val="dotted" w:sz="4" w:space="0" w:color="auto"/>
            </w:tcBorders>
            <w:vAlign w:val="center"/>
          </w:tcPr>
          <w:p w14:paraId="70AFC507" w14:textId="77777777" w:rsidR="00125EC5" w:rsidRDefault="00F35505" w:rsidP="004B05EA">
            <w:pPr>
              <w:keepNext/>
              <w:jc w:val="left"/>
              <w:divId w:val="1"/>
            </w:pPr>
            <w:r>
              <w:rPr>
                <w:sz w:val="16"/>
              </w:rPr>
              <w:t>very low</w:t>
            </w:r>
          </w:p>
        </w:tc>
        <w:tc>
          <w:tcPr>
            <w:tcW w:w="1620" w:type="dxa"/>
            <w:gridSpan w:val="2"/>
            <w:tcBorders>
              <w:bottom w:val="dotted" w:sz="4" w:space="0" w:color="auto"/>
            </w:tcBorders>
            <w:vAlign w:val="center"/>
          </w:tcPr>
          <w:p w14:paraId="22268B51" w14:textId="77777777" w:rsidR="00125EC5" w:rsidRDefault="00125EC5" w:rsidP="004B05EA">
            <w:pPr>
              <w:keepNext/>
            </w:pPr>
          </w:p>
        </w:tc>
        <w:tc>
          <w:tcPr>
            <w:tcW w:w="1620" w:type="dxa"/>
            <w:tcBorders>
              <w:bottom w:val="dotted" w:sz="4" w:space="0" w:color="auto"/>
            </w:tcBorders>
            <w:vAlign w:val="center"/>
          </w:tcPr>
          <w:p w14:paraId="3BBB59F3" w14:textId="77777777" w:rsidR="00125EC5" w:rsidRDefault="00125EC5" w:rsidP="004B05EA">
            <w:pPr>
              <w:keepNext/>
            </w:pPr>
          </w:p>
        </w:tc>
        <w:tc>
          <w:tcPr>
            <w:tcW w:w="1620" w:type="dxa"/>
            <w:tcBorders>
              <w:bottom w:val="dotted" w:sz="4" w:space="0" w:color="auto"/>
            </w:tcBorders>
            <w:vAlign w:val="center"/>
          </w:tcPr>
          <w:p w14:paraId="1D76899C" w14:textId="77777777" w:rsidR="00125EC5" w:rsidRDefault="00125EC5" w:rsidP="004B05EA">
            <w:pPr>
              <w:keepNext/>
            </w:pPr>
          </w:p>
        </w:tc>
        <w:tc>
          <w:tcPr>
            <w:tcW w:w="1620" w:type="dxa"/>
            <w:tcBorders>
              <w:bottom w:val="dotted" w:sz="4" w:space="0" w:color="auto"/>
            </w:tcBorders>
            <w:vAlign w:val="center"/>
          </w:tcPr>
          <w:p w14:paraId="6789E057" w14:textId="77777777" w:rsidR="00125EC5" w:rsidRDefault="00125EC5" w:rsidP="004B05EA">
            <w:pPr>
              <w:keepNext/>
            </w:pPr>
          </w:p>
        </w:tc>
        <w:tc>
          <w:tcPr>
            <w:tcW w:w="1620" w:type="dxa"/>
            <w:tcBorders>
              <w:bottom w:val="dotted" w:sz="4" w:space="0" w:color="auto"/>
            </w:tcBorders>
            <w:vAlign w:val="center"/>
          </w:tcPr>
          <w:p w14:paraId="2F704C10" w14:textId="77777777" w:rsidR="00125EC5" w:rsidRDefault="00F35505" w:rsidP="004B05EA">
            <w:pPr>
              <w:keepNext/>
              <w:jc w:val="center"/>
              <w:divId w:val="1"/>
            </w:pPr>
            <w:r>
              <w:rPr>
                <w:rFonts w:eastAsia="Arial"/>
                <w:sz w:val="16"/>
              </w:rPr>
              <w:t xml:space="preserve">1 </w:t>
            </w:r>
          </w:p>
        </w:tc>
      </w:tr>
      <w:tr w:rsidR="00125EC5" w14:paraId="0036F12B" w14:textId="77777777">
        <w:trPr>
          <w:trHeight w:val="320"/>
        </w:trPr>
        <w:tc>
          <w:tcPr>
            <w:tcW w:w="1620" w:type="dxa"/>
            <w:gridSpan w:val="2"/>
            <w:vMerge/>
          </w:tcPr>
          <w:p w14:paraId="0C743CD0" w14:textId="77777777" w:rsidR="00125EC5" w:rsidRDefault="00125EC5" w:rsidP="004B05EA">
            <w:pPr>
              <w:keepNext/>
            </w:pPr>
          </w:p>
        </w:tc>
        <w:tc>
          <w:tcPr>
            <w:tcW w:w="1620" w:type="dxa"/>
            <w:gridSpan w:val="2"/>
            <w:tcBorders>
              <w:bottom w:val="dotted" w:sz="4" w:space="0" w:color="auto"/>
            </w:tcBorders>
            <w:vAlign w:val="center"/>
          </w:tcPr>
          <w:p w14:paraId="624DA425" w14:textId="77777777" w:rsidR="00125EC5" w:rsidRDefault="00F35505" w:rsidP="004B05EA">
            <w:pPr>
              <w:keepNext/>
              <w:jc w:val="left"/>
              <w:divId w:val="1"/>
            </w:pPr>
            <w:r>
              <w:rPr>
                <w:sz w:val="16"/>
              </w:rPr>
              <w:t>low</w:t>
            </w:r>
          </w:p>
        </w:tc>
        <w:tc>
          <w:tcPr>
            <w:tcW w:w="1620" w:type="dxa"/>
            <w:gridSpan w:val="2"/>
            <w:tcBorders>
              <w:bottom w:val="dotted" w:sz="4" w:space="0" w:color="auto"/>
            </w:tcBorders>
            <w:vAlign w:val="center"/>
          </w:tcPr>
          <w:p w14:paraId="579F1332" w14:textId="77777777" w:rsidR="00125EC5" w:rsidRDefault="00125EC5" w:rsidP="004B05EA">
            <w:pPr>
              <w:keepNext/>
            </w:pPr>
          </w:p>
        </w:tc>
        <w:tc>
          <w:tcPr>
            <w:tcW w:w="1620" w:type="dxa"/>
            <w:tcBorders>
              <w:bottom w:val="dotted" w:sz="4" w:space="0" w:color="auto"/>
            </w:tcBorders>
            <w:vAlign w:val="center"/>
          </w:tcPr>
          <w:p w14:paraId="0CB04813" w14:textId="77777777" w:rsidR="00125EC5" w:rsidRDefault="00125EC5" w:rsidP="004B05EA">
            <w:pPr>
              <w:keepNext/>
            </w:pPr>
          </w:p>
        </w:tc>
        <w:tc>
          <w:tcPr>
            <w:tcW w:w="1620" w:type="dxa"/>
            <w:tcBorders>
              <w:bottom w:val="dotted" w:sz="4" w:space="0" w:color="auto"/>
            </w:tcBorders>
            <w:vAlign w:val="center"/>
          </w:tcPr>
          <w:p w14:paraId="61C9AB63" w14:textId="77777777" w:rsidR="00125EC5" w:rsidRDefault="00125EC5" w:rsidP="004B05EA">
            <w:pPr>
              <w:keepNext/>
            </w:pPr>
          </w:p>
        </w:tc>
        <w:tc>
          <w:tcPr>
            <w:tcW w:w="1620" w:type="dxa"/>
            <w:tcBorders>
              <w:bottom w:val="dotted" w:sz="4" w:space="0" w:color="auto"/>
            </w:tcBorders>
            <w:vAlign w:val="center"/>
          </w:tcPr>
          <w:p w14:paraId="10C0CE6F" w14:textId="77777777" w:rsidR="00125EC5" w:rsidRDefault="00F35505" w:rsidP="004B05EA">
            <w:pPr>
              <w:keepNext/>
              <w:jc w:val="left"/>
              <w:divId w:val="1"/>
            </w:pPr>
            <w:r>
              <w:rPr>
                <w:sz w:val="16"/>
              </w:rPr>
              <w:t>Kumoi</w:t>
            </w:r>
          </w:p>
        </w:tc>
        <w:tc>
          <w:tcPr>
            <w:tcW w:w="1620" w:type="dxa"/>
            <w:tcBorders>
              <w:bottom w:val="dotted" w:sz="4" w:space="0" w:color="auto"/>
            </w:tcBorders>
            <w:vAlign w:val="center"/>
          </w:tcPr>
          <w:p w14:paraId="4FBC2727" w14:textId="77777777" w:rsidR="00125EC5" w:rsidRDefault="00F35505" w:rsidP="004B05EA">
            <w:pPr>
              <w:keepNext/>
              <w:jc w:val="center"/>
              <w:divId w:val="1"/>
            </w:pPr>
            <w:r>
              <w:rPr>
                <w:rFonts w:eastAsia="Arial"/>
                <w:sz w:val="16"/>
              </w:rPr>
              <w:t xml:space="preserve">2 </w:t>
            </w:r>
          </w:p>
        </w:tc>
      </w:tr>
      <w:tr w:rsidR="00125EC5" w14:paraId="55071869" w14:textId="77777777">
        <w:trPr>
          <w:trHeight w:val="320"/>
        </w:trPr>
        <w:tc>
          <w:tcPr>
            <w:tcW w:w="1620" w:type="dxa"/>
            <w:gridSpan w:val="2"/>
            <w:vMerge/>
          </w:tcPr>
          <w:p w14:paraId="56CEA49C" w14:textId="77777777" w:rsidR="00125EC5" w:rsidRDefault="00125EC5" w:rsidP="004B05EA">
            <w:pPr>
              <w:keepNext/>
            </w:pPr>
          </w:p>
        </w:tc>
        <w:tc>
          <w:tcPr>
            <w:tcW w:w="1620" w:type="dxa"/>
            <w:gridSpan w:val="2"/>
            <w:tcBorders>
              <w:bottom w:val="dotted" w:sz="4" w:space="0" w:color="auto"/>
            </w:tcBorders>
            <w:vAlign w:val="center"/>
          </w:tcPr>
          <w:p w14:paraId="508DD209" w14:textId="77777777" w:rsidR="00125EC5" w:rsidRDefault="00F35505" w:rsidP="004B05EA">
            <w:pPr>
              <w:keepNext/>
              <w:jc w:val="left"/>
              <w:divId w:val="1"/>
            </w:pPr>
            <w:r>
              <w:rPr>
                <w:sz w:val="16"/>
              </w:rPr>
              <w:t>medium</w:t>
            </w:r>
          </w:p>
        </w:tc>
        <w:tc>
          <w:tcPr>
            <w:tcW w:w="1620" w:type="dxa"/>
            <w:gridSpan w:val="2"/>
            <w:tcBorders>
              <w:bottom w:val="dotted" w:sz="4" w:space="0" w:color="auto"/>
            </w:tcBorders>
            <w:vAlign w:val="center"/>
          </w:tcPr>
          <w:p w14:paraId="6BBF7191" w14:textId="77777777" w:rsidR="00125EC5" w:rsidRDefault="00125EC5" w:rsidP="004B05EA">
            <w:pPr>
              <w:keepNext/>
            </w:pPr>
          </w:p>
        </w:tc>
        <w:tc>
          <w:tcPr>
            <w:tcW w:w="1620" w:type="dxa"/>
            <w:tcBorders>
              <w:bottom w:val="dotted" w:sz="4" w:space="0" w:color="auto"/>
            </w:tcBorders>
            <w:vAlign w:val="center"/>
          </w:tcPr>
          <w:p w14:paraId="2A74C0C3" w14:textId="77777777" w:rsidR="00125EC5" w:rsidRDefault="00125EC5" w:rsidP="004B05EA">
            <w:pPr>
              <w:keepNext/>
            </w:pPr>
          </w:p>
        </w:tc>
        <w:tc>
          <w:tcPr>
            <w:tcW w:w="1620" w:type="dxa"/>
            <w:tcBorders>
              <w:bottom w:val="dotted" w:sz="4" w:space="0" w:color="auto"/>
            </w:tcBorders>
            <w:vAlign w:val="center"/>
          </w:tcPr>
          <w:p w14:paraId="5C13C0B2" w14:textId="77777777" w:rsidR="00125EC5" w:rsidRDefault="00125EC5" w:rsidP="004B05EA">
            <w:pPr>
              <w:keepNext/>
            </w:pPr>
          </w:p>
        </w:tc>
        <w:tc>
          <w:tcPr>
            <w:tcW w:w="1620" w:type="dxa"/>
            <w:tcBorders>
              <w:bottom w:val="dotted" w:sz="4" w:space="0" w:color="auto"/>
            </w:tcBorders>
            <w:vAlign w:val="center"/>
          </w:tcPr>
          <w:p w14:paraId="7CD44DEB" w14:textId="77777777" w:rsidR="00125EC5" w:rsidRDefault="00F35505" w:rsidP="004B05EA">
            <w:pPr>
              <w:keepNext/>
              <w:jc w:val="left"/>
              <w:divId w:val="1"/>
            </w:pPr>
            <w:r>
              <w:rPr>
                <w:sz w:val="16"/>
              </w:rPr>
              <w:t>Gold Nijisseiki, Shinko</w:t>
            </w:r>
          </w:p>
        </w:tc>
        <w:tc>
          <w:tcPr>
            <w:tcW w:w="1620" w:type="dxa"/>
            <w:tcBorders>
              <w:bottom w:val="dotted" w:sz="4" w:space="0" w:color="auto"/>
            </w:tcBorders>
            <w:vAlign w:val="center"/>
          </w:tcPr>
          <w:p w14:paraId="77BE27BB" w14:textId="77777777" w:rsidR="00125EC5" w:rsidRDefault="00F35505" w:rsidP="004B05EA">
            <w:pPr>
              <w:keepNext/>
              <w:jc w:val="center"/>
              <w:divId w:val="1"/>
            </w:pPr>
            <w:r>
              <w:rPr>
                <w:rFonts w:eastAsia="Arial"/>
                <w:sz w:val="16"/>
              </w:rPr>
              <w:t xml:space="preserve">3 </w:t>
            </w:r>
          </w:p>
        </w:tc>
      </w:tr>
      <w:tr w:rsidR="00125EC5" w14:paraId="3519477B" w14:textId="77777777">
        <w:trPr>
          <w:trHeight w:val="320"/>
        </w:trPr>
        <w:tc>
          <w:tcPr>
            <w:tcW w:w="1620" w:type="dxa"/>
            <w:gridSpan w:val="2"/>
            <w:vMerge/>
          </w:tcPr>
          <w:p w14:paraId="0C404825" w14:textId="77777777" w:rsidR="00125EC5" w:rsidRDefault="00125EC5"/>
        </w:tc>
        <w:tc>
          <w:tcPr>
            <w:tcW w:w="1620" w:type="dxa"/>
            <w:gridSpan w:val="2"/>
            <w:tcBorders>
              <w:bottom w:val="dotted" w:sz="4" w:space="0" w:color="auto"/>
            </w:tcBorders>
            <w:vAlign w:val="center"/>
          </w:tcPr>
          <w:p w14:paraId="191C584F" w14:textId="77777777" w:rsidR="00125EC5" w:rsidRDefault="00F35505">
            <w:pPr>
              <w:jc w:val="left"/>
              <w:divId w:val="1"/>
            </w:pPr>
            <w:r>
              <w:rPr>
                <w:sz w:val="16"/>
              </w:rPr>
              <w:t>high</w:t>
            </w:r>
          </w:p>
        </w:tc>
        <w:tc>
          <w:tcPr>
            <w:tcW w:w="1620" w:type="dxa"/>
            <w:gridSpan w:val="2"/>
            <w:tcBorders>
              <w:bottom w:val="dotted" w:sz="4" w:space="0" w:color="auto"/>
            </w:tcBorders>
            <w:vAlign w:val="center"/>
          </w:tcPr>
          <w:p w14:paraId="6F749042" w14:textId="77777777" w:rsidR="00125EC5" w:rsidRDefault="00125EC5"/>
        </w:tc>
        <w:tc>
          <w:tcPr>
            <w:tcW w:w="1620" w:type="dxa"/>
            <w:tcBorders>
              <w:bottom w:val="dotted" w:sz="4" w:space="0" w:color="auto"/>
            </w:tcBorders>
            <w:vAlign w:val="center"/>
          </w:tcPr>
          <w:p w14:paraId="65CF31B4" w14:textId="77777777" w:rsidR="00125EC5" w:rsidRDefault="00125EC5"/>
        </w:tc>
        <w:tc>
          <w:tcPr>
            <w:tcW w:w="1620" w:type="dxa"/>
            <w:tcBorders>
              <w:bottom w:val="dotted" w:sz="4" w:space="0" w:color="auto"/>
            </w:tcBorders>
            <w:vAlign w:val="center"/>
          </w:tcPr>
          <w:p w14:paraId="58B2BECD" w14:textId="77777777" w:rsidR="00125EC5" w:rsidRDefault="00125EC5"/>
        </w:tc>
        <w:tc>
          <w:tcPr>
            <w:tcW w:w="1620" w:type="dxa"/>
            <w:tcBorders>
              <w:bottom w:val="dotted" w:sz="4" w:space="0" w:color="auto"/>
            </w:tcBorders>
            <w:vAlign w:val="center"/>
          </w:tcPr>
          <w:p w14:paraId="5C4E9457" w14:textId="77777777" w:rsidR="00125EC5" w:rsidRDefault="00F35505">
            <w:pPr>
              <w:jc w:val="left"/>
              <w:divId w:val="1"/>
            </w:pPr>
            <w:r>
              <w:rPr>
                <w:sz w:val="16"/>
              </w:rPr>
              <w:t>Hosui, Shinsui</w:t>
            </w:r>
          </w:p>
        </w:tc>
        <w:tc>
          <w:tcPr>
            <w:tcW w:w="1620" w:type="dxa"/>
            <w:tcBorders>
              <w:bottom w:val="dotted" w:sz="4" w:space="0" w:color="auto"/>
            </w:tcBorders>
            <w:vAlign w:val="center"/>
          </w:tcPr>
          <w:p w14:paraId="4D9DAD97" w14:textId="77777777" w:rsidR="00125EC5" w:rsidRDefault="00F35505">
            <w:pPr>
              <w:jc w:val="center"/>
              <w:divId w:val="1"/>
            </w:pPr>
            <w:r>
              <w:rPr>
                <w:rFonts w:eastAsia="Arial"/>
                <w:sz w:val="16"/>
              </w:rPr>
              <w:t xml:space="preserve">4 </w:t>
            </w:r>
          </w:p>
        </w:tc>
      </w:tr>
      <w:tr w:rsidR="00125EC5" w14:paraId="5BF31DB1" w14:textId="77777777">
        <w:trPr>
          <w:trHeight w:val="320"/>
        </w:trPr>
        <w:tc>
          <w:tcPr>
            <w:tcW w:w="1620" w:type="dxa"/>
            <w:gridSpan w:val="2"/>
            <w:vMerge/>
          </w:tcPr>
          <w:p w14:paraId="25D81A6B" w14:textId="77777777" w:rsidR="00125EC5" w:rsidRDefault="00125EC5"/>
        </w:tc>
        <w:tc>
          <w:tcPr>
            <w:tcW w:w="1620" w:type="dxa"/>
            <w:gridSpan w:val="2"/>
            <w:tcBorders>
              <w:bottom w:val="dotted" w:sz="4" w:space="0" w:color="auto"/>
            </w:tcBorders>
            <w:vAlign w:val="center"/>
          </w:tcPr>
          <w:p w14:paraId="6E7A4173" w14:textId="77777777" w:rsidR="00125EC5" w:rsidRDefault="00F35505">
            <w:pPr>
              <w:jc w:val="left"/>
              <w:divId w:val="1"/>
            </w:pPr>
            <w:r>
              <w:rPr>
                <w:sz w:val="16"/>
              </w:rPr>
              <w:t>very high</w:t>
            </w:r>
          </w:p>
        </w:tc>
        <w:tc>
          <w:tcPr>
            <w:tcW w:w="1620" w:type="dxa"/>
            <w:gridSpan w:val="2"/>
            <w:tcBorders>
              <w:bottom w:val="dotted" w:sz="4" w:space="0" w:color="auto"/>
            </w:tcBorders>
            <w:vAlign w:val="center"/>
          </w:tcPr>
          <w:p w14:paraId="632DDD06" w14:textId="77777777" w:rsidR="00125EC5" w:rsidRDefault="00125EC5"/>
        </w:tc>
        <w:tc>
          <w:tcPr>
            <w:tcW w:w="1620" w:type="dxa"/>
            <w:tcBorders>
              <w:bottom w:val="dotted" w:sz="4" w:space="0" w:color="auto"/>
            </w:tcBorders>
            <w:vAlign w:val="center"/>
          </w:tcPr>
          <w:p w14:paraId="71851FF2" w14:textId="77777777" w:rsidR="00125EC5" w:rsidRDefault="00125EC5"/>
        </w:tc>
        <w:tc>
          <w:tcPr>
            <w:tcW w:w="1620" w:type="dxa"/>
            <w:tcBorders>
              <w:bottom w:val="dotted" w:sz="4" w:space="0" w:color="auto"/>
            </w:tcBorders>
            <w:vAlign w:val="center"/>
          </w:tcPr>
          <w:p w14:paraId="1B276EEB" w14:textId="77777777" w:rsidR="00125EC5" w:rsidRDefault="00125EC5"/>
        </w:tc>
        <w:tc>
          <w:tcPr>
            <w:tcW w:w="1620" w:type="dxa"/>
            <w:tcBorders>
              <w:bottom w:val="dotted" w:sz="4" w:space="0" w:color="auto"/>
            </w:tcBorders>
            <w:vAlign w:val="center"/>
          </w:tcPr>
          <w:p w14:paraId="52D6E557" w14:textId="77777777" w:rsidR="00125EC5" w:rsidRDefault="00125EC5"/>
        </w:tc>
        <w:tc>
          <w:tcPr>
            <w:tcW w:w="1620" w:type="dxa"/>
            <w:tcBorders>
              <w:bottom w:val="dotted" w:sz="4" w:space="0" w:color="auto"/>
            </w:tcBorders>
            <w:vAlign w:val="center"/>
          </w:tcPr>
          <w:p w14:paraId="19292EBF" w14:textId="77777777" w:rsidR="00125EC5" w:rsidRDefault="00F35505">
            <w:pPr>
              <w:jc w:val="center"/>
              <w:divId w:val="1"/>
            </w:pPr>
            <w:r>
              <w:rPr>
                <w:rFonts w:eastAsia="Arial"/>
                <w:sz w:val="16"/>
              </w:rPr>
              <w:t xml:space="preserve">5 </w:t>
            </w:r>
          </w:p>
        </w:tc>
      </w:tr>
      <w:tr w:rsidR="00125EC5" w14:paraId="399420E6" w14:textId="77777777">
        <w:trPr>
          <w:trHeight w:val="360"/>
        </w:trPr>
        <w:tc>
          <w:tcPr>
            <w:tcW w:w="810" w:type="dxa"/>
            <w:tcBorders>
              <w:right w:val="dotted" w:sz="4" w:space="0" w:color="auto"/>
            </w:tcBorders>
            <w:shd w:val="clear" w:color="auto" w:fill="DFDFD7"/>
            <w:vAlign w:val="center"/>
          </w:tcPr>
          <w:p w14:paraId="18C6F402" w14:textId="77777777" w:rsidR="00125EC5" w:rsidRDefault="00F35505">
            <w:r>
              <w:rPr>
                <w:rFonts w:eastAsia="Arial"/>
                <w:b/>
                <w:sz w:val="16"/>
              </w:rPr>
              <w:t>58.</w:t>
            </w:r>
          </w:p>
        </w:tc>
        <w:tc>
          <w:tcPr>
            <w:tcW w:w="810" w:type="dxa"/>
            <w:tcBorders>
              <w:right w:val="dotted" w:sz="4" w:space="0" w:color="auto"/>
            </w:tcBorders>
            <w:shd w:val="clear" w:color="auto" w:fill="DFDFD7"/>
            <w:vAlign w:val="center"/>
          </w:tcPr>
          <w:p w14:paraId="238BA900" w14:textId="77777777" w:rsidR="00125EC5" w:rsidRDefault="00125EC5"/>
        </w:tc>
        <w:tc>
          <w:tcPr>
            <w:tcW w:w="810" w:type="dxa"/>
            <w:tcBorders>
              <w:right w:val="dotted" w:sz="4" w:space="0" w:color="auto"/>
            </w:tcBorders>
            <w:shd w:val="clear" w:color="auto" w:fill="DFDFD7"/>
            <w:vAlign w:val="center"/>
          </w:tcPr>
          <w:p w14:paraId="3FDF2849" w14:textId="77777777" w:rsidR="00125EC5" w:rsidRDefault="00F35505">
            <w:r>
              <w:rPr>
                <w:rFonts w:eastAsia="Arial"/>
                <w:b/>
                <w:sz w:val="16"/>
              </w:rPr>
              <w:t>QN</w:t>
            </w:r>
          </w:p>
        </w:tc>
        <w:tc>
          <w:tcPr>
            <w:tcW w:w="810" w:type="dxa"/>
            <w:tcBorders>
              <w:right w:val="dotted" w:sz="4" w:space="0" w:color="auto"/>
            </w:tcBorders>
            <w:shd w:val="clear" w:color="auto" w:fill="DFDFD7"/>
            <w:vAlign w:val="center"/>
          </w:tcPr>
          <w:p w14:paraId="6F1956B4" w14:textId="77777777" w:rsidR="00125EC5" w:rsidRDefault="00F35505">
            <w:r>
              <w:rPr>
                <w:rFonts w:eastAsia="Arial"/>
                <w:b/>
                <w:sz w:val="16"/>
              </w:rPr>
              <w:t>MG</w:t>
            </w:r>
          </w:p>
        </w:tc>
        <w:tc>
          <w:tcPr>
            <w:tcW w:w="810" w:type="dxa"/>
            <w:tcBorders>
              <w:right w:val="dotted" w:sz="4" w:space="0" w:color="auto"/>
            </w:tcBorders>
            <w:shd w:val="clear" w:color="auto" w:fill="DFDFD7"/>
            <w:vAlign w:val="center"/>
          </w:tcPr>
          <w:p w14:paraId="3A201D98"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7D1C20C3" w14:textId="77777777" w:rsidR="00125EC5" w:rsidRDefault="00F35505">
            <w:r>
              <w:rPr>
                <w:rFonts w:eastAsia="Arial"/>
                <w:b/>
                <w:sz w:val="16"/>
              </w:rPr>
              <w:t>(d)</w:t>
            </w:r>
          </w:p>
        </w:tc>
        <w:tc>
          <w:tcPr>
            <w:tcW w:w="1620" w:type="dxa"/>
            <w:shd w:val="clear" w:color="auto" w:fill="DFDFD7"/>
            <w:vAlign w:val="center"/>
          </w:tcPr>
          <w:p w14:paraId="3B21E328" w14:textId="77777777" w:rsidR="00125EC5" w:rsidRDefault="00125EC5"/>
        </w:tc>
        <w:tc>
          <w:tcPr>
            <w:tcW w:w="1620" w:type="dxa"/>
            <w:shd w:val="clear" w:color="auto" w:fill="DFDFD7"/>
          </w:tcPr>
          <w:p w14:paraId="1E145B5C" w14:textId="77777777" w:rsidR="00125EC5" w:rsidRDefault="00125EC5"/>
        </w:tc>
        <w:tc>
          <w:tcPr>
            <w:tcW w:w="1620" w:type="dxa"/>
            <w:shd w:val="clear" w:color="auto" w:fill="DFDFD7"/>
          </w:tcPr>
          <w:p w14:paraId="0E01AC7F" w14:textId="77777777" w:rsidR="00125EC5" w:rsidRDefault="00125EC5"/>
        </w:tc>
        <w:tc>
          <w:tcPr>
            <w:tcW w:w="1620" w:type="dxa"/>
            <w:shd w:val="clear" w:color="auto" w:fill="DFDFD7"/>
          </w:tcPr>
          <w:p w14:paraId="71432FF8" w14:textId="77777777" w:rsidR="00125EC5" w:rsidRDefault="00125EC5"/>
        </w:tc>
      </w:tr>
      <w:tr w:rsidR="00125EC5" w14:paraId="200FD255" w14:textId="77777777">
        <w:trPr>
          <w:trHeight w:val="440"/>
        </w:trPr>
        <w:tc>
          <w:tcPr>
            <w:tcW w:w="1620" w:type="dxa"/>
            <w:gridSpan w:val="2"/>
            <w:vMerge w:val="restart"/>
          </w:tcPr>
          <w:p w14:paraId="02BEEF4D" w14:textId="77777777" w:rsidR="00125EC5" w:rsidRDefault="00125EC5"/>
        </w:tc>
        <w:tc>
          <w:tcPr>
            <w:tcW w:w="1620" w:type="dxa"/>
            <w:gridSpan w:val="2"/>
            <w:tcBorders>
              <w:bottom w:val="dotted" w:sz="4" w:space="0" w:color="auto"/>
            </w:tcBorders>
          </w:tcPr>
          <w:p w14:paraId="71EF04FB" w14:textId="77777777" w:rsidR="00125EC5" w:rsidRDefault="00F35505">
            <w:pPr>
              <w:spacing w:before="113" w:after="113"/>
              <w:jc w:val="left"/>
              <w:divId w:val="1"/>
            </w:pPr>
            <w:r>
              <w:rPr>
                <w:b/>
                <w:sz w:val="16"/>
              </w:rPr>
              <w:t>Fruit: acidity</w:t>
            </w:r>
          </w:p>
        </w:tc>
        <w:tc>
          <w:tcPr>
            <w:tcW w:w="1620" w:type="dxa"/>
            <w:gridSpan w:val="2"/>
            <w:tcBorders>
              <w:bottom w:val="dotted" w:sz="4" w:space="0" w:color="auto"/>
            </w:tcBorders>
          </w:tcPr>
          <w:p w14:paraId="799F113C" w14:textId="77777777" w:rsidR="00125EC5" w:rsidRDefault="00125EC5"/>
        </w:tc>
        <w:tc>
          <w:tcPr>
            <w:tcW w:w="1620" w:type="dxa"/>
            <w:tcBorders>
              <w:bottom w:val="dotted" w:sz="4" w:space="0" w:color="auto"/>
            </w:tcBorders>
          </w:tcPr>
          <w:p w14:paraId="66652BE5" w14:textId="77777777" w:rsidR="00125EC5" w:rsidRDefault="00125EC5"/>
        </w:tc>
        <w:tc>
          <w:tcPr>
            <w:tcW w:w="1620" w:type="dxa"/>
            <w:tcBorders>
              <w:bottom w:val="dotted" w:sz="4" w:space="0" w:color="auto"/>
            </w:tcBorders>
          </w:tcPr>
          <w:p w14:paraId="5251EF32" w14:textId="77777777" w:rsidR="00125EC5" w:rsidRDefault="00125EC5"/>
        </w:tc>
        <w:tc>
          <w:tcPr>
            <w:tcW w:w="1620" w:type="dxa"/>
            <w:tcBorders>
              <w:bottom w:val="dotted" w:sz="4" w:space="0" w:color="auto"/>
            </w:tcBorders>
          </w:tcPr>
          <w:p w14:paraId="2C52266F" w14:textId="77777777" w:rsidR="00125EC5" w:rsidRDefault="00125EC5"/>
        </w:tc>
        <w:tc>
          <w:tcPr>
            <w:tcW w:w="1620" w:type="dxa"/>
            <w:tcBorders>
              <w:bottom w:val="dotted" w:sz="4" w:space="0" w:color="auto"/>
            </w:tcBorders>
          </w:tcPr>
          <w:p w14:paraId="66993EEC" w14:textId="77777777" w:rsidR="00125EC5" w:rsidRDefault="00125EC5"/>
        </w:tc>
      </w:tr>
      <w:tr w:rsidR="00125EC5" w14:paraId="7184ABDF" w14:textId="77777777">
        <w:trPr>
          <w:trHeight w:val="320"/>
        </w:trPr>
        <w:tc>
          <w:tcPr>
            <w:tcW w:w="1620" w:type="dxa"/>
            <w:gridSpan w:val="2"/>
            <w:vMerge/>
          </w:tcPr>
          <w:p w14:paraId="1A04BE41" w14:textId="77777777" w:rsidR="00125EC5" w:rsidRDefault="00125EC5"/>
        </w:tc>
        <w:tc>
          <w:tcPr>
            <w:tcW w:w="1620" w:type="dxa"/>
            <w:gridSpan w:val="2"/>
            <w:tcBorders>
              <w:bottom w:val="dotted" w:sz="4" w:space="0" w:color="auto"/>
            </w:tcBorders>
            <w:vAlign w:val="center"/>
          </w:tcPr>
          <w:p w14:paraId="43038001" w14:textId="77777777" w:rsidR="00125EC5" w:rsidRDefault="00F35505">
            <w:pPr>
              <w:jc w:val="left"/>
              <w:divId w:val="1"/>
            </w:pPr>
            <w:r>
              <w:rPr>
                <w:sz w:val="16"/>
              </w:rPr>
              <w:t>very low</w:t>
            </w:r>
          </w:p>
        </w:tc>
        <w:tc>
          <w:tcPr>
            <w:tcW w:w="1620" w:type="dxa"/>
            <w:gridSpan w:val="2"/>
            <w:tcBorders>
              <w:bottom w:val="dotted" w:sz="4" w:space="0" w:color="auto"/>
            </w:tcBorders>
            <w:vAlign w:val="center"/>
          </w:tcPr>
          <w:p w14:paraId="78528FA2" w14:textId="77777777" w:rsidR="00125EC5" w:rsidRDefault="00125EC5"/>
        </w:tc>
        <w:tc>
          <w:tcPr>
            <w:tcW w:w="1620" w:type="dxa"/>
            <w:tcBorders>
              <w:bottom w:val="dotted" w:sz="4" w:space="0" w:color="auto"/>
            </w:tcBorders>
            <w:vAlign w:val="center"/>
          </w:tcPr>
          <w:p w14:paraId="125D41ED" w14:textId="77777777" w:rsidR="00125EC5" w:rsidRDefault="00125EC5"/>
        </w:tc>
        <w:tc>
          <w:tcPr>
            <w:tcW w:w="1620" w:type="dxa"/>
            <w:tcBorders>
              <w:bottom w:val="dotted" w:sz="4" w:space="0" w:color="auto"/>
            </w:tcBorders>
            <w:vAlign w:val="center"/>
          </w:tcPr>
          <w:p w14:paraId="1EB6CF2E" w14:textId="77777777" w:rsidR="00125EC5" w:rsidRDefault="00125EC5"/>
        </w:tc>
        <w:tc>
          <w:tcPr>
            <w:tcW w:w="1620" w:type="dxa"/>
            <w:tcBorders>
              <w:bottom w:val="dotted" w:sz="4" w:space="0" w:color="auto"/>
            </w:tcBorders>
            <w:vAlign w:val="center"/>
          </w:tcPr>
          <w:p w14:paraId="6636E662" w14:textId="77777777" w:rsidR="00125EC5" w:rsidRDefault="00125EC5"/>
        </w:tc>
        <w:tc>
          <w:tcPr>
            <w:tcW w:w="1620" w:type="dxa"/>
            <w:tcBorders>
              <w:bottom w:val="dotted" w:sz="4" w:space="0" w:color="auto"/>
            </w:tcBorders>
            <w:vAlign w:val="center"/>
          </w:tcPr>
          <w:p w14:paraId="6331332A" w14:textId="77777777" w:rsidR="00125EC5" w:rsidRDefault="00F35505">
            <w:pPr>
              <w:jc w:val="center"/>
              <w:divId w:val="1"/>
            </w:pPr>
            <w:r>
              <w:rPr>
                <w:rFonts w:eastAsia="Arial"/>
                <w:sz w:val="16"/>
              </w:rPr>
              <w:t xml:space="preserve">1 </w:t>
            </w:r>
          </w:p>
        </w:tc>
      </w:tr>
      <w:tr w:rsidR="00125EC5" w14:paraId="3429BF33" w14:textId="77777777">
        <w:trPr>
          <w:trHeight w:val="320"/>
        </w:trPr>
        <w:tc>
          <w:tcPr>
            <w:tcW w:w="1620" w:type="dxa"/>
            <w:gridSpan w:val="2"/>
            <w:vMerge/>
          </w:tcPr>
          <w:p w14:paraId="09C26D25" w14:textId="77777777" w:rsidR="00125EC5" w:rsidRDefault="00125EC5"/>
        </w:tc>
        <w:tc>
          <w:tcPr>
            <w:tcW w:w="1620" w:type="dxa"/>
            <w:gridSpan w:val="2"/>
            <w:tcBorders>
              <w:bottom w:val="dotted" w:sz="4" w:space="0" w:color="auto"/>
            </w:tcBorders>
            <w:vAlign w:val="center"/>
          </w:tcPr>
          <w:p w14:paraId="02E1E3E9" w14:textId="77777777" w:rsidR="00125EC5" w:rsidRDefault="00F35505">
            <w:pPr>
              <w:jc w:val="left"/>
              <w:divId w:val="1"/>
            </w:pPr>
            <w:r>
              <w:rPr>
                <w:sz w:val="16"/>
              </w:rPr>
              <w:t>low</w:t>
            </w:r>
          </w:p>
        </w:tc>
        <w:tc>
          <w:tcPr>
            <w:tcW w:w="1620" w:type="dxa"/>
            <w:gridSpan w:val="2"/>
            <w:tcBorders>
              <w:bottom w:val="dotted" w:sz="4" w:space="0" w:color="auto"/>
            </w:tcBorders>
            <w:vAlign w:val="center"/>
          </w:tcPr>
          <w:p w14:paraId="2EF10F5A" w14:textId="77777777" w:rsidR="00125EC5" w:rsidRDefault="00125EC5"/>
        </w:tc>
        <w:tc>
          <w:tcPr>
            <w:tcW w:w="1620" w:type="dxa"/>
            <w:tcBorders>
              <w:bottom w:val="dotted" w:sz="4" w:space="0" w:color="auto"/>
            </w:tcBorders>
            <w:vAlign w:val="center"/>
          </w:tcPr>
          <w:p w14:paraId="70E6C1E4" w14:textId="77777777" w:rsidR="00125EC5" w:rsidRDefault="00125EC5"/>
        </w:tc>
        <w:tc>
          <w:tcPr>
            <w:tcW w:w="1620" w:type="dxa"/>
            <w:tcBorders>
              <w:bottom w:val="dotted" w:sz="4" w:space="0" w:color="auto"/>
            </w:tcBorders>
            <w:vAlign w:val="center"/>
          </w:tcPr>
          <w:p w14:paraId="5FA942A2" w14:textId="77777777" w:rsidR="00125EC5" w:rsidRDefault="00125EC5"/>
        </w:tc>
        <w:tc>
          <w:tcPr>
            <w:tcW w:w="1620" w:type="dxa"/>
            <w:tcBorders>
              <w:bottom w:val="dotted" w:sz="4" w:space="0" w:color="auto"/>
            </w:tcBorders>
            <w:vAlign w:val="center"/>
          </w:tcPr>
          <w:p w14:paraId="7B6E35F6" w14:textId="77777777" w:rsidR="00125EC5" w:rsidRDefault="00F35505">
            <w:pPr>
              <w:jc w:val="left"/>
              <w:divId w:val="1"/>
            </w:pPr>
            <w:r>
              <w:rPr>
                <w:sz w:val="16"/>
              </w:rPr>
              <w:t>Kosui</w:t>
            </w:r>
          </w:p>
        </w:tc>
        <w:tc>
          <w:tcPr>
            <w:tcW w:w="1620" w:type="dxa"/>
            <w:tcBorders>
              <w:bottom w:val="dotted" w:sz="4" w:space="0" w:color="auto"/>
            </w:tcBorders>
            <w:vAlign w:val="center"/>
          </w:tcPr>
          <w:p w14:paraId="4E191AE6" w14:textId="77777777" w:rsidR="00125EC5" w:rsidRDefault="00F35505">
            <w:pPr>
              <w:jc w:val="center"/>
              <w:divId w:val="1"/>
            </w:pPr>
            <w:r>
              <w:rPr>
                <w:rFonts w:eastAsia="Arial"/>
                <w:sz w:val="16"/>
              </w:rPr>
              <w:t xml:space="preserve">2 </w:t>
            </w:r>
          </w:p>
        </w:tc>
      </w:tr>
      <w:tr w:rsidR="00125EC5" w14:paraId="4DF97A23" w14:textId="77777777">
        <w:trPr>
          <w:trHeight w:val="320"/>
        </w:trPr>
        <w:tc>
          <w:tcPr>
            <w:tcW w:w="1620" w:type="dxa"/>
            <w:gridSpan w:val="2"/>
            <w:vMerge/>
          </w:tcPr>
          <w:p w14:paraId="4098D29B" w14:textId="77777777" w:rsidR="00125EC5" w:rsidRDefault="00125EC5"/>
        </w:tc>
        <w:tc>
          <w:tcPr>
            <w:tcW w:w="1620" w:type="dxa"/>
            <w:gridSpan w:val="2"/>
            <w:tcBorders>
              <w:bottom w:val="dotted" w:sz="4" w:space="0" w:color="auto"/>
            </w:tcBorders>
            <w:vAlign w:val="center"/>
          </w:tcPr>
          <w:p w14:paraId="41D45E4C" w14:textId="77777777" w:rsidR="00125EC5" w:rsidRDefault="00F35505">
            <w:pPr>
              <w:jc w:val="left"/>
              <w:divId w:val="1"/>
            </w:pPr>
            <w:r>
              <w:rPr>
                <w:sz w:val="16"/>
              </w:rPr>
              <w:t>medium</w:t>
            </w:r>
          </w:p>
        </w:tc>
        <w:tc>
          <w:tcPr>
            <w:tcW w:w="1620" w:type="dxa"/>
            <w:gridSpan w:val="2"/>
            <w:tcBorders>
              <w:bottom w:val="dotted" w:sz="4" w:space="0" w:color="auto"/>
            </w:tcBorders>
            <w:vAlign w:val="center"/>
          </w:tcPr>
          <w:p w14:paraId="0B326939" w14:textId="77777777" w:rsidR="00125EC5" w:rsidRDefault="00125EC5"/>
        </w:tc>
        <w:tc>
          <w:tcPr>
            <w:tcW w:w="1620" w:type="dxa"/>
            <w:tcBorders>
              <w:bottom w:val="dotted" w:sz="4" w:space="0" w:color="auto"/>
            </w:tcBorders>
            <w:vAlign w:val="center"/>
          </w:tcPr>
          <w:p w14:paraId="27FB5A7E" w14:textId="77777777" w:rsidR="00125EC5" w:rsidRDefault="00125EC5"/>
        </w:tc>
        <w:tc>
          <w:tcPr>
            <w:tcW w:w="1620" w:type="dxa"/>
            <w:tcBorders>
              <w:bottom w:val="dotted" w:sz="4" w:space="0" w:color="auto"/>
            </w:tcBorders>
            <w:vAlign w:val="center"/>
          </w:tcPr>
          <w:p w14:paraId="70CB62BF" w14:textId="77777777" w:rsidR="00125EC5" w:rsidRDefault="00125EC5"/>
        </w:tc>
        <w:tc>
          <w:tcPr>
            <w:tcW w:w="1620" w:type="dxa"/>
            <w:tcBorders>
              <w:bottom w:val="dotted" w:sz="4" w:space="0" w:color="auto"/>
            </w:tcBorders>
            <w:vAlign w:val="center"/>
          </w:tcPr>
          <w:p w14:paraId="45982476" w14:textId="77777777" w:rsidR="00125EC5" w:rsidRDefault="00F35505">
            <w:pPr>
              <w:jc w:val="left"/>
              <w:divId w:val="1"/>
            </w:pPr>
            <w:r>
              <w:rPr>
                <w:sz w:val="16"/>
              </w:rPr>
              <w:t>Shinsui</w:t>
            </w:r>
          </w:p>
        </w:tc>
        <w:tc>
          <w:tcPr>
            <w:tcW w:w="1620" w:type="dxa"/>
            <w:tcBorders>
              <w:bottom w:val="dotted" w:sz="4" w:space="0" w:color="auto"/>
            </w:tcBorders>
            <w:vAlign w:val="center"/>
          </w:tcPr>
          <w:p w14:paraId="78BB8C12" w14:textId="77777777" w:rsidR="00125EC5" w:rsidRDefault="00F35505">
            <w:pPr>
              <w:jc w:val="center"/>
              <w:divId w:val="1"/>
            </w:pPr>
            <w:r>
              <w:rPr>
                <w:rFonts w:eastAsia="Arial"/>
                <w:sz w:val="16"/>
              </w:rPr>
              <w:t xml:space="preserve">3 </w:t>
            </w:r>
          </w:p>
        </w:tc>
      </w:tr>
      <w:tr w:rsidR="00125EC5" w14:paraId="0F7D8568" w14:textId="77777777">
        <w:trPr>
          <w:trHeight w:val="320"/>
        </w:trPr>
        <w:tc>
          <w:tcPr>
            <w:tcW w:w="1620" w:type="dxa"/>
            <w:gridSpan w:val="2"/>
            <w:vMerge/>
          </w:tcPr>
          <w:p w14:paraId="76CF6442" w14:textId="77777777" w:rsidR="00125EC5" w:rsidRDefault="00125EC5"/>
        </w:tc>
        <w:tc>
          <w:tcPr>
            <w:tcW w:w="1620" w:type="dxa"/>
            <w:gridSpan w:val="2"/>
            <w:tcBorders>
              <w:bottom w:val="dotted" w:sz="4" w:space="0" w:color="auto"/>
            </w:tcBorders>
            <w:vAlign w:val="center"/>
          </w:tcPr>
          <w:p w14:paraId="0D462620" w14:textId="77777777" w:rsidR="00125EC5" w:rsidRDefault="00F35505">
            <w:pPr>
              <w:jc w:val="left"/>
              <w:divId w:val="1"/>
            </w:pPr>
            <w:r>
              <w:rPr>
                <w:sz w:val="16"/>
              </w:rPr>
              <w:t>high</w:t>
            </w:r>
          </w:p>
        </w:tc>
        <w:tc>
          <w:tcPr>
            <w:tcW w:w="1620" w:type="dxa"/>
            <w:gridSpan w:val="2"/>
            <w:tcBorders>
              <w:bottom w:val="dotted" w:sz="4" w:space="0" w:color="auto"/>
            </w:tcBorders>
            <w:vAlign w:val="center"/>
          </w:tcPr>
          <w:p w14:paraId="57314DB3" w14:textId="77777777" w:rsidR="00125EC5" w:rsidRDefault="00125EC5"/>
        </w:tc>
        <w:tc>
          <w:tcPr>
            <w:tcW w:w="1620" w:type="dxa"/>
            <w:tcBorders>
              <w:bottom w:val="dotted" w:sz="4" w:space="0" w:color="auto"/>
            </w:tcBorders>
            <w:vAlign w:val="center"/>
          </w:tcPr>
          <w:p w14:paraId="197EAF16" w14:textId="77777777" w:rsidR="00125EC5" w:rsidRDefault="00125EC5"/>
        </w:tc>
        <w:tc>
          <w:tcPr>
            <w:tcW w:w="1620" w:type="dxa"/>
            <w:tcBorders>
              <w:bottom w:val="dotted" w:sz="4" w:space="0" w:color="auto"/>
            </w:tcBorders>
            <w:vAlign w:val="center"/>
          </w:tcPr>
          <w:p w14:paraId="2C0F976A" w14:textId="77777777" w:rsidR="00125EC5" w:rsidRDefault="00125EC5"/>
        </w:tc>
        <w:tc>
          <w:tcPr>
            <w:tcW w:w="1620" w:type="dxa"/>
            <w:tcBorders>
              <w:bottom w:val="dotted" w:sz="4" w:space="0" w:color="auto"/>
            </w:tcBorders>
            <w:vAlign w:val="center"/>
          </w:tcPr>
          <w:p w14:paraId="6D308EBA" w14:textId="77777777" w:rsidR="00125EC5" w:rsidRDefault="00F35505">
            <w:pPr>
              <w:jc w:val="left"/>
              <w:divId w:val="1"/>
            </w:pPr>
            <w:r>
              <w:rPr>
                <w:sz w:val="16"/>
              </w:rPr>
              <w:t>Hosui</w:t>
            </w:r>
          </w:p>
        </w:tc>
        <w:tc>
          <w:tcPr>
            <w:tcW w:w="1620" w:type="dxa"/>
            <w:tcBorders>
              <w:bottom w:val="dotted" w:sz="4" w:space="0" w:color="auto"/>
            </w:tcBorders>
            <w:vAlign w:val="center"/>
          </w:tcPr>
          <w:p w14:paraId="7AE071E0" w14:textId="77777777" w:rsidR="00125EC5" w:rsidRDefault="00F35505">
            <w:pPr>
              <w:jc w:val="center"/>
              <w:divId w:val="1"/>
            </w:pPr>
            <w:r>
              <w:rPr>
                <w:rFonts w:eastAsia="Arial"/>
                <w:sz w:val="16"/>
              </w:rPr>
              <w:t xml:space="preserve">4 </w:t>
            </w:r>
          </w:p>
        </w:tc>
      </w:tr>
      <w:tr w:rsidR="00125EC5" w14:paraId="086E705C" w14:textId="77777777">
        <w:trPr>
          <w:trHeight w:val="320"/>
        </w:trPr>
        <w:tc>
          <w:tcPr>
            <w:tcW w:w="1620" w:type="dxa"/>
            <w:gridSpan w:val="2"/>
            <w:vMerge/>
          </w:tcPr>
          <w:p w14:paraId="5D7390F7" w14:textId="77777777" w:rsidR="00125EC5" w:rsidRDefault="00125EC5"/>
        </w:tc>
        <w:tc>
          <w:tcPr>
            <w:tcW w:w="1620" w:type="dxa"/>
            <w:gridSpan w:val="2"/>
            <w:tcBorders>
              <w:bottom w:val="dotted" w:sz="4" w:space="0" w:color="auto"/>
            </w:tcBorders>
            <w:vAlign w:val="center"/>
          </w:tcPr>
          <w:p w14:paraId="358D37B0" w14:textId="77777777" w:rsidR="00125EC5" w:rsidRDefault="00F35505">
            <w:pPr>
              <w:jc w:val="left"/>
              <w:divId w:val="1"/>
            </w:pPr>
            <w:r>
              <w:rPr>
                <w:sz w:val="16"/>
              </w:rPr>
              <w:t>very high</w:t>
            </w:r>
          </w:p>
        </w:tc>
        <w:tc>
          <w:tcPr>
            <w:tcW w:w="1620" w:type="dxa"/>
            <w:gridSpan w:val="2"/>
            <w:tcBorders>
              <w:bottom w:val="dotted" w:sz="4" w:space="0" w:color="auto"/>
            </w:tcBorders>
            <w:vAlign w:val="center"/>
          </w:tcPr>
          <w:p w14:paraId="059E1A41" w14:textId="77777777" w:rsidR="00125EC5" w:rsidRDefault="00125EC5"/>
        </w:tc>
        <w:tc>
          <w:tcPr>
            <w:tcW w:w="1620" w:type="dxa"/>
            <w:tcBorders>
              <w:bottom w:val="dotted" w:sz="4" w:space="0" w:color="auto"/>
            </w:tcBorders>
            <w:vAlign w:val="center"/>
          </w:tcPr>
          <w:p w14:paraId="1D61F5C0" w14:textId="77777777" w:rsidR="00125EC5" w:rsidRDefault="00125EC5"/>
        </w:tc>
        <w:tc>
          <w:tcPr>
            <w:tcW w:w="1620" w:type="dxa"/>
            <w:tcBorders>
              <w:bottom w:val="dotted" w:sz="4" w:space="0" w:color="auto"/>
            </w:tcBorders>
            <w:vAlign w:val="center"/>
          </w:tcPr>
          <w:p w14:paraId="521D7AD3" w14:textId="77777777" w:rsidR="00125EC5" w:rsidRDefault="00125EC5"/>
        </w:tc>
        <w:tc>
          <w:tcPr>
            <w:tcW w:w="1620" w:type="dxa"/>
            <w:tcBorders>
              <w:bottom w:val="dotted" w:sz="4" w:space="0" w:color="auto"/>
            </w:tcBorders>
            <w:vAlign w:val="center"/>
          </w:tcPr>
          <w:p w14:paraId="4FFDD3B5" w14:textId="77777777" w:rsidR="00125EC5" w:rsidRDefault="00125EC5"/>
        </w:tc>
        <w:tc>
          <w:tcPr>
            <w:tcW w:w="1620" w:type="dxa"/>
            <w:tcBorders>
              <w:bottom w:val="dotted" w:sz="4" w:space="0" w:color="auto"/>
            </w:tcBorders>
            <w:vAlign w:val="center"/>
          </w:tcPr>
          <w:p w14:paraId="57AFA589" w14:textId="77777777" w:rsidR="00125EC5" w:rsidRDefault="00F35505">
            <w:pPr>
              <w:jc w:val="center"/>
              <w:divId w:val="1"/>
            </w:pPr>
            <w:r>
              <w:rPr>
                <w:rFonts w:eastAsia="Arial"/>
                <w:sz w:val="16"/>
              </w:rPr>
              <w:t xml:space="preserve">5 </w:t>
            </w:r>
          </w:p>
        </w:tc>
      </w:tr>
      <w:tr w:rsidR="00125EC5" w14:paraId="66DD35C2" w14:textId="77777777">
        <w:trPr>
          <w:trHeight w:val="360"/>
        </w:trPr>
        <w:tc>
          <w:tcPr>
            <w:tcW w:w="810" w:type="dxa"/>
            <w:tcBorders>
              <w:right w:val="dotted" w:sz="4" w:space="0" w:color="auto"/>
            </w:tcBorders>
            <w:shd w:val="clear" w:color="auto" w:fill="DFDFD7"/>
            <w:vAlign w:val="center"/>
          </w:tcPr>
          <w:p w14:paraId="0FD92901" w14:textId="77777777" w:rsidR="00125EC5" w:rsidRDefault="00F35505">
            <w:r>
              <w:rPr>
                <w:rFonts w:eastAsia="Arial"/>
                <w:b/>
                <w:sz w:val="16"/>
              </w:rPr>
              <w:t>59.</w:t>
            </w:r>
          </w:p>
        </w:tc>
        <w:tc>
          <w:tcPr>
            <w:tcW w:w="810" w:type="dxa"/>
            <w:tcBorders>
              <w:right w:val="dotted" w:sz="4" w:space="0" w:color="auto"/>
            </w:tcBorders>
            <w:shd w:val="clear" w:color="auto" w:fill="DFDFD7"/>
            <w:vAlign w:val="center"/>
          </w:tcPr>
          <w:p w14:paraId="1906CBF4" w14:textId="77777777" w:rsidR="00125EC5" w:rsidRDefault="00125EC5"/>
        </w:tc>
        <w:tc>
          <w:tcPr>
            <w:tcW w:w="810" w:type="dxa"/>
            <w:tcBorders>
              <w:right w:val="dotted" w:sz="4" w:space="0" w:color="auto"/>
            </w:tcBorders>
            <w:shd w:val="clear" w:color="auto" w:fill="DFDFD7"/>
            <w:vAlign w:val="center"/>
          </w:tcPr>
          <w:p w14:paraId="34CB1925" w14:textId="77777777" w:rsidR="00125EC5" w:rsidRDefault="00F35505">
            <w:r>
              <w:rPr>
                <w:rFonts w:eastAsia="Arial"/>
                <w:b/>
                <w:sz w:val="16"/>
              </w:rPr>
              <w:t>QN</w:t>
            </w:r>
          </w:p>
        </w:tc>
        <w:tc>
          <w:tcPr>
            <w:tcW w:w="810" w:type="dxa"/>
            <w:tcBorders>
              <w:right w:val="dotted" w:sz="4" w:space="0" w:color="auto"/>
            </w:tcBorders>
            <w:shd w:val="clear" w:color="auto" w:fill="DFDFD7"/>
            <w:vAlign w:val="center"/>
          </w:tcPr>
          <w:p w14:paraId="6E90818C" w14:textId="77777777" w:rsidR="00125EC5" w:rsidRDefault="00F35505">
            <w:r>
              <w:rPr>
                <w:rFonts w:eastAsia="Arial"/>
                <w:b/>
                <w:sz w:val="16"/>
              </w:rPr>
              <w:t>VG</w:t>
            </w:r>
          </w:p>
        </w:tc>
        <w:tc>
          <w:tcPr>
            <w:tcW w:w="810" w:type="dxa"/>
            <w:tcBorders>
              <w:right w:val="dotted" w:sz="4" w:space="0" w:color="auto"/>
            </w:tcBorders>
            <w:shd w:val="clear" w:color="auto" w:fill="DFDFD7"/>
            <w:vAlign w:val="center"/>
          </w:tcPr>
          <w:p w14:paraId="38C6C149" w14:textId="77777777" w:rsidR="00125EC5" w:rsidRDefault="00125EC5"/>
        </w:tc>
        <w:tc>
          <w:tcPr>
            <w:tcW w:w="810" w:type="dxa"/>
            <w:tcBorders>
              <w:right w:val="dotted" w:sz="4" w:space="0" w:color="auto"/>
            </w:tcBorders>
            <w:shd w:val="clear" w:color="auto" w:fill="DFDFD7"/>
            <w:vAlign w:val="center"/>
          </w:tcPr>
          <w:p w14:paraId="3BF1D6E0" w14:textId="77777777" w:rsidR="00125EC5" w:rsidRDefault="00F35505">
            <w:r>
              <w:rPr>
                <w:rFonts w:eastAsia="Arial"/>
                <w:b/>
                <w:sz w:val="16"/>
              </w:rPr>
              <w:t>(d)</w:t>
            </w:r>
          </w:p>
        </w:tc>
        <w:tc>
          <w:tcPr>
            <w:tcW w:w="1620" w:type="dxa"/>
            <w:shd w:val="clear" w:color="auto" w:fill="DFDFD7"/>
            <w:vAlign w:val="center"/>
          </w:tcPr>
          <w:p w14:paraId="47CD228C" w14:textId="77777777" w:rsidR="00125EC5" w:rsidRDefault="00125EC5"/>
        </w:tc>
        <w:tc>
          <w:tcPr>
            <w:tcW w:w="1620" w:type="dxa"/>
            <w:shd w:val="clear" w:color="auto" w:fill="DFDFD7"/>
          </w:tcPr>
          <w:p w14:paraId="23B3202A" w14:textId="77777777" w:rsidR="00125EC5" w:rsidRDefault="00125EC5"/>
        </w:tc>
        <w:tc>
          <w:tcPr>
            <w:tcW w:w="1620" w:type="dxa"/>
            <w:shd w:val="clear" w:color="auto" w:fill="DFDFD7"/>
          </w:tcPr>
          <w:p w14:paraId="29E5B3CA" w14:textId="77777777" w:rsidR="00125EC5" w:rsidRDefault="00125EC5"/>
        </w:tc>
        <w:tc>
          <w:tcPr>
            <w:tcW w:w="1620" w:type="dxa"/>
            <w:shd w:val="clear" w:color="auto" w:fill="DFDFD7"/>
          </w:tcPr>
          <w:p w14:paraId="6C2F1FA0" w14:textId="77777777" w:rsidR="00125EC5" w:rsidRDefault="00125EC5"/>
        </w:tc>
      </w:tr>
      <w:tr w:rsidR="00125EC5" w14:paraId="4299E685" w14:textId="77777777">
        <w:trPr>
          <w:trHeight w:val="440"/>
        </w:trPr>
        <w:tc>
          <w:tcPr>
            <w:tcW w:w="1620" w:type="dxa"/>
            <w:gridSpan w:val="2"/>
            <w:vMerge w:val="restart"/>
          </w:tcPr>
          <w:p w14:paraId="4F643E66" w14:textId="77777777" w:rsidR="00125EC5" w:rsidRDefault="00125EC5"/>
        </w:tc>
        <w:tc>
          <w:tcPr>
            <w:tcW w:w="1620" w:type="dxa"/>
            <w:gridSpan w:val="2"/>
            <w:tcBorders>
              <w:bottom w:val="dotted" w:sz="4" w:space="0" w:color="auto"/>
            </w:tcBorders>
          </w:tcPr>
          <w:p w14:paraId="53BAB09C" w14:textId="77777777" w:rsidR="00125EC5" w:rsidRDefault="00F35505">
            <w:pPr>
              <w:spacing w:before="113" w:after="113"/>
              <w:jc w:val="left"/>
              <w:divId w:val="1"/>
            </w:pPr>
            <w:r>
              <w:rPr>
                <w:b/>
                <w:sz w:val="16"/>
              </w:rPr>
              <w:t>Seed: size</w:t>
            </w:r>
          </w:p>
        </w:tc>
        <w:tc>
          <w:tcPr>
            <w:tcW w:w="1620" w:type="dxa"/>
            <w:gridSpan w:val="2"/>
            <w:tcBorders>
              <w:bottom w:val="dotted" w:sz="4" w:space="0" w:color="auto"/>
            </w:tcBorders>
          </w:tcPr>
          <w:p w14:paraId="3C163D8B" w14:textId="77777777" w:rsidR="00125EC5" w:rsidRDefault="00125EC5"/>
        </w:tc>
        <w:tc>
          <w:tcPr>
            <w:tcW w:w="1620" w:type="dxa"/>
            <w:tcBorders>
              <w:bottom w:val="dotted" w:sz="4" w:space="0" w:color="auto"/>
            </w:tcBorders>
          </w:tcPr>
          <w:p w14:paraId="3C43D46A" w14:textId="77777777" w:rsidR="00125EC5" w:rsidRDefault="00125EC5"/>
        </w:tc>
        <w:tc>
          <w:tcPr>
            <w:tcW w:w="1620" w:type="dxa"/>
            <w:tcBorders>
              <w:bottom w:val="dotted" w:sz="4" w:space="0" w:color="auto"/>
            </w:tcBorders>
          </w:tcPr>
          <w:p w14:paraId="1138B4F6" w14:textId="77777777" w:rsidR="00125EC5" w:rsidRDefault="00125EC5"/>
        </w:tc>
        <w:tc>
          <w:tcPr>
            <w:tcW w:w="1620" w:type="dxa"/>
            <w:tcBorders>
              <w:bottom w:val="dotted" w:sz="4" w:space="0" w:color="auto"/>
            </w:tcBorders>
          </w:tcPr>
          <w:p w14:paraId="4782FBA9" w14:textId="77777777" w:rsidR="00125EC5" w:rsidRDefault="00125EC5"/>
        </w:tc>
        <w:tc>
          <w:tcPr>
            <w:tcW w:w="1620" w:type="dxa"/>
            <w:tcBorders>
              <w:bottom w:val="dotted" w:sz="4" w:space="0" w:color="auto"/>
            </w:tcBorders>
          </w:tcPr>
          <w:p w14:paraId="06FD6860" w14:textId="77777777" w:rsidR="00125EC5" w:rsidRDefault="00125EC5"/>
        </w:tc>
      </w:tr>
      <w:tr w:rsidR="00125EC5" w14:paraId="374362FD" w14:textId="77777777">
        <w:trPr>
          <w:trHeight w:val="320"/>
        </w:trPr>
        <w:tc>
          <w:tcPr>
            <w:tcW w:w="1620" w:type="dxa"/>
            <w:gridSpan w:val="2"/>
            <w:vMerge/>
          </w:tcPr>
          <w:p w14:paraId="252D4646" w14:textId="77777777" w:rsidR="00125EC5" w:rsidRDefault="00125EC5"/>
        </w:tc>
        <w:tc>
          <w:tcPr>
            <w:tcW w:w="1620" w:type="dxa"/>
            <w:gridSpan w:val="2"/>
            <w:tcBorders>
              <w:bottom w:val="dotted" w:sz="4" w:space="0" w:color="auto"/>
            </w:tcBorders>
            <w:vAlign w:val="center"/>
          </w:tcPr>
          <w:p w14:paraId="54EDA99F" w14:textId="77777777" w:rsidR="00125EC5" w:rsidRDefault="00F35505">
            <w:pPr>
              <w:jc w:val="left"/>
              <w:divId w:val="1"/>
            </w:pPr>
            <w:r>
              <w:rPr>
                <w:sz w:val="16"/>
              </w:rPr>
              <w:t>small</w:t>
            </w:r>
          </w:p>
        </w:tc>
        <w:tc>
          <w:tcPr>
            <w:tcW w:w="1620" w:type="dxa"/>
            <w:gridSpan w:val="2"/>
            <w:tcBorders>
              <w:bottom w:val="dotted" w:sz="4" w:space="0" w:color="auto"/>
            </w:tcBorders>
            <w:vAlign w:val="center"/>
          </w:tcPr>
          <w:p w14:paraId="3C910976" w14:textId="77777777" w:rsidR="00125EC5" w:rsidRDefault="00125EC5"/>
        </w:tc>
        <w:tc>
          <w:tcPr>
            <w:tcW w:w="1620" w:type="dxa"/>
            <w:tcBorders>
              <w:bottom w:val="dotted" w:sz="4" w:space="0" w:color="auto"/>
            </w:tcBorders>
            <w:vAlign w:val="center"/>
          </w:tcPr>
          <w:p w14:paraId="2324BF66" w14:textId="77777777" w:rsidR="00125EC5" w:rsidRDefault="00125EC5"/>
        </w:tc>
        <w:tc>
          <w:tcPr>
            <w:tcW w:w="1620" w:type="dxa"/>
            <w:tcBorders>
              <w:bottom w:val="dotted" w:sz="4" w:space="0" w:color="auto"/>
            </w:tcBorders>
            <w:vAlign w:val="center"/>
          </w:tcPr>
          <w:p w14:paraId="53CF6320" w14:textId="77777777" w:rsidR="00125EC5" w:rsidRDefault="00125EC5"/>
        </w:tc>
        <w:tc>
          <w:tcPr>
            <w:tcW w:w="1620" w:type="dxa"/>
            <w:tcBorders>
              <w:bottom w:val="dotted" w:sz="4" w:space="0" w:color="auto"/>
            </w:tcBorders>
            <w:vAlign w:val="center"/>
          </w:tcPr>
          <w:p w14:paraId="561AAFDF" w14:textId="77777777" w:rsidR="00125EC5" w:rsidRDefault="00125EC5"/>
        </w:tc>
        <w:tc>
          <w:tcPr>
            <w:tcW w:w="1620" w:type="dxa"/>
            <w:tcBorders>
              <w:bottom w:val="dotted" w:sz="4" w:space="0" w:color="auto"/>
            </w:tcBorders>
            <w:vAlign w:val="center"/>
          </w:tcPr>
          <w:p w14:paraId="58D9D168" w14:textId="77777777" w:rsidR="00125EC5" w:rsidRDefault="00F35505">
            <w:pPr>
              <w:jc w:val="center"/>
              <w:divId w:val="1"/>
            </w:pPr>
            <w:r>
              <w:rPr>
                <w:rFonts w:eastAsia="Arial"/>
                <w:sz w:val="16"/>
              </w:rPr>
              <w:t xml:space="preserve">1 </w:t>
            </w:r>
          </w:p>
        </w:tc>
      </w:tr>
      <w:tr w:rsidR="00125EC5" w14:paraId="10AD7950" w14:textId="77777777">
        <w:trPr>
          <w:trHeight w:val="320"/>
        </w:trPr>
        <w:tc>
          <w:tcPr>
            <w:tcW w:w="1620" w:type="dxa"/>
            <w:gridSpan w:val="2"/>
            <w:vMerge/>
          </w:tcPr>
          <w:p w14:paraId="2F396671" w14:textId="77777777" w:rsidR="00125EC5" w:rsidRDefault="00125EC5"/>
        </w:tc>
        <w:tc>
          <w:tcPr>
            <w:tcW w:w="1620" w:type="dxa"/>
            <w:gridSpan w:val="2"/>
            <w:tcBorders>
              <w:bottom w:val="dotted" w:sz="4" w:space="0" w:color="auto"/>
            </w:tcBorders>
            <w:vAlign w:val="center"/>
          </w:tcPr>
          <w:p w14:paraId="481BD16B" w14:textId="77777777" w:rsidR="00125EC5" w:rsidRDefault="00F35505">
            <w:pPr>
              <w:jc w:val="left"/>
              <w:divId w:val="1"/>
            </w:pPr>
            <w:r>
              <w:rPr>
                <w:sz w:val="16"/>
              </w:rPr>
              <w:t>small to medium</w:t>
            </w:r>
          </w:p>
        </w:tc>
        <w:tc>
          <w:tcPr>
            <w:tcW w:w="1620" w:type="dxa"/>
            <w:gridSpan w:val="2"/>
            <w:tcBorders>
              <w:bottom w:val="dotted" w:sz="4" w:space="0" w:color="auto"/>
            </w:tcBorders>
            <w:vAlign w:val="center"/>
          </w:tcPr>
          <w:p w14:paraId="6E3DE3F0" w14:textId="77777777" w:rsidR="00125EC5" w:rsidRDefault="00125EC5"/>
        </w:tc>
        <w:tc>
          <w:tcPr>
            <w:tcW w:w="1620" w:type="dxa"/>
            <w:tcBorders>
              <w:bottom w:val="dotted" w:sz="4" w:space="0" w:color="auto"/>
            </w:tcBorders>
            <w:vAlign w:val="center"/>
          </w:tcPr>
          <w:p w14:paraId="575E67DF" w14:textId="77777777" w:rsidR="00125EC5" w:rsidRDefault="00125EC5"/>
        </w:tc>
        <w:tc>
          <w:tcPr>
            <w:tcW w:w="1620" w:type="dxa"/>
            <w:tcBorders>
              <w:bottom w:val="dotted" w:sz="4" w:space="0" w:color="auto"/>
            </w:tcBorders>
            <w:vAlign w:val="center"/>
          </w:tcPr>
          <w:p w14:paraId="5BC3AF40" w14:textId="77777777" w:rsidR="00125EC5" w:rsidRDefault="00125EC5"/>
        </w:tc>
        <w:tc>
          <w:tcPr>
            <w:tcW w:w="1620" w:type="dxa"/>
            <w:tcBorders>
              <w:bottom w:val="dotted" w:sz="4" w:space="0" w:color="auto"/>
            </w:tcBorders>
            <w:vAlign w:val="center"/>
          </w:tcPr>
          <w:p w14:paraId="7D2710E6" w14:textId="77777777" w:rsidR="00125EC5" w:rsidRDefault="00F35505">
            <w:pPr>
              <w:jc w:val="left"/>
              <w:divId w:val="1"/>
            </w:pPr>
            <w:r>
              <w:rPr>
                <w:sz w:val="16"/>
              </w:rPr>
              <w:t>Chikusui</w:t>
            </w:r>
          </w:p>
        </w:tc>
        <w:tc>
          <w:tcPr>
            <w:tcW w:w="1620" w:type="dxa"/>
            <w:tcBorders>
              <w:bottom w:val="dotted" w:sz="4" w:space="0" w:color="auto"/>
            </w:tcBorders>
            <w:vAlign w:val="center"/>
          </w:tcPr>
          <w:p w14:paraId="5EC041E9" w14:textId="77777777" w:rsidR="00125EC5" w:rsidRDefault="00F35505">
            <w:pPr>
              <w:jc w:val="center"/>
              <w:divId w:val="1"/>
            </w:pPr>
            <w:r>
              <w:rPr>
                <w:rFonts w:eastAsia="Arial"/>
                <w:sz w:val="16"/>
              </w:rPr>
              <w:t xml:space="preserve">2 </w:t>
            </w:r>
          </w:p>
        </w:tc>
      </w:tr>
      <w:tr w:rsidR="00125EC5" w14:paraId="60D7271E" w14:textId="77777777">
        <w:trPr>
          <w:trHeight w:val="320"/>
        </w:trPr>
        <w:tc>
          <w:tcPr>
            <w:tcW w:w="1620" w:type="dxa"/>
            <w:gridSpan w:val="2"/>
            <w:vMerge/>
          </w:tcPr>
          <w:p w14:paraId="6A13BA97" w14:textId="77777777" w:rsidR="00125EC5" w:rsidRDefault="00125EC5"/>
        </w:tc>
        <w:tc>
          <w:tcPr>
            <w:tcW w:w="1620" w:type="dxa"/>
            <w:gridSpan w:val="2"/>
            <w:tcBorders>
              <w:bottom w:val="dotted" w:sz="4" w:space="0" w:color="auto"/>
            </w:tcBorders>
            <w:vAlign w:val="center"/>
          </w:tcPr>
          <w:p w14:paraId="11EA2C78" w14:textId="77777777" w:rsidR="00125EC5" w:rsidRDefault="00F35505">
            <w:pPr>
              <w:jc w:val="left"/>
              <w:divId w:val="1"/>
            </w:pPr>
            <w:r>
              <w:rPr>
                <w:sz w:val="16"/>
              </w:rPr>
              <w:t>medium</w:t>
            </w:r>
          </w:p>
        </w:tc>
        <w:tc>
          <w:tcPr>
            <w:tcW w:w="1620" w:type="dxa"/>
            <w:gridSpan w:val="2"/>
            <w:tcBorders>
              <w:bottom w:val="dotted" w:sz="4" w:space="0" w:color="auto"/>
            </w:tcBorders>
            <w:vAlign w:val="center"/>
          </w:tcPr>
          <w:p w14:paraId="5FB8A380" w14:textId="77777777" w:rsidR="00125EC5" w:rsidRDefault="00125EC5"/>
        </w:tc>
        <w:tc>
          <w:tcPr>
            <w:tcW w:w="1620" w:type="dxa"/>
            <w:tcBorders>
              <w:bottom w:val="dotted" w:sz="4" w:space="0" w:color="auto"/>
            </w:tcBorders>
            <w:vAlign w:val="center"/>
          </w:tcPr>
          <w:p w14:paraId="49655046" w14:textId="77777777" w:rsidR="00125EC5" w:rsidRDefault="00125EC5"/>
        </w:tc>
        <w:tc>
          <w:tcPr>
            <w:tcW w:w="1620" w:type="dxa"/>
            <w:tcBorders>
              <w:bottom w:val="dotted" w:sz="4" w:space="0" w:color="auto"/>
            </w:tcBorders>
            <w:vAlign w:val="center"/>
          </w:tcPr>
          <w:p w14:paraId="4EC5610D" w14:textId="77777777" w:rsidR="00125EC5" w:rsidRDefault="00125EC5"/>
        </w:tc>
        <w:tc>
          <w:tcPr>
            <w:tcW w:w="1620" w:type="dxa"/>
            <w:tcBorders>
              <w:bottom w:val="dotted" w:sz="4" w:space="0" w:color="auto"/>
            </w:tcBorders>
            <w:vAlign w:val="center"/>
          </w:tcPr>
          <w:p w14:paraId="0528FE7A" w14:textId="77777777" w:rsidR="00125EC5" w:rsidRDefault="00F35505">
            <w:pPr>
              <w:jc w:val="left"/>
              <w:divId w:val="1"/>
            </w:pPr>
            <w:r>
              <w:rPr>
                <w:sz w:val="16"/>
              </w:rPr>
              <w:t>Gold Nijisseiki, Hosui, Kosui</w:t>
            </w:r>
          </w:p>
        </w:tc>
        <w:tc>
          <w:tcPr>
            <w:tcW w:w="1620" w:type="dxa"/>
            <w:tcBorders>
              <w:bottom w:val="dotted" w:sz="4" w:space="0" w:color="auto"/>
            </w:tcBorders>
            <w:vAlign w:val="center"/>
          </w:tcPr>
          <w:p w14:paraId="10B73E21" w14:textId="77777777" w:rsidR="00125EC5" w:rsidRDefault="00F35505">
            <w:pPr>
              <w:jc w:val="center"/>
              <w:divId w:val="1"/>
            </w:pPr>
            <w:r>
              <w:rPr>
                <w:rFonts w:eastAsia="Arial"/>
                <w:sz w:val="16"/>
              </w:rPr>
              <w:t xml:space="preserve">3 </w:t>
            </w:r>
          </w:p>
        </w:tc>
      </w:tr>
      <w:tr w:rsidR="00125EC5" w14:paraId="72EA70EE" w14:textId="77777777">
        <w:trPr>
          <w:trHeight w:val="320"/>
        </w:trPr>
        <w:tc>
          <w:tcPr>
            <w:tcW w:w="1620" w:type="dxa"/>
            <w:gridSpan w:val="2"/>
            <w:vMerge/>
          </w:tcPr>
          <w:p w14:paraId="39048D67" w14:textId="77777777" w:rsidR="00125EC5" w:rsidRDefault="00125EC5"/>
        </w:tc>
        <w:tc>
          <w:tcPr>
            <w:tcW w:w="1620" w:type="dxa"/>
            <w:gridSpan w:val="2"/>
            <w:tcBorders>
              <w:bottom w:val="dotted" w:sz="4" w:space="0" w:color="auto"/>
            </w:tcBorders>
            <w:vAlign w:val="center"/>
          </w:tcPr>
          <w:p w14:paraId="7EB18AA5" w14:textId="77777777" w:rsidR="00125EC5" w:rsidRDefault="00F35505">
            <w:pPr>
              <w:jc w:val="left"/>
              <w:divId w:val="1"/>
            </w:pPr>
            <w:r>
              <w:rPr>
                <w:sz w:val="16"/>
              </w:rPr>
              <w:t>medium to large</w:t>
            </w:r>
          </w:p>
        </w:tc>
        <w:tc>
          <w:tcPr>
            <w:tcW w:w="1620" w:type="dxa"/>
            <w:gridSpan w:val="2"/>
            <w:tcBorders>
              <w:bottom w:val="dotted" w:sz="4" w:space="0" w:color="auto"/>
            </w:tcBorders>
            <w:vAlign w:val="center"/>
          </w:tcPr>
          <w:p w14:paraId="7C20E129" w14:textId="77777777" w:rsidR="00125EC5" w:rsidRDefault="00125EC5"/>
        </w:tc>
        <w:tc>
          <w:tcPr>
            <w:tcW w:w="1620" w:type="dxa"/>
            <w:tcBorders>
              <w:bottom w:val="dotted" w:sz="4" w:space="0" w:color="auto"/>
            </w:tcBorders>
            <w:vAlign w:val="center"/>
          </w:tcPr>
          <w:p w14:paraId="146AE09A" w14:textId="77777777" w:rsidR="00125EC5" w:rsidRDefault="00125EC5"/>
        </w:tc>
        <w:tc>
          <w:tcPr>
            <w:tcW w:w="1620" w:type="dxa"/>
            <w:tcBorders>
              <w:bottom w:val="dotted" w:sz="4" w:space="0" w:color="auto"/>
            </w:tcBorders>
            <w:vAlign w:val="center"/>
          </w:tcPr>
          <w:p w14:paraId="63372D6A" w14:textId="77777777" w:rsidR="00125EC5" w:rsidRDefault="00125EC5"/>
        </w:tc>
        <w:tc>
          <w:tcPr>
            <w:tcW w:w="1620" w:type="dxa"/>
            <w:tcBorders>
              <w:bottom w:val="dotted" w:sz="4" w:space="0" w:color="auto"/>
            </w:tcBorders>
            <w:vAlign w:val="center"/>
          </w:tcPr>
          <w:p w14:paraId="56D6218F" w14:textId="77777777" w:rsidR="00125EC5" w:rsidRDefault="00F35505">
            <w:pPr>
              <w:jc w:val="left"/>
              <w:divId w:val="1"/>
            </w:pPr>
            <w:r>
              <w:rPr>
                <w:sz w:val="16"/>
              </w:rPr>
              <w:t>Niitaka</w:t>
            </w:r>
          </w:p>
        </w:tc>
        <w:tc>
          <w:tcPr>
            <w:tcW w:w="1620" w:type="dxa"/>
            <w:tcBorders>
              <w:bottom w:val="dotted" w:sz="4" w:space="0" w:color="auto"/>
            </w:tcBorders>
            <w:vAlign w:val="center"/>
          </w:tcPr>
          <w:p w14:paraId="6FD253EC" w14:textId="77777777" w:rsidR="00125EC5" w:rsidRDefault="00F35505">
            <w:pPr>
              <w:jc w:val="center"/>
              <w:divId w:val="1"/>
            </w:pPr>
            <w:r>
              <w:rPr>
                <w:rFonts w:eastAsia="Arial"/>
                <w:sz w:val="16"/>
              </w:rPr>
              <w:t xml:space="preserve">4 </w:t>
            </w:r>
          </w:p>
        </w:tc>
      </w:tr>
      <w:tr w:rsidR="00125EC5" w14:paraId="6D53F37E" w14:textId="77777777">
        <w:trPr>
          <w:trHeight w:val="320"/>
        </w:trPr>
        <w:tc>
          <w:tcPr>
            <w:tcW w:w="1620" w:type="dxa"/>
            <w:gridSpan w:val="2"/>
            <w:vMerge/>
          </w:tcPr>
          <w:p w14:paraId="26FB3F64" w14:textId="77777777" w:rsidR="00125EC5" w:rsidRDefault="00125EC5"/>
        </w:tc>
        <w:tc>
          <w:tcPr>
            <w:tcW w:w="1620" w:type="dxa"/>
            <w:gridSpan w:val="2"/>
            <w:tcBorders>
              <w:bottom w:val="dotted" w:sz="4" w:space="0" w:color="auto"/>
            </w:tcBorders>
            <w:vAlign w:val="center"/>
          </w:tcPr>
          <w:p w14:paraId="0FBBAC95" w14:textId="77777777" w:rsidR="00125EC5" w:rsidRDefault="00F35505">
            <w:pPr>
              <w:jc w:val="left"/>
              <w:divId w:val="1"/>
            </w:pPr>
            <w:r>
              <w:rPr>
                <w:sz w:val="16"/>
              </w:rPr>
              <w:t>large</w:t>
            </w:r>
          </w:p>
        </w:tc>
        <w:tc>
          <w:tcPr>
            <w:tcW w:w="1620" w:type="dxa"/>
            <w:gridSpan w:val="2"/>
            <w:tcBorders>
              <w:bottom w:val="dotted" w:sz="4" w:space="0" w:color="auto"/>
            </w:tcBorders>
            <w:vAlign w:val="center"/>
          </w:tcPr>
          <w:p w14:paraId="2DD88E05" w14:textId="77777777" w:rsidR="00125EC5" w:rsidRDefault="00125EC5"/>
        </w:tc>
        <w:tc>
          <w:tcPr>
            <w:tcW w:w="1620" w:type="dxa"/>
            <w:tcBorders>
              <w:bottom w:val="dotted" w:sz="4" w:space="0" w:color="auto"/>
            </w:tcBorders>
            <w:vAlign w:val="center"/>
          </w:tcPr>
          <w:p w14:paraId="67CD3101" w14:textId="77777777" w:rsidR="00125EC5" w:rsidRDefault="00125EC5"/>
        </w:tc>
        <w:tc>
          <w:tcPr>
            <w:tcW w:w="1620" w:type="dxa"/>
            <w:tcBorders>
              <w:bottom w:val="dotted" w:sz="4" w:space="0" w:color="auto"/>
            </w:tcBorders>
            <w:vAlign w:val="center"/>
          </w:tcPr>
          <w:p w14:paraId="45DDCF60" w14:textId="77777777" w:rsidR="00125EC5" w:rsidRDefault="00125EC5"/>
        </w:tc>
        <w:tc>
          <w:tcPr>
            <w:tcW w:w="1620" w:type="dxa"/>
            <w:tcBorders>
              <w:bottom w:val="dotted" w:sz="4" w:space="0" w:color="auto"/>
            </w:tcBorders>
            <w:vAlign w:val="center"/>
          </w:tcPr>
          <w:p w14:paraId="696971CF" w14:textId="77777777" w:rsidR="00125EC5" w:rsidRDefault="00125EC5"/>
        </w:tc>
        <w:tc>
          <w:tcPr>
            <w:tcW w:w="1620" w:type="dxa"/>
            <w:tcBorders>
              <w:bottom w:val="dotted" w:sz="4" w:space="0" w:color="auto"/>
            </w:tcBorders>
            <w:vAlign w:val="center"/>
          </w:tcPr>
          <w:p w14:paraId="0D400D89" w14:textId="77777777" w:rsidR="00125EC5" w:rsidRDefault="00F35505">
            <w:pPr>
              <w:jc w:val="center"/>
              <w:divId w:val="1"/>
            </w:pPr>
            <w:r>
              <w:rPr>
                <w:rFonts w:eastAsia="Arial"/>
                <w:sz w:val="16"/>
              </w:rPr>
              <w:t xml:space="preserve">5 </w:t>
            </w:r>
          </w:p>
        </w:tc>
      </w:tr>
      <w:tr w:rsidR="00125EC5" w14:paraId="1912A895" w14:textId="77777777">
        <w:trPr>
          <w:trHeight w:val="360"/>
        </w:trPr>
        <w:tc>
          <w:tcPr>
            <w:tcW w:w="810" w:type="dxa"/>
            <w:tcBorders>
              <w:right w:val="dotted" w:sz="4" w:space="0" w:color="auto"/>
            </w:tcBorders>
            <w:shd w:val="clear" w:color="auto" w:fill="DFDFD7"/>
            <w:vAlign w:val="center"/>
          </w:tcPr>
          <w:p w14:paraId="48B127DA" w14:textId="77777777" w:rsidR="00125EC5" w:rsidRDefault="00F35505">
            <w:r>
              <w:rPr>
                <w:rFonts w:eastAsia="Arial"/>
                <w:b/>
                <w:sz w:val="16"/>
              </w:rPr>
              <w:t>60.</w:t>
            </w:r>
          </w:p>
        </w:tc>
        <w:tc>
          <w:tcPr>
            <w:tcW w:w="810" w:type="dxa"/>
            <w:tcBorders>
              <w:right w:val="dotted" w:sz="4" w:space="0" w:color="auto"/>
            </w:tcBorders>
            <w:shd w:val="clear" w:color="auto" w:fill="DFDFD7"/>
            <w:vAlign w:val="center"/>
          </w:tcPr>
          <w:p w14:paraId="4F52B26E" w14:textId="77777777" w:rsidR="00125EC5" w:rsidRDefault="00125EC5"/>
        </w:tc>
        <w:tc>
          <w:tcPr>
            <w:tcW w:w="810" w:type="dxa"/>
            <w:tcBorders>
              <w:right w:val="dotted" w:sz="4" w:space="0" w:color="auto"/>
            </w:tcBorders>
            <w:shd w:val="clear" w:color="auto" w:fill="DFDFD7"/>
            <w:vAlign w:val="center"/>
          </w:tcPr>
          <w:p w14:paraId="329416CE" w14:textId="77777777" w:rsidR="00125EC5" w:rsidRDefault="00F35505">
            <w:r>
              <w:rPr>
                <w:rFonts w:eastAsia="Arial"/>
                <w:b/>
                <w:sz w:val="16"/>
              </w:rPr>
              <w:t>PQ</w:t>
            </w:r>
          </w:p>
        </w:tc>
        <w:tc>
          <w:tcPr>
            <w:tcW w:w="810" w:type="dxa"/>
            <w:tcBorders>
              <w:right w:val="dotted" w:sz="4" w:space="0" w:color="auto"/>
            </w:tcBorders>
            <w:shd w:val="clear" w:color="auto" w:fill="DFDFD7"/>
            <w:vAlign w:val="center"/>
          </w:tcPr>
          <w:p w14:paraId="763BA570" w14:textId="77777777" w:rsidR="00125EC5" w:rsidRDefault="00F35505">
            <w:r>
              <w:rPr>
                <w:rFonts w:eastAsia="Arial"/>
                <w:b/>
                <w:sz w:val="16"/>
              </w:rPr>
              <w:t>VG</w:t>
            </w:r>
          </w:p>
        </w:tc>
        <w:tc>
          <w:tcPr>
            <w:tcW w:w="810" w:type="dxa"/>
            <w:tcBorders>
              <w:right w:val="dotted" w:sz="4" w:space="0" w:color="auto"/>
            </w:tcBorders>
            <w:shd w:val="clear" w:color="auto" w:fill="DFDFD7"/>
            <w:vAlign w:val="center"/>
          </w:tcPr>
          <w:p w14:paraId="6946BA43"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596490DA" w14:textId="77777777" w:rsidR="00125EC5" w:rsidRDefault="00F35505">
            <w:r>
              <w:rPr>
                <w:rFonts w:eastAsia="Arial"/>
                <w:b/>
                <w:sz w:val="16"/>
              </w:rPr>
              <w:t>(d)</w:t>
            </w:r>
          </w:p>
        </w:tc>
        <w:tc>
          <w:tcPr>
            <w:tcW w:w="1620" w:type="dxa"/>
            <w:shd w:val="clear" w:color="auto" w:fill="DFDFD7"/>
            <w:vAlign w:val="center"/>
          </w:tcPr>
          <w:p w14:paraId="0215E659" w14:textId="77777777" w:rsidR="00125EC5" w:rsidRDefault="00125EC5"/>
        </w:tc>
        <w:tc>
          <w:tcPr>
            <w:tcW w:w="1620" w:type="dxa"/>
            <w:shd w:val="clear" w:color="auto" w:fill="DFDFD7"/>
          </w:tcPr>
          <w:p w14:paraId="1D328E12" w14:textId="77777777" w:rsidR="00125EC5" w:rsidRDefault="00125EC5"/>
        </w:tc>
        <w:tc>
          <w:tcPr>
            <w:tcW w:w="1620" w:type="dxa"/>
            <w:shd w:val="clear" w:color="auto" w:fill="DFDFD7"/>
          </w:tcPr>
          <w:p w14:paraId="378102B0" w14:textId="77777777" w:rsidR="00125EC5" w:rsidRDefault="00125EC5"/>
        </w:tc>
        <w:tc>
          <w:tcPr>
            <w:tcW w:w="1620" w:type="dxa"/>
            <w:shd w:val="clear" w:color="auto" w:fill="DFDFD7"/>
          </w:tcPr>
          <w:p w14:paraId="6B50E29E" w14:textId="77777777" w:rsidR="00125EC5" w:rsidRDefault="00125EC5"/>
        </w:tc>
      </w:tr>
      <w:tr w:rsidR="00125EC5" w14:paraId="01432045" w14:textId="77777777">
        <w:trPr>
          <w:trHeight w:val="440"/>
        </w:trPr>
        <w:tc>
          <w:tcPr>
            <w:tcW w:w="1620" w:type="dxa"/>
            <w:gridSpan w:val="2"/>
            <w:vMerge w:val="restart"/>
          </w:tcPr>
          <w:p w14:paraId="7BDA263B" w14:textId="77777777" w:rsidR="00125EC5" w:rsidRDefault="00125EC5"/>
        </w:tc>
        <w:tc>
          <w:tcPr>
            <w:tcW w:w="1620" w:type="dxa"/>
            <w:gridSpan w:val="2"/>
            <w:tcBorders>
              <w:bottom w:val="dotted" w:sz="4" w:space="0" w:color="auto"/>
            </w:tcBorders>
          </w:tcPr>
          <w:p w14:paraId="7AF997EC" w14:textId="77777777" w:rsidR="00125EC5" w:rsidRDefault="00F35505">
            <w:pPr>
              <w:spacing w:before="113" w:after="113"/>
              <w:jc w:val="left"/>
              <w:divId w:val="1"/>
            </w:pPr>
            <w:r>
              <w:rPr>
                <w:b/>
                <w:sz w:val="16"/>
              </w:rPr>
              <w:t>Seed: shape</w:t>
            </w:r>
          </w:p>
        </w:tc>
        <w:tc>
          <w:tcPr>
            <w:tcW w:w="1620" w:type="dxa"/>
            <w:gridSpan w:val="2"/>
            <w:tcBorders>
              <w:bottom w:val="dotted" w:sz="4" w:space="0" w:color="auto"/>
            </w:tcBorders>
          </w:tcPr>
          <w:p w14:paraId="5446278D" w14:textId="77777777" w:rsidR="00125EC5" w:rsidRDefault="00125EC5"/>
        </w:tc>
        <w:tc>
          <w:tcPr>
            <w:tcW w:w="1620" w:type="dxa"/>
            <w:tcBorders>
              <w:bottom w:val="dotted" w:sz="4" w:space="0" w:color="auto"/>
            </w:tcBorders>
          </w:tcPr>
          <w:p w14:paraId="22683EF1" w14:textId="77777777" w:rsidR="00125EC5" w:rsidRDefault="00125EC5"/>
        </w:tc>
        <w:tc>
          <w:tcPr>
            <w:tcW w:w="1620" w:type="dxa"/>
            <w:tcBorders>
              <w:bottom w:val="dotted" w:sz="4" w:space="0" w:color="auto"/>
            </w:tcBorders>
          </w:tcPr>
          <w:p w14:paraId="14435A8D" w14:textId="77777777" w:rsidR="00125EC5" w:rsidRDefault="00125EC5"/>
        </w:tc>
        <w:tc>
          <w:tcPr>
            <w:tcW w:w="1620" w:type="dxa"/>
            <w:tcBorders>
              <w:bottom w:val="dotted" w:sz="4" w:space="0" w:color="auto"/>
            </w:tcBorders>
          </w:tcPr>
          <w:p w14:paraId="76F59322" w14:textId="77777777" w:rsidR="00125EC5" w:rsidRDefault="00125EC5"/>
        </w:tc>
        <w:tc>
          <w:tcPr>
            <w:tcW w:w="1620" w:type="dxa"/>
            <w:tcBorders>
              <w:bottom w:val="dotted" w:sz="4" w:space="0" w:color="auto"/>
            </w:tcBorders>
          </w:tcPr>
          <w:p w14:paraId="461A7D3B" w14:textId="77777777" w:rsidR="00125EC5" w:rsidRDefault="00125EC5"/>
        </w:tc>
      </w:tr>
      <w:tr w:rsidR="00125EC5" w14:paraId="76C7DCBA" w14:textId="77777777">
        <w:trPr>
          <w:trHeight w:val="320"/>
        </w:trPr>
        <w:tc>
          <w:tcPr>
            <w:tcW w:w="1620" w:type="dxa"/>
            <w:gridSpan w:val="2"/>
            <w:vMerge/>
          </w:tcPr>
          <w:p w14:paraId="0739B6C2" w14:textId="77777777" w:rsidR="00125EC5" w:rsidRDefault="00125EC5"/>
        </w:tc>
        <w:tc>
          <w:tcPr>
            <w:tcW w:w="1620" w:type="dxa"/>
            <w:gridSpan w:val="2"/>
            <w:tcBorders>
              <w:bottom w:val="dotted" w:sz="4" w:space="0" w:color="auto"/>
            </w:tcBorders>
            <w:vAlign w:val="center"/>
          </w:tcPr>
          <w:p w14:paraId="4C24F317" w14:textId="77777777" w:rsidR="00125EC5" w:rsidRDefault="00F35505">
            <w:pPr>
              <w:jc w:val="left"/>
              <w:divId w:val="1"/>
            </w:pPr>
            <w:r>
              <w:rPr>
                <w:sz w:val="16"/>
              </w:rPr>
              <w:t>falcate</w:t>
            </w:r>
          </w:p>
        </w:tc>
        <w:tc>
          <w:tcPr>
            <w:tcW w:w="1620" w:type="dxa"/>
            <w:gridSpan w:val="2"/>
            <w:tcBorders>
              <w:bottom w:val="dotted" w:sz="4" w:space="0" w:color="auto"/>
            </w:tcBorders>
            <w:vAlign w:val="center"/>
          </w:tcPr>
          <w:p w14:paraId="408E8AB1" w14:textId="77777777" w:rsidR="00125EC5" w:rsidRDefault="00125EC5"/>
        </w:tc>
        <w:tc>
          <w:tcPr>
            <w:tcW w:w="1620" w:type="dxa"/>
            <w:tcBorders>
              <w:bottom w:val="dotted" w:sz="4" w:space="0" w:color="auto"/>
            </w:tcBorders>
            <w:vAlign w:val="center"/>
          </w:tcPr>
          <w:p w14:paraId="376B757A" w14:textId="77777777" w:rsidR="00125EC5" w:rsidRDefault="00125EC5"/>
        </w:tc>
        <w:tc>
          <w:tcPr>
            <w:tcW w:w="1620" w:type="dxa"/>
            <w:tcBorders>
              <w:bottom w:val="dotted" w:sz="4" w:space="0" w:color="auto"/>
            </w:tcBorders>
            <w:vAlign w:val="center"/>
          </w:tcPr>
          <w:p w14:paraId="3086A69B" w14:textId="77777777" w:rsidR="00125EC5" w:rsidRDefault="00125EC5"/>
        </w:tc>
        <w:tc>
          <w:tcPr>
            <w:tcW w:w="1620" w:type="dxa"/>
            <w:tcBorders>
              <w:bottom w:val="dotted" w:sz="4" w:space="0" w:color="auto"/>
            </w:tcBorders>
            <w:vAlign w:val="center"/>
          </w:tcPr>
          <w:p w14:paraId="38B2679E" w14:textId="77777777" w:rsidR="00125EC5" w:rsidRDefault="00125EC5"/>
        </w:tc>
        <w:tc>
          <w:tcPr>
            <w:tcW w:w="1620" w:type="dxa"/>
            <w:tcBorders>
              <w:bottom w:val="dotted" w:sz="4" w:space="0" w:color="auto"/>
            </w:tcBorders>
            <w:vAlign w:val="center"/>
          </w:tcPr>
          <w:p w14:paraId="2F3DF409" w14:textId="77777777" w:rsidR="00125EC5" w:rsidRDefault="00F35505">
            <w:pPr>
              <w:jc w:val="center"/>
              <w:divId w:val="1"/>
            </w:pPr>
            <w:r>
              <w:rPr>
                <w:rFonts w:eastAsia="Arial"/>
                <w:sz w:val="16"/>
              </w:rPr>
              <w:t xml:space="preserve">1 </w:t>
            </w:r>
          </w:p>
        </w:tc>
      </w:tr>
      <w:tr w:rsidR="00125EC5" w14:paraId="5947DA4D" w14:textId="77777777">
        <w:trPr>
          <w:trHeight w:val="320"/>
        </w:trPr>
        <w:tc>
          <w:tcPr>
            <w:tcW w:w="1620" w:type="dxa"/>
            <w:gridSpan w:val="2"/>
            <w:vMerge/>
          </w:tcPr>
          <w:p w14:paraId="6C6BB524" w14:textId="77777777" w:rsidR="00125EC5" w:rsidRDefault="00125EC5"/>
        </w:tc>
        <w:tc>
          <w:tcPr>
            <w:tcW w:w="1620" w:type="dxa"/>
            <w:gridSpan w:val="2"/>
            <w:tcBorders>
              <w:bottom w:val="dotted" w:sz="4" w:space="0" w:color="auto"/>
            </w:tcBorders>
            <w:vAlign w:val="center"/>
          </w:tcPr>
          <w:p w14:paraId="7B1123BB" w14:textId="77777777" w:rsidR="00125EC5" w:rsidRDefault="00F35505">
            <w:pPr>
              <w:jc w:val="left"/>
              <w:divId w:val="1"/>
            </w:pPr>
            <w:r>
              <w:rPr>
                <w:sz w:val="16"/>
              </w:rPr>
              <w:t>narrow ovate</w:t>
            </w:r>
          </w:p>
        </w:tc>
        <w:tc>
          <w:tcPr>
            <w:tcW w:w="1620" w:type="dxa"/>
            <w:gridSpan w:val="2"/>
            <w:tcBorders>
              <w:bottom w:val="dotted" w:sz="4" w:space="0" w:color="auto"/>
            </w:tcBorders>
            <w:vAlign w:val="center"/>
          </w:tcPr>
          <w:p w14:paraId="5B94AE4C" w14:textId="77777777" w:rsidR="00125EC5" w:rsidRDefault="00125EC5"/>
        </w:tc>
        <w:tc>
          <w:tcPr>
            <w:tcW w:w="1620" w:type="dxa"/>
            <w:tcBorders>
              <w:bottom w:val="dotted" w:sz="4" w:space="0" w:color="auto"/>
            </w:tcBorders>
            <w:vAlign w:val="center"/>
          </w:tcPr>
          <w:p w14:paraId="71EF9311" w14:textId="77777777" w:rsidR="00125EC5" w:rsidRDefault="00125EC5"/>
        </w:tc>
        <w:tc>
          <w:tcPr>
            <w:tcW w:w="1620" w:type="dxa"/>
            <w:tcBorders>
              <w:bottom w:val="dotted" w:sz="4" w:space="0" w:color="auto"/>
            </w:tcBorders>
            <w:vAlign w:val="center"/>
          </w:tcPr>
          <w:p w14:paraId="0EE9DDE1" w14:textId="77777777" w:rsidR="00125EC5" w:rsidRDefault="00125EC5"/>
        </w:tc>
        <w:tc>
          <w:tcPr>
            <w:tcW w:w="1620" w:type="dxa"/>
            <w:tcBorders>
              <w:bottom w:val="dotted" w:sz="4" w:space="0" w:color="auto"/>
            </w:tcBorders>
            <w:vAlign w:val="center"/>
          </w:tcPr>
          <w:p w14:paraId="3CF1A707" w14:textId="77777777" w:rsidR="00125EC5" w:rsidRDefault="00F35505">
            <w:pPr>
              <w:jc w:val="left"/>
              <w:divId w:val="1"/>
            </w:pPr>
            <w:r>
              <w:rPr>
                <w:sz w:val="16"/>
              </w:rPr>
              <w:t>Shinko</w:t>
            </w:r>
          </w:p>
        </w:tc>
        <w:tc>
          <w:tcPr>
            <w:tcW w:w="1620" w:type="dxa"/>
            <w:tcBorders>
              <w:bottom w:val="dotted" w:sz="4" w:space="0" w:color="auto"/>
            </w:tcBorders>
            <w:vAlign w:val="center"/>
          </w:tcPr>
          <w:p w14:paraId="1DA18A6B" w14:textId="77777777" w:rsidR="00125EC5" w:rsidRDefault="00F35505">
            <w:pPr>
              <w:jc w:val="center"/>
              <w:divId w:val="1"/>
            </w:pPr>
            <w:r>
              <w:rPr>
                <w:rFonts w:eastAsia="Arial"/>
                <w:sz w:val="16"/>
              </w:rPr>
              <w:t xml:space="preserve">2 </w:t>
            </w:r>
          </w:p>
        </w:tc>
      </w:tr>
      <w:tr w:rsidR="00125EC5" w14:paraId="2B7D8985" w14:textId="77777777">
        <w:trPr>
          <w:trHeight w:val="320"/>
        </w:trPr>
        <w:tc>
          <w:tcPr>
            <w:tcW w:w="1620" w:type="dxa"/>
            <w:gridSpan w:val="2"/>
            <w:vMerge/>
          </w:tcPr>
          <w:p w14:paraId="348E94FD" w14:textId="77777777" w:rsidR="00125EC5" w:rsidRDefault="00125EC5"/>
        </w:tc>
        <w:tc>
          <w:tcPr>
            <w:tcW w:w="1620" w:type="dxa"/>
            <w:gridSpan w:val="2"/>
            <w:tcBorders>
              <w:bottom w:val="dotted" w:sz="4" w:space="0" w:color="auto"/>
            </w:tcBorders>
            <w:vAlign w:val="center"/>
          </w:tcPr>
          <w:p w14:paraId="5CF67FA8" w14:textId="77777777" w:rsidR="00125EC5" w:rsidRDefault="00F35505">
            <w:pPr>
              <w:jc w:val="left"/>
              <w:divId w:val="1"/>
            </w:pPr>
            <w:r>
              <w:rPr>
                <w:sz w:val="16"/>
              </w:rPr>
              <w:t>broad ovate</w:t>
            </w:r>
          </w:p>
        </w:tc>
        <w:tc>
          <w:tcPr>
            <w:tcW w:w="1620" w:type="dxa"/>
            <w:gridSpan w:val="2"/>
            <w:tcBorders>
              <w:bottom w:val="dotted" w:sz="4" w:space="0" w:color="auto"/>
            </w:tcBorders>
            <w:vAlign w:val="center"/>
          </w:tcPr>
          <w:p w14:paraId="778C3063" w14:textId="77777777" w:rsidR="00125EC5" w:rsidRDefault="00125EC5"/>
        </w:tc>
        <w:tc>
          <w:tcPr>
            <w:tcW w:w="1620" w:type="dxa"/>
            <w:tcBorders>
              <w:bottom w:val="dotted" w:sz="4" w:space="0" w:color="auto"/>
            </w:tcBorders>
            <w:vAlign w:val="center"/>
          </w:tcPr>
          <w:p w14:paraId="5829366E" w14:textId="77777777" w:rsidR="00125EC5" w:rsidRDefault="00125EC5"/>
        </w:tc>
        <w:tc>
          <w:tcPr>
            <w:tcW w:w="1620" w:type="dxa"/>
            <w:tcBorders>
              <w:bottom w:val="dotted" w:sz="4" w:space="0" w:color="auto"/>
            </w:tcBorders>
            <w:vAlign w:val="center"/>
          </w:tcPr>
          <w:p w14:paraId="401A0C87" w14:textId="77777777" w:rsidR="00125EC5" w:rsidRDefault="00125EC5"/>
        </w:tc>
        <w:tc>
          <w:tcPr>
            <w:tcW w:w="1620" w:type="dxa"/>
            <w:tcBorders>
              <w:bottom w:val="dotted" w:sz="4" w:space="0" w:color="auto"/>
            </w:tcBorders>
            <w:vAlign w:val="center"/>
          </w:tcPr>
          <w:p w14:paraId="425F6678" w14:textId="77777777" w:rsidR="00125EC5" w:rsidRDefault="00F35505">
            <w:pPr>
              <w:jc w:val="left"/>
              <w:divId w:val="1"/>
            </w:pPr>
            <w:r>
              <w:rPr>
                <w:sz w:val="16"/>
              </w:rPr>
              <w:t>Gold Nijisseiki, Hosui, Niitaka</w:t>
            </w:r>
          </w:p>
        </w:tc>
        <w:tc>
          <w:tcPr>
            <w:tcW w:w="1620" w:type="dxa"/>
            <w:tcBorders>
              <w:bottom w:val="dotted" w:sz="4" w:space="0" w:color="auto"/>
            </w:tcBorders>
            <w:vAlign w:val="center"/>
          </w:tcPr>
          <w:p w14:paraId="60EAD1BF" w14:textId="77777777" w:rsidR="00125EC5" w:rsidRDefault="00F35505">
            <w:pPr>
              <w:jc w:val="center"/>
              <w:divId w:val="1"/>
            </w:pPr>
            <w:r>
              <w:rPr>
                <w:rFonts w:eastAsia="Arial"/>
                <w:sz w:val="16"/>
              </w:rPr>
              <w:t xml:space="preserve">3 </w:t>
            </w:r>
          </w:p>
        </w:tc>
      </w:tr>
      <w:tr w:rsidR="00125EC5" w14:paraId="4CCA840A" w14:textId="77777777">
        <w:trPr>
          <w:trHeight w:val="360"/>
        </w:trPr>
        <w:tc>
          <w:tcPr>
            <w:tcW w:w="810" w:type="dxa"/>
            <w:tcBorders>
              <w:right w:val="dotted" w:sz="4" w:space="0" w:color="auto"/>
            </w:tcBorders>
            <w:shd w:val="clear" w:color="auto" w:fill="DFDFD7"/>
            <w:vAlign w:val="center"/>
          </w:tcPr>
          <w:p w14:paraId="0A1173D5" w14:textId="77777777" w:rsidR="00125EC5" w:rsidRDefault="00F35505">
            <w:r>
              <w:rPr>
                <w:rFonts w:eastAsia="Arial"/>
                <w:b/>
                <w:sz w:val="16"/>
              </w:rPr>
              <w:t>61.</w:t>
            </w:r>
          </w:p>
        </w:tc>
        <w:tc>
          <w:tcPr>
            <w:tcW w:w="810" w:type="dxa"/>
            <w:tcBorders>
              <w:right w:val="dotted" w:sz="4" w:space="0" w:color="auto"/>
            </w:tcBorders>
            <w:shd w:val="clear" w:color="auto" w:fill="DFDFD7"/>
            <w:vAlign w:val="center"/>
          </w:tcPr>
          <w:p w14:paraId="5A9574EA"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32B31A3D" w14:textId="77777777" w:rsidR="00125EC5" w:rsidRDefault="00F35505">
            <w:r>
              <w:rPr>
                <w:rFonts w:eastAsia="Arial"/>
                <w:b/>
                <w:sz w:val="16"/>
              </w:rPr>
              <w:t>QN</w:t>
            </w:r>
          </w:p>
        </w:tc>
        <w:tc>
          <w:tcPr>
            <w:tcW w:w="810" w:type="dxa"/>
            <w:tcBorders>
              <w:right w:val="dotted" w:sz="4" w:space="0" w:color="auto"/>
            </w:tcBorders>
            <w:shd w:val="clear" w:color="auto" w:fill="DFDFD7"/>
            <w:vAlign w:val="center"/>
          </w:tcPr>
          <w:p w14:paraId="1C0258D9" w14:textId="77777777" w:rsidR="00125EC5" w:rsidRDefault="00F35505">
            <w:r>
              <w:rPr>
                <w:rFonts w:eastAsia="Arial"/>
                <w:b/>
                <w:sz w:val="16"/>
              </w:rPr>
              <w:t>MG/VG</w:t>
            </w:r>
          </w:p>
        </w:tc>
        <w:tc>
          <w:tcPr>
            <w:tcW w:w="810" w:type="dxa"/>
            <w:tcBorders>
              <w:right w:val="dotted" w:sz="4" w:space="0" w:color="auto"/>
            </w:tcBorders>
            <w:shd w:val="clear" w:color="auto" w:fill="DFDFD7"/>
            <w:vAlign w:val="center"/>
          </w:tcPr>
          <w:p w14:paraId="211749A3"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1570ACA9" w14:textId="77777777" w:rsidR="00125EC5" w:rsidRDefault="00125EC5"/>
        </w:tc>
        <w:tc>
          <w:tcPr>
            <w:tcW w:w="1620" w:type="dxa"/>
            <w:shd w:val="clear" w:color="auto" w:fill="DFDFD7"/>
            <w:vAlign w:val="center"/>
          </w:tcPr>
          <w:p w14:paraId="1E9C9CF3" w14:textId="77777777" w:rsidR="00125EC5" w:rsidRDefault="00125EC5"/>
        </w:tc>
        <w:tc>
          <w:tcPr>
            <w:tcW w:w="1620" w:type="dxa"/>
            <w:shd w:val="clear" w:color="auto" w:fill="DFDFD7"/>
          </w:tcPr>
          <w:p w14:paraId="793DC9AD" w14:textId="77777777" w:rsidR="00125EC5" w:rsidRDefault="00125EC5"/>
        </w:tc>
        <w:tc>
          <w:tcPr>
            <w:tcW w:w="1620" w:type="dxa"/>
            <w:shd w:val="clear" w:color="auto" w:fill="DFDFD7"/>
          </w:tcPr>
          <w:p w14:paraId="526EE2EA" w14:textId="77777777" w:rsidR="00125EC5" w:rsidRDefault="00125EC5"/>
        </w:tc>
        <w:tc>
          <w:tcPr>
            <w:tcW w:w="1620" w:type="dxa"/>
            <w:shd w:val="clear" w:color="auto" w:fill="DFDFD7"/>
          </w:tcPr>
          <w:p w14:paraId="03040899" w14:textId="77777777" w:rsidR="00125EC5" w:rsidRDefault="00125EC5"/>
        </w:tc>
      </w:tr>
      <w:tr w:rsidR="00125EC5" w14:paraId="4DD8E9D2" w14:textId="77777777">
        <w:trPr>
          <w:trHeight w:val="440"/>
        </w:trPr>
        <w:tc>
          <w:tcPr>
            <w:tcW w:w="1620" w:type="dxa"/>
            <w:gridSpan w:val="2"/>
            <w:vMerge w:val="restart"/>
          </w:tcPr>
          <w:p w14:paraId="10383ECB" w14:textId="77777777" w:rsidR="00125EC5" w:rsidRDefault="00125EC5"/>
        </w:tc>
        <w:tc>
          <w:tcPr>
            <w:tcW w:w="1620" w:type="dxa"/>
            <w:gridSpan w:val="2"/>
            <w:tcBorders>
              <w:bottom w:val="dotted" w:sz="4" w:space="0" w:color="auto"/>
            </w:tcBorders>
          </w:tcPr>
          <w:p w14:paraId="58CD9CFB" w14:textId="77777777" w:rsidR="00125EC5" w:rsidRDefault="00F35505">
            <w:pPr>
              <w:spacing w:before="113" w:after="113"/>
              <w:jc w:val="left"/>
              <w:divId w:val="1"/>
            </w:pPr>
            <w:r>
              <w:rPr>
                <w:b/>
                <w:sz w:val="16"/>
              </w:rPr>
              <w:t>Time of beginning of flowering</w:t>
            </w:r>
          </w:p>
        </w:tc>
        <w:tc>
          <w:tcPr>
            <w:tcW w:w="1620" w:type="dxa"/>
            <w:gridSpan w:val="2"/>
            <w:tcBorders>
              <w:bottom w:val="dotted" w:sz="4" w:space="0" w:color="auto"/>
            </w:tcBorders>
          </w:tcPr>
          <w:p w14:paraId="630C1B9A" w14:textId="77777777" w:rsidR="00125EC5" w:rsidRDefault="00125EC5"/>
        </w:tc>
        <w:tc>
          <w:tcPr>
            <w:tcW w:w="1620" w:type="dxa"/>
            <w:tcBorders>
              <w:bottom w:val="dotted" w:sz="4" w:space="0" w:color="auto"/>
            </w:tcBorders>
          </w:tcPr>
          <w:p w14:paraId="628BDBA7" w14:textId="77777777" w:rsidR="00125EC5" w:rsidRDefault="00125EC5"/>
        </w:tc>
        <w:tc>
          <w:tcPr>
            <w:tcW w:w="1620" w:type="dxa"/>
            <w:tcBorders>
              <w:bottom w:val="dotted" w:sz="4" w:space="0" w:color="auto"/>
            </w:tcBorders>
          </w:tcPr>
          <w:p w14:paraId="2A768769" w14:textId="77777777" w:rsidR="00125EC5" w:rsidRDefault="00125EC5"/>
        </w:tc>
        <w:tc>
          <w:tcPr>
            <w:tcW w:w="1620" w:type="dxa"/>
            <w:tcBorders>
              <w:bottom w:val="dotted" w:sz="4" w:space="0" w:color="auto"/>
            </w:tcBorders>
          </w:tcPr>
          <w:p w14:paraId="203596A5" w14:textId="77777777" w:rsidR="00125EC5" w:rsidRDefault="00125EC5"/>
        </w:tc>
        <w:tc>
          <w:tcPr>
            <w:tcW w:w="1620" w:type="dxa"/>
            <w:tcBorders>
              <w:bottom w:val="dotted" w:sz="4" w:space="0" w:color="auto"/>
            </w:tcBorders>
          </w:tcPr>
          <w:p w14:paraId="42E10711" w14:textId="77777777" w:rsidR="00125EC5" w:rsidRDefault="00125EC5"/>
        </w:tc>
      </w:tr>
      <w:tr w:rsidR="00125EC5" w14:paraId="03F92551" w14:textId="77777777">
        <w:trPr>
          <w:trHeight w:val="320"/>
        </w:trPr>
        <w:tc>
          <w:tcPr>
            <w:tcW w:w="1620" w:type="dxa"/>
            <w:gridSpan w:val="2"/>
            <w:vMerge/>
          </w:tcPr>
          <w:p w14:paraId="158F048B" w14:textId="77777777" w:rsidR="00125EC5" w:rsidRDefault="00125EC5"/>
        </w:tc>
        <w:tc>
          <w:tcPr>
            <w:tcW w:w="1620" w:type="dxa"/>
            <w:gridSpan w:val="2"/>
            <w:tcBorders>
              <w:bottom w:val="dotted" w:sz="4" w:space="0" w:color="auto"/>
            </w:tcBorders>
            <w:vAlign w:val="center"/>
          </w:tcPr>
          <w:p w14:paraId="2AAE0783" w14:textId="77777777" w:rsidR="00125EC5" w:rsidRDefault="00F35505">
            <w:pPr>
              <w:jc w:val="left"/>
              <w:divId w:val="1"/>
            </w:pPr>
            <w:r>
              <w:rPr>
                <w:sz w:val="16"/>
              </w:rPr>
              <w:t>very early</w:t>
            </w:r>
          </w:p>
        </w:tc>
        <w:tc>
          <w:tcPr>
            <w:tcW w:w="1620" w:type="dxa"/>
            <w:gridSpan w:val="2"/>
            <w:tcBorders>
              <w:bottom w:val="dotted" w:sz="4" w:space="0" w:color="auto"/>
            </w:tcBorders>
            <w:vAlign w:val="center"/>
          </w:tcPr>
          <w:p w14:paraId="7162FD36" w14:textId="77777777" w:rsidR="00125EC5" w:rsidRDefault="00125EC5"/>
        </w:tc>
        <w:tc>
          <w:tcPr>
            <w:tcW w:w="1620" w:type="dxa"/>
            <w:tcBorders>
              <w:bottom w:val="dotted" w:sz="4" w:space="0" w:color="auto"/>
            </w:tcBorders>
            <w:vAlign w:val="center"/>
          </w:tcPr>
          <w:p w14:paraId="7D98EB89" w14:textId="77777777" w:rsidR="00125EC5" w:rsidRDefault="00125EC5"/>
        </w:tc>
        <w:tc>
          <w:tcPr>
            <w:tcW w:w="1620" w:type="dxa"/>
            <w:tcBorders>
              <w:bottom w:val="dotted" w:sz="4" w:space="0" w:color="auto"/>
            </w:tcBorders>
            <w:vAlign w:val="center"/>
          </w:tcPr>
          <w:p w14:paraId="6E90EEC3" w14:textId="77777777" w:rsidR="00125EC5" w:rsidRDefault="00125EC5"/>
        </w:tc>
        <w:tc>
          <w:tcPr>
            <w:tcW w:w="1620" w:type="dxa"/>
            <w:tcBorders>
              <w:bottom w:val="dotted" w:sz="4" w:space="0" w:color="auto"/>
            </w:tcBorders>
            <w:vAlign w:val="center"/>
          </w:tcPr>
          <w:p w14:paraId="4924A2C1" w14:textId="77777777" w:rsidR="00125EC5" w:rsidRDefault="00125EC5"/>
        </w:tc>
        <w:tc>
          <w:tcPr>
            <w:tcW w:w="1620" w:type="dxa"/>
            <w:tcBorders>
              <w:bottom w:val="dotted" w:sz="4" w:space="0" w:color="auto"/>
            </w:tcBorders>
            <w:vAlign w:val="center"/>
          </w:tcPr>
          <w:p w14:paraId="1D849FF4" w14:textId="77777777" w:rsidR="00125EC5" w:rsidRDefault="00F35505">
            <w:pPr>
              <w:jc w:val="center"/>
              <w:divId w:val="1"/>
            </w:pPr>
            <w:r>
              <w:rPr>
                <w:rFonts w:eastAsia="Arial"/>
                <w:sz w:val="16"/>
              </w:rPr>
              <w:t xml:space="preserve">1 </w:t>
            </w:r>
          </w:p>
        </w:tc>
      </w:tr>
      <w:tr w:rsidR="00125EC5" w14:paraId="07EDEF3A" w14:textId="77777777">
        <w:trPr>
          <w:trHeight w:val="320"/>
        </w:trPr>
        <w:tc>
          <w:tcPr>
            <w:tcW w:w="1620" w:type="dxa"/>
            <w:gridSpan w:val="2"/>
            <w:vMerge/>
          </w:tcPr>
          <w:p w14:paraId="08194775" w14:textId="77777777" w:rsidR="00125EC5" w:rsidRDefault="00125EC5"/>
        </w:tc>
        <w:tc>
          <w:tcPr>
            <w:tcW w:w="1620" w:type="dxa"/>
            <w:gridSpan w:val="2"/>
            <w:tcBorders>
              <w:bottom w:val="dotted" w:sz="4" w:space="0" w:color="auto"/>
            </w:tcBorders>
            <w:vAlign w:val="center"/>
          </w:tcPr>
          <w:p w14:paraId="4CD6FB5E" w14:textId="77777777" w:rsidR="00125EC5" w:rsidRDefault="00F35505">
            <w:pPr>
              <w:jc w:val="left"/>
              <w:divId w:val="1"/>
            </w:pPr>
            <w:r>
              <w:rPr>
                <w:sz w:val="16"/>
              </w:rPr>
              <w:t>very early to early</w:t>
            </w:r>
          </w:p>
        </w:tc>
        <w:tc>
          <w:tcPr>
            <w:tcW w:w="1620" w:type="dxa"/>
            <w:gridSpan w:val="2"/>
            <w:tcBorders>
              <w:bottom w:val="dotted" w:sz="4" w:space="0" w:color="auto"/>
            </w:tcBorders>
            <w:vAlign w:val="center"/>
          </w:tcPr>
          <w:p w14:paraId="6E7610E6" w14:textId="77777777" w:rsidR="00125EC5" w:rsidRDefault="00125EC5"/>
        </w:tc>
        <w:tc>
          <w:tcPr>
            <w:tcW w:w="1620" w:type="dxa"/>
            <w:tcBorders>
              <w:bottom w:val="dotted" w:sz="4" w:space="0" w:color="auto"/>
            </w:tcBorders>
            <w:vAlign w:val="center"/>
          </w:tcPr>
          <w:p w14:paraId="427339E5" w14:textId="77777777" w:rsidR="00125EC5" w:rsidRDefault="00125EC5"/>
        </w:tc>
        <w:tc>
          <w:tcPr>
            <w:tcW w:w="1620" w:type="dxa"/>
            <w:tcBorders>
              <w:bottom w:val="dotted" w:sz="4" w:space="0" w:color="auto"/>
            </w:tcBorders>
            <w:vAlign w:val="center"/>
          </w:tcPr>
          <w:p w14:paraId="5980E739" w14:textId="77777777" w:rsidR="00125EC5" w:rsidRDefault="00125EC5"/>
        </w:tc>
        <w:tc>
          <w:tcPr>
            <w:tcW w:w="1620" w:type="dxa"/>
            <w:tcBorders>
              <w:bottom w:val="dotted" w:sz="4" w:space="0" w:color="auto"/>
            </w:tcBorders>
            <w:vAlign w:val="center"/>
          </w:tcPr>
          <w:p w14:paraId="4133582A" w14:textId="77777777" w:rsidR="00125EC5" w:rsidRDefault="00125EC5"/>
        </w:tc>
        <w:tc>
          <w:tcPr>
            <w:tcW w:w="1620" w:type="dxa"/>
            <w:tcBorders>
              <w:bottom w:val="dotted" w:sz="4" w:space="0" w:color="auto"/>
            </w:tcBorders>
            <w:vAlign w:val="center"/>
          </w:tcPr>
          <w:p w14:paraId="69CA10A8" w14:textId="77777777" w:rsidR="00125EC5" w:rsidRDefault="00F35505">
            <w:pPr>
              <w:jc w:val="center"/>
              <w:divId w:val="1"/>
            </w:pPr>
            <w:r>
              <w:rPr>
                <w:rFonts w:eastAsia="Arial"/>
                <w:sz w:val="16"/>
              </w:rPr>
              <w:t xml:space="preserve">2 </w:t>
            </w:r>
          </w:p>
        </w:tc>
      </w:tr>
      <w:tr w:rsidR="00125EC5" w14:paraId="3A678AB5" w14:textId="77777777">
        <w:trPr>
          <w:trHeight w:val="320"/>
        </w:trPr>
        <w:tc>
          <w:tcPr>
            <w:tcW w:w="1620" w:type="dxa"/>
            <w:gridSpan w:val="2"/>
            <w:vMerge/>
          </w:tcPr>
          <w:p w14:paraId="4DFF30A7" w14:textId="77777777" w:rsidR="00125EC5" w:rsidRDefault="00125EC5"/>
        </w:tc>
        <w:tc>
          <w:tcPr>
            <w:tcW w:w="1620" w:type="dxa"/>
            <w:gridSpan w:val="2"/>
            <w:tcBorders>
              <w:bottom w:val="dotted" w:sz="4" w:space="0" w:color="auto"/>
            </w:tcBorders>
            <w:vAlign w:val="center"/>
          </w:tcPr>
          <w:p w14:paraId="51FA536E" w14:textId="77777777" w:rsidR="00125EC5" w:rsidRDefault="00F35505">
            <w:pPr>
              <w:jc w:val="left"/>
              <w:divId w:val="1"/>
            </w:pPr>
            <w:r>
              <w:rPr>
                <w:sz w:val="16"/>
              </w:rPr>
              <w:t>early</w:t>
            </w:r>
          </w:p>
        </w:tc>
        <w:tc>
          <w:tcPr>
            <w:tcW w:w="1620" w:type="dxa"/>
            <w:gridSpan w:val="2"/>
            <w:tcBorders>
              <w:bottom w:val="dotted" w:sz="4" w:space="0" w:color="auto"/>
            </w:tcBorders>
            <w:vAlign w:val="center"/>
          </w:tcPr>
          <w:p w14:paraId="0B5F77DC" w14:textId="77777777" w:rsidR="00125EC5" w:rsidRDefault="00125EC5"/>
        </w:tc>
        <w:tc>
          <w:tcPr>
            <w:tcW w:w="1620" w:type="dxa"/>
            <w:tcBorders>
              <w:bottom w:val="dotted" w:sz="4" w:space="0" w:color="auto"/>
            </w:tcBorders>
            <w:vAlign w:val="center"/>
          </w:tcPr>
          <w:p w14:paraId="6885DEAE" w14:textId="77777777" w:rsidR="00125EC5" w:rsidRDefault="00125EC5"/>
        </w:tc>
        <w:tc>
          <w:tcPr>
            <w:tcW w:w="1620" w:type="dxa"/>
            <w:tcBorders>
              <w:bottom w:val="dotted" w:sz="4" w:space="0" w:color="auto"/>
            </w:tcBorders>
            <w:vAlign w:val="center"/>
          </w:tcPr>
          <w:p w14:paraId="72BC960B" w14:textId="77777777" w:rsidR="00125EC5" w:rsidRDefault="00125EC5"/>
        </w:tc>
        <w:tc>
          <w:tcPr>
            <w:tcW w:w="1620" w:type="dxa"/>
            <w:tcBorders>
              <w:bottom w:val="dotted" w:sz="4" w:space="0" w:color="auto"/>
            </w:tcBorders>
            <w:vAlign w:val="center"/>
          </w:tcPr>
          <w:p w14:paraId="47D52639" w14:textId="77777777" w:rsidR="00125EC5" w:rsidRDefault="00F35505">
            <w:pPr>
              <w:jc w:val="left"/>
              <w:divId w:val="1"/>
            </w:pPr>
            <w:r>
              <w:rPr>
                <w:sz w:val="16"/>
              </w:rPr>
              <w:t>Niitaka</w:t>
            </w:r>
          </w:p>
        </w:tc>
        <w:tc>
          <w:tcPr>
            <w:tcW w:w="1620" w:type="dxa"/>
            <w:tcBorders>
              <w:bottom w:val="dotted" w:sz="4" w:space="0" w:color="auto"/>
            </w:tcBorders>
            <w:vAlign w:val="center"/>
          </w:tcPr>
          <w:p w14:paraId="572826DB" w14:textId="77777777" w:rsidR="00125EC5" w:rsidRDefault="00F35505">
            <w:pPr>
              <w:jc w:val="center"/>
              <w:divId w:val="1"/>
            </w:pPr>
            <w:r>
              <w:rPr>
                <w:rFonts w:eastAsia="Arial"/>
                <w:sz w:val="16"/>
              </w:rPr>
              <w:t xml:space="preserve">3 </w:t>
            </w:r>
          </w:p>
        </w:tc>
      </w:tr>
      <w:tr w:rsidR="00125EC5" w14:paraId="01D588E0" w14:textId="77777777">
        <w:trPr>
          <w:trHeight w:val="320"/>
        </w:trPr>
        <w:tc>
          <w:tcPr>
            <w:tcW w:w="1620" w:type="dxa"/>
            <w:gridSpan w:val="2"/>
            <w:vMerge/>
          </w:tcPr>
          <w:p w14:paraId="314111DA" w14:textId="77777777" w:rsidR="00125EC5" w:rsidRDefault="00125EC5"/>
        </w:tc>
        <w:tc>
          <w:tcPr>
            <w:tcW w:w="1620" w:type="dxa"/>
            <w:gridSpan w:val="2"/>
            <w:tcBorders>
              <w:bottom w:val="dotted" w:sz="4" w:space="0" w:color="auto"/>
            </w:tcBorders>
            <w:vAlign w:val="center"/>
          </w:tcPr>
          <w:p w14:paraId="2856B8B4" w14:textId="77777777" w:rsidR="00125EC5" w:rsidRDefault="00F35505">
            <w:pPr>
              <w:jc w:val="left"/>
              <w:divId w:val="1"/>
            </w:pPr>
            <w:r>
              <w:rPr>
                <w:sz w:val="16"/>
              </w:rPr>
              <w:t>early to medium</w:t>
            </w:r>
          </w:p>
        </w:tc>
        <w:tc>
          <w:tcPr>
            <w:tcW w:w="1620" w:type="dxa"/>
            <w:gridSpan w:val="2"/>
            <w:tcBorders>
              <w:bottom w:val="dotted" w:sz="4" w:space="0" w:color="auto"/>
            </w:tcBorders>
            <w:vAlign w:val="center"/>
          </w:tcPr>
          <w:p w14:paraId="21F8A96F" w14:textId="77777777" w:rsidR="00125EC5" w:rsidRDefault="00125EC5"/>
        </w:tc>
        <w:tc>
          <w:tcPr>
            <w:tcW w:w="1620" w:type="dxa"/>
            <w:tcBorders>
              <w:bottom w:val="dotted" w:sz="4" w:space="0" w:color="auto"/>
            </w:tcBorders>
            <w:vAlign w:val="center"/>
          </w:tcPr>
          <w:p w14:paraId="5B88CB35" w14:textId="77777777" w:rsidR="00125EC5" w:rsidRDefault="00125EC5"/>
        </w:tc>
        <w:tc>
          <w:tcPr>
            <w:tcW w:w="1620" w:type="dxa"/>
            <w:tcBorders>
              <w:bottom w:val="dotted" w:sz="4" w:space="0" w:color="auto"/>
            </w:tcBorders>
            <w:vAlign w:val="center"/>
          </w:tcPr>
          <w:p w14:paraId="29E89FD3" w14:textId="77777777" w:rsidR="00125EC5" w:rsidRDefault="00125EC5"/>
        </w:tc>
        <w:tc>
          <w:tcPr>
            <w:tcW w:w="1620" w:type="dxa"/>
            <w:tcBorders>
              <w:bottom w:val="dotted" w:sz="4" w:space="0" w:color="auto"/>
            </w:tcBorders>
            <w:vAlign w:val="center"/>
          </w:tcPr>
          <w:p w14:paraId="5C4826E2" w14:textId="77777777" w:rsidR="00125EC5" w:rsidRDefault="00125EC5"/>
        </w:tc>
        <w:tc>
          <w:tcPr>
            <w:tcW w:w="1620" w:type="dxa"/>
            <w:tcBorders>
              <w:bottom w:val="dotted" w:sz="4" w:space="0" w:color="auto"/>
            </w:tcBorders>
            <w:vAlign w:val="center"/>
          </w:tcPr>
          <w:p w14:paraId="5708A602" w14:textId="77777777" w:rsidR="00125EC5" w:rsidRDefault="00F35505">
            <w:pPr>
              <w:jc w:val="center"/>
              <w:divId w:val="1"/>
            </w:pPr>
            <w:r>
              <w:rPr>
                <w:rFonts w:eastAsia="Arial"/>
                <w:sz w:val="16"/>
              </w:rPr>
              <w:t xml:space="preserve">4 </w:t>
            </w:r>
          </w:p>
        </w:tc>
      </w:tr>
      <w:tr w:rsidR="00125EC5" w14:paraId="1F4B384F" w14:textId="77777777">
        <w:trPr>
          <w:trHeight w:val="320"/>
        </w:trPr>
        <w:tc>
          <w:tcPr>
            <w:tcW w:w="1620" w:type="dxa"/>
            <w:gridSpan w:val="2"/>
            <w:vMerge/>
          </w:tcPr>
          <w:p w14:paraId="77F0AD4C" w14:textId="77777777" w:rsidR="00125EC5" w:rsidRDefault="00125EC5"/>
        </w:tc>
        <w:tc>
          <w:tcPr>
            <w:tcW w:w="1620" w:type="dxa"/>
            <w:gridSpan w:val="2"/>
            <w:tcBorders>
              <w:bottom w:val="dotted" w:sz="4" w:space="0" w:color="auto"/>
            </w:tcBorders>
            <w:vAlign w:val="center"/>
          </w:tcPr>
          <w:p w14:paraId="67353817" w14:textId="77777777" w:rsidR="00125EC5" w:rsidRDefault="00F35505">
            <w:pPr>
              <w:jc w:val="left"/>
              <w:divId w:val="1"/>
            </w:pPr>
            <w:r>
              <w:rPr>
                <w:sz w:val="16"/>
              </w:rPr>
              <w:t>medium</w:t>
            </w:r>
          </w:p>
        </w:tc>
        <w:tc>
          <w:tcPr>
            <w:tcW w:w="1620" w:type="dxa"/>
            <w:gridSpan w:val="2"/>
            <w:tcBorders>
              <w:bottom w:val="dotted" w:sz="4" w:space="0" w:color="auto"/>
            </w:tcBorders>
            <w:vAlign w:val="center"/>
          </w:tcPr>
          <w:p w14:paraId="7FB5C875" w14:textId="77777777" w:rsidR="00125EC5" w:rsidRDefault="00125EC5"/>
        </w:tc>
        <w:tc>
          <w:tcPr>
            <w:tcW w:w="1620" w:type="dxa"/>
            <w:tcBorders>
              <w:bottom w:val="dotted" w:sz="4" w:space="0" w:color="auto"/>
            </w:tcBorders>
            <w:vAlign w:val="center"/>
          </w:tcPr>
          <w:p w14:paraId="7BD8253D" w14:textId="77777777" w:rsidR="00125EC5" w:rsidRDefault="00125EC5"/>
        </w:tc>
        <w:tc>
          <w:tcPr>
            <w:tcW w:w="1620" w:type="dxa"/>
            <w:tcBorders>
              <w:bottom w:val="dotted" w:sz="4" w:space="0" w:color="auto"/>
            </w:tcBorders>
            <w:vAlign w:val="center"/>
          </w:tcPr>
          <w:p w14:paraId="2E19955D" w14:textId="77777777" w:rsidR="00125EC5" w:rsidRDefault="00125EC5"/>
        </w:tc>
        <w:tc>
          <w:tcPr>
            <w:tcW w:w="1620" w:type="dxa"/>
            <w:tcBorders>
              <w:bottom w:val="dotted" w:sz="4" w:space="0" w:color="auto"/>
            </w:tcBorders>
            <w:vAlign w:val="center"/>
          </w:tcPr>
          <w:p w14:paraId="2683E289" w14:textId="77777777" w:rsidR="00125EC5" w:rsidRDefault="00F35505">
            <w:pPr>
              <w:jc w:val="left"/>
              <w:divId w:val="1"/>
            </w:pPr>
            <w:r>
              <w:rPr>
                <w:sz w:val="16"/>
              </w:rPr>
              <w:t>Gold Nijisseiki, Hosui, Shinsui</w:t>
            </w:r>
          </w:p>
        </w:tc>
        <w:tc>
          <w:tcPr>
            <w:tcW w:w="1620" w:type="dxa"/>
            <w:tcBorders>
              <w:bottom w:val="dotted" w:sz="4" w:space="0" w:color="auto"/>
            </w:tcBorders>
            <w:vAlign w:val="center"/>
          </w:tcPr>
          <w:p w14:paraId="2C965BC4" w14:textId="77777777" w:rsidR="00125EC5" w:rsidRDefault="00F35505">
            <w:pPr>
              <w:jc w:val="center"/>
              <w:divId w:val="1"/>
            </w:pPr>
            <w:r>
              <w:rPr>
                <w:rFonts w:eastAsia="Arial"/>
                <w:sz w:val="16"/>
              </w:rPr>
              <w:t xml:space="preserve">5 </w:t>
            </w:r>
          </w:p>
        </w:tc>
      </w:tr>
      <w:tr w:rsidR="00125EC5" w14:paraId="165E988F" w14:textId="77777777">
        <w:trPr>
          <w:trHeight w:val="320"/>
        </w:trPr>
        <w:tc>
          <w:tcPr>
            <w:tcW w:w="1620" w:type="dxa"/>
            <w:gridSpan w:val="2"/>
            <w:vMerge/>
          </w:tcPr>
          <w:p w14:paraId="23BBFAD4" w14:textId="77777777" w:rsidR="00125EC5" w:rsidRDefault="00125EC5"/>
        </w:tc>
        <w:tc>
          <w:tcPr>
            <w:tcW w:w="1620" w:type="dxa"/>
            <w:gridSpan w:val="2"/>
            <w:tcBorders>
              <w:bottom w:val="dotted" w:sz="4" w:space="0" w:color="auto"/>
            </w:tcBorders>
            <w:vAlign w:val="center"/>
          </w:tcPr>
          <w:p w14:paraId="7D925F78" w14:textId="77777777" w:rsidR="00125EC5" w:rsidRDefault="00F35505">
            <w:pPr>
              <w:jc w:val="left"/>
              <w:divId w:val="1"/>
            </w:pPr>
            <w:r>
              <w:rPr>
                <w:sz w:val="16"/>
              </w:rPr>
              <w:t>medium to late</w:t>
            </w:r>
          </w:p>
        </w:tc>
        <w:tc>
          <w:tcPr>
            <w:tcW w:w="1620" w:type="dxa"/>
            <w:gridSpan w:val="2"/>
            <w:tcBorders>
              <w:bottom w:val="dotted" w:sz="4" w:space="0" w:color="auto"/>
            </w:tcBorders>
            <w:vAlign w:val="center"/>
          </w:tcPr>
          <w:p w14:paraId="7365713B" w14:textId="77777777" w:rsidR="00125EC5" w:rsidRDefault="00125EC5"/>
        </w:tc>
        <w:tc>
          <w:tcPr>
            <w:tcW w:w="1620" w:type="dxa"/>
            <w:tcBorders>
              <w:bottom w:val="dotted" w:sz="4" w:space="0" w:color="auto"/>
            </w:tcBorders>
            <w:vAlign w:val="center"/>
          </w:tcPr>
          <w:p w14:paraId="15B5E158" w14:textId="77777777" w:rsidR="00125EC5" w:rsidRDefault="00125EC5"/>
        </w:tc>
        <w:tc>
          <w:tcPr>
            <w:tcW w:w="1620" w:type="dxa"/>
            <w:tcBorders>
              <w:bottom w:val="dotted" w:sz="4" w:space="0" w:color="auto"/>
            </w:tcBorders>
            <w:vAlign w:val="center"/>
          </w:tcPr>
          <w:p w14:paraId="7D9298A6" w14:textId="77777777" w:rsidR="00125EC5" w:rsidRDefault="00125EC5"/>
        </w:tc>
        <w:tc>
          <w:tcPr>
            <w:tcW w:w="1620" w:type="dxa"/>
            <w:tcBorders>
              <w:bottom w:val="dotted" w:sz="4" w:space="0" w:color="auto"/>
            </w:tcBorders>
            <w:vAlign w:val="center"/>
          </w:tcPr>
          <w:p w14:paraId="7BF71488" w14:textId="77777777" w:rsidR="00125EC5" w:rsidRDefault="00125EC5"/>
        </w:tc>
        <w:tc>
          <w:tcPr>
            <w:tcW w:w="1620" w:type="dxa"/>
            <w:tcBorders>
              <w:bottom w:val="dotted" w:sz="4" w:space="0" w:color="auto"/>
            </w:tcBorders>
            <w:vAlign w:val="center"/>
          </w:tcPr>
          <w:p w14:paraId="50DBABE7" w14:textId="77777777" w:rsidR="00125EC5" w:rsidRDefault="00F35505">
            <w:pPr>
              <w:jc w:val="center"/>
              <w:divId w:val="1"/>
            </w:pPr>
            <w:r>
              <w:rPr>
                <w:rFonts w:eastAsia="Arial"/>
                <w:sz w:val="16"/>
              </w:rPr>
              <w:t xml:space="preserve">6 </w:t>
            </w:r>
          </w:p>
        </w:tc>
      </w:tr>
      <w:tr w:rsidR="00125EC5" w14:paraId="5B6FA35C" w14:textId="77777777">
        <w:trPr>
          <w:trHeight w:val="320"/>
        </w:trPr>
        <w:tc>
          <w:tcPr>
            <w:tcW w:w="1620" w:type="dxa"/>
            <w:gridSpan w:val="2"/>
            <w:vMerge/>
          </w:tcPr>
          <w:p w14:paraId="460F5F0B" w14:textId="77777777" w:rsidR="00125EC5" w:rsidRDefault="00125EC5"/>
        </w:tc>
        <w:tc>
          <w:tcPr>
            <w:tcW w:w="1620" w:type="dxa"/>
            <w:gridSpan w:val="2"/>
            <w:tcBorders>
              <w:bottom w:val="dotted" w:sz="4" w:space="0" w:color="auto"/>
            </w:tcBorders>
            <w:vAlign w:val="center"/>
          </w:tcPr>
          <w:p w14:paraId="56BE1292" w14:textId="77777777" w:rsidR="00125EC5" w:rsidRDefault="00F35505">
            <w:pPr>
              <w:jc w:val="left"/>
              <w:divId w:val="1"/>
            </w:pPr>
            <w:r>
              <w:rPr>
                <w:sz w:val="16"/>
              </w:rPr>
              <w:t>late</w:t>
            </w:r>
          </w:p>
        </w:tc>
        <w:tc>
          <w:tcPr>
            <w:tcW w:w="1620" w:type="dxa"/>
            <w:gridSpan w:val="2"/>
            <w:tcBorders>
              <w:bottom w:val="dotted" w:sz="4" w:space="0" w:color="auto"/>
            </w:tcBorders>
            <w:vAlign w:val="center"/>
          </w:tcPr>
          <w:p w14:paraId="54DB4241" w14:textId="77777777" w:rsidR="00125EC5" w:rsidRDefault="00125EC5"/>
        </w:tc>
        <w:tc>
          <w:tcPr>
            <w:tcW w:w="1620" w:type="dxa"/>
            <w:tcBorders>
              <w:bottom w:val="dotted" w:sz="4" w:space="0" w:color="auto"/>
            </w:tcBorders>
            <w:vAlign w:val="center"/>
          </w:tcPr>
          <w:p w14:paraId="7A89A1EF" w14:textId="77777777" w:rsidR="00125EC5" w:rsidRDefault="00125EC5"/>
        </w:tc>
        <w:tc>
          <w:tcPr>
            <w:tcW w:w="1620" w:type="dxa"/>
            <w:tcBorders>
              <w:bottom w:val="dotted" w:sz="4" w:space="0" w:color="auto"/>
            </w:tcBorders>
            <w:vAlign w:val="center"/>
          </w:tcPr>
          <w:p w14:paraId="0D16445D" w14:textId="77777777" w:rsidR="00125EC5" w:rsidRDefault="00125EC5"/>
        </w:tc>
        <w:tc>
          <w:tcPr>
            <w:tcW w:w="1620" w:type="dxa"/>
            <w:tcBorders>
              <w:bottom w:val="dotted" w:sz="4" w:space="0" w:color="auto"/>
            </w:tcBorders>
            <w:vAlign w:val="center"/>
          </w:tcPr>
          <w:p w14:paraId="2A49650D" w14:textId="77777777" w:rsidR="00125EC5" w:rsidRDefault="00F35505">
            <w:pPr>
              <w:jc w:val="left"/>
              <w:divId w:val="1"/>
            </w:pPr>
            <w:r>
              <w:rPr>
                <w:sz w:val="16"/>
              </w:rPr>
              <w:t>Kosui, Okusankichi</w:t>
            </w:r>
          </w:p>
        </w:tc>
        <w:tc>
          <w:tcPr>
            <w:tcW w:w="1620" w:type="dxa"/>
            <w:tcBorders>
              <w:bottom w:val="dotted" w:sz="4" w:space="0" w:color="auto"/>
            </w:tcBorders>
            <w:vAlign w:val="center"/>
          </w:tcPr>
          <w:p w14:paraId="5CB65F37" w14:textId="77777777" w:rsidR="00125EC5" w:rsidRDefault="00F35505">
            <w:pPr>
              <w:jc w:val="center"/>
              <w:divId w:val="1"/>
            </w:pPr>
            <w:r>
              <w:rPr>
                <w:rFonts w:eastAsia="Arial"/>
                <w:sz w:val="16"/>
              </w:rPr>
              <w:t xml:space="preserve">7 </w:t>
            </w:r>
          </w:p>
        </w:tc>
      </w:tr>
      <w:tr w:rsidR="00125EC5" w14:paraId="343CA773" w14:textId="77777777">
        <w:trPr>
          <w:trHeight w:val="320"/>
        </w:trPr>
        <w:tc>
          <w:tcPr>
            <w:tcW w:w="1620" w:type="dxa"/>
            <w:gridSpan w:val="2"/>
            <w:vMerge/>
          </w:tcPr>
          <w:p w14:paraId="64DAED37" w14:textId="77777777" w:rsidR="00125EC5" w:rsidRDefault="00125EC5"/>
        </w:tc>
        <w:tc>
          <w:tcPr>
            <w:tcW w:w="1620" w:type="dxa"/>
            <w:gridSpan w:val="2"/>
            <w:tcBorders>
              <w:bottom w:val="dotted" w:sz="4" w:space="0" w:color="auto"/>
            </w:tcBorders>
            <w:vAlign w:val="center"/>
          </w:tcPr>
          <w:p w14:paraId="3DCB4D4B" w14:textId="77777777" w:rsidR="00125EC5" w:rsidRDefault="00F35505">
            <w:pPr>
              <w:jc w:val="left"/>
              <w:divId w:val="1"/>
            </w:pPr>
            <w:r>
              <w:rPr>
                <w:sz w:val="16"/>
              </w:rPr>
              <w:t>late to very late</w:t>
            </w:r>
          </w:p>
        </w:tc>
        <w:tc>
          <w:tcPr>
            <w:tcW w:w="1620" w:type="dxa"/>
            <w:gridSpan w:val="2"/>
            <w:tcBorders>
              <w:bottom w:val="dotted" w:sz="4" w:space="0" w:color="auto"/>
            </w:tcBorders>
            <w:vAlign w:val="center"/>
          </w:tcPr>
          <w:p w14:paraId="3B6108D1" w14:textId="77777777" w:rsidR="00125EC5" w:rsidRDefault="00125EC5"/>
        </w:tc>
        <w:tc>
          <w:tcPr>
            <w:tcW w:w="1620" w:type="dxa"/>
            <w:tcBorders>
              <w:bottom w:val="dotted" w:sz="4" w:space="0" w:color="auto"/>
            </w:tcBorders>
            <w:vAlign w:val="center"/>
          </w:tcPr>
          <w:p w14:paraId="149C1A36" w14:textId="77777777" w:rsidR="00125EC5" w:rsidRDefault="00125EC5"/>
        </w:tc>
        <w:tc>
          <w:tcPr>
            <w:tcW w:w="1620" w:type="dxa"/>
            <w:tcBorders>
              <w:bottom w:val="dotted" w:sz="4" w:space="0" w:color="auto"/>
            </w:tcBorders>
            <w:vAlign w:val="center"/>
          </w:tcPr>
          <w:p w14:paraId="43A64CC1" w14:textId="77777777" w:rsidR="00125EC5" w:rsidRDefault="00125EC5"/>
        </w:tc>
        <w:tc>
          <w:tcPr>
            <w:tcW w:w="1620" w:type="dxa"/>
            <w:tcBorders>
              <w:bottom w:val="dotted" w:sz="4" w:space="0" w:color="auto"/>
            </w:tcBorders>
            <w:vAlign w:val="center"/>
          </w:tcPr>
          <w:p w14:paraId="5DDB585C" w14:textId="77777777" w:rsidR="00125EC5" w:rsidRDefault="00125EC5"/>
        </w:tc>
        <w:tc>
          <w:tcPr>
            <w:tcW w:w="1620" w:type="dxa"/>
            <w:tcBorders>
              <w:bottom w:val="dotted" w:sz="4" w:space="0" w:color="auto"/>
            </w:tcBorders>
            <w:vAlign w:val="center"/>
          </w:tcPr>
          <w:p w14:paraId="42D9AFDE" w14:textId="77777777" w:rsidR="00125EC5" w:rsidRDefault="00F35505">
            <w:pPr>
              <w:jc w:val="center"/>
              <w:divId w:val="1"/>
            </w:pPr>
            <w:r>
              <w:rPr>
                <w:rFonts w:eastAsia="Arial"/>
                <w:sz w:val="16"/>
              </w:rPr>
              <w:t xml:space="preserve">8 </w:t>
            </w:r>
          </w:p>
        </w:tc>
      </w:tr>
      <w:tr w:rsidR="00125EC5" w14:paraId="14CC9348" w14:textId="77777777">
        <w:trPr>
          <w:trHeight w:val="320"/>
        </w:trPr>
        <w:tc>
          <w:tcPr>
            <w:tcW w:w="1620" w:type="dxa"/>
            <w:gridSpan w:val="2"/>
            <w:vMerge/>
          </w:tcPr>
          <w:p w14:paraId="15F0AB6A" w14:textId="77777777" w:rsidR="00125EC5" w:rsidRDefault="00125EC5"/>
        </w:tc>
        <w:tc>
          <w:tcPr>
            <w:tcW w:w="1620" w:type="dxa"/>
            <w:gridSpan w:val="2"/>
            <w:tcBorders>
              <w:bottom w:val="dotted" w:sz="4" w:space="0" w:color="auto"/>
            </w:tcBorders>
            <w:vAlign w:val="center"/>
          </w:tcPr>
          <w:p w14:paraId="4CECC3AB" w14:textId="77777777" w:rsidR="00125EC5" w:rsidRDefault="00F35505">
            <w:pPr>
              <w:jc w:val="left"/>
              <w:divId w:val="1"/>
            </w:pPr>
            <w:r>
              <w:rPr>
                <w:sz w:val="16"/>
              </w:rPr>
              <w:t>very late</w:t>
            </w:r>
          </w:p>
        </w:tc>
        <w:tc>
          <w:tcPr>
            <w:tcW w:w="1620" w:type="dxa"/>
            <w:gridSpan w:val="2"/>
            <w:tcBorders>
              <w:bottom w:val="dotted" w:sz="4" w:space="0" w:color="auto"/>
            </w:tcBorders>
            <w:vAlign w:val="center"/>
          </w:tcPr>
          <w:p w14:paraId="321B5FDF" w14:textId="77777777" w:rsidR="00125EC5" w:rsidRDefault="00125EC5"/>
        </w:tc>
        <w:tc>
          <w:tcPr>
            <w:tcW w:w="1620" w:type="dxa"/>
            <w:tcBorders>
              <w:bottom w:val="dotted" w:sz="4" w:space="0" w:color="auto"/>
            </w:tcBorders>
            <w:vAlign w:val="center"/>
          </w:tcPr>
          <w:p w14:paraId="5F39C54D" w14:textId="77777777" w:rsidR="00125EC5" w:rsidRDefault="00125EC5"/>
        </w:tc>
        <w:tc>
          <w:tcPr>
            <w:tcW w:w="1620" w:type="dxa"/>
            <w:tcBorders>
              <w:bottom w:val="dotted" w:sz="4" w:space="0" w:color="auto"/>
            </w:tcBorders>
            <w:vAlign w:val="center"/>
          </w:tcPr>
          <w:p w14:paraId="46530C44" w14:textId="77777777" w:rsidR="00125EC5" w:rsidRDefault="00125EC5"/>
        </w:tc>
        <w:tc>
          <w:tcPr>
            <w:tcW w:w="1620" w:type="dxa"/>
            <w:tcBorders>
              <w:bottom w:val="dotted" w:sz="4" w:space="0" w:color="auto"/>
            </w:tcBorders>
            <w:vAlign w:val="center"/>
          </w:tcPr>
          <w:p w14:paraId="7B0A58C1" w14:textId="77777777" w:rsidR="00125EC5" w:rsidRDefault="00125EC5"/>
        </w:tc>
        <w:tc>
          <w:tcPr>
            <w:tcW w:w="1620" w:type="dxa"/>
            <w:tcBorders>
              <w:bottom w:val="dotted" w:sz="4" w:space="0" w:color="auto"/>
            </w:tcBorders>
            <w:vAlign w:val="center"/>
          </w:tcPr>
          <w:p w14:paraId="56FBCBF6" w14:textId="77777777" w:rsidR="00125EC5" w:rsidRDefault="00F35505">
            <w:pPr>
              <w:jc w:val="center"/>
              <w:divId w:val="1"/>
            </w:pPr>
            <w:r>
              <w:rPr>
                <w:rFonts w:eastAsia="Arial"/>
                <w:sz w:val="16"/>
              </w:rPr>
              <w:t xml:space="preserve">9 </w:t>
            </w:r>
          </w:p>
        </w:tc>
      </w:tr>
      <w:tr w:rsidR="00125EC5" w14:paraId="788A1F47" w14:textId="77777777">
        <w:trPr>
          <w:trHeight w:val="360"/>
        </w:trPr>
        <w:tc>
          <w:tcPr>
            <w:tcW w:w="810" w:type="dxa"/>
            <w:tcBorders>
              <w:right w:val="dotted" w:sz="4" w:space="0" w:color="auto"/>
            </w:tcBorders>
            <w:shd w:val="clear" w:color="auto" w:fill="DFDFD7"/>
            <w:vAlign w:val="center"/>
          </w:tcPr>
          <w:p w14:paraId="073AEEC0" w14:textId="77777777" w:rsidR="00125EC5" w:rsidRDefault="00F35505">
            <w:r>
              <w:rPr>
                <w:rFonts w:eastAsia="Arial"/>
                <w:b/>
                <w:sz w:val="16"/>
              </w:rPr>
              <w:lastRenderedPageBreak/>
              <w:t>62.</w:t>
            </w:r>
          </w:p>
        </w:tc>
        <w:tc>
          <w:tcPr>
            <w:tcW w:w="810" w:type="dxa"/>
            <w:tcBorders>
              <w:right w:val="dotted" w:sz="4" w:space="0" w:color="auto"/>
            </w:tcBorders>
            <w:shd w:val="clear" w:color="auto" w:fill="DFDFD7"/>
            <w:vAlign w:val="center"/>
          </w:tcPr>
          <w:p w14:paraId="7AE5FB10"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63DD814F" w14:textId="77777777" w:rsidR="00125EC5" w:rsidRDefault="00F35505">
            <w:r>
              <w:rPr>
                <w:rFonts w:eastAsia="Arial"/>
                <w:b/>
                <w:sz w:val="16"/>
              </w:rPr>
              <w:t>QN</w:t>
            </w:r>
          </w:p>
        </w:tc>
        <w:tc>
          <w:tcPr>
            <w:tcW w:w="810" w:type="dxa"/>
            <w:tcBorders>
              <w:right w:val="dotted" w:sz="4" w:space="0" w:color="auto"/>
            </w:tcBorders>
            <w:shd w:val="clear" w:color="auto" w:fill="DFDFD7"/>
            <w:vAlign w:val="center"/>
          </w:tcPr>
          <w:p w14:paraId="43B68E23" w14:textId="77777777" w:rsidR="00125EC5" w:rsidRDefault="00F35505">
            <w:r>
              <w:rPr>
                <w:rFonts w:eastAsia="Arial"/>
                <w:b/>
                <w:sz w:val="16"/>
              </w:rPr>
              <w:t>MG/VG</w:t>
            </w:r>
          </w:p>
        </w:tc>
        <w:tc>
          <w:tcPr>
            <w:tcW w:w="810" w:type="dxa"/>
            <w:tcBorders>
              <w:right w:val="dotted" w:sz="4" w:space="0" w:color="auto"/>
            </w:tcBorders>
            <w:shd w:val="clear" w:color="auto" w:fill="DFDFD7"/>
            <w:vAlign w:val="center"/>
          </w:tcPr>
          <w:p w14:paraId="4D77B7C5"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04D1DF5B" w14:textId="77777777" w:rsidR="00125EC5" w:rsidRDefault="00125EC5"/>
        </w:tc>
        <w:tc>
          <w:tcPr>
            <w:tcW w:w="1620" w:type="dxa"/>
            <w:shd w:val="clear" w:color="auto" w:fill="DFDFD7"/>
            <w:vAlign w:val="center"/>
          </w:tcPr>
          <w:p w14:paraId="027250EC" w14:textId="77777777" w:rsidR="00125EC5" w:rsidRDefault="00125EC5"/>
        </w:tc>
        <w:tc>
          <w:tcPr>
            <w:tcW w:w="1620" w:type="dxa"/>
            <w:shd w:val="clear" w:color="auto" w:fill="DFDFD7"/>
          </w:tcPr>
          <w:p w14:paraId="76971D50" w14:textId="77777777" w:rsidR="00125EC5" w:rsidRDefault="00125EC5"/>
        </w:tc>
        <w:tc>
          <w:tcPr>
            <w:tcW w:w="1620" w:type="dxa"/>
            <w:shd w:val="clear" w:color="auto" w:fill="DFDFD7"/>
          </w:tcPr>
          <w:p w14:paraId="1E4C6D05" w14:textId="77777777" w:rsidR="00125EC5" w:rsidRDefault="00125EC5"/>
        </w:tc>
        <w:tc>
          <w:tcPr>
            <w:tcW w:w="1620" w:type="dxa"/>
            <w:shd w:val="clear" w:color="auto" w:fill="DFDFD7"/>
          </w:tcPr>
          <w:p w14:paraId="74FF1308" w14:textId="77777777" w:rsidR="00125EC5" w:rsidRDefault="00125EC5"/>
        </w:tc>
      </w:tr>
      <w:tr w:rsidR="00125EC5" w14:paraId="46C7803D" w14:textId="77777777">
        <w:trPr>
          <w:trHeight w:val="440"/>
        </w:trPr>
        <w:tc>
          <w:tcPr>
            <w:tcW w:w="1620" w:type="dxa"/>
            <w:gridSpan w:val="2"/>
            <w:vMerge w:val="restart"/>
          </w:tcPr>
          <w:p w14:paraId="65DECCEB" w14:textId="77777777" w:rsidR="00125EC5" w:rsidRDefault="00125EC5"/>
        </w:tc>
        <w:tc>
          <w:tcPr>
            <w:tcW w:w="1620" w:type="dxa"/>
            <w:gridSpan w:val="2"/>
            <w:tcBorders>
              <w:bottom w:val="dotted" w:sz="4" w:space="0" w:color="auto"/>
            </w:tcBorders>
          </w:tcPr>
          <w:p w14:paraId="2F684364" w14:textId="77777777" w:rsidR="00125EC5" w:rsidRDefault="00F35505">
            <w:pPr>
              <w:spacing w:before="113" w:after="113"/>
              <w:jc w:val="left"/>
              <w:divId w:val="1"/>
            </w:pPr>
            <w:r>
              <w:rPr>
                <w:b/>
                <w:sz w:val="16"/>
              </w:rPr>
              <w:t>Time of harvest maturity</w:t>
            </w:r>
          </w:p>
        </w:tc>
        <w:tc>
          <w:tcPr>
            <w:tcW w:w="1620" w:type="dxa"/>
            <w:gridSpan w:val="2"/>
            <w:tcBorders>
              <w:bottom w:val="dotted" w:sz="4" w:space="0" w:color="auto"/>
            </w:tcBorders>
          </w:tcPr>
          <w:p w14:paraId="4DEE1C02" w14:textId="77777777" w:rsidR="00125EC5" w:rsidRDefault="00125EC5"/>
        </w:tc>
        <w:tc>
          <w:tcPr>
            <w:tcW w:w="1620" w:type="dxa"/>
            <w:tcBorders>
              <w:bottom w:val="dotted" w:sz="4" w:space="0" w:color="auto"/>
            </w:tcBorders>
          </w:tcPr>
          <w:p w14:paraId="42B559E9" w14:textId="77777777" w:rsidR="00125EC5" w:rsidRDefault="00125EC5"/>
        </w:tc>
        <w:tc>
          <w:tcPr>
            <w:tcW w:w="1620" w:type="dxa"/>
            <w:tcBorders>
              <w:bottom w:val="dotted" w:sz="4" w:space="0" w:color="auto"/>
            </w:tcBorders>
          </w:tcPr>
          <w:p w14:paraId="424709AD" w14:textId="77777777" w:rsidR="00125EC5" w:rsidRDefault="00125EC5"/>
        </w:tc>
        <w:tc>
          <w:tcPr>
            <w:tcW w:w="1620" w:type="dxa"/>
            <w:tcBorders>
              <w:bottom w:val="dotted" w:sz="4" w:space="0" w:color="auto"/>
            </w:tcBorders>
          </w:tcPr>
          <w:p w14:paraId="3A4AF702" w14:textId="77777777" w:rsidR="00125EC5" w:rsidRDefault="00125EC5"/>
        </w:tc>
        <w:tc>
          <w:tcPr>
            <w:tcW w:w="1620" w:type="dxa"/>
            <w:tcBorders>
              <w:bottom w:val="dotted" w:sz="4" w:space="0" w:color="auto"/>
            </w:tcBorders>
          </w:tcPr>
          <w:p w14:paraId="68F2D44D" w14:textId="77777777" w:rsidR="00125EC5" w:rsidRDefault="00125EC5"/>
        </w:tc>
      </w:tr>
      <w:tr w:rsidR="00125EC5" w14:paraId="3553DD21" w14:textId="77777777">
        <w:trPr>
          <w:trHeight w:val="320"/>
        </w:trPr>
        <w:tc>
          <w:tcPr>
            <w:tcW w:w="1620" w:type="dxa"/>
            <w:gridSpan w:val="2"/>
            <w:vMerge/>
          </w:tcPr>
          <w:p w14:paraId="6E8F7E12" w14:textId="77777777" w:rsidR="00125EC5" w:rsidRDefault="00125EC5"/>
        </w:tc>
        <w:tc>
          <w:tcPr>
            <w:tcW w:w="1620" w:type="dxa"/>
            <w:gridSpan w:val="2"/>
            <w:tcBorders>
              <w:bottom w:val="dotted" w:sz="4" w:space="0" w:color="auto"/>
            </w:tcBorders>
            <w:vAlign w:val="center"/>
          </w:tcPr>
          <w:p w14:paraId="11E4778C" w14:textId="77777777" w:rsidR="00125EC5" w:rsidRDefault="00F35505">
            <w:pPr>
              <w:jc w:val="left"/>
              <w:divId w:val="1"/>
            </w:pPr>
            <w:r>
              <w:rPr>
                <w:sz w:val="16"/>
              </w:rPr>
              <w:t>very early</w:t>
            </w:r>
          </w:p>
        </w:tc>
        <w:tc>
          <w:tcPr>
            <w:tcW w:w="1620" w:type="dxa"/>
            <w:gridSpan w:val="2"/>
            <w:tcBorders>
              <w:bottom w:val="dotted" w:sz="4" w:space="0" w:color="auto"/>
            </w:tcBorders>
            <w:vAlign w:val="center"/>
          </w:tcPr>
          <w:p w14:paraId="04CAE4D8" w14:textId="77777777" w:rsidR="00125EC5" w:rsidRDefault="00125EC5"/>
        </w:tc>
        <w:tc>
          <w:tcPr>
            <w:tcW w:w="1620" w:type="dxa"/>
            <w:tcBorders>
              <w:bottom w:val="dotted" w:sz="4" w:space="0" w:color="auto"/>
            </w:tcBorders>
            <w:vAlign w:val="center"/>
          </w:tcPr>
          <w:p w14:paraId="76B9E1AC" w14:textId="77777777" w:rsidR="00125EC5" w:rsidRDefault="00125EC5"/>
        </w:tc>
        <w:tc>
          <w:tcPr>
            <w:tcW w:w="1620" w:type="dxa"/>
            <w:tcBorders>
              <w:bottom w:val="dotted" w:sz="4" w:space="0" w:color="auto"/>
            </w:tcBorders>
            <w:vAlign w:val="center"/>
          </w:tcPr>
          <w:p w14:paraId="54136DF5" w14:textId="77777777" w:rsidR="00125EC5" w:rsidRDefault="00125EC5"/>
        </w:tc>
        <w:tc>
          <w:tcPr>
            <w:tcW w:w="1620" w:type="dxa"/>
            <w:tcBorders>
              <w:bottom w:val="dotted" w:sz="4" w:space="0" w:color="auto"/>
            </w:tcBorders>
            <w:vAlign w:val="center"/>
          </w:tcPr>
          <w:p w14:paraId="086E2E31" w14:textId="77777777" w:rsidR="00125EC5" w:rsidRDefault="00125EC5"/>
        </w:tc>
        <w:tc>
          <w:tcPr>
            <w:tcW w:w="1620" w:type="dxa"/>
            <w:tcBorders>
              <w:bottom w:val="dotted" w:sz="4" w:space="0" w:color="auto"/>
            </w:tcBorders>
            <w:vAlign w:val="center"/>
          </w:tcPr>
          <w:p w14:paraId="05EECDA5" w14:textId="77777777" w:rsidR="00125EC5" w:rsidRDefault="00F35505">
            <w:pPr>
              <w:jc w:val="center"/>
              <w:divId w:val="1"/>
            </w:pPr>
            <w:r>
              <w:rPr>
                <w:rFonts w:eastAsia="Arial"/>
                <w:sz w:val="16"/>
              </w:rPr>
              <w:t xml:space="preserve">1 </w:t>
            </w:r>
          </w:p>
        </w:tc>
      </w:tr>
      <w:tr w:rsidR="00125EC5" w14:paraId="4DD8A982" w14:textId="77777777">
        <w:trPr>
          <w:trHeight w:val="320"/>
        </w:trPr>
        <w:tc>
          <w:tcPr>
            <w:tcW w:w="1620" w:type="dxa"/>
            <w:gridSpan w:val="2"/>
            <w:vMerge/>
          </w:tcPr>
          <w:p w14:paraId="6D56F894" w14:textId="77777777" w:rsidR="00125EC5" w:rsidRDefault="00125EC5"/>
        </w:tc>
        <w:tc>
          <w:tcPr>
            <w:tcW w:w="1620" w:type="dxa"/>
            <w:gridSpan w:val="2"/>
            <w:tcBorders>
              <w:bottom w:val="dotted" w:sz="4" w:space="0" w:color="auto"/>
            </w:tcBorders>
            <w:vAlign w:val="center"/>
          </w:tcPr>
          <w:p w14:paraId="3C8B2B72" w14:textId="77777777" w:rsidR="00125EC5" w:rsidRDefault="00F35505">
            <w:pPr>
              <w:jc w:val="left"/>
              <w:divId w:val="1"/>
            </w:pPr>
            <w:r>
              <w:rPr>
                <w:sz w:val="16"/>
              </w:rPr>
              <w:t>very early to early</w:t>
            </w:r>
          </w:p>
        </w:tc>
        <w:tc>
          <w:tcPr>
            <w:tcW w:w="1620" w:type="dxa"/>
            <w:gridSpan w:val="2"/>
            <w:tcBorders>
              <w:bottom w:val="dotted" w:sz="4" w:space="0" w:color="auto"/>
            </w:tcBorders>
            <w:vAlign w:val="center"/>
          </w:tcPr>
          <w:p w14:paraId="420E7A9F" w14:textId="77777777" w:rsidR="00125EC5" w:rsidRDefault="00125EC5"/>
        </w:tc>
        <w:tc>
          <w:tcPr>
            <w:tcW w:w="1620" w:type="dxa"/>
            <w:tcBorders>
              <w:bottom w:val="dotted" w:sz="4" w:space="0" w:color="auto"/>
            </w:tcBorders>
            <w:vAlign w:val="center"/>
          </w:tcPr>
          <w:p w14:paraId="4083072B" w14:textId="77777777" w:rsidR="00125EC5" w:rsidRDefault="00125EC5"/>
        </w:tc>
        <w:tc>
          <w:tcPr>
            <w:tcW w:w="1620" w:type="dxa"/>
            <w:tcBorders>
              <w:bottom w:val="dotted" w:sz="4" w:space="0" w:color="auto"/>
            </w:tcBorders>
            <w:vAlign w:val="center"/>
          </w:tcPr>
          <w:p w14:paraId="7DB6DB8D" w14:textId="77777777" w:rsidR="00125EC5" w:rsidRDefault="00125EC5"/>
        </w:tc>
        <w:tc>
          <w:tcPr>
            <w:tcW w:w="1620" w:type="dxa"/>
            <w:tcBorders>
              <w:bottom w:val="dotted" w:sz="4" w:space="0" w:color="auto"/>
            </w:tcBorders>
            <w:vAlign w:val="center"/>
          </w:tcPr>
          <w:p w14:paraId="6B11B5BE" w14:textId="77777777" w:rsidR="00125EC5" w:rsidRDefault="00F35505">
            <w:pPr>
              <w:jc w:val="left"/>
              <w:divId w:val="1"/>
            </w:pPr>
            <w:r>
              <w:rPr>
                <w:sz w:val="16"/>
              </w:rPr>
              <w:t>Aikansui</w:t>
            </w:r>
          </w:p>
        </w:tc>
        <w:tc>
          <w:tcPr>
            <w:tcW w:w="1620" w:type="dxa"/>
            <w:tcBorders>
              <w:bottom w:val="dotted" w:sz="4" w:space="0" w:color="auto"/>
            </w:tcBorders>
            <w:vAlign w:val="center"/>
          </w:tcPr>
          <w:p w14:paraId="21762E3D" w14:textId="77777777" w:rsidR="00125EC5" w:rsidRDefault="00F35505">
            <w:pPr>
              <w:jc w:val="center"/>
              <w:divId w:val="1"/>
            </w:pPr>
            <w:r>
              <w:rPr>
                <w:rFonts w:eastAsia="Arial"/>
                <w:sz w:val="16"/>
              </w:rPr>
              <w:t xml:space="preserve">2 </w:t>
            </w:r>
          </w:p>
        </w:tc>
      </w:tr>
      <w:tr w:rsidR="00125EC5" w14:paraId="7C664CBA" w14:textId="77777777">
        <w:trPr>
          <w:trHeight w:val="320"/>
        </w:trPr>
        <w:tc>
          <w:tcPr>
            <w:tcW w:w="1620" w:type="dxa"/>
            <w:gridSpan w:val="2"/>
            <w:vMerge/>
          </w:tcPr>
          <w:p w14:paraId="0BEBC7C8" w14:textId="77777777" w:rsidR="00125EC5" w:rsidRDefault="00125EC5"/>
        </w:tc>
        <w:tc>
          <w:tcPr>
            <w:tcW w:w="1620" w:type="dxa"/>
            <w:gridSpan w:val="2"/>
            <w:tcBorders>
              <w:bottom w:val="dotted" w:sz="4" w:space="0" w:color="auto"/>
            </w:tcBorders>
            <w:vAlign w:val="center"/>
          </w:tcPr>
          <w:p w14:paraId="6F5BF82E" w14:textId="77777777" w:rsidR="00125EC5" w:rsidRDefault="00F35505">
            <w:pPr>
              <w:jc w:val="left"/>
              <w:divId w:val="1"/>
            </w:pPr>
            <w:r>
              <w:rPr>
                <w:sz w:val="16"/>
              </w:rPr>
              <w:t>early</w:t>
            </w:r>
          </w:p>
        </w:tc>
        <w:tc>
          <w:tcPr>
            <w:tcW w:w="1620" w:type="dxa"/>
            <w:gridSpan w:val="2"/>
            <w:tcBorders>
              <w:bottom w:val="dotted" w:sz="4" w:space="0" w:color="auto"/>
            </w:tcBorders>
            <w:vAlign w:val="center"/>
          </w:tcPr>
          <w:p w14:paraId="364CE337" w14:textId="77777777" w:rsidR="00125EC5" w:rsidRDefault="00125EC5"/>
        </w:tc>
        <w:tc>
          <w:tcPr>
            <w:tcW w:w="1620" w:type="dxa"/>
            <w:tcBorders>
              <w:bottom w:val="dotted" w:sz="4" w:space="0" w:color="auto"/>
            </w:tcBorders>
            <w:vAlign w:val="center"/>
          </w:tcPr>
          <w:p w14:paraId="3EB57B0A" w14:textId="77777777" w:rsidR="00125EC5" w:rsidRDefault="00125EC5"/>
        </w:tc>
        <w:tc>
          <w:tcPr>
            <w:tcW w:w="1620" w:type="dxa"/>
            <w:tcBorders>
              <w:bottom w:val="dotted" w:sz="4" w:space="0" w:color="auto"/>
            </w:tcBorders>
            <w:vAlign w:val="center"/>
          </w:tcPr>
          <w:p w14:paraId="533E021A" w14:textId="77777777" w:rsidR="00125EC5" w:rsidRDefault="00125EC5"/>
        </w:tc>
        <w:tc>
          <w:tcPr>
            <w:tcW w:w="1620" w:type="dxa"/>
            <w:tcBorders>
              <w:bottom w:val="dotted" w:sz="4" w:space="0" w:color="auto"/>
            </w:tcBorders>
            <w:vAlign w:val="center"/>
          </w:tcPr>
          <w:p w14:paraId="0CE386A0" w14:textId="77777777" w:rsidR="00125EC5" w:rsidRDefault="00F35505">
            <w:pPr>
              <w:jc w:val="left"/>
              <w:divId w:val="1"/>
            </w:pPr>
            <w:r>
              <w:rPr>
                <w:sz w:val="16"/>
              </w:rPr>
              <w:t>Shinsui</w:t>
            </w:r>
          </w:p>
        </w:tc>
        <w:tc>
          <w:tcPr>
            <w:tcW w:w="1620" w:type="dxa"/>
            <w:tcBorders>
              <w:bottom w:val="dotted" w:sz="4" w:space="0" w:color="auto"/>
            </w:tcBorders>
            <w:vAlign w:val="center"/>
          </w:tcPr>
          <w:p w14:paraId="0FB0602D" w14:textId="77777777" w:rsidR="00125EC5" w:rsidRDefault="00F35505">
            <w:pPr>
              <w:jc w:val="center"/>
              <w:divId w:val="1"/>
            </w:pPr>
            <w:r>
              <w:rPr>
                <w:rFonts w:eastAsia="Arial"/>
                <w:sz w:val="16"/>
              </w:rPr>
              <w:t xml:space="preserve">3 </w:t>
            </w:r>
          </w:p>
        </w:tc>
      </w:tr>
      <w:tr w:rsidR="00125EC5" w14:paraId="4B4CD275" w14:textId="77777777">
        <w:trPr>
          <w:trHeight w:val="320"/>
        </w:trPr>
        <w:tc>
          <w:tcPr>
            <w:tcW w:w="1620" w:type="dxa"/>
            <w:gridSpan w:val="2"/>
            <w:vMerge/>
          </w:tcPr>
          <w:p w14:paraId="7B9A661D" w14:textId="77777777" w:rsidR="00125EC5" w:rsidRDefault="00125EC5"/>
        </w:tc>
        <w:tc>
          <w:tcPr>
            <w:tcW w:w="1620" w:type="dxa"/>
            <w:gridSpan w:val="2"/>
            <w:tcBorders>
              <w:bottom w:val="dotted" w:sz="4" w:space="0" w:color="auto"/>
            </w:tcBorders>
            <w:vAlign w:val="center"/>
          </w:tcPr>
          <w:p w14:paraId="6D4C7220" w14:textId="77777777" w:rsidR="00125EC5" w:rsidRDefault="00F35505">
            <w:pPr>
              <w:jc w:val="left"/>
              <w:divId w:val="1"/>
            </w:pPr>
            <w:r>
              <w:rPr>
                <w:sz w:val="16"/>
              </w:rPr>
              <w:t>early to medium</w:t>
            </w:r>
          </w:p>
        </w:tc>
        <w:tc>
          <w:tcPr>
            <w:tcW w:w="1620" w:type="dxa"/>
            <w:gridSpan w:val="2"/>
            <w:tcBorders>
              <w:bottom w:val="dotted" w:sz="4" w:space="0" w:color="auto"/>
            </w:tcBorders>
            <w:vAlign w:val="center"/>
          </w:tcPr>
          <w:p w14:paraId="28C31EC0" w14:textId="77777777" w:rsidR="00125EC5" w:rsidRDefault="00125EC5"/>
        </w:tc>
        <w:tc>
          <w:tcPr>
            <w:tcW w:w="1620" w:type="dxa"/>
            <w:tcBorders>
              <w:bottom w:val="dotted" w:sz="4" w:space="0" w:color="auto"/>
            </w:tcBorders>
            <w:vAlign w:val="center"/>
          </w:tcPr>
          <w:p w14:paraId="607F7F98" w14:textId="77777777" w:rsidR="00125EC5" w:rsidRDefault="00125EC5"/>
        </w:tc>
        <w:tc>
          <w:tcPr>
            <w:tcW w:w="1620" w:type="dxa"/>
            <w:tcBorders>
              <w:bottom w:val="dotted" w:sz="4" w:space="0" w:color="auto"/>
            </w:tcBorders>
            <w:vAlign w:val="center"/>
          </w:tcPr>
          <w:p w14:paraId="164ECDE0" w14:textId="77777777" w:rsidR="00125EC5" w:rsidRDefault="00125EC5"/>
        </w:tc>
        <w:tc>
          <w:tcPr>
            <w:tcW w:w="1620" w:type="dxa"/>
            <w:tcBorders>
              <w:bottom w:val="dotted" w:sz="4" w:space="0" w:color="auto"/>
            </w:tcBorders>
            <w:vAlign w:val="center"/>
          </w:tcPr>
          <w:p w14:paraId="683CD42D" w14:textId="77777777" w:rsidR="00125EC5" w:rsidRDefault="00125EC5"/>
        </w:tc>
        <w:tc>
          <w:tcPr>
            <w:tcW w:w="1620" w:type="dxa"/>
            <w:tcBorders>
              <w:bottom w:val="dotted" w:sz="4" w:space="0" w:color="auto"/>
            </w:tcBorders>
            <w:vAlign w:val="center"/>
          </w:tcPr>
          <w:p w14:paraId="00A4BF55" w14:textId="77777777" w:rsidR="00125EC5" w:rsidRDefault="00F35505">
            <w:pPr>
              <w:jc w:val="center"/>
              <w:divId w:val="1"/>
            </w:pPr>
            <w:r>
              <w:rPr>
                <w:rFonts w:eastAsia="Arial"/>
                <w:sz w:val="16"/>
              </w:rPr>
              <w:t xml:space="preserve">4 </w:t>
            </w:r>
          </w:p>
        </w:tc>
      </w:tr>
      <w:tr w:rsidR="00125EC5" w14:paraId="0D006216" w14:textId="77777777">
        <w:trPr>
          <w:trHeight w:val="320"/>
        </w:trPr>
        <w:tc>
          <w:tcPr>
            <w:tcW w:w="1620" w:type="dxa"/>
            <w:gridSpan w:val="2"/>
            <w:vMerge/>
          </w:tcPr>
          <w:p w14:paraId="5D329D48" w14:textId="77777777" w:rsidR="00125EC5" w:rsidRDefault="00125EC5"/>
        </w:tc>
        <w:tc>
          <w:tcPr>
            <w:tcW w:w="1620" w:type="dxa"/>
            <w:gridSpan w:val="2"/>
            <w:tcBorders>
              <w:bottom w:val="dotted" w:sz="4" w:space="0" w:color="auto"/>
            </w:tcBorders>
            <w:vAlign w:val="center"/>
          </w:tcPr>
          <w:p w14:paraId="79C8C319" w14:textId="77777777" w:rsidR="00125EC5" w:rsidRDefault="00F35505">
            <w:pPr>
              <w:jc w:val="left"/>
              <w:divId w:val="1"/>
            </w:pPr>
            <w:r>
              <w:rPr>
                <w:sz w:val="16"/>
              </w:rPr>
              <w:t>medium</w:t>
            </w:r>
          </w:p>
        </w:tc>
        <w:tc>
          <w:tcPr>
            <w:tcW w:w="1620" w:type="dxa"/>
            <w:gridSpan w:val="2"/>
            <w:tcBorders>
              <w:bottom w:val="dotted" w:sz="4" w:space="0" w:color="auto"/>
            </w:tcBorders>
            <w:vAlign w:val="center"/>
          </w:tcPr>
          <w:p w14:paraId="25F17E29" w14:textId="77777777" w:rsidR="00125EC5" w:rsidRDefault="00125EC5"/>
        </w:tc>
        <w:tc>
          <w:tcPr>
            <w:tcW w:w="1620" w:type="dxa"/>
            <w:tcBorders>
              <w:bottom w:val="dotted" w:sz="4" w:space="0" w:color="auto"/>
            </w:tcBorders>
            <w:vAlign w:val="center"/>
          </w:tcPr>
          <w:p w14:paraId="3C81A9E9" w14:textId="77777777" w:rsidR="00125EC5" w:rsidRDefault="00125EC5"/>
        </w:tc>
        <w:tc>
          <w:tcPr>
            <w:tcW w:w="1620" w:type="dxa"/>
            <w:tcBorders>
              <w:bottom w:val="dotted" w:sz="4" w:space="0" w:color="auto"/>
            </w:tcBorders>
            <w:vAlign w:val="center"/>
          </w:tcPr>
          <w:p w14:paraId="55602044" w14:textId="77777777" w:rsidR="00125EC5" w:rsidRDefault="00125EC5"/>
        </w:tc>
        <w:tc>
          <w:tcPr>
            <w:tcW w:w="1620" w:type="dxa"/>
            <w:tcBorders>
              <w:bottom w:val="dotted" w:sz="4" w:space="0" w:color="auto"/>
            </w:tcBorders>
            <w:vAlign w:val="center"/>
          </w:tcPr>
          <w:p w14:paraId="63C2BBA0" w14:textId="77777777" w:rsidR="00125EC5" w:rsidRDefault="00F35505">
            <w:pPr>
              <w:jc w:val="left"/>
              <w:divId w:val="1"/>
            </w:pPr>
            <w:r>
              <w:rPr>
                <w:sz w:val="16"/>
              </w:rPr>
              <w:t>Gold Nijisseiki, Hosui</w:t>
            </w:r>
          </w:p>
        </w:tc>
        <w:tc>
          <w:tcPr>
            <w:tcW w:w="1620" w:type="dxa"/>
            <w:tcBorders>
              <w:bottom w:val="dotted" w:sz="4" w:space="0" w:color="auto"/>
            </w:tcBorders>
            <w:vAlign w:val="center"/>
          </w:tcPr>
          <w:p w14:paraId="40A4CAAF" w14:textId="77777777" w:rsidR="00125EC5" w:rsidRDefault="00F35505">
            <w:pPr>
              <w:jc w:val="center"/>
              <w:divId w:val="1"/>
            </w:pPr>
            <w:r>
              <w:rPr>
                <w:rFonts w:eastAsia="Arial"/>
                <w:sz w:val="16"/>
              </w:rPr>
              <w:t xml:space="preserve">5 </w:t>
            </w:r>
          </w:p>
        </w:tc>
      </w:tr>
      <w:tr w:rsidR="00125EC5" w14:paraId="25E502DC" w14:textId="77777777">
        <w:trPr>
          <w:trHeight w:val="320"/>
        </w:trPr>
        <w:tc>
          <w:tcPr>
            <w:tcW w:w="1620" w:type="dxa"/>
            <w:gridSpan w:val="2"/>
            <w:vMerge/>
          </w:tcPr>
          <w:p w14:paraId="62BF968B" w14:textId="77777777" w:rsidR="00125EC5" w:rsidRDefault="00125EC5"/>
        </w:tc>
        <w:tc>
          <w:tcPr>
            <w:tcW w:w="1620" w:type="dxa"/>
            <w:gridSpan w:val="2"/>
            <w:tcBorders>
              <w:bottom w:val="dotted" w:sz="4" w:space="0" w:color="auto"/>
            </w:tcBorders>
            <w:vAlign w:val="center"/>
          </w:tcPr>
          <w:p w14:paraId="6AFF474F" w14:textId="77777777" w:rsidR="00125EC5" w:rsidRDefault="00F35505">
            <w:pPr>
              <w:jc w:val="left"/>
              <w:divId w:val="1"/>
            </w:pPr>
            <w:r>
              <w:rPr>
                <w:sz w:val="16"/>
              </w:rPr>
              <w:t>medium to late</w:t>
            </w:r>
          </w:p>
        </w:tc>
        <w:tc>
          <w:tcPr>
            <w:tcW w:w="1620" w:type="dxa"/>
            <w:gridSpan w:val="2"/>
            <w:tcBorders>
              <w:bottom w:val="dotted" w:sz="4" w:space="0" w:color="auto"/>
            </w:tcBorders>
            <w:vAlign w:val="center"/>
          </w:tcPr>
          <w:p w14:paraId="5E5F825B" w14:textId="77777777" w:rsidR="00125EC5" w:rsidRDefault="00125EC5"/>
        </w:tc>
        <w:tc>
          <w:tcPr>
            <w:tcW w:w="1620" w:type="dxa"/>
            <w:tcBorders>
              <w:bottom w:val="dotted" w:sz="4" w:space="0" w:color="auto"/>
            </w:tcBorders>
            <w:vAlign w:val="center"/>
          </w:tcPr>
          <w:p w14:paraId="1118C330" w14:textId="77777777" w:rsidR="00125EC5" w:rsidRDefault="00125EC5"/>
        </w:tc>
        <w:tc>
          <w:tcPr>
            <w:tcW w:w="1620" w:type="dxa"/>
            <w:tcBorders>
              <w:bottom w:val="dotted" w:sz="4" w:space="0" w:color="auto"/>
            </w:tcBorders>
            <w:vAlign w:val="center"/>
          </w:tcPr>
          <w:p w14:paraId="7E04D203" w14:textId="77777777" w:rsidR="00125EC5" w:rsidRDefault="00125EC5"/>
        </w:tc>
        <w:tc>
          <w:tcPr>
            <w:tcW w:w="1620" w:type="dxa"/>
            <w:tcBorders>
              <w:bottom w:val="dotted" w:sz="4" w:space="0" w:color="auto"/>
            </w:tcBorders>
            <w:vAlign w:val="center"/>
          </w:tcPr>
          <w:p w14:paraId="19F9CB88" w14:textId="77777777" w:rsidR="00125EC5" w:rsidRDefault="00125EC5"/>
        </w:tc>
        <w:tc>
          <w:tcPr>
            <w:tcW w:w="1620" w:type="dxa"/>
            <w:tcBorders>
              <w:bottom w:val="dotted" w:sz="4" w:space="0" w:color="auto"/>
            </w:tcBorders>
            <w:vAlign w:val="center"/>
          </w:tcPr>
          <w:p w14:paraId="1F01DF6C" w14:textId="77777777" w:rsidR="00125EC5" w:rsidRDefault="00F35505">
            <w:pPr>
              <w:jc w:val="center"/>
              <w:divId w:val="1"/>
            </w:pPr>
            <w:r>
              <w:rPr>
                <w:rFonts w:eastAsia="Arial"/>
                <w:sz w:val="16"/>
              </w:rPr>
              <w:t xml:space="preserve">6 </w:t>
            </w:r>
          </w:p>
        </w:tc>
      </w:tr>
      <w:tr w:rsidR="00125EC5" w14:paraId="503FFB3D" w14:textId="77777777">
        <w:trPr>
          <w:trHeight w:val="320"/>
        </w:trPr>
        <w:tc>
          <w:tcPr>
            <w:tcW w:w="1620" w:type="dxa"/>
            <w:gridSpan w:val="2"/>
            <w:vMerge/>
          </w:tcPr>
          <w:p w14:paraId="5DAB767B" w14:textId="77777777" w:rsidR="00125EC5" w:rsidRDefault="00125EC5"/>
        </w:tc>
        <w:tc>
          <w:tcPr>
            <w:tcW w:w="1620" w:type="dxa"/>
            <w:gridSpan w:val="2"/>
            <w:tcBorders>
              <w:bottom w:val="dotted" w:sz="4" w:space="0" w:color="auto"/>
            </w:tcBorders>
            <w:vAlign w:val="center"/>
          </w:tcPr>
          <w:p w14:paraId="15ED2E3E" w14:textId="77777777" w:rsidR="00125EC5" w:rsidRDefault="00F35505">
            <w:pPr>
              <w:jc w:val="left"/>
              <w:divId w:val="1"/>
            </w:pPr>
            <w:r>
              <w:rPr>
                <w:sz w:val="16"/>
              </w:rPr>
              <w:t>late</w:t>
            </w:r>
          </w:p>
        </w:tc>
        <w:tc>
          <w:tcPr>
            <w:tcW w:w="1620" w:type="dxa"/>
            <w:gridSpan w:val="2"/>
            <w:tcBorders>
              <w:bottom w:val="dotted" w:sz="4" w:space="0" w:color="auto"/>
            </w:tcBorders>
            <w:vAlign w:val="center"/>
          </w:tcPr>
          <w:p w14:paraId="4713C708" w14:textId="77777777" w:rsidR="00125EC5" w:rsidRDefault="00125EC5"/>
        </w:tc>
        <w:tc>
          <w:tcPr>
            <w:tcW w:w="1620" w:type="dxa"/>
            <w:tcBorders>
              <w:bottom w:val="dotted" w:sz="4" w:space="0" w:color="auto"/>
            </w:tcBorders>
            <w:vAlign w:val="center"/>
          </w:tcPr>
          <w:p w14:paraId="5CC754D2" w14:textId="77777777" w:rsidR="00125EC5" w:rsidRDefault="00125EC5"/>
        </w:tc>
        <w:tc>
          <w:tcPr>
            <w:tcW w:w="1620" w:type="dxa"/>
            <w:tcBorders>
              <w:bottom w:val="dotted" w:sz="4" w:space="0" w:color="auto"/>
            </w:tcBorders>
            <w:vAlign w:val="center"/>
          </w:tcPr>
          <w:p w14:paraId="660DF11A" w14:textId="77777777" w:rsidR="00125EC5" w:rsidRDefault="00125EC5"/>
        </w:tc>
        <w:tc>
          <w:tcPr>
            <w:tcW w:w="1620" w:type="dxa"/>
            <w:tcBorders>
              <w:bottom w:val="dotted" w:sz="4" w:space="0" w:color="auto"/>
            </w:tcBorders>
            <w:vAlign w:val="center"/>
          </w:tcPr>
          <w:p w14:paraId="3FE7531A" w14:textId="77777777" w:rsidR="00125EC5" w:rsidRDefault="00F35505">
            <w:pPr>
              <w:jc w:val="left"/>
              <w:divId w:val="1"/>
            </w:pPr>
            <w:r>
              <w:rPr>
                <w:sz w:val="16"/>
              </w:rPr>
              <w:t>Niitaka</w:t>
            </w:r>
          </w:p>
        </w:tc>
        <w:tc>
          <w:tcPr>
            <w:tcW w:w="1620" w:type="dxa"/>
            <w:tcBorders>
              <w:bottom w:val="dotted" w:sz="4" w:space="0" w:color="auto"/>
            </w:tcBorders>
            <w:vAlign w:val="center"/>
          </w:tcPr>
          <w:p w14:paraId="286BF26D" w14:textId="77777777" w:rsidR="00125EC5" w:rsidRDefault="00F35505">
            <w:pPr>
              <w:jc w:val="center"/>
              <w:divId w:val="1"/>
            </w:pPr>
            <w:r>
              <w:rPr>
                <w:rFonts w:eastAsia="Arial"/>
                <w:sz w:val="16"/>
              </w:rPr>
              <w:t xml:space="preserve">7 </w:t>
            </w:r>
          </w:p>
        </w:tc>
      </w:tr>
      <w:tr w:rsidR="00125EC5" w14:paraId="719BAC7A" w14:textId="77777777">
        <w:trPr>
          <w:trHeight w:val="320"/>
        </w:trPr>
        <w:tc>
          <w:tcPr>
            <w:tcW w:w="1620" w:type="dxa"/>
            <w:gridSpan w:val="2"/>
            <w:vMerge/>
          </w:tcPr>
          <w:p w14:paraId="4196437A" w14:textId="77777777" w:rsidR="00125EC5" w:rsidRDefault="00125EC5"/>
        </w:tc>
        <w:tc>
          <w:tcPr>
            <w:tcW w:w="1620" w:type="dxa"/>
            <w:gridSpan w:val="2"/>
            <w:tcBorders>
              <w:bottom w:val="dotted" w:sz="4" w:space="0" w:color="auto"/>
            </w:tcBorders>
            <w:vAlign w:val="center"/>
          </w:tcPr>
          <w:p w14:paraId="3CA783E0" w14:textId="77777777" w:rsidR="00125EC5" w:rsidRDefault="00F35505">
            <w:pPr>
              <w:jc w:val="left"/>
              <w:divId w:val="1"/>
            </w:pPr>
            <w:r>
              <w:rPr>
                <w:sz w:val="16"/>
              </w:rPr>
              <w:t>late to very late</w:t>
            </w:r>
          </w:p>
        </w:tc>
        <w:tc>
          <w:tcPr>
            <w:tcW w:w="1620" w:type="dxa"/>
            <w:gridSpan w:val="2"/>
            <w:tcBorders>
              <w:bottom w:val="dotted" w:sz="4" w:space="0" w:color="auto"/>
            </w:tcBorders>
            <w:vAlign w:val="center"/>
          </w:tcPr>
          <w:p w14:paraId="017AF914" w14:textId="77777777" w:rsidR="00125EC5" w:rsidRDefault="00125EC5"/>
        </w:tc>
        <w:tc>
          <w:tcPr>
            <w:tcW w:w="1620" w:type="dxa"/>
            <w:tcBorders>
              <w:bottom w:val="dotted" w:sz="4" w:space="0" w:color="auto"/>
            </w:tcBorders>
            <w:vAlign w:val="center"/>
          </w:tcPr>
          <w:p w14:paraId="65B2196E" w14:textId="77777777" w:rsidR="00125EC5" w:rsidRDefault="00125EC5"/>
        </w:tc>
        <w:tc>
          <w:tcPr>
            <w:tcW w:w="1620" w:type="dxa"/>
            <w:tcBorders>
              <w:bottom w:val="dotted" w:sz="4" w:space="0" w:color="auto"/>
            </w:tcBorders>
            <w:vAlign w:val="center"/>
          </w:tcPr>
          <w:p w14:paraId="7C866E65" w14:textId="77777777" w:rsidR="00125EC5" w:rsidRDefault="00125EC5"/>
        </w:tc>
        <w:tc>
          <w:tcPr>
            <w:tcW w:w="1620" w:type="dxa"/>
            <w:tcBorders>
              <w:bottom w:val="dotted" w:sz="4" w:space="0" w:color="auto"/>
            </w:tcBorders>
            <w:vAlign w:val="center"/>
          </w:tcPr>
          <w:p w14:paraId="4C461167" w14:textId="77777777" w:rsidR="00125EC5" w:rsidRDefault="00F35505">
            <w:pPr>
              <w:jc w:val="left"/>
              <w:divId w:val="1"/>
            </w:pPr>
            <w:r>
              <w:rPr>
                <w:sz w:val="16"/>
              </w:rPr>
              <w:t>Shinko</w:t>
            </w:r>
          </w:p>
        </w:tc>
        <w:tc>
          <w:tcPr>
            <w:tcW w:w="1620" w:type="dxa"/>
            <w:tcBorders>
              <w:bottom w:val="dotted" w:sz="4" w:space="0" w:color="auto"/>
            </w:tcBorders>
            <w:vAlign w:val="center"/>
          </w:tcPr>
          <w:p w14:paraId="371667DF" w14:textId="77777777" w:rsidR="00125EC5" w:rsidRDefault="00F35505">
            <w:pPr>
              <w:jc w:val="center"/>
              <w:divId w:val="1"/>
            </w:pPr>
            <w:r>
              <w:rPr>
                <w:rFonts w:eastAsia="Arial"/>
                <w:sz w:val="16"/>
              </w:rPr>
              <w:t xml:space="preserve">8 </w:t>
            </w:r>
          </w:p>
        </w:tc>
      </w:tr>
      <w:tr w:rsidR="00125EC5" w14:paraId="414AAA6D" w14:textId="77777777">
        <w:trPr>
          <w:trHeight w:val="320"/>
        </w:trPr>
        <w:tc>
          <w:tcPr>
            <w:tcW w:w="1620" w:type="dxa"/>
            <w:gridSpan w:val="2"/>
            <w:vMerge/>
          </w:tcPr>
          <w:p w14:paraId="7C34B5AF" w14:textId="77777777" w:rsidR="00125EC5" w:rsidRDefault="00125EC5"/>
        </w:tc>
        <w:tc>
          <w:tcPr>
            <w:tcW w:w="1620" w:type="dxa"/>
            <w:gridSpan w:val="2"/>
            <w:tcBorders>
              <w:bottom w:val="dotted" w:sz="4" w:space="0" w:color="auto"/>
            </w:tcBorders>
            <w:vAlign w:val="center"/>
          </w:tcPr>
          <w:p w14:paraId="0D2AF409" w14:textId="77777777" w:rsidR="00125EC5" w:rsidRDefault="00F35505">
            <w:pPr>
              <w:jc w:val="left"/>
              <w:divId w:val="1"/>
            </w:pPr>
            <w:r>
              <w:rPr>
                <w:sz w:val="16"/>
              </w:rPr>
              <w:t>very late</w:t>
            </w:r>
          </w:p>
        </w:tc>
        <w:tc>
          <w:tcPr>
            <w:tcW w:w="1620" w:type="dxa"/>
            <w:gridSpan w:val="2"/>
            <w:tcBorders>
              <w:bottom w:val="dotted" w:sz="4" w:space="0" w:color="auto"/>
            </w:tcBorders>
            <w:vAlign w:val="center"/>
          </w:tcPr>
          <w:p w14:paraId="43E0C1AE" w14:textId="77777777" w:rsidR="00125EC5" w:rsidRDefault="00125EC5"/>
        </w:tc>
        <w:tc>
          <w:tcPr>
            <w:tcW w:w="1620" w:type="dxa"/>
            <w:tcBorders>
              <w:bottom w:val="dotted" w:sz="4" w:space="0" w:color="auto"/>
            </w:tcBorders>
            <w:vAlign w:val="center"/>
          </w:tcPr>
          <w:p w14:paraId="207303D5" w14:textId="77777777" w:rsidR="00125EC5" w:rsidRDefault="00125EC5"/>
        </w:tc>
        <w:tc>
          <w:tcPr>
            <w:tcW w:w="1620" w:type="dxa"/>
            <w:tcBorders>
              <w:bottom w:val="dotted" w:sz="4" w:space="0" w:color="auto"/>
            </w:tcBorders>
            <w:vAlign w:val="center"/>
          </w:tcPr>
          <w:p w14:paraId="7766D120" w14:textId="77777777" w:rsidR="00125EC5" w:rsidRDefault="00125EC5"/>
        </w:tc>
        <w:tc>
          <w:tcPr>
            <w:tcW w:w="1620" w:type="dxa"/>
            <w:tcBorders>
              <w:bottom w:val="dotted" w:sz="4" w:space="0" w:color="auto"/>
            </w:tcBorders>
            <w:vAlign w:val="center"/>
          </w:tcPr>
          <w:p w14:paraId="3E71B528" w14:textId="77777777" w:rsidR="00125EC5" w:rsidRDefault="00F35505">
            <w:pPr>
              <w:jc w:val="left"/>
              <w:divId w:val="1"/>
            </w:pPr>
            <w:r>
              <w:rPr>
                <w:sz w:val="16"/>
              </w:rPr>
              <w:t>Okusankichi</w:t>
            </w:r>
          </w:p>
        </w:tc>
        <w:tc>
          <w:tcPr>
            <w:tcW w:w="1620" w:type="dxa"/>
            <w:tcBorders>
              <w:bottom w:val="dotted" w:sz="4" w:space="0" w:color="auto"/>
            </w:tcBorders>
            <w:vAlign w:val="center"/>
          </w:tcPr>
          <w:p w14:paraId="2B3F952D" w14:textId="77777777" w:rsidR="00125EC5" w:rsidRDefault="00F35505">
            <w:pPr>
              <w:jc w:val="center"/>
              <w:divId w:val="1"/>
            </w:pPr>
            <w:r>
              <w:rPr>
                <w:rFonts w:eastAsia="Arial"/>
                <w:sz w:val="16"/>
              </w:rPr>
              <w:t xml:space="preserve">9 </w:t>
            </w:r>
          </w:p>
        </w:tc>
      </w:tr>
      <w:tr w:rsidR="00125EC5" w14:paraId="5634C334" w14:textId="77777777">
        <w:trPr>
          <w:trHeight w:val="360"/>
        </w:trPr>
        <w:tc>
          <w:tcPr>
            <w:tcW w:w="810" w:type="dxa"/>
            <w:tcBorders>
              <w:right w:val="dotted" w:sz="4" w:space="0" w:color="auto"/>
            </w:tcBorders>
            <w:shd w:val="clear" w:color="auto" w:fill="DFDFD7"/>
            <w:vAlign w:val="center"/>
          </w:tcPr>
          <w:p w14:paraId="6878F196" w14:textId="77777777" w:rsidR="00125EC5" w:rsidRDefault="00F35505">
            <w:r>
              <w:rPr>
                <w:rFonts w:eastAsia="Arial"/>
                <w:b/>
                <w:sz w:val="16"/>
              </w:rPr>
              <w:t>63.</w:t>
            </w:r>
          </w:p>
        </w:tc>
        <w:tc>
          <w:tcPr>
            <w:tcW w:w="810" w:type="dxa"/>
            <w:tcBorders>
              <w:right w:val="dotted" w:sz="4" w:space="0" w:color="auto"/>
            </w:tcBorders>
            <w:shd w:val="clear" w:color="auto" w:fill="DFDFD7"/>
            <w:vAlign w:val="center"/>
          </w:tcPr>
          <w:p w14:paraId="02D8E71B" w14:textId="77777777" w:rsidR="00125EC5" w:rsidRDefault="00125EC5"/>
        </w:tc>
        <w:tc>
          <w:tcPr>
            <w:tcW w:w="810" w:type="dxa"/>
            <w:tcBorders>
              <w:right w:val="dotted" w:sz="4" w:space="0" w:color="auto"/>
            </w:tcBorders>
            <w:shd w:val="clear" w:color="auto" w:fill="DFDFD7"/>
            <w:vAlign w:val="center"/>
          </w:tcPr>
          <w:p w14:paraId="5626A197" w14:textId="77777777" w:rsidR="00125EC5" w:rsidRDefault="00F35505">
            <w:r>
              <w:rPr>
                <w:rFonts w:eastAsia="Arial"/>
                <w:b/>
                <w:sz w:val="16"/>
              </w:rPr>
              <w:t>QL</w:t>
            </w:r>
          </w:p>
        </w:tc>
        <w:tc>
          <w:tcPr>
            <w:tcW w:w="810" w:type="dxa"/>
            <w:tcBorders>
              <w:right w:val="dotted" w:sz="4" w:space="0" w:color="auto"/>
            </w:tcBorders>
            <w:shd w:val="clear" w:color="auto" w:fill="DFDFD7"/>
            <w:vAlign w:val="center"/>
          </w:tcPr>
          <w:p w14:paraId="23121333" w14:textId="77777777" w:rsidR="00125EC5" w:rsidRDefault="00F35505">
            <w:r>
              <w:rPr>
                <w:rFonts w:eastAsia="Arial"/>
                <w:b/>
                <w:sz w:val="16"/>
              </w:rPr>
              <w:t>VG</w:t>
            </w:r>
          </w:p>
        </w:tc>
        <w:tc>
          <w:tcPr>
            <w:tcW w:w="810" w:type="dxa"/>
            <w:tcBorders>
              <w:right w:val="dotted" w:sz="4" w:space="0" w:color="auto"/>
            </w:tcBorders>
            <w:shd w:val="clear" w:color="auto" w:fill="DFDFD7"/>
            <w:vAlign w:val="center"/>
          </w:tcPr>
          <w:p w14:paraId="077740E1"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0500B7CE" w14:textId="77777777" w:rsidR="00125EC5" w:rsidRDefault="00125EC5"/>
        </w:tc>
        <w:tc>
          <w:tcPr>
            <w:tcW w:w="1620" w:type="dxa"/>
            <w:shd w:val="clear" w:color="auto" w:fill="DFDFD7"/>
            <w:vAlign w:val="center"/>
          </w:tcPr>
          <w:p w14:paraId="079818EE" w14:textId="77777777" w:rsidR="00125EC5" w:rsidRDefault="00125EC5"/>
        </w:tc>
        <w:tc>
          <w:tcPr>
            <w:tcW w:w="1620" w:type="dxa"/>
            <w:shd w:val="clear" w:color="auto" w:fill="DFDFD7"/>
          </w:tcPr>
          <w:p w14:paraId="710113B0" w14:textId="77777777" w:rsidR="00125EC5" w:rsidRDefault="00125EC5"/>
        </w:tc>
        <w:tc>
          <w:tcPr>
            <w:tcW w:w="1620" w:type="dxa"/>
            <w:shd w:val="clear" w:color="auto" w:fill="DFDFD7"/>
          </w:tcPr>
          <w:p w14:paraId="515D2DBD" w14:textId="77777777" w:rsidR="00125EC5" w:rsidRDefault="00125EC5"/>
        </w:tc>
        <w:tc>
          <w:tcPr>
            <w:tcW w:w="1620" w:type="dxa"/>
            <w:shd w:val="clear" w:color="auto" w:fill="DFDFD7"/>
          </w:tcPr>
          <w:p w14:paraId="7EB08D97" w14:textId="77777777" w:rsidR="00125EC5" w:rsidRDefault="00125EC5"/>
        </w:tc>
      </w:tr>
      <w:tr w:rsidR="00125EC5" w14:paraId="6CED215D" w14:textId="77777777">
        <w:trPr>
          <w:trHeight w:val="440"/>
        </w:trPr>
        <w:tc>
          <w:tcPr>
            <w:tcW w:w="1620" w:type="dxa"/>
            <w:gridSpan w:val="2"/>
            <w:vMerge w:val="restart"/>
          </w:tcPr>
          <w:p w14:paraId="41318AB7" w14:textId="77777777" w:rsidR="00125EC5" w:rsidRDefault="00125EC5"/>
        </w:tc>
        <w:tc>
          <w:tcPr>
            <w:tcW w:w="1620" w:type="dxa"/>
            <w:gridSpan w:val="2"/>
            <w:tcBorders>
              <w:bottom w:val="dotted" w:sz="4" w:space="0" w:color="auto"/>
            </w:tcBorders>
          </w:tcPr>
          <w:p w14:paraId="24A36CBE" w14:textId="77777777" w:rsidR="00125EC5" w:rsidRDefault="00F35505">
            <w:pPr>
              <w:spacing w:before="113" w:after="113"/>
              <w:jc w:val="left"/>
              <w:divId w:val="1"/>
            </w:pPr>
            <w:r>
              <w:rPr>
                <w:b/>
                <w:sz w:val="16"/>
              </w:rPr>
              <w:t>Self-compatibility</w:t>
            </w:r>
          </w:p>
        </w:tc>
        <w:tc>
          <w:tcPr>
            <w:tcW w:w="1620" w:type="dxa"/>
            <w:gridSpan w:val="2"/>
            <w:tcBorders>
              <w:bottom w:val="dotted" w:sz="4" w:space="0" w:color="auto"/>
            </w:tcBorders>
          </w:tcPr>
          <w:p w14:paraId="2C8F7BD5" w14:textId="77777777" w:rsidR="00125EC5" w:rsidRDefault="00125EC5"/>
        </w:tc>
        <w:tc>
          <w:tcPr>
            <w:tcW w:w="1620" w:type="dxa"/>
            <w:tcBorders>
              <w:bottom w:val="dotted" w:sz="4" w:space="0" w:color="auto"/>
            </w:tcBorders>
          </w:tcPr>
          <w:p w14:paraId="178E66CF" w14:textId="77777777" w:rsidR="00125EC5" w:rsidRDefault="00125EC5"/>
        </w:tc>
        <w:tc>
          <w:tcPr>
            <w:tcW w:w="1620" w:type="dxa"/>
            <w:tcBorders>
              <w:bottom w:val="dotted" w:sz="4" w:space="0" w:color="auto"/>
            </w:tcBorders>
          </w:tcPr>
          <w:p w14:paraId="4D0AD12A" w14:textId="77777777" w:rsidR="00125EC5" w:rsidRDefault="00125EC5"/>
        </w:tc>
        <w:tc>
          <w:tcPr>
            <w:tcW w:w="1620" w:type="dxa"/>
            <w:tcBorders>
              <w:bottom w:val="dotted" w:sz="4" w:space="0" w:color="auto"/>
            </w:tcBorders>
          </w:tcPr>
          <w:p w14:paraId="33071A6A" w14:textId="77777777" w:rsidR="00125EC5" w:rsidRDefault="00125EC5"/>
        </w:tc>
        <w:tc>
          <w:tcPr>
            <w:tcW w:w="1620" w:type="dxa"/>
            <w:tcBorders>
              <w:bottom w:val="dotted" w:sz="4" w:space="0" w:color="auto"/>
            </w:tcBorders>
          </w:tcPr>
          <w:p w14:paraId="328D2C66" w14:textId="77777777" w:rsidR="00125EC5" w:rsidRDefault="00125EC5"/>
        </w:tc>
      </w:tr>
      <w:tr w:rsidR="00125EC5" w14:paraId="18E7C9EE" w14:textId="77777777">
        <w:trPr>
          <w:trHeight w:val="320"/>
        </w:trPr>
        <w:tc>
          <w:tcPr>
            <w:tcW w:w="1620" w:type="dxa"/>
            <w:gridSpan w:val="2"/>
            <w:vMerge/>
          </w:tcPr>
          <w:p w14:paraId="6025E498" w14:textId="77777777" w:rsidR="00125EC5" w:rsidRDefault="00125EC5"/>
        </w:tc>
        <w:tc>
          <w:tcPr>
            <w:tcW w:w="1620" w:type="dxa"/>
            <w:gridSpan w:val="2"/>
            <w:tcBorders>
              <w:bottom w:val="dotted" w:sz="4" w:space="0" w:color="auto"/>
            </w:tcBorders>
            <w:vAlign w:val="center"/>
          </w:tcPr>
          <w:p w14:paraId="28BF8625" w14:textId="77777777" w:rsidR="00125EC5" w:rsidRDefault="00F35505">
            <w:pPr>
              <w:jc w:val="left"/>
              <w:divId w:val="1"/>
            </w:pPr>
            <w:r>
              <w:rPr>
                <w:sz w:val="16"/>
              </w:rPr>
              <w:t>absent</w:t>
            </w:r>
          </w:p>
        </w:tc>
        <w:tc>
          <w:tcPr>
            <w:tcW w:w="1620" w:type="dxa"/>
            <w:gridSpan w:val="2"/>
            <w:tcBorders>
              <w:bottom w:val="dotted" w:sz="4" w:space="0" w:color="auto"/>
            </w:tcBorders>
            <w:vAlign w:val="center"/>
          </w:tcPr>
          <w:p w14:paraId="5689F4A2" w14:textId="77777777" w:rsidR="00125EC5" w:rsidRDefault="00125EC5"/>
        </w:tc>
        <w:tc>
          <w:tcPr>
            <w:tcW w:w="1620" w:type="dxa"/>
            <w:tcBorders>
              <w:bottom w:val="dotted" w:sz="4" w:space="0" w:color="auto"/>
            </w:tcBorders>
            <w:vAlign w:val="center"/>
          </w:tcPr>
          <w:p w14:paraId="057AD7BA" w14:textId="77777777" w:rsidR="00125EC5" w:rsidRDefault="00125EC5"/>
        </w:tc>
        <w:tc>
          <w:tcPr>
            <w:tcW w:w="1620" w:type="dxa"/>
            <w:tcBorders>
              <w:bottom w:val="dotted" w:sz="4" w:space="0" w:color="auto"/>
            </w:tcBorders>
            <w:vAlign w:val="center"/>
          </w:tcPr>
          <w:p w14:paraId="54B2AB1F" w14:textId="77777777" w:rsidR="00125EC5" w:rsidRDefault="00125EC5"/>
        </w:tc>
        <w:tc>
          <w:tcPr>
            <w:tcW w:w="1620" w:type="dxa"/>
            <w:tcBorders>
              <w:bottom w:val="dotted" w:sz="4" w:space="0" w:color="auto"/>
            </w:tcBorders>
            <w:vAlign w:val="center"/>
          </w:tcPr>
          <w:p w14:paraId="655BB913" w14:textId="77777777" w:rsidR="00125EC5" w:rsidRDefault="00F35505">
            <w:pPr>
              <w:jc w:val="left"/>
              <w:divId w:val="1"/>
            </w:pPr>
            <w:r>
              <w:rPr>
                <w:sz w:val="16"/>
              </w:rPr>
              <w:t>Gold Nijisseiki, Hosui, Kosui, Niitaka</w:t>
            </w:r>
          </w:p>
        </w:tc>
        <w:tc>
          <w:tcPr>
            <w:tcW w:w="1620" w:type="dxa"/>
            <w:tcBorders>
              <w:bottom w:val="dotted" w:sz="4" w:space="0" w:color="auto"/>
            </w:tcBorders>
            <w:vAlign w:val="center"/>
          </w:tcPr>
          <w:p w14:paraId="0AD7EE90" w14:textId="77777777" w:rsidR="00125EC5" w:rsidRDefault="00F35505">
            <w:pPr>
              <w:jc w:val="center"/>
              <w:divId w:val="1"/>
            </w:pPr>
            <w:r>
              <w:rPr>
                <w:rFonts w:eastAsia="Arial"/>
                <w:sz w:val="16"/>
              </w:rPr>
              <w:t xml:space="preserve">1 </w:t>
            </w:r>
          </w:p>
        </w:tc>
      </w:tr>
      <w:tr w:rsidR="00125EC5" w14:paraId="7BEEFBB5" w14:textId="77777777">
        <w:trPr>
          <w:trHeight w:val="320"/>
        </w:trPr>
        <w:tc>
          <w:tcPr>
            <w:tcW w:w="1620" w:type="dxa"/>
            <w:gridSpan w:val="2"/>
            <w:vMerge/>
          </w:tcPr>
          <w:p w14:paraId="0F3A6B1B" w14:textId="77777777" w:rsidR="00125EC5" w:rsidRDefault="00125EC5"/>
        </w:tc>
        <w:tc>
          <w:tcPr>
            <w:tcW w:w="1620" w:type="dxa"/>
            <w:gridSpan w:val="2"/>
            <w:tcBorders>
              <w:bottom w:val="dotted" w:sz="4" w:space="0" w:color="auto"/>
            </w:tcBorders>
            <w:vAlign w:val="center"/>
          </w:tcPr>
          <w:p w14:paraId="4F2BB4C3" w14:textId="77777777" w:rsidR="00125EC5" w:rsidRDefault="00F35505">
            <w:pPr>
              <w:jc w:val="left"/>
              <w:divId w:val="1"/>
            </w:pPr>
            <w:r>
              <w:rPr>
                <w:sz w:val="16"/>
              </w:rPr>
              <w:t>present</w:t>
            </w:r>
          </w:p>
        </w:tc>
        <w:tc>
          <w:tcPr>
            <w:tcW w:w="1620" w:type="dxa"/>
            <w:gridSpan w:val="2"/>
            <w:tcBorders>
              <w:bottom w:val="dotted" w:sz="4" w:space="0" w:color="auto"/>
            </w:tcBorders>
            <w:vAlign w:val="center"/>
          </w:tcPr>
          <w:p w14:paraId="5AC28164" w14:textId="77777777" w:rsidR="00125EC5" w:rsidRDefault="00125EC5"/>
        </w:tc>
        <w:tc>
          <w:tcPr>
            <w:tcW w:w="1620" w:type="dxa"/>
            <w:tcBorders>
              <w:bottom w:val="dotted" w:sz="4" w:space="0" w:color="auto"/>
            </w:tcBorders>
            <w:vAlign w:val="center"/>
          </w:tcPr>
          <w:p w14:paraId="72EAD063" w14:textId="77777777" w:rsidR="00125EC5" w:rsidRDefault="00125EC5"/>
        </w:tc>
        <w:tc>
          <w:tcPr>
            <w:tcW w:w="1620" w:type="dxa"/>
            <w:tcBorders>
              <w:bottom w:val="dotted" w:sz="4" w:space="0" w:color="auto"/>
            </w:tcBorders>
            <w:vAlign w:val="center"/>
          </w:tcPr>
          <w:p w14:paraId="354957DB" w14:textId="77777777" w:rsidR="00125EC5" w:rsidRDefault="00125EC5"/>
        </w:tc>
        <w:tc>
          <w:tcPr>
            <w:tcW w:w="1620" w:type="dxa"/>
            <w:tcBorders>
              <w:bottom w:val="dotted" w:sz="4" w:space="0" w:color="auto"/>
            </w:tcBorders>
            <w:vAlign w:val="center"/>
          </w:tcPr>
          <w:p w14:paraId="59BC49FE" w14:textId="77777777" w:rsidR="00125EC5" w:rsidRDefault="00F35505">
            <w:pPr>
              <w:jc w:val="left"/>
              <w:divId w:val="1"/>
            </w:pPr>
            <w:r>
              <w:rPr>
                <w:sz w:val="16"/>
              </w:rPr>
              <w:t>Osa Gold, Osa Nijisseiki</w:t>
            </w:r>
          </w:p>
        </w:tc>
        <w:tc>
          <w:tcPr>
            <w:tcW w:w="1620" w:type="dxa"/>
            <w:tcBorders>
              <w:bottom w:val="dotted" w:sz="4" w:space="0" w:color="auto"/>
            </w:tcBorders>
            <w:vAlign w:val="center"/>
          </w:tcPr>
          <w:p w14:paraId="276F8285" w14:textId="77777777" w:rsidR="00125EC5" w:rsidRDefault="00F35505">
            <w:pPr>
              <w:jc w:val="center"/>
              <w:divId w:val="1"/>
            </w:pPr>
            <w:r>
              <w:rPr>
                <w:rFonts w:eastAsia="Arial"/>
                <w:sz w:val="16"/>
              </w:rPr>
              <w:t xml:space="preserve">9 </w:t>
            </w:r>
          </w:p>
        </w:tc>
      </w:tr>
      <w:tr w:rsidR="00125EC5" w14:paraId="137A4B45" w14:textId="77777777">
        <w:trPr>
          <w:trHeight w:val="360"/>
        </w:trPr>
        <w:tc>
          <w:tcPr>
            <w:tcW w:w="810" w:type="dxa"/>
            <w:tcBorders>
              <w:right w:val="dotted" w:sz="4" w:space="0" w:color="auto"/>
            </w:tcBorders>
            <w:shd w:val="clear" w:color="auto" w:fill="DFDFD7"/>
            <w:vAlign w:val="center"/>
          </w:tcPr>
          <w:p w14:paraId="1A3B5554" w14:textId="77777777" w:rsidR="00125EC5" w:rsidRDefault="00F35505">
            <w:r>
              <w:rPr>
                <w:rFonts w:eastAsia="Arial"/>
                <w:b/>
                <w:sz w:val="16"/>
              </w:rPr>
              <w:t>64.</w:t>
            </w:r>
          </w:p>
        </w:tc>
        <w:tc>
          <w:tcPr>
            <w:tcW w:w="810" w:type="dxa"/>
            <w:tcBorders>
              <w:right w:val="dotted" w:sz="4" w:space="0" w:color="auto"/>
            </w:tcBorders>
            <w:shd w:val="clear" w:color="auto" w:fill="DFDFD7"/>
            <w:vAlign w:val="center"/>
          </w:tcPr>
          <w:p w14:paraId="714533AE" w14:textId="77777777" w:rsidR="00125EC5" w:rsidRDefault="00125EC5"/>
        </w:tc>
        <w:tc>
          <w:tcPr>
            <w:tcW w:w="810" w:type="dxa"/>
            <w:tcBorders>
              <w:right w:val="dotted" w:sz="4" w:space="0" w:color="auto"/>
            </w:tcBorders>
            <w:shd w:val="clear" w:color="auto" w:fill="DFDFD7"/>
            <w:vAlign w:val="center"/>
          </w:tcPr>
          <w:p w14:paraId="06DC94F3" w14:textId="77777777" w:rsidR="00125EC5" w:rsidRDefault="00F35505">
            <w:r>
              <w:rPr>
                <w:rFonts w:eastAsia="Arial"/>
                <w:b/>
                <w:sz w:val="16"/>
              </w:rPr>
              <w:t>QL</w:t>
            </w:r>
          </w:p>
        </w:tc>
        <w:tc>
          <w:tcPr>
            <w:tcW w:w="810" w:type="dxa"/>
            <w:tcBorders>
              <w:right w:val="dotted" w:sz="4" w:space="0" w:color="auto"/>
            </w:tcBorders>
            <w:shd w:val="clear" w:color="auto" w:fill="DFDFD7"/>
            <w:vAlign w:val="center"/>
          </w:tcPr>
          <w:p w14:paraId="574ACFC5" w14:textId="77777777" w:rsidR="00125EC5" w:rsidRDefault="00F35505">
            <w:r>
              <w:rPr>
                <w:rFonts w:eastAsia="Arial"/>
                <w:b/>
                <w:sz w:val="16"/>
              </w:rPr>
              <w:t>VG</w:t>
            </w:r>
          </w:p>
        </w:tc>
        <w:tc>
          <w:tcPr>
            <w:tcW w:w="810" w:type="dxa"/>
            <w:tcBorders>
              <w:right w:val="dotted" w:sz="4" w:space="0" w:color="auto"/>
            </w:tcBorders>
            <w:shd w:val="clear" w:color="auto" w:fill="DFDFD7"/>
            <w:vAlign w:val="center"/>
          </w:tcPr>
          <w:p w14:paraId="6C1199D2" w14:textId="77777777" w:rsidR="00125EC5" w:rsidRDefault="00F35505">
            <w:r>
              <w:rPr>
                <w:rFonts w:eastAsia="Arial"/>
                <w:b/>
                <w:sz w:val="16"/>
              </w:rPr>
              <w:t>(+)</w:t>
            </w:r>
          </w:p>
        </w:tc>
        <w:tc>
          <w:tcPr>
            <w:tcW w:w="810" w:type="dxa"/>
            <w:tcBorders>
              <w:right w:val="dotted" w:sz="4" w:space="0" w:color="auto"/>
            </w:tcBorders>
            <w:shd w:val="clear" w:color="auto" w:fill="DFDFD7"/>
            <w:vAlign w:val="center"/>
          </w:tcPr>
          <w:p w14:paraId="7A4704A6" w14:textId="77777777" w:rsidR="00125EC5" w:rsidRDefault="00125EC5"/>
        </w:tc>
        <w:tc>
          <w:tcPr>
            <w:tcW w:w="1620" w:type="dxa"/>
            <w:shd w:val="clear" w:color="auto" w:fill="DFDFD7"/>
            <w:vAlign w:val="center"/>
          </w:tcPr>
          <w:p w14:paraId="118A3BC9" w14:textId="77777777" w:rsidR="00125EC5" w:rsidRDefault="00125EC5"/>
        </w:tc>
        <w:tc>
          <w:tcPr>
            <w:tcW w:w="1620" w:type="dxa"/>
            <w:shd w:val="clear" w:color="auto" w:fill="DFDFD7"/>
          </w:tcPr>
          <w:p w14:paraId="7F243BA6" w14:textId="77777777" w:rsidR="00125EC5" w:rsidRDefault="00125EC5"/>
        </w:tc>
        <w:tc>
          <w:tcPr>
            <w:tcW w:w="1620" w:type="dxa"/>
            <w:shd w:val="clear" w:color="auto" w:fill="DFDFD7"/>
          </w:tcPr>
          <w:p w14:paraId="2C1140E6" w14:textId="77777777" w:rsidR="00125EC5" w:rsidRDefault="00125EC5"/>
        </w:tc>
        <w:tc>
          <w:tcPr>
            <w:tcW w:w="1620" w:type="dxa"/>
            <w:shd w:val="clear" w:color="auto" w:fill="DFDFD7"/>
          </w:tcPr>
          <w:p w14:paraId="2CF3791E" w14:textId="77777777" w:rsidR="00125EC5" w:rsidRDefault="00125EC5"/>
        </w:tc>
      </w:tr>
      <w:tr w:rsidR="00125EC5" w14:paraId="254880F6" w14:textId="77777777">
        <w:trPr>
          <w:trHeight w:val="440"/>
        </w:trPr>
        <w:tc>
          <w:tcPr>
            <w:tcW w:w="1620" w:type="dxa"/>
            <w:gridSpan w:val="2"/>
            <w:vMerge w:val="restart"/>
          </w:tcPr>
          <w:p w14:paraId="55A64199" w14:textId="77777777" w:rsidR="00125EC5" w:rsidRDefault="00125EC5"/>
        </w:tc>
        <w:tc>
          <w:tcPr>
            <w:tcW w:w="1620" w:type="dxa"/>
            <w:gridSpan w:val="2"/>
            <w:tcBorders>
              <w:bottom w:val="dotted" w:sz="4" w:space="0" w:color="auto"/>
            </w:tcBorders>
          </w:tcPr>
          <w:p w14:paraId="662F78E0" w14:textId="77777777" w:rsidR="00125EC5" w:rsidRDefault="00F35505">
            <w:pPr>
              <w:spacing w:before="113" w:after="113"/>
              <w:jc w:val="left"/>
              <w:divId w:val="1"/>
            </w:pPr>
            <w:r>
              <w:rPr>
                <w:b/>
                <w:sz w:val="16"/>
              </w:rPr>
              <w:t xml:space="preserve">Resistance to </w:t>
            </w:r>
            <w:r>
              <w:rPr>
                <w:b/>
                <w:i/>
                <w:sz w:val="16"/>
              </w:rPr>
              <w:t>Alternaria alternata</w:t>
            </w:r>
            <w:r>
              <w:rPr>
                <w:b/>
                <w:sz w:val="16"/>
              </w:rPr>
              <w:t xml:space="preserve"> Japanese pear pathotype</w:t>
            </w:r>
          </w:p>
        </w:tc>
        <w:tc>
          <w:tcPr>
            <w:tcW w:w="1620" w:type="dxa"/>
            <w:gridSpan w:val="2"/>
            <w:tcBorders>
              <w:bottom w:val="dotted" w:sz="4" w:space="0" w:color="auto"/>
            </w:tcBorders>
          </w:tcPr>
          <w:p w14:paraId="463D119A" w14:textId="77777777" w:rsidR="00125EC5" w:rsidRDefault="00125EC5"/>
        </w:tc>
        <w:tc>
          <w:tcPr>
            <w:tcW w:w="1620" w:type="dxa"/>
            <w:tcBorders>
              <w:bottom w:val="dotted" w:sz="4" w:space="0" w:color="auto"/>
            </w:tcBorders>
          </w:tcPr>
          <w:p w14:paraId="2FD90DD3" w14:textId="77777777" w:rsidR="00125EC5" w:rsidRDefault="00125EC5"/>
        </w:tc>
        <w:tc>
          <w:tcPr>
            <w:tcW w:w="1620" w:type="dxa"/>
            <w:tcBorders>
              <w:bottom w:val="dotted" w:sz="4" w:space="0" w:color="auto"/>
            </w:tcBorders>
          </w:tcPr>
          <w:p w14:paraId="34F41911" w14:textId="77777777" w:rsidR="00125EC5" w:rsidRDefault="00125EC5"/>
        </w:tc>
        <w:tc>
          <w:tcPr>
            <w:tcW w:w="1620" w:type="dxa"/>
            <w:tcBorders>
              <w:bottom w:val="dotted" w:sz="4" w:space="0" w:color="auto"/>
            </w:tcBorders>
          </w:tcPr>
          <w:p w14:paraId="13726A9C" w14:textId="77777777" w:rsidR="00125EC5" w:rsidRDefault="00125EC5"/>
        </w:tc>
        <w:tc>
          <w:tcPr>
            <w:tcW w:w="1620" w:type="dxa"/>
            <w:tcBorders>
              <w:bottom w:val="dotted" w:sz="4" w:space="0" w:color="auto"/>
            </w:tcBorders>
          </w:tcPr>
          <w:p w14:paraId="27709673" w14:textId="77777777" w:rsidR="00125EC5" w:rsidRDefault="00125EC5"/>
        </w:tc>
      </w:tr>
      <w:tr w:rsidR="00125EC5" w14:paraId="5ECF6721" w14:textId="77777777">
        <w:trPr>
          <w:trHeight w:val="320"/>
        </w:trPr>
        <w:tc>
          <w:tcPr>
            <w:tcW w:w="1620" w:type="dxa"/>
            <w:gridSpan w:val="2"/>
            <w:vMerge/>
          </w:tcPr>
          <w:p w14:paraId="69882645" w14:textId="77777777" w:rsidR="00125EC5" w:rsidRDefault="00125EC5"/>
        </w:tc>
        <w:tc>
          <w:tcPr>
            <w:tcW w:w="1620" w:type="dxa"/>
            <w:gridSpan w:val="2"/>
            <w:tcBorders>
              <w:bottom w:val="dotted" w:sz="4" w:space="0" w:color="auto"/>
            </w:tcBorders>
            <w:vAlign w:val="center"/>
          </w:tcPr>
          <w:p w14:paraId="27311B28" w14:textId="77777777" w:rsidR="00125EC5" w:rsidRDefault="00F35505">
            <w:pPr>
              <w:jc w:val="left"/>
              <w:divId w:val="1"/>
            </w:pPr>
            <w:r>
              <w:rPr>
                <w:sz w:val="16"/>
              </w:rPr>
              <w:t>absent</w:t>
            </w:r>
          </w:p>
        </w:tc>
        <w:tc>
          <w:tcPr>
            <w:tcW w:w="1620" w:type="dxa"/>
            <w:gridSpan w:val="2"/>
            <w:tcBorders>
              <w:bottom w:val="dotted" w:sz="4" w:space="0" w:color="auto"/>
            </w:tcBorders>
            <w:vAlign w:val="center"/>
          </w:tcPr>
          <w:p w14:paraId="21EB8B33" w14:textId="77777777" w:rsidR="00125EC5" w:rsidRDefault="00125EC5"/>
        </w:tc>
        <w:tc>
          <w:tcPr>
            <w:tcW w:w="1620" w:type="dxa"/>
            <w:tcBorders>
              <w:bottom w:val="dotted" w:sz="4" w:space="0" w:color="auto"/>
            </w:tcBorders>
            <w:vAlign w:val="center"/>
          </w:tcPr>
          <w:p w14:paraId="6447E9CF" w14:textId="77777777" w:rsidR="00125EC5" w:rsidRDefault="00125EC5"/>
        </w:tc>
        <w:tc>
          <w:tcPr>
            <w:tcW w:w="1620" w:type="dxa"/>
            <w:tcBorders>
              <w:bottom w:val="dotted" w:sz="4" w:space="0" w:color="auto"/>
            </w:tcBorders>
            <w:vAlign w:val="center"/>
          </w:tcPr>
          <w:p w14:paraId="35E19293" w14:textId="77777777" w:rsidR="00125EC5" w:rsidRDefault="00125EC5"/>
        </w:tc>
        <w:tc>
          <w:tcPr>
            <w:tcW w:w="1620" w:type="dxa"/>
            <w:tcBorders>
              <w:bottom w:val="dotted" w:sz="4" w:space="0" w:color="auto"/>
            </w:tcBorders>
            <w:vAlign w:val="center"/>
          </w:tcPr>
          <w:p w14:paraId="29C0EC38" w14:textId="77777777" w:rsidR="00125EC5" w:rsidRDefault="00F35505">
            <w:pPr>
              <w:jc w:val="left"/>
              <w:divId w:val="1"/>
            </w:pPr>
            <w:r>
              <w:rPr>
                <w:sz w:val="16"/>
              </w:rPr>
              <w:t>Nansui, Nijisseiki, Osa Nijisseiki, Shinsui</w:t>
            </w:r>
          </w:p>
        </w:tc>
        <w:tc>
          <w:tcPr>
            <w:tcW w:w="1620" w:type="dxa"/>
            <w:tcBorders>
              <w:bottom w:val="dotted" w:sz="4" w:space="0" w:color="auto"/>
            </w:tcBorders>
            <w:vAlign w:val="center"/>
          </w:tcPr>
          <w:p w14:paraId="6932D983" w14:textId="77777777" w:rsidR="00125EC5" w:rsidRDefault="00F35505">
            <w:pPr>
              <w:jc w:val="center"/>
              <w:divId w:val="1"/>
            </w:pPr>
            <w:r>
              <w:rPr>
                <w:rFonts w:eastAsia="Arial"/>
                <w:sz w:val="16"/>
              </w:rPr>
              <w:t xml:space="preserve">1 </w:t>
            </w:r>
          </w:p>
        </w:tc>
      </w:tr>
      <w:tr w:rsidR="00125EC5" w14:paraId="28081276" w14:textId="77777777">
        <w:trPr>
          <w:trHeight w:val="320"/>
        </w:trPr>
        <w:tc>
          <w:tcPr>
            <w:tcW w:w="1620" w:type="dxa"/>
            <w:gridSpan w:val="2"/>
            <w:vMerge/>
          </w:tcPr>
          <w:p w14:paraId="55B45672" w14:textId="77777777" w:rsidR="00125EC5" w:rsidRDefault="00125EC5"/>
        </w:tc>
        <w:tc>
          <w:tcPr>
            <w:tcW w:w="1620" w:type="dxa"/>
            <w:gridSpan w:val="2"/>
            <w:tcBorders>
              <w:bottom w:val="dotted" w:sz="4" w:space="0" w:color="auto"/>
            </w:tcBorders>
            <w:vAlign w:val="center"/>
          </w:tcPr>
          <w:p w14:paraId="02653E1E" w14:textId="77777777" w:rsidR="00125EC5" w:rsidRDefault="00F35505">
            <w:pPr>
              <w:jc w:val="left"/>
              <w:divId w:val="1"/>
            </w:pPr>
            <w:r>
              <w:rPr>
                <w:sz w:val="16"/>
              </w:rPr>
              <w:t>present</w:t>
            </w:r>
          </w:p>
        </w:tc>
        <w:tc>
          <w:tcPr>
            <w:tcW w:w="1620" w:type="dxa"/>
            <w:gridSpan w:val="2"/>
            <w:tcBorders>
              <w:bottom w:val="dotted" w:sz="4" w:space="0" w:color="auto"/>
            </w:tcBorders>
            <w:vAlign w:val="center"/>
          </w:tcPr>
          <w:p w14:paraId="010CAB31" w14:textId="77777777" w:rsidR="00125EC5" w:rsidRDefault="00125EC5"/>
        </w:tc>
        <w:tc>
          <w:tcPr>
            <w:tcW w:w="1620" w:type="dxa"/>
            <w:tcBorders>
              <w:bottom w:val="dotted" w:sz="4" w:space="0" w:color="auto"/>
            </w:tcBorders>
            <w:vAlign w:val="center"/>
          </w:tcPr>
          <w:p w14:paraId="5E10234F" w14:textId="77777777" w:rsidR="00125EC5" w:rsidRDefault="00125EC5"/>
        </w:tc>
        <w:tc>
          <w:tcPr>
            <w:tcW w:w="1620" w:type="dxa"/>
            <w:tcBorders>
              <w:bottom w:val="dotted" w:sz="4" w:space="0" w:color="auto"/>
            </w:tcBorders>
            <w:vAlign w:val="center"/>
          </w:tcPr>
          <w:p w14:paraId="2C277A7E" w14:textId="77777777" w:rsidR="00125EC5" w:rsidRDefault="00125EC5"/>
        </w:tc>
        <w:tc>
          <w:tcPr>
            <w:tcW w:w="1620" w:type="dxa"/>
            <w:tcBorders>
              <w:bottom w:val="dotted" w:sz="4" w:space="0" w:color="auto"/>
            </w:tcBorders>
            <w:vAlign w:val="center"/>
          </w:tcPr>
          <w:p w14:paraId="0192F09F" w14:textId="77777777" w:rsidR="00125EC5" w:rsidRDefault="00F35505">
            <w:pPr>
              <w:jc w:val="left"/>
              <w:divId w:val="1"/>
            </w:pPr>
            <w:r>
              <w:rPr>
                <w:sz w:val="16"/>
              </w:rPr>
              <w:t>Hosui, Kosui, Niitaka</w:t>
            </w:r>
          </w:p>
        </w:tc>
        <w:tc>
          <w:tcPr>
            <w:tcW w:w="1620" w:type="dxa"/>
            <w:tcBorders>
              <w:bottom w:val="dotted" w:sz="4" w:space="0" w:color="auto"/>
            </w:tcBorders>
            <w:vAlign w:val="center"/>
          </w:tcPr>
          <w:p w14:paraId="7D25A3C1" w14:textId="77777777" w:rsidR="00125EC5" w:rsidRDefault="00F35505">
            <w:pPr>
              <w:jc w:val="center"/>
              <w:divId w:val="1"/>
            </w:pPr>
            <w:r>
              <w:rPr>
                <w:rFonts w:eastAsia="Arial"/>
                <w:sz w:val="16"/>
              </w:rPr>
              <w:t xml:space="preserve">9 </w:t>
            </w:r>
          </w:p>
        </w:tc>
      </w:tr>
    </w:tbl>
    <w:p w14:paraId="58B8F4BC" w14:textId="77777777" w:rsidR="00125EC5" w:rsidRDefault="00125EC5">
      <w:pPr>
        <w:sectPr w:rsidR="00125EC5">
          <w:headerReference w:type="even" r:id="rId25"/>
          <w:headerReference w:type="default" r:id="rId26"/>
          <w:footerReference w:type="even" r:id="rId27"/>
          <w:footerReference w:type="default" r:id="rId28"/>
          <w:headerReference w:type="first" r:id="rId29"/>
          <w:footerReference w:type="first" r:id="rId30"/>
          <w:pgSz w:w="11906" w:h="16838"/>
          <w:pgMar w:top="400" w:right="284" w:bottom="400" w:left="284" w:header="510" w:footer="720" w:gutter="0"/>
          <w:cols w:space="720"/>
        </w:sectPr>
      </w:pPr>
    </w:p>
    <w:p w14:paraId="4A91AF28" w14:textId="77777777" w:rsidR="00125EC5" w:rsidRDefault="00F35505">
      <w:pPr>
        <w:pStyle w:val="Heading1"/>
      </w:pPr>
      <w:bookmarkStart w:id="25" w:name="_Toc_1_3_0000000021"/>
      <w:r>
        <w:lastRenderedPageBreak/>
        <w:t>Explanations on the Table of Characteristics</w:t>
      </w:r>
      <w:bookmarkEnd w:id="25"/>
    </w:p>
    <w:p w14:paraId="51F969B9" w14:textId="77777777" w:rsidR="00125EC5" w:rsidRDefault="00125EC5"/>
    <w:p w14:paraId="6859B007" w14:textId="77777777" w:rsidR="00125EC5" w:rsidRDefault="00F35505">
      <w:pPr>
        <w:pStyle w:val="Heading2"/>
      </w:pPr>
      <w:bookmarkStart w:id="26" w:name="_Toc_1_3_0000000022"/>
      <w:r>
        <w:t>Explanations covering several characteristics</w:t>
      </w:r>
      <w:bookmarkEnd w:id="26"/>
    </w:p>
    <w:p w14:paraId="53C2E3DE" w14:textId="77777777" w:rsidR="00125EC5" w:rsidRDefault="00125EC5"/>
    <w:p w14:paraId="76ACA7FE" w14:textId="77777777" w:rsidR="00125EC5" w:rsidRDefault="00F35505">
      <w:r>
        <w:t>Characteristics containing the following key in the Table of Characteristics should be examined as indicated below:</w:t>
      </w:r>
    </w:p>
    <w:p w14:paraId="58B5AE23" w14:textId="77777777" w:rsidR="00125EC5" w:rsidRDefault="00125EC5"/>
    <w:p w14:paraId="4CE66016" w14:textId="77777777" w:rsidR="00125EC5" w:rsidRDefault="00F35505">
      <w:r>
        <w:t>(a)</w:t>
      </w:r>
      <w:r>
        <w:tab/>
        <w:t>Observations should be made during winter on trees that have fruited at least once.</w:t>
      </w:r>
    </w:p>
    <w:p w14:paraId="3D0110FF" w14:textId="77777777" w:rsidR="00125EC5" w:rsidRDefault="00125EC5"/>
    <w:p w14:paraId="6CF5DAC7" w14:textId="77777777" w:rsidR="00125EC5" w:rsidRDefault="00F35505">
      <w:r>
        <w:t>(b)</w:t>
      </w:r>
      <w:r>
        <w:tab/>
        <w:t>Observations should be made on fully developed leaves from the middle third of current season shoot.</w:t>
      </w:r>
    </w:p>
    <w:p w14:paraId="2ED703D3" w14:textId="77777777" w:rsidR="00125EC5" w:rsidRDefault="00125EC5"/>
    <w:p w14:paraId="09BA6F20" w14:textId="77777777" w:rsidR="00125EC5" w:rsidRDefault="00F35505">
      <w:r>
        <w:t>(c)</w:t>
      </w:r>
      <w:r>
        <w:tab/>
        <w:t>Observations should be made on fully developed flowers at the beginning of anther dehiscence.</w:t>
      </w:r>
    </w:p>
    <w:p w14:paraId="5045DE50" w14:textId="77777777" w:rsidR="00125EC5" w:rsidRDefault="00125EC5"/>
    <w:p w14:paraId="236E8C0A" w14:textId="77777777" w:rsidR="00125EC5" w:rsidRDefault="00F35505">
      <w:r>
        <w:t>(d)</w:t>
      </w:r>
      <w:r>
        <w:tab/>
        <w:t>Observations should be made on fruits at harvest maturity.</w:t>
      </w:r>
    </w:p>
    <w:p w14:paraId="62FF2177" w14:textId="77777777" w:rsidR="00125EC5" w:rsidRDefault="00125EC5"/>
    <w:p w14:paraId="70B3B728" w14:textId="77777777" w:rsidR="00125EC5" w:rsidRDefault="00F35505">
      <w:pPr>
        <w:pStyle w:val="Heading2"/>
      </w:pPr>
      <w:bookmarkStart w:id="27" w:name="_Toc_1_3_0000000023"/>
      <w:r>
        <w:t>Explanations for individual characteristics</w:t>
      </w:r>
      <w:bookmarkEnd w:id="27"/>
    </w:p>
    <w:p w14:paraId="39866D12" w14:textId="77777777" w:rsidR="00125EC5" w:rsidRDefault="00125EC5"/>
    <w:tbl>
      <w:tblPr>
        <w:tblW w:w="0" w:type="auto"/>
        <w:tblLook w:val="0600" w:firstRow="0" w:lastRow="0" w:firstColumn="0" w:lastColumn="0" w:noHBand="1" w:noVBand="1"/>
      </w:tblPr>
      <w:tblGrid>
        <w:gridCol w:w="9986"/>
      </w:tblGrid>
      <w:tr w:rsidR="00125EC5" w14:paraId="78F84ECC" w14:textId="77777777">
        <w:tc>
          <w:tcPr>
            <w:tcW w:w="9986" w:type="dxa"/>
          </w:tcPr>
          <w:p w14:paraId="751328F9" w14:textId="77777777" w:rsidR="00125EC5" w:rsidRDefault="00F35505">
            <w:pPr>
              <w:keepNext/>
              <w:keepLines/>
            </w:pPr>
            <w:r>
              <w:rPr>
                <w:u w:val="single"/>
              </w:rPr>
              <w:t>Ad. 2: Tree: growth habit</w:t>
            </w:r>
          </w:p>
          <w:p w14:paraId="7B17C5B3" w14:textId="77777777" w:rsidR="00125EC5" w:rsidRDefault="00125EC5">
            <w:pPr>
              <w:keepNext/>
              <w:keepLines/>
            </w:pPr>
          </w:p>
          <w:tbl>
            <w:tblPr>
              <w:tblW w:w="5000" w:type="pct"/>
              <w:tblLook w:val="0600" w:firstRow="0" w:lastRow="0" w:firstColumn="0" w:lastColumn="0" w:noHBand="1" w:noVBand="1"/>
            </w:tblPr>
            <w:tblGrid>
              <w:gridCol w:w="1557"/>
              <w:gridCol w:w="1617"/>
              <w:gridCol w:w="1921"/>
              <w:gridCol w:w="2428"/>
              <w:gridCol w:w="2247"/>
            </w:tblGrid>
            <w:tr w:rsidR="00125EC5" w14:paraId="40EBD6BA" w14:textId="77777777">
              <w:trPr>
                <w:divId w:val="1"/>
              </w:trPr>
              <w:tc>
                <w:tcPr>
                  <w:tcW w:w="0" w:type="auto"/>
                  <w:vAlign w:val="center"/>
                </w:tcPr>
                <w:p w14:paraId="5A085DEF" w14:textId="77777777" w:rsidR="00125EC5" w:rsidRDefault="00000000">
                  <w:pPr>
                    <w:jc w:val="center"/>
                    <w:divId w:val="2"/>
                  </w:pPr>
                  <w:r>
                    <w:pict w14:anchorId="31E0B008">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66pt;height:149.25pt" o:bordertopcolor="this" o:borderleftcolor="this" o:borderbottomcolor="this" o:borderrightcolor="this">
                        <v:imagedata r:id="rId31" o:title=""/>
                      </v:shape>
                    </w:pict>
                  </w:r>
                </w:p>
              </w:tc>
              <w:tc>
                <w:tcPr>
                  <w:tcW w:w="0" w:type="auto"/>
                  <w:vAlign w:val="center"/>
                </w:tcPr>
                <w:p w14:paraId="0E08880C" w14:textId="77777777" w:rsidR="00125EC5" w:rsidRDefault="00000000">
                  <w:pPr>
                    <w:jc w:val="center"/>
                    <w:divId w:val="3"/>
                  </w:pPr>
                  <w:r>
                    <w:pict w14:anchorId="13CDEF7C">
                      <v:shape id="_x0000_i1026" type="#_x0000_t75" style="width:69pt;height:149.25pt" o:bordertopcolor="this" o:borderleftcolor="this" o:borderbottomcolor="this" o:borderrightcolor="this">
                        <v:imagedata r:id="rId32" o:title=""/>
                      </v:shape>
                    </w:pict>
                  </w:r>
                </w:p>
              </w:tc>
              <w:tc>
                <w:tcPr>
                  <w:tcW w:w="0" w:type="auto"/>
                  <w:vAlign w:val="center"/>
                </w:tcPr>
                <w:p w14:paraId="7857EF40" w14:textId="77777777" w:rsidR="00125EC5" w:rsidRDefault="00000000">
                  <w:pPr>
                    <w:jc w:val="center"/>
                    <w:divId w:val="4"/>
                  </w:pPr>
                  <w:r>
                    <w:pict w14:anchorId="5E6933F3">
                      <v:shape id="_x0000_i1027" type="#_x0000_t75" style="width:84pt;height:147pt" o:bordertopcolor="this" o:borderleftcolor="this" o:borderbottomcolor="this" o:borderrightcolor="this">
                        <v:imagedata r:id="rId33" o:title=""/>
                      </v:shape>
                    </w:pict>
                  </w:r>
                </w:p>
              </w:tc>
              <w:tc>
                <w:tcPr>
                  <w:tcW w:w="0" w:type="auto"/>
                  <w:vAlign w:val="center"/>
                </w:tcPr>
                <w:p w14:paraId="6082619C" w14:textId="77777777" w:rsidR="00125EC5" w:rsidRDefault="00000000">
                  <w:pPr>
                    <w:jc w:val="center"/>
                    <w:divId w:val="5"/>
                  </w:pPr>
                  <w:r>
                    <w:pict w14:anchorId="04FACB32">
                      <v:shape id="_x0000_i1028" type="#_x0000_t75" style="width:108.75pt;height:147pt" o:bordertopcolor="this" o:borderleftcolor="this" o:borderbottomcolor="this" o:borderrightcolor="this">
                        <v:imagedata r:id="rId34" o:title=""/>
                      </v:shape>
                    </w:pict>
                  </w:r>
                </w:p>
              </w:tc>
              <w:tc>
                <w:tcPr>
                  <w:tcW w:w="0" w:type="auto"/>
                  <w:vAlign w:val="center"/>
                </w:tcPr>
                <w:p w14:paraId="04E78527" w14:textId="77777777" w:rsidR="00125EC5" w:rsidRDefault="00000000">
                  <w:pPr>
                    <w:jc w:val="center"/>
                    <w:divId w:val="6"/>
                  </w:pPr>
                  <w:r>
                    <w:pict w14:anchorId="2451EF71">
                      <v:shape id="_x0000_i1029" type="#_x0000_t75" style="width:99.75pt;height:147pt" o:bordertopcolor="this" o:borderleftcolor="this" o:borderbottomcolor="this" o:borderrightcolor="this">
                        <v:imagedata r:id="rId35" o:title=""/>
                      </v:shape>
                    </w:pict>
                  </w:r>
                </w:p>
              </w:tc>
            </w:tr>
            <w:tr w:rsidR="00125EC5" w14:paraId="48735828" w14:textId="77777777">
              <w:trPr>
                <w:divId w:val="1"/>
              </w:trPr>
              <w:tc>
                <w:tcPr>
                  <w:tcW w:w="0" w:type="auto"/>
                  <w:vAlign w:val="center"/>
                </w:tcPr>
                <w:p w14:paraId="329961D5" w14:textId="77777777" w:rsidR="00125EC5" w:rsidRDefault="00F35505">
                  <w:pPr>
                    <w:jc w:val="center"/>
                    <w:divId w:val="7"/>
                  </w:pPr>
                  <w:r>
                    <w:t>1</w:t>
                  </w:r>
                </w:p>
              </w:tc>
              <w:tc>
                <w:tcPr>
                  <w:tcW w:w="0" w:type="auto"/>
                  <w:vAlign w:val="center"/>
                </w:tcPr>
                <w:p w14:paraId="414AEE10" w14:textId="77777777" w:rsidR="00125EC5" w:rsidRDefault="00F35505">
                  <w:pPr>
                    <w:jc w:val="center"/>
                    <w:divId w:val="8"/>
                  </w:pPr>
                  <w:r>
                    <w:t>2</w:t>
                  </w:r>
                </w:p>
              </w:tc>
              <w:tc>
                <w:tcPr>
                  <w:tcW w:w="0" w:type="auto"/>
                  <w:vAlign w:val="center"/>
                </w:tcPr>
                <w:p w14:paraId="729BB2CD" w14:textId="77777777" w:rsidR="00125EC5" w:rsidRDefault="00F35505">
                  <w:pPr>
                    <w:jc w:val="center"/>
                    <w:divId w:val="9"/>
                  </w:pPr>
                  <w:r>
                    <w:t>3</w:t>
                  </w:r>
                </w:p>
              </w:tc>
              <w:tc>
                <w:tcPr>
                  <w:tcW w:w="0" w:type="auto"/>
                  <w:vAlign w:val="center"/>
                </w:tcPr>
                <w:p w14:paraId="5A275E41" w14:textId="77777777" w:rsidR="00125EC5" w:rsidRDefault="00F35505">
                  <w:pPr>
                    <w:jc w:val="center"/>
                    <w:divId w:val="10"/>
                  </w:pPr>
                  <w:r>
                    <w:t>4</w:t>
                  </w:r>
                </w:p>
              </w:tc>
              <w:tc>
                <w:tcPr>
                  <w:tcW w:w="0" w:type="auto"/>
                  <w:vAlign w:val="center"/>
                </w:tcPr>
                <w:p w14:paraId="3357C027" w14:textId="77777777" w:rsidR="00125EC5" w:rsidRDefault="00F35505">
                  <w:pPr>
                    <w:jc w:val="center"/>
                    <w:divId w:val="11"/>
                  </w:pPr>
                  <w:r>
                    <w:t>5</w:t>
                  </w:r>
                </w:p>
              </w:tc>
            </w:tr>
            <w:tr w:rsidR="00125EC5" w14:paraId="6E143F0B" w14:textId="77777777">
              <w:trPr>
                <w:divId w:val="1"/>
              </w:trPr>
              <w:tc>
                <w:tcPr>
                  <w:tcW w:w="0" w:type="auto"/>
                  <w:vAlign w:val="center"/>
                </w:tcPr>
                <w:p w14:paraId="0C09D505" w14:textId="77777777" w:rsidR="00125EC5" w:rsidRDefault="00F35505">
                  <w:pPr>
                    <w:jc w:val="center"/>
                    <w:divId w:val="12"/>
                  </w:pPr>
                  <w:r>
                    <w:t>fastigiate</w:t>
                  </w:r>
                </w:p>
              </w:tc>
              <w:tc>
                <w:tcPr>
                  <w:tcW w:w="0" w:type="auto"/>
                  <w:vAlign w:val="center"/>
                </w:tcPr>
                <w:p w14:paraId="703DD62A" w14:textId="77777777" w:rsidR="00125EC5" w:rsidRDefault="00F35505">
                  <w:pPr>
                    <w:jc w:val="center"/>
                    <w:divId w:val="13"/>
                  </w:pPr>
                  <w:r>
                    <w:t>upright</w:t>
                  </w:r>
                </w:p>
              </w:tc>
              <w:tc>
                <w:tcPr>
                  <w:tcW w:w="0" w:type="auto"/>
                  <w:vAlign w:val="center"/>
                </w:tcPr>
                <w:p w14:paraId="0F4DEFB0" w14:textId="77777777" w:rsidR="00125EC5" w:rsidRDefault="00F35505">
                  <w:pPr>
                    <w:jc w:val="center"/>
                    <w:divId w:val="14"/>
                  </w:pPr>
                  <w:r>
                    <w:t>spreading</w:t>
                  </w:r>
                </w:p>
              </w:tc>
              <w:tc>
                <w:tcPr>
                  <w:tcW w:w="0" w:type="auto"/>
                  <w:vAlign w:val="center"/>
                </w:tcPr>
                <w:p w14:paraId="3BF0F21A" w14:textId="77777777" w:rsidR="00125EC5" w:rsidRDefault="00F35505">
                  <w:pPr>
                    <w:jc w:val="center"/>
                    <w:divId w:val="15"/>
                  </w:pPr>
                  <w:r>
                    <w:t>drooping</w:t>
                  </w:r>
                </w:p>
              </w:tc>
              <w:tc>
                <w:tcPr>
                  <w:tcW w:w="0" w:type="auto"/>
                  <w:vAlign w:val="center"/>
                </w:tcPr>
                <w:p w14:paraId="2584AE02" w14:textId="77777777" w:rsidR="00125EC5" w:rsidRDefault="00F35505">
                  <w:pPr>
                    <w:jc w:val="center"/>
                    <w:divId w:val="16"/>
                  </w:pPr>
                  <w:r>
                    <w:t>weeping</w:t>
                  </w:r>
                </w:p>
              </w:tc>
            </w:tr>
          </w:tbl>
          <w:p w14:paraId="19C36B4E" w14:textId="77777777" w:rsidR="00125EC5" w:rsidRDefault="00125EC5"/>
        </w:tc>
      </w:tr>
    </w:tbl>
    <w:p w14:paraId="68F3E28A" w14:textId="77777777" w:rsidR="00125EC5" w:rsidRDefault="00125EC5">
      <w:pPr>
        <w:keepLines/>
      </w:pPr>
    </w:p>
    <w:p w14:paraId="6F46C0D7" w14:textId="77777777" w:rsidR="00125EC5" w:rsidRDefault="00125EC5">
      <w:pPr>
        <w:keepLines/>
      </w:pPr>
    </w:p>
    <w:tbl>
      <w:tblPr>
        <w:tblW w:w="0" w:type="auto"/>
        <w:tblLook w:val="0600" w:firstRow="0" w:lastRow="0" w:firstColumn="0" w:lastColumn="0" w:noHBand="1" w:noVBand="1"/>
      </w:tblPr>
      <w:tblGrid>
        <w:gridCol w:w="9986"/>
      </w:tblGrid>
      <w:tr w:rsidR="00125EC5" w14:paraId="7F3129C9" w14:textId="77777777">
        <w:tc>
          <w:tcPr>
            <w:tcW w:w="9986" w:type="dxa"/>
          </w:tcPr>
          <w:p w14:paraId="0860E9DA" w14:textId="77777777" w:rsidR="00125EC5" w:rsidRDefault="00F35505">
            <w:pPr>
              <w:keepNext/>
              <w:keepLines/>
            </w:pPr>
            <w:r>
              <w:rPr>
                <w:u w:val="single"/>
              </w:rPr>
              <w:t>Ad. 3: One-year-old shoot: length of internodes</w:t>
            </w:r>
          </w:p>
          <w:p w14:paraId="08F7F97C" w14:textId="77777777" w:rsidR="00125EC5" w:rsidRDefault="00125EC5">
            <w:pPr>
              <w:keepNext/>
              <w:keepLines/>
            </w:pPr>
          </w:p>
          <w:p w14:paraId="2C2AC0BF" w14:textId="77777777" w:rsidR="00125EC5" w:rsidRDefault="00F35505">
            <w:pPr>
              <w:pStyle w:val="BodyText"/>
              <w:keepNext/>
              <w:keepLines/>
              <w:jc w:val="left"/>
              <w:divId w:val="1"/>
            </w:pPr>
            <w:r>
              <w:t>Observation should be made on the middle third of the shoot.</w:t>
            </w:r>
          </w:p>
        </w:tc>
      </w:tr>
    </w:tbl>
    <w:p w14:paraId="1C1D1263" w14:textId="77777777" w:rsidR="00125EC5" w:rsidRDefault="00125EC5">
      <w:pPr>
        <w:keepLines/>
      </w:pPr>
    </w:p>
    <w:p w14:paraId="225717F0" w14:textId="77777777" w:rsidR="00125EC5" w:rsidRDefault="00125EC5">
      <w:pPr>
        <w:keepLines/>
      </w:pPr>
    </w:p>
    <w:tbl>
      <w:tblPr>
        <w:tblW w:w="0" w:type="auto"/>
        <w:tblLook w:val="0600" w:firstRow="0" w:lastRow="0" w:firstColumn="0" w:lastColumn="0" w:noHBand="1" w:noVBand="1"/>
      </w:tblPr>
      <w:tblGrid>
        <w:gridCol w:w="9986"/>
      </w:tblGrid>
      <w:tr w:rsidR="00125EC5" w14:paraId="58C25FB9" w14:textId="77777777">
        <w:tc>
          <w:tcPr>
            <w:tcW w:w="9986" w:type="dxa"/>
          </w:tcPr>
          <w:p w14:paraId="023E1FF8" w14:textId="77777777" w:rsidR="00125EC5" w:rsidRDefault="00F35505">
            <w:pPr>
              <w:keepNext/>
              <w:keepLines/>
            </w:pPr>
            <w:r>
              <w:rPr>
                <w:u w:val="single"/>
              </w:rPr>
              <w:t>Ad. 8: One-year-old shoot: position of vegetative bud in relation to shoot</w:t>
            </w:r>
          </w:p>
          <w:p w14:paraId="245D0F0A" w14:textId="77777777" w:rsidR="00125EC5" w:rsidRDefault="00125EC5">
            <w:pPr>
              <w:keepNext/>
              <w:keepLines/>
            </w:pPr>
          </w:p>
          <w:tbl>
            <w:tblPr>
              <w:tblW w:w="5000" w:type="pct"/>
              <w:tblLook w:val="0600" w:firstRow="0" w:lastRow="0" w:firstColumn="0" w:lastColumn="0" w:noHBand="1" w:noVBand="1"/>
            </w:tblPr>
            <w:tblGrid>
              <w:gridCol w:w="3204"/>
              <w:gridCol w:w="3243"/>
              <w:gridCol w:w="3323"/>
            </w:tblGrid>
            <w:tr w:rsidR="00125EC5" w14:paraId="0322C410" w14:textId="77777777">
              <w:trPr>
                <w:divId w:val="1"/>
              </w:trPr>
              <w:tc>
                <w:tcPr>
                  <w:tcW w:w="0" w:type="auto"/>
                  <w:vAlign w:val="center"/>
                </w:tcPr>
                <w:p w14:paraId="2116B0FA" w14:textId="77777777" w:rsidR="00125EC5" w:rsidRDefault="00000000">
                  <w:pPr>
                    <w:jc w:val="center"/>
                    <w:divId w:val="2"/>
                  </w:pPr>
                  <w:r>
                    <w:pict w14:anchorId="765B9751">
                      <v:shape id="_x0000_i1030" type="#_x0000_t75" style="width:109.5pt;height:154.5pt" o:bordertopcolor="this" o:borderleftcolor="this" o:borderbottomcolor="this" o:borderrightcolor="this">
                        <v:imagedata r:id="rId36" o:title=""/>
                      </v:shape>
                    </w:pict>
                  </w:r>
                </w:p>
              </w:tc>
              <w:tc>
                <w:tcPr>
                  <w:tcW w:w="0" w:type="auto"/>
                  <w:vAlign w:val="center"/>
                </w:tcPr>
                <w:p w14:paraId="7E903617" w14:textId="77777777" w:rsidR="00125EC5" w:rsidRDefault="00000000">
                  <w:pPr>
                    <w:jc w:val="center"/>
                    <w:divId w:val="3"/>
                  </w:pPr>
                  <w:r>
                    <w:pict w14:anchorId="32C8F364">
                      <v:shape id="_x0000_i1031" type="#_x0000_t75" style="width:111pt;height:154.5pt" o:bordertopcolor="this" o:borderleftcolor="this" o:borderbottomcolor="this" o:borderrightcolor="this">
                        <v:imagedata r:id="rId37" o:title=""/>
                      </v:shape>
                    </w:pict>
                  </w:r>
                </w:p>
              </w:tc>
              <w:tc>
                <w:tcPr>
                  <w:tcW w:w="0" w:type="auto"/>
                  <w:vAlign w:val="center"/>
                </w:tcPr>
                <w:p w14:paraId="7D78174C" w14:textId="77777777" w:rsidR="00125EC5" w:rsidRDefault="00000000">
                  <w:pPr>
                    <w:jc w:val="center"/>
                    <w:divId w:val="4"/>
                  </w:pPr>
                  <w:r>
                    <w:pict w14:anchorId="622E0BA2">
                      <v:shape id="_x0000_i1032" type="#_x0000_t75" style="width:114pt;height:156pt" o:bordertopcolor="this" o:borderleftcolor="this" o:borderbottomcolor="this" o:borderrightcolor="this">
                        <v:imagedata r:id="rId38" o:title=""/>
                      </v:shape>
                    </w:pict>
                  </w:r>
                </w:p>
              </w:tc>
            </w:tr>
            <w:tr w:rsidR="00125EC5" w14:paraId="433172D7" w14:textId="77777777">
              <w:trPr>
                <w:divId w:val="1"/>
              </w:trPr>
              <w:tc>
                <w:tcPr>
                  <w:tcW w:w="0" w:type="auto"/>
                  <w:vAlign w:val="center"/>
                </w:tcPr>
                <w:p w14:paraId="67C83A41" w14:textId="77777777" w:rsidR="00125EC5" w:rsidRDefault="00F35505">
                  <w:pPr>
                    <w:jc w:val="center"/>
                    <w:divId w:val="5"/>
                  </w:pPr>
                  <w:r>
                    <w:t>1</w:t>
                  </w:r>
                </w:p>
              </w:tc>
              <w:tc>
                <w:tcPr>
                  <w:tcW w:w="0" w:type="auto"/>
                  <w:vAlign w:val="center"/>
                </w:tcPr>
                <w:p w14:paraId="076FC269" w14:textId="77777777" w:rsidR="00125EC5" w:rsidRDefault="00F35505">
                  <w:pPr>
                    <w:jc w:val="center"/>
                    <w:divId w:val="6"/>
                  </w:pPr>
                  <w:r>
                    <w:t>2</w:t>
                  </w:r>
                </w:p>
              </w:tc>
              <w:tc>
                <w:tcPr>
                  <w:tcW w:w="0" w:type="auto"/>
                  <w:vAlign w:val="center"/>
                </w:tcPr>
                <w:p w14:paraId="6581E4BF" w14:textId="77777777" w:rsidR="00125EC5" w:rsidRDefault="00F35505">
                  <w:pPr>
                    <w:jc w:val="center"/>
                    <w:divId w:val="7"/>
                  </w:pPr>
                  <w:r>
                    <w:t>3</w:t>
                  </w:r>
                </w:p>
              </w:tc>
            </w:tr>
            <w:tr w:rsidR="00125EC5" w14:paraId="054D0470" w14:textId="77777777">
              <w:trPr>
                <w:divId w:val="1"/>
              </w:trPr>
              <w:tc>
                <w:tcPr>
                  <w:tcW w:w="0" w:type="auto"/>
                  <w:vAlign w:val="center"/>
                </w:tcPr>
                <w:p w14:paraId="5B0F7AD2" w14:textId="77777777" w:rsidR="00125EC5" w:rsidRDefault="00F35505">
                  <w:pPr>
                    <w:jc w:val="center"/>
                    <w:divId w:val="8"/>
                  </w:pPr>
                  <w:r>
                    <w:t>adpressed</w:t>
                  </w:r>
                </w:p>
              </w:tc>
              <w:tc>
                <w:tcPr>
                  <w:tcW w:w="0" w:type="auto"/>
                  <w:vAlign w:val="center"/>
                </w:tcPr>
                <w:p w14:paraId="7BE7A686" w14:textId="77777777" w:rsidR="00125EC5" w:rsidRDefault="00F35505">
                  <w:pPr>
                    <w:jc w:val="center"/>
                    <w:divId w:val="9"/>
                  </w:pPr>
                  <w:r>
                    <w:t>slightly held out</w:t>
                  </w:r>
                </w:p>
              </w:tc>
              <w:tc>
                <w:tcPr>
                  <w:tcW w:w="0" w:type="auto"/>
                  <w:vAlign w:val="center"/>
                </w:tcPr>
                <w:p w14:paraId="00EC5387" w14:textId="77777777" w:rsidR="00125EC5" w:rsidRDefault="00F35505">
                  <w:pPr>
                    <w:jc w:val="center"/>
                    <w:divId w:val="10"/>
                  </w:pPr>
                  <w:r>
                    <w:t>markedly held out</w:t>
                  </w:r>
                </w:p>
              </w:tc>
            </w:tr>
          </w:tbl>
          <w:p w14:paraId="76AFFE79" w14:textId="77777777" w:rsidR="00125EC5" w:rsidRDefault="00125EC5"/>
        </w:tc>
      </w:tr>
    </w:tbl>
    <w:p w14:paraId="33DF2F39" w14:textId="77777777" w:rsidR="00125EC5" w:rsidRDefault="00125EC5">
      <w:pPr>
        <w:keepLines/>
      </w:pPr>
    </w:p>
    <w:p w14:paraId="14237095" w14:textId="77777777" w:rsidR="00125EC5" w:rsidRDefault="00125EC5">
      <w:pPr>
        <w:keepLines/>
      </w:pPr>
    </w:p>
    <w:tbl>
      <w:tblPr>
        <w:tblW w:w="0" w:type="auto"/>
        <w:tblLook w:val="0600" w:firstRow="0" w:lastRow="0" w:firstColumn="0" w:lastColumn="0" w:noHBand="1" w:noVBand="1"/>
      </w:tblPr>
      <w:tblGrid>
        <w:gridCol w:w="9986"/>
      </w:tblGrid>
      <w:tr w:rsidR="00125EC5" w14:paraId="73F930E6" w14:textId="77777777">
        <w:tc>
          <w:tcPr>
            <w:tcW w:w="9986" w:type="dxa"/>
          </w:tcPr>
          <w:p w14:paraId="2EA2B38F" w14:textId="77777777" w:rsidR="00125EC5" w:rsidRDefault="00F35505">
            <w:pPr>
              <w:keepNext/>
              <w:keepLines/>
            </w:pPr>
            <w:r>
              <w:rPr>
                <w:u w:val="single"/>
              </w:rPr>
              <w:lastRenderedPageBreak/>
              <w:t>Ad. 9: One-year-old shoot: shape of apex of vegetative bud</w:t>
            </w:r>
          </w:p>
          <w:p w14:paraId="32CF4DF7" w14:textId="77777777" w:rsidR="00125EC5" w:rsidRDefault="00125EC5">
            <w:pPr>
              <w:keepNext/>
              <w:keepLines/>
            </w:pPr>
          </w:p>
          <w:tbl>
            <w:tblPr>
              <w:tblW w:w="5000" w:type="pct"/>
              <w:tblLook w:val="0600" w:firstRow="0" w:lastRow="0" w:firstColumn="0" w:lastColumn="0" w:noHBand="1" w:noVBand="1"/>
            </w:tblPr>
            <w:tblGrid>
              <w:gridCol w:w="3256"/>
              <w:gridCol w:w="3257"/>
              <w:gridCol w:w="3257"/>
            </w:tblGrid>
            <w:tr w:rsidR="00125EC5" w14:paraId="699DA68D" w14:textId="77777777">
              <w:trPr>
                <w:divId w:val="1"/>
              </w:trPr>
              <w:tc>
                <w:tcPr>
                  <w:tcW w:w="0" w:type="auto"/>
                  <w:vAlign w:val="center"/>
                </w:tcPr>
                <w:p w14:paraId="55EECE7A" w14:textId="77777777" w:rsidR="00125EC5" w:rsidRDefault="00000000">
                  <w:pPr>
                    <w:jc w:val="center"/>
                    <w:divId w:val="2"/>
                  </w:pPr>
                  <w:r>
                    <w:pict w14:anchorId="1B812A8F">
                      <v:shape id="_x0000_i1033" type="#_x0000_t75" style="width:112.5pt;height:97.5pt" o:bordertopcolor="this" o:borderleftcolor="this" o:borderbottomcolor="this" o:borderrightcolor="this">
                        <v:imagedata r:id="rId39" o:title=""/>
                      </v:shape>
                    </w:pict>
                  </w:r>
                </w:p>
              </w:tc>
              <w:tc>
                <w:tcPr>
                  <w:tcW w:w="0" w:type="auto"/>
                  <w:vAlign w:val="center"/>
                </w:tcPr>
                <w:p w14:paraId="4573FEAE" w14:textId="77777777" w:rsidR="00125EC5" w:rsidRDefault="00000000">
                  <w:pPr>
                    <w:jc w:val="center"/>
                    <w:divId w:val="3"/>
                  </w:pPr>
                  <w:r>
                    <w:pict w14:anchorId="454A6838">
                      <v:shape id="_x0000_i1034" type="#_x0000_t75" style="width:112.5pt;height:97.5pt" o:bordertopcolor="this" o:borderleftcolor="this" o:borderbottomcolor="this" o:borderrightcolor="this">
                        <v:imagedata r:id="rId40" o:title=""/>
                      </v:shape>
                    </w:pict>
                  </w:r>
                </w:p>
              </w:tc>
              <w:tc>
                <w:tcPr>
                  <w:tcW w:w="0" w:type="auto"/>
                  <w:vAlign w:val="center"/>
                </w:tcPr>
                <w:p w14:paraId="0DFE2352" w14:textId="77777777" w:rsidR="00125EC5" w:rsidRDefault="00000000">
                  <w:pPr>
                    <w:jc w:val="center"/>
                    <w:divId w:val="4"/>
                  </w:pPr>
                  <w:r>
                    <w:pict w14:anchorId="528D15FE">
                      <v:shape id="_x0000_i1035" type="#_x0000_t75" style="width:112.5pt;height:97.5pt" o:bordertopcolor="this" o:borderleftcolor="this" o:borderbottomcolor="this" o:borderrightcolor="this">
                        <v:imagedata r:id="rId41" o:title=""/>
                      </v:shape>
                    </w:pict>
                  </w:r>
                </w:p>
              </w:tc>
            </w:tr>
            <w:tr w:rsidR="00125EC5" w14:paraId="1B21E1B1" w14:textId="77777777">
              <w:trPr>
                <w:divId w:val="1"/>
              </w:trPr>
              <w:tc>
                <w:tcPr>
                  <w:tcW w:w="0" w:type="auto"/>
                  <w:vAlign w:val="center"/>
                </w:tcPr>
                <w:p w14:paraId="600B5E0A" w14:textId="77777777" w:rsidR="00125EC5" w:rsidRDefault="00F35505">
                  <w:pPr>
                    <w:jc w:val="center"/>
                    <w:divId w:val="5"/>
                  </w:pPr>
                  <w:r>
                    <w:t>1</w:t>
                  </w:r>
                </w:p>
              </w:tc>
              <w:tc>
                <w:tcPr>
                  <w:tcW w:w="0" w:type="auto"/>
                  <w:vAlign w:val="center"/>
                </w:tcPr>
                <w:p w14:paraId="2F239846" w14:textId="77777777" w:rsidR="00125EC5" w:rsidRDefault="00F35505">
                  <w:pPr>
                    <w:jc w:val="center"/>
                    <w:divId w:val="6"/>
                  </w:pPr>
                  <w:r>
                    <w:t>2</w:t>
                  </w:r>
                </w:p>
              </w:tc>
              <w:tc>
                <w:tcPr>
                  <w:tcW w:w="0" w:type="auto"/>
                  <w:vAlign w:val="center"/>
                </w:tcPr>
                <w:p w14:paraId="03958BD3" w14:textId="77777777" w:rsidR="00125EC5" w:rsidRDefault="00F35505">
                  <w:pPr>
                    <w:jc w:val="center"/>
                    <w:divId w:val="7"/>
                  </w:pPr>
                  <w:r>
                    <w:t>3</w:t>
                  </w:r>
                </w:p>
              </w:tc>
            </w:tr>
            <w:tr w:rsidR="00125EC5" w14:paraId="6793FE00" w14:textId="77777777">
              <w:trPr>
                <w:divId w:val="1"/>
              </w:trPr>
              <w:tc>
                <w:tcPr>
                  <w:tcW w:w="0" w:type="auto"/>
                  <w:vAlign w:val="center"/>
                </w:tcPr>
                <w:p w14:paraId="7DDBF413" w14:textId="77777777" w:rsidR="00125EC5" w:rsidRDefault="00F35505">
                  <w:pPr>
                    <w:jc w:val="center"/>
                    <w:divId w:val="8"/>
                  </w:pPr>
                  <w:r>
                    <w:t>pointed</w:t>
                  </w:r>
                </w:p>
              </w:tc>
              <w:tc>
                <w:tcPr>
                  <w:tcW w:w="0" w:type="auto"/>
                  <w:vAlign w:val="center"/>
                </w:tcPr>
                <w:p w14:paraId="7A2F869E" w14:textId="77777777" w:rsidR="00125EC5" w:rsidRDefault="00F35505">
                  <w:pPr>
                    <w:jc w:val="center"/>
                    <w:divId w:val="9"/>
                  </w:pPr>
                  <w:r>
                    <w:t>slightly rounded</w:t>
                  </w:r>
                </w:p>
              </w:tc>
              <w:tc>
                <w:tcPr>
                  <w:tcW w:w="0" w:type="auto"/>
                  <w:vAlign w:val="center"/>
                </w:tcPr>
                <w:p w14:paraId="0C4C5636" w14:textId="77777777" w:rsidR="00125EC5" w:rsidRDefault="00F35505">
                  <w:pPr>
                    <w:jc w:val="center"/>
                    <w:divId w:val="10"/>
                  </w:pPr>
                  <w:r>
                    <w:t>strongly rounded</w:t>
                  </w:r>
                </w:p>
              </w:tc>
            </w:tr>
          </w:tbl>
          <w:p w14:paraId="33844288" w14:textId="77777777" w:rsidR="00125EC5" w:rsidRDefault="00125EC5"/>
        </w:tc>
      </w:tr>
    </w:tbl>
    <w:p w14:paraId="39D5CB0F" w14:textId="77777777" w:rsidR="00125EC5" w:rsidRDefault="00125EC5">
      <w:pPr>
        <w:keepLines/>
      </w:pPr>
    </w:p>
    <w:p w14:paraId="59DBE0AE" w14:textId="77777777" w:rsidR="00125EC5" w:rsidRDefault="00125EC5">
      <w:pPr>
        <w:keepLines/>
      </w:pPr>
    </w:p>
    <w:tbl>
      <w:tblPr>
        <w:tblW w:w="0" w:type="auto"/>
        <w:tblLook w:val="0600" w:firstRow="0" w:lastRow="0" w:firstColumn="0" w:lastColumn="0" w:noHBand="1" w:noVBand="1"/>
      </w:tblPr>
      <w:tblGrid>
        <w:gridCol w:w="9986"/>
      </w:tblGrid>
      <w:tr w:rsidR="00125EC5" w14:paraId="2FEB06DE" w14:textId="77777777">
        <w:tc>
          <w:tcPr>
            <w:tcW w:w="9986" w:type="dxa"/>
          </w:tcPr>
          <w:p w14:paraId="63475211" w14:textId="77777777" w:rsidR="00125EC5" w:rsidRDefault="00F35505">
            <w:pPr>
              <w:keepNext/>
              <w:keepLines/>
            </w:pPr>
            <w:r>
              <w:rPr>
                <w:u w:val="single"/>
              </w:rPr>
              <w:t>Ad. 18: Leaf blade: incisions of margin</w:t>
            </w:r>
          </w:p>
          <w:p w14:paraId="422454BB" w14:textId="77777777" w:rsidR="00125EC5" w:rsidRDefault="00125EC5">
            <w:pPr>
              <w:keepNext/>
              <w:keepLines/>
            </w:pPr>
          </w:p>
          <w:tbl>
            <w:tblPr>
              <w:tblW w:w="5000" w:type="pct"/>
              <w:tblLook w:val="0600" w:firstRow="0" w:lastRow="0" w:firstColumn="0" w:lastColumn="0" w:noHBand="1" w:noVBand="1"/>
            </w:tblPr>
            <w:tblGrid>
              <w:gridCol w:w="3074"/>
              <w:gridCol w:w="3250"/>
              <w:gridCol w:w="3446"/>
            </w:tblGrid>
            <w:tr w:rsidR="00125EC5" w14:paraId="418D58EC" w14:textId="77777777">
              <w:trPr>
                <w:divId w:val="1"/>
              </w:trPr>
              <w:tc>
                <w:tcPr>
                  <w:tcW w:w="0" w:type="auto"/>
                  <w:vAlign w:val="center"/>
                </w:tcPr>
                <w:p w14:paraId="06D35BC2" w14:textId="77777777" w:rsidR="00125EC5" w:rsidRDefault="00000000">
                  <w:pPr>
                    <w:jc w:val="center"/>
                    <w:divId w:val="2"/>
                  </w:pPr>
                  <w:r>
                    <w:pict w14:anchorId="09918F76">
                      <v:shape id="_x0000_i1036" type="#_x0000_t75" style="width:67.5pt;height:154.5pt" o:bordertopcolor="this" o:borderleftcolor="this" o:borderbottomcolor="this" o:borderrightcolor="this">
                        <v:imagedata r:id="rId42" o:title=""/>
                      </v:shape>
                    </w:pict>
                  </w:r>
                </w:p>
              </w:tc>
              <w:tc>
                <w:tcPr>
                  <w:tcW w:w="0" w:type="auto"/>
                  <w:vAlign w:val="center"/>
                </w:tcPr>
                <w:p w14:paraId="7573E270" w14:textId="77777777" w:rsidR="00125EC5" w:rsidRDefault="00000000">
                  <w:pPr>
                    <w:jc w:val="center"/>
                    <w:divId w:val="3"/>
                  </w:pPr>
                  <w:r>
                    <w:pict w14:anchorId="303961B5">
                      <v:shape id="_x0000_i1037" type="#_x0000_t75" style="width:1in;height:154.5pt" o:bordertopcolor="this" o:borderleftcolor="this" o:borderbottomcolor="this" o:borderrightcolor="this">
                        <v:imagedata r:id="rId43" o:title=""/>
                      </v:shape>
                    </w:pict>
                  </w:r>
                </w:p>
              </w:tc>
              <w:tc>
                <w:tcPr>
                  <w:tcW w:w="0" w:type="auto"/>
                  <w:vAlign w:val="center"/>
                </w:tcPr>
                <w:p w14:paraId="79C2CF08" w14:textId="77777777" w:rsidR="00125EC5" w:rsidRDefault="00000000">
                  <w:pPr>
                    <w:jc w:val="center"/>
                    <w:divId w:val="4"/>
                  </w:pPr>
                  <w:r>
                    <w:pict w14:anchorId="24662D4E">
                      <v:shape id="_x0000_i1038" type="#_x0000_t75" style="width:77.25pt;height:154.5pt" o:bordertopcolor="this" o:borderleftcolor="this" o:borderbottomcolor="this" o:borderrightcolor="this">
                        <v:imagedata r:id="rId44" o:title=""/>
                      </v:shape>
                    </w:pict>
                  </w:r>
                </w:p>
              </w:tc>
            </w:tr>
            <w:tr w:rsidR="00125EC5" w14:paraId="6F122ED0" w14:textId="77777777">
              <w:trPr>
                <w:divId w:val="1"/>
              </w:trPr>
              <w:tc>
                <w:tcPr>
                  <w:tcW w:w="0" w:type="auto"/>
                  <w:vAlign w:val="center"/>
                </w:tcPr>
                <w:p w14:paraId="669928AE" w14:textId="77777777" w:rsidR="00125EC5" w:rsidRDefault="00F35505">
                  <w:pPr>
                    <w:jc w:val="center"/>
                    <w:divId w:val="5"/>
                  </w:pPr>
                  <w:r>
                    <w:t>1</w:t>
                  </w:r>
                </w:p>
              </w:tc>
              <w:tc>
                <w:tcPr>
                  <w:tcW w:w="0" w:type="auto"/>
                  <w:vAlign w:val="center"/>
                </w:tcPr>
                <w:p w14:paraId="1CBA77FA" w14:textId="77777777" w:rsidR="00125EC5" w:rsidRDefault="00F35505">
                  <w:pPr>
                    <w:jc w:val="center"/>
                    <w:divId w:val="6"/>
                  </w:pPr>
                  <w:r>
                    <w:t>2</w:t>
                  </w:r>
                </w:p>
              </w:tc>
              <w:tc>
                <w:tcPr>
                  <w:tcW w:w="0" w:type="auto"/>
                  <w:vAlign w:val="center"/>
                </w:tcPr>
                <w:p w14:paraId="3899605A" w14:textId="77777777" w:rsidR="00125EC5" w:rsidRDefault="00F35505">
                  <w:pPr>
                    <w:jc w:val="center"/>
                    <w:divId w:val="7"/>
                  </w:pPr>
                  <w:r>
                    <w:t>3</w:t>
                  </w:r>
                </w:p>
              </w:tc>
            </w:tr>
            <w:tr w:rsidR="00125EC5" w14:paraId="5353B694" w14:textId="77777777">
              <w:trPr>
                <w:divId w:val="1"/>
              </w:trPr>
              <w:tc>
                <w:tcPr>
                  <w:tcW w:w="0" w:type="auto"/>
                  <w:vAlign w:val="center"/>
                </w:tcPr>
                <w:p w14:paraId="279AE4C4" w14:textId="77777777" w:rsidR="00125EC5" w:rsidRDefault="00F35505">
                  <w:pPr>
                    <w:jc w:val="center"/>
                    <w:divId w:val="8"/>
                  </w:pPr>
                  <w:r>
                    <w:t>serrate</w:t>
                  </w:r>
                </w:p>
              </w:tc>
              <w:tc>
                <w:tcPr>
                  <w:tcW w:w="0" w:type="auto"/>
                  <w:vAlign w:val="center"/>
                </w:tcPr>
                <w:p w14:paraId="7C46E8C6" w14:textId="77777777" w:rsidR="00125EC5" w:rsidRDefault="00F35505">
                  <w:pPr>
                    <w:jc w:val="center"/>
                    <w:divId w:val="9"/>
                  </w:pPr>
                  <w:r>
                    <w:t>dentate</w:t>
                  </w:r>
                </w:p>
              </w:tc>
              <w:tc>
                <w:tcPr>
                  <w:tcW w:w="0" w:type="auto"/>
                  <w:vAlign w:val="center"/>
                </w:tcPr>
                <w:p w14:paraId="475CEF43" w14:textId="77777777" w:rsidR="00125EC5" w:rsidRDefault="00F35505">
                  <w:pPr>
                    <w:jc w:val="center"/>
                    <w:divId w:val="10"/>
                  </w:pPr>
                  <w:r>
                    <w:t>crenate</w:t>
                  </w:r>
                </w:p>
              </w:tc>
            </w:tr>
          </w:tbl>
          <w:p w14:paraId="4D90326B" w14:textId="77777777" w:rsidR="00125EC5" w:rsidRDefault="00125EC5"/>
        </w:tc>
      </w:tr>
    </w:tbl>
    <w:p w14:paraId="66733DE0" w14:textId="77777777" w:rsidR="00125EC5" w:rsidRDefault="00125EC5">
      <w:pPr>
        <w:keepLines/>
      </w:pPr>
    </w:p>
    <w:p w14:paraId="6E19A24C" w14:textId="77777777" w:rsidR="00125EC5" w:rsidRDefault="00125EC5">
      <w:pPr>
        <w:keepLines/>
      </w:pPr>
    </w:p>
    <w:tbl>
      <w:tblPr>
        <w:tblW w:w="0" w:type="auto"/>
        <w:tblLook w:val="0600" w:firstRow="0" w:lastRow="0" w:firstColumn="0" w:lastColumn="0" w:noHBand="1" w:noVBand="1"/>
      </w:tblPr>
      <w:tblGrid>
        <w:gridCol w:w="9986"/>
      </w:tblGrid>
      <w:tr w:rsidR="00125EC5" w14:paraId="23D9F301" w14:textId="77777777">
        <w:tc>
          <w:tcPr>
            <w:tcW w:w="9986" w:type="dxa"/>
          </w:tcPr>
          <w:p w14:paraId="35A5DA45" w14:textId="77777777" w:rsidR="004B05EA" w:rsidRDefault="00F35505" w:rsidP="004B05EA">
            <w:pPr>
              <w:keepNext/>
              <w:keepLines/>
              <w:divId w:val="1"/>
              <w:rPr>
                <w:u w:val="single"/>
              </w:rPr>
            </w:pPr>
            <w:r>
              <w:rPr>
                <w:u w:val="single"/>
              </w:rPr>
              <w:t>Ad. 24: Petal: shape</w:t>
            </w:r>
          </w:p>
          <w:p w14:paraId="21DDBE8A" w14:textId="024F420F" w:rsidR="00125EC5" w:rsidRDefault="00F35505" w:rsidP="004B05EA">
            <w:pPr>
              <w:keepNext/>
              <w:keepLines/>
              <w:divId w:val="1"/>
            </w:pPr>
            <w:r>
              <w:t> </w:t>
            </w:r>
          </w:p>
          <w:tbl>
            <w:tblPr>
              <w:tblW w:w="5000" w:type="pct"/>
              <w:tblLook w:val="0600" w:firstRow="0" w:lastRow="0" w:firstColumn="0" w:lastColumn="0" w:noHBand="1" w:noVBand="1"/>
            </w:tblPr>
            <w:tblGrid>
              <w:gridCol w:w="3202"/>
              <w:gridCol w:w="3203"/>
              <w:gridCol w:w="3365"/>
            </w:tblGrid>
            <w:tr w:rsidR="00125EC5" w14:paraId="6195D259" w14:textId="77777777">
              <w:trPr>
                <w:divId w:val="1"/>
              </w:trPr>
              <w:tc>
                <w:tcPr>
                  <w:tcW w:w="1639" w:type="pct"/>
                  <w:vAlign w:val="center"/>
                </w:tcPr>
                <w:p w14:paraId="52E36DC0" w14:textId="77777777" w:rsidR="00125EC5" w:rsidRDefault="00000000">
                  <w:pPr>
                    <w:jc w:val="center"/>
                    <w:divId w:val="2"/>
                  </w:pPr>
                  <w:r>
                    <w:pict w14:anchorId="7EE4C6EC">
                      <v:shape id="_x0000_i1039" type="#_x0000_t75" style="width:105pt;height:147.75pt" o:bordertopcolor="this" o:borderleftcolor="this" o:borderbottomcolor="this" o:borderrightcolor="this">
                        <v:imagedata r:id="rId45" o:title=""/>
                      </v:shape>
                    </w:pict>
                  </w:r>
                </w:p>
              </w:tc>
              <w:tc>
                <w:tcPr>
                  <w:tcW w:w="1639" w:type="pct"/>
                  <w:vAlign w:val="center"/>
                </w:tcPr>
                <w:p w14:paraId="79F652BC" w14:textId="77777777" w:rsidR="00125EC5" w:rsidRDefault="00000000">
                  <w:pPr>
                    <w:jc w:val="center"/>
                    <w:divId w:val="3"/>
                  </w:pPr>
                  <w:r>
                    <w:pict w14:anchorId="29B057C7">
                      <v:shape id="_x0000_i1040" type="#_x0000_t75" style="width:105pt;height:147.75pt" o:bordertopcolor="this" o:borderleftcolor="this" o:borderbottomcolor="this" o:borderrightcolor="this">
                        <v:imagedata r:id="rId45" o:title=""/>
                      </v:shape>
                    </w:pict>
                  </w:r>
                </w:p>
              </w:tc>
              <w:tc>
                <w:tcPr>
                  <w:tcW w:w="1724" w:type="pct"/>
                  <w:vAlign w:val="center"/>
                </w:tcPr>
                <w:p w14:paraId="79D0FD64" w14:textId="77777777" w:rsidR="00125EC5" w:rsidRDefault="00000000">
                  <w:pPr>
                    <w:jc w:val="center"/>
                    <w:divId w:val="4"/>
                  </w:pPr>
                  <w:r>
                    <w:pict w14:anchorId="6D243380">
                      <v:shape id="_x0000_i1041" type="#_x0000_t75" style="width:111pt;height:126pt" o:bordertopcolor="this" o:borderleftcolor="this" o:borderbottomcolor="this" o:borderrightcolor="this">
                        <v:imagedata r:id="rId46" o:title=""/>
                      </v:shape>
                    </w:pict>
                  </w:r>
                </w:p>
              </w:tc>
            </w:tr>
            <w:tr w:rsidR="00125EC5" w14:paraId="32835C78" w14:textId="77777777">
              <w:trPr>
                <w:divId w:val="1"/>
              </w:trPr>
              <w:tc>
                <w:tcPr>
                  <w:tcW w:w="1639" w:type="pct"/>
                  <w:vAlign w:val="center"/>
                </w:tcPr>
                <w:p w14:paraId="4BB38543" w14:textId="77777777" w:rsidR="00125EC5" w:rsidRDefault="00F35505">
                  <w:pPr>
                    <w:jc w:val="center"/>
                    <w:divId w:val="5"/>
                  </w:pPr>
                  <w:r>
                    <w:t>1</w:t>
                  </w:r>
                </w:p>
              </w:tc>
              <w:tc>
                <w:tcPr>
                  <w:tcW w:w="1639" w:type="pct"/>
                  <w:vAlign w:val="center"/>
                </w:tcPr>
                <w:p w14:paraId="410C2884" w14:textId="77777777" w:rsidR="00125EC5" w:rsidRDefault="00F35505">
                  <w:pPr>
                    <w:jc w:val="center"/>
                    <w:divId w:val="6"/>
                  </w:pPr>
                  <w:r>
                    <w:t>2</w:t>
                  </w:r>
                </w:p>
              </w:tc>
              <w:tc>
                <w:tcPr>
                  <w:tcW w:w="1724" w:type="pct"/>
                  <w:vAlign w:val="center"/>
                </w:tcPr>
                <w:p w14:paraId="0A7B2D3E" w14:textId="77777777" w:rsidR="00125EC5" w:rsidRDefault="00F35505">
                  <w:pPr>
                    <w:jc w:val="center"/>
                    <w:divId w:val="7"/>
                  </w:pPr>
                  <w:r>
                    <w:t>3</w:t>
                  </w:r>
                </w:p>
              </w:tc>
            </w:tr>
            <w:tr w:rsidR="00125EC5" w14:paraId="79727F5F" w14:textId="77777777">
              <w:trPr>
                <w:divId w:val="1"/>
              </w:trPr>
              <w:tc>
                <w:tcPr>
                  <w:tcW w:w="1639" w:type="pct"/>
                  <w:tcMar>
                    <w:top w:w="0" w:type="dxa"/>
                    <w:left w:w="108" w:type="dxa"/>
                    <w:bottom w:w="0" w:type="dxa"/>
                    <w:right w:w="108" w:type="dxa"/>
                  </w:tcMar>
                  <w:vAlign w:val="center"/>
                </w:tcPr>
                <w:p w14:paraId="747F433A" w14:textId="77777777" w:rsidR="00125EC5" w:rsidRDefault="00F35505">
                  <w:pPr>
                    <w:jc w:val="center"/>
                    <w:rPr>
                      <w:rFonts w:eastAsia="Arial"/>
                    </w:rPr>
                  </w:pPr>
                  <w:r>
                    <w:rPr>
                      <w:rFonts w:eastAsia="Arial"/>
                    </w:rPr>
                    <w:t>ovate</w:t>
                  </w:r>
                </w:p>
              </w:tc>
              <w:tc>
                <w:tcPr>
                  <w:tcW w:w="1639" w:type="pct"/>
                  <w:tcMar>
                    <w:top w:w="0" w:type="dxa"/>
                    <w:left w:w="108" w:type="dxa"/>
                    <w:bottom w:w="0" w:type="dxa"/>
                    <w:right w:w="108" w:type="dxa"/>
                  </w:tcMar>
                  <w:vAlign w:val="center"/>
                </w:tcPr>
                <w:p w14:paraId="51430DE4" w14:textId="77777777" w:rsidR="00125EC5" w:rsidRDefault="00F35505">
                  <w:pPr>
                    <w:jc w:val="center"/>
                    <w:rPr>
                      <w:rFonts w:eastAsia="Arial"/>
                    </w:rPr>
                  </w:pPr>
                  <w:r>
                    <w:rPr>
                      <w:rFonts w:eastAsia="Arial"/>
                    </w:rPr>
                    <w:t>elliptic</w:t>
                  </w:r>
                </w:p>
              </w:tc>
              <w:tc>
                <w:tcPr>
                  <w:tcW w:w="1724" w:type="pct"/>
                  <w:tcMar>
                    <w:top w:w="0" w:type="dxa"/>
                    <w:left w:w="108" w:type="dxa"/>
                    <w:bottom w:w="0" w:type="dxa"/>
                    <w:right w:w="108" w:type="dxa"/>
                  </w:tcMar>
                  <w:vAlign w:val="center"/>
                </w:tcPr>
                <w:p w14:paraId="1478CD8E" w14:textId="77777777" w:rsidR="00125EC5" w:rsidRDefault="00F35505">
                  <w:pPr>
                    <w:jc w:val="center"/>
                    <w:rPr>
                      <w:rFonts w:eastAsia="Arial"/>
                    </w:rPr>
                  </w:pPr>
                  <w:r>
                    <w:rPr>
                      <w:rFonts w:eastAsia="Arial"/>
                    </w:rPr>
                    <w:t>circular</w:t>
                  </w:r>
                </w:p>
              </w:tc>
            </w:tr>
          </w:tbl>
          <w:p w14:paraId="388D67F5" w14:textId="77777777" w:rsidR="00125EC5" w:rsidRDefault="00125EC5"/>
        </w:tc>
      </w:tr>
    </w:tbl>
    <w:p w14:paraId="7B4C2E66" w14:textId="77777777" w:rsidR="00125EC5" w:rsidRDefault="00125EC5">
      <w:pPr>
        <w:keepLines/>
      </w:pPr>
    </w:p>
    <w:p w14:paraId="349CF25F" w14:textId="77777777" w:rsidR="00125EC5" w:rsidRDefault="00125EC5">
      <w:pPr>
        <w:keepLines/>
      </w:pPr>
    </w:p>
    <w:tbl>
      <w:tblPr>
        <w:tblW w:w="0" w:type="auto"/>
        <w:tblLook w:val="0600" w:firstRow="0" w:lastRow="0" w:firstColumn="0" w:lastColumn="0" w:noHBand="1" w:noVBand="1"/>
      </w:tblPr>
      <w:tblGrid>
        <w:gridCol w:w="9986"/>
      </w:tblGrid>
      <w:tr w:rsidR="00125EC5" w14:paraId="3BC40C77" w14:textId="77777777">
        <w:tc>
          <w:tcPr>
            <w:tcW w:w="9986" w:type="dxa"/>
          </w:tcPr>
          <w:p w14:paraId="040AEEF9" w14:textId="77777777" w:rsidR="00125EC5" w:rsidRDefault="00F35505">
            <w:pPr>
              <w:keepNext/>
              <w:keepLines/>
            </w:pPr>
            <w:r>
              <w:rPr>
                <w:u w:val="single"/>
              </w:rPr>
              <w:lastRenderedPageBreak/>
              <w:t>Ad. 25: Petal: number of notches on margin</w:t>
            </w:r>
          </w:p>
          <w:p w14:paraId="327E6C5F" w14:textId="77777777" w:rsidR="00125EC5" w:rsidRDefault="00125EC5">
            <w:pPr>
              <w:keepNext/>
              <w:keepLines/>
            </w:pPr>
          </w:p>
          <w:tbl>
            <w:tblPr>
              <w:tblW w:w="5000" w:type="pct"/>
              <w:tblLook w:val="0600" w:firstRow="0" w:lastRow="0" w:firstColumn="0" w:lastColumn="0" w:noHBand="1" w:noVBand="1"/>
            </w:tblPr>
            <w:tblGrid>
              <w:gridCol w:w="3366"/>
              <w:gridCol w:w="3366"/>
              <w:gridCol w:w="3038"/>
            </w:tblGrid>
            <w:tr w:rsidR="00125EC5" w14:paraId="2A4CBE08" w14:textId="77777777">
              <w:trPr>
                <w:divId w:val="1"/>
              </w:trPr>
              <w:tc>
                <w:tcPr>
                  <w:tcW w:w="0" w:type="auto"/>
                  <w:vAlign w:val="center"/>
                </w:tcPr>
                <w:p w14:paraId="37104EE8" w14:textId="77777777" w:rsidR="00125EC5" w:rsidRDefault="00000000">
                  <w:pPr>
                    <w:jc w:val="center"/>
                    <w:divId w:val="2"/>
                  </w:pPr>
                  <w:r>
                    <w:pict w14:anchorId="20D896E9">
                      <v:shape id="_x0000_i1042" type="#_x0000_t75" style="width:142.5pt;height:151.5pt" o:bordertopcolor="this" o:borderleftcolor="this" o:borderbottomcolor="this" o:borderrightcolor="this">
                        <v:imagedata r:id="rId47" o:title=""/>
                      </v:shape>
                    </w:pict>
                  </w:r>
                </w:p>
              </w:tc>
              <w:tc>
                <w:tcPr>
                  <w:tcW w:w="0" w:type="auto"/>
                  <w:vAlign w:val="center"/>
                </w:tcPr>
                <w:p w14:paraId="07AFDE52" w14:textId="77777777" w:rsidR="00125EC5" w:rsidRDefault="00000000">
                  <w:pPr>
                    <w:jc w:val="center"/>
                    <w:divId w:val="3"/>
                  </w:pPr>
                  <w:r>
                    <w:pict w14:anchorId="30222137">
                      <v:shape id="_x0000_i1043" type="#_x0000_t75" style="width:142.5pt;height:151.5pt" o:bordertopcolor="this" o:borderleftcolor="this" o:borderbottomcolor="this" o:borderrightcolor="this">
                        <v:imagedata r:id="rId48" o:title=""/>
                      </v:shape>
                    </w:pict>
                  </w:r>
                </w:p>
              </w:tc>
              <w:tc>
                <w:tcPr>
                  <w:tcW w:w="0" w:type="auto"/>
                  <w:vAlign w:val="center"/>
                </w:tcPr>
                <w:p w14:paraId="00F0A092" w14:textId="77777777" w:rsidR="00125EC5" w:rsidRDefault="00000000">
                  <w:pPr>
                    <w:jc w:val="center"/>
                    <w:divId w:val="4"/>
                  </w:pPr>
                  <w:r>
                    <w:pict w14:anchorId="28611A24">
                      <v:shape id="_x0000_i1044" type="#_x0000_t75" style="width:127.5pt;height:151.5pt" o:bordertopcolor="this" o:borderleftcolor="this" o:borderbottomcolor="this" o:borderrightcolor="this">
                        <v:imagedata r:id="rId49" o:title=""/>
                      </v:shape>
                    </w:pict>
                  </w:r>
                </w:p>
              </w:tc>
            </w:tr>
            <w:tr w:rsidR="00125EC5" w14:paraId="2116B09C" w14:textId="77777777">
              <w:trPr>
                <w:divId w:val="1"/>
              </w:trPr>
              <w:tc>
                <w:tcPr>
                  <w:tcW w:w="0" w:type="auto"/>
                  <w:vAlign w:val="center"/>
                </w:tcPr>
                <w:p w14:paraId="5D230D33" w14:textId="77777777" w:rsidR="00125EC5" w:rsidRDefault="00F35505">
                  <w:pPr>
                    <w:jc w:val="center"/>
                    <w:divId w:val="5"/>
                  </w:pPr>
                  <w:r>
                    <w:t>1</w:t>
                  </w:r>
                </w:p>
              </w:tc>
              <w:tc>
                <w:tcPr>
                  <w:tcW w:w="0" w:type="auto"/>
                  <w:vAlign w:val="center"/>
                </w:tcPr>
                <w:p w14:paraId="24BE5022" w14:textId="77777777" w:rsidR="00125EC5" w:rsidRDefault="00F35505">
                  <w:pPr>
                    <w:jc w:val="center"/>
                    <w:divId w:val="6"/>
                  </w:pPr>
                  <w:r>
                    <w:t>2</w:t>
                  </w:r>
                </w:p>
              </w:tc>
              <w:tc>
                <w:tcPr>
                  <w:tcW w:w="0" w:type="auto"/>
                  <w:vAlign w:val="center"/>
                </w:tcPr>
                <w:p w14:paraId="3414E80B" w14:textId="77777777" w:rsidR="00125EC5" w:rsidRDefault="00F35505">
                  <w:pPr>
                    <w:jc w:val="center"/>
                    <w:divId w:val="7"/>
                  </w:pPr>
                  <w:r>
                    <w:t>3</w:t>
                  </w:r>
                </w:p>
              </w:tc>
            </w:tr>
            <w:tr w:rsidR="00125EC5" w14:paraId="3D52A1E4" w14:textId="77777777">
              <w:trPr>
                <w:divId w:val="1"/>
              </w:trPr>
              <w:tc>
                <w:tcPr>
                  <w:tcW w:w="0" w:type="auto"/>
                  <w:vAlign w:val="center"/>
                </w:tcPr>
                <w:p w14:paraId="7E821680" w14:textId="77777777" w:rsidR="00125EC5" w:rsidRDefault="00F35505">
                  <w:pPr>
                    <w:jc w:val="center"/>
                    <w:divId w:val="8"/>
                  </w:pPr>
                  <w:r>
                    <w:t>absent or few</w:t>
                  </w:r>
                </w:p>
              </w:tc>
              <w:tc>
                <w:tcPr>
                  <w:tcW w:w="0" w:type="auto"/>
                  <w:vAlign w:val="center"/>
                </w:tcPr>
                <w:p w14:paraId="5FA637CA" w14:textId="77777777" w:rsidR="00125EC5" w:rsidRDefault="00F35505">
                  <w:pPr>
                    <w:jc w:val="center"/>
                    <w:divId w:val="9"/>
                  </w:pPr>
                  <w:r>
                    <w:t>medium</w:t>
                  </w:r>
                </w:p>
              </w:tc>
              <w:tc>
                <w:tcPr>
                  <w:tcW w:w="0" w:type="auto"/>
                  <w:vAlign w:val="center"/>
                </w:tcPr>
                <w:p w14:paraId="06B73400" w14:textId="77777777" w:rsidR="00125EC5" w:rsidRDefault="00F35505">
                  <w:pPr>
                    <w:jc w:val="center"/>
                    <w:divId w:val="10"/>
                  </w:pPr>
                  <w:r>
                    <w:t>many</w:t>
                  </w:r>
                </w:p>
              </w:tc>
            </w:tr>
          </w:tbl>
          <w:p w14:paraId="26198305" w14:textId="77777777" w:rsidR="00125EC5" w:rsidRDefault="00125EC5"/>
        </w:tc>
      </w:tr>
    </w:tbl>
    <w:p w14:paraId="6B1F0D2A" w14:textId="77777777" w:rsidR="00125EC5" w:rsidRDefault="00125EC5">
      <w:pPr>
        <w:keepLines/>
      </w:pPr>
    </w:p>
    <w:p w14:paraId="2148FF98" w14:textId="77777777" w:rsidR="00125EC5" w:rsidRDefault="00125EC5">
      <w:pPr>
        <w:keepLines/>
      </w:pPr>
    </w:p>
    <w:tbl>
      <w:tblPr>
        <w:tblW w:w="0" w:type="auto"/>
        <w:tblLook w:val="0600" w:firstRow="0" w:lastRow="0" w:firstColumn="0" w:lastColumn="0" w:noHBand="1" w:noVBand="1"/>
      </w:tblPr>
      <w:tblGrid>
        <w:gridCol w:w="9986"/>
      </w:tblGrid>
      <w:tr w:rsidR="00125EC5" w14:paraId="5F3E5E75" w14:textId="77777777">
        <w:tc>
          <w:tcPr>
            <w:tcW w:w="9986" w:type="dxa"/>
          </w:tcPr>
          <w:p w14:paraId="08821D19" w14:textId="77777777" w:rsidR="00125EC5" w:rsidRDefault="00F35505">
            <w:pPr>
              <w:keepNext/>
              <w:keepLines/>
            </w:pPr>
            <w:r>
              <w:rPr>
                <w:u w:val="single"/>
              </w:rPr>
              <w:t>Ad. 27: Anther: intensity of red color</w:t>
            </w:r>
          </w:p>
          <w:p w14:paraId="02A30860" w14:textId="77777777" w:rsidR="00125EC5" w:rsidRDefault="00125EC5">
            <w:pPr>
              <w:keepNext/>
              <w:keepLines/>
            </w:pPr>
          </w:p>
          <w:p w14:paraId="4384F882" w14:textId="77777777" w:rsidR="00125EC5" w:rsidRDefault="00F35505">
            <w:pPr>
              <w:pStyle w:val="BodyText"/>
              <w:keepNext/>
              <w:keepLines/>
              <w:jc w:val="left"/>
              <w:divId w:val="1"/>
            </w:pPr>
            <w:r>
              <w:t>Observations should be made before dehiscence.</w:t>
            </w:r>
          </w:p>
        </w:tc>
      </w:tr>
    </w:tbl>
    <w:p w14:paraId="76BA8711" w14:textId="77777777" w:rsidR="00125EC5" w:rsidRDefault="00125EC5">
      <w:pPr>
        <w:keepLines/>
      </w:pPr>
    </w:p>
    <w:p w14:paraId="6CDC8BD6" w14:textId="77777777" w:rsidR="00125EC5" w:rsidRDefault="00125EC5">
      <w:pPr>
        <w:keepLines/>
      </w:pPr>
    </w:p>
    <w:tbl>
      <w:tblPr>
        <w:tblW w:w="0" w:type="auto"/>
        <w:tblLook w:val="0600" w:firstRow="0" w:lastRow="0" w:firstColumn="0" w:lastColumn="0" w:noHBand="1" w:noVBand="1"/>
      </w:tblPr>
      <w:tblGrid>
        <w:gridCol w:w="9986"/>
      </w:tblGrid>
      <w:tr w:rsidR="00125EC5" w14:paraId="6AC51728" w14:textId="77777777">
        <w:tc>
          <w:tcPr>
            <w:tcW w:w="9986" w:type="dxa"/>
          </w:tcPr>
          <w:p w14:paraId="63ED89E6" w14:textId="77777777" w:rsidR="00125EC5" w:rsidRDefault="00F35505">
            <w:pPr>
              <w:keepNext/>
              <w:keepLines/>
            </w:pPr>
            <w:r>
              <w:rPr>
                <w:u w:val="single"/>
              </w:rPr>
              <w:t>Ad. 31: Fruit: height</w:t>
            </w:r>
          </w:p>
          <w:p w14:paraId="2AD031D2" w14:textId="77777777" w:rsidR="00125EC5" w:rsidRDefault="00125EC5">
            <w:pPr>
              <w:keepNext/>
              <w:keepLines/>
            </w:pPr>
          </w:p>
          <w:p w14:paraId="10140309" w14:textId="77777777" w:rsidR="00125EC5" w:rsidRDefault="00000000">
            <w:pPr>
              <w:pStyle w:val="BodyText"/>
              <w:keepNext/>
              <w:keepLines/>
              <w:jc w:val="left"/>
              <w:divId w:val="1"/>
            </w:pPr>
            <w:r>
              <w:pict w14:anchorId="3034A4C8">
                <v:shape id="_x0000_i1045" type="#_x0000_t75" style="width:279.75pt;height:228pt" o:bordertopcolor="this" o:borderleftcolor="this" o:borderbottomcolor="this" o:borderrightcolor="this">
                  <v:imagedata r:id="rId50" o:title=""/>
                </v:shape>
              </w:pict>
            </w:r>
            <w:r w:rsidR="00F35505">
              <w:br/>
            </w:r>
            <w:r w:rsidR="00F35505">
              <w:br/>
              <w:t>a= Fruit: height</w:t>
            </w:r>
            <w:r w:rsidR="00F35505">
              <w:br/>
              <w:t>b= Fruit: diameter</w:t>
            </w:r>
            <w:r w:rsidR="00F35505">
              <w:br/>
              <w:t>a/b= Fruit: ratio height/diameter</w:t>
            </w:r>
            <w:r w:rsidR="00F35505">
              <w:br/>
              <w:t>c/b= Fruit: ratio width of core/diameter of fruit  </w:t>
            </w:r>
          </w:p>
        </w:tc>
      </w:tr>
    </w:tbl>
    <w:p w14:paraId="26163DCA" w14:textId="77777777" w:rsidR="00125EC5" w:rsidRDefault="00125EC5">
      <w:pPr>
        <w:keepLines/>
      </w:pPr>
    </w:p>
    <w:p w14:paraId="3E4D235C" w14:textId="77777777" w:rsidR="00125EC5" w:rsidRDefault="00125EC5">
      <w:pPr>
        <w:keepLines/>
      </w:pPr>
    </w:p>
    <w:tbl>
      <w:tblPr>
        <w:tblW w:w="0" w:type="auto"/>
        <w:tblLook w:val="0600" w:firstRow="0" w:lastRow="0" w:firstColumn="0" w:lastColumn="0" w:noHBand="1" w:noVBand="1"/>
      </w:tblPr>
      <w:tblGrid>
        <w:gridCol w:w="9986"/>
      </w:tblGrid>
      <w:tr w:rsidR="00125EC5" w14:paraId="53FD4AB0" w14:textId="77777777">
        <w:tc>
          <w:tcPr>
            <w:tcW w:w="9986" w:type="dxa"/>
          </w:tcPr>
          <w:p w14:paraId="30524402" w14:textId="77777777" w:rsidR="00125EC5" w:rsidRDefault="00F35505">
            <w:pPr>
              <w:keepNext/>
              <w:keepLines/>
            </w:pPr>
            <w:r>
              <w:rPr>
                <w:u w:val="single"/>
              </w:rPr>
              <w:t>Ad. 32: Fruit: diameter</w:t>
            </w:r>
          </w:p>
          <w:p w14:paraId="5F07D46B" w14:textId="77777777" w:rsidR="00125EC5" w:rsidRDefault="00125EC5">
            <w:pPr>
              <w:keepNext/>
              <w:keepLines/>
            </w:pPr>
          </w:p>
          <w:p w14:paraId="4A6D08F4" w14:textId="77777777" w:rsidR="00125EC5" w:rsidRDefault="00F35505">
            <w:pPr>
              <w:pStyle w:val="BodyText"/>
              <w:keepNext/>
              <w:keepLines/>
              <w:jc w:val="left"/>
              <w:divId w:val="3"/>
            </w:pPr>
            <w:r>
              <w:t>See Ad. 31</w:t>
            </w:r>
          </w:p>
        </w:tc>
      </w:tr>
    </w:tbl>
    <w:p w14:paraId="372717CE" w14:textId="77777777" w:rsidR="00125EC5" w:rsidRDefault="00125EC5">
      <w:pPr>
        <w:keepLines/>
      </w:pPr>
    </w:p>
    <w:p w14:paraId="71C919D1" w14:textId="77777777" w:rsidR="00125EC5" w:rsidRDefault="00125EC5">
      <w:pPr>
        <w:keepLines/>
      </w:pPr>
    </w:p>
    <w:tbl>
      <w:tblPr>
        <w:tblW w:w="0" w:type="auto"/>
        <w:tblLook w:val="0600" w:firstRow="0" w:lastRow="0" w:firstColumn="0" w:lastColumn="0" w:noHBand="1" w:noVBand="1"/>
      </w:tblPr>
      <w:tblGrid>
        <w:gridCol w:w="9986"/>
      </w:tblGrid>
      <w:tr w:rsidR="00125EC5" w14:paraId="100CF633" w14:textId="77777777">
        <w:tc>
          <w:tcPr>
            <w:tcW w:w="9986" w:type="dxa"/>
          </w:tcPr>
          <w:p w14:paraId="4AF05AEA" w14:textId="77777777" w:rsidR="00125EC5" w:rsidRDefault="00F35505">
            <w:pPr>
              <w:keepNext/>
              <w:keepLines/>
            </w:pPr>
            <w:r>
              <w:rPr>
                <w:u w:val="single"/>
              </w:rPr>
              <w:t>Ad. 33: Fruit: ratio height/diameter</w:t>
            </w:r>
          </w:p>
          <w:p w14:paraId="01DCA3BF" w14:textId="77777777" w:rsidR="00125EC5" w:rsidRDefault="00125EC5">
            <w:pPr>
              <w:keepNext/>
              <w:keepLines/>
            </w:pPr>
          </w:p>
          <w:p w14:paraId="0882769C" w14:textId="77777777" w:rsidR="00125EC5" w:rsidRDefault="00F35505">
            <w:pPr>
              <w:pStyle w:val="BodyText"/>
              <w:keepNext/>
              <w:keepLines/>
              <w:jc w:val="left"/>
              <w:divId w:val="3"/>
            </w:pPr>
            <w:r>
              <w:t>See Ad. 31</w:t>
            </w:r>
          </w:p>
        </w:tc>
      </w:tr>
    </w:tbl>
    <w:p w14:paraId="5C4DBD7C" w14:textId="77777777" w:rsidR="00125EC5" w:rsidRDefault="00125EC5">
      <w:pPr>
        <w:keepLines/>
      </w:pPr>
    </w:p>
    <w:p w14:paraId="2D6B2D21" w14:textId="77777777" w:rsidR="00125EC5" w:rsidRDefault="00125EC5">
      <w:pPr>
        <w:keepLines/>
      </w:pPr>
    </w:p>
    <w:tbl>
      <w:tblPr>
        <w:tblW w:w="0" w:type="auto"/>
        <w:tblLook w:val="0600" w:firstRow="0" w:lastRow="0" w:firstColumn="0" w:lastColumn="0" w:noHBand="1" w:noVBand="1"/>
      </w:tblPr>
      <w:tblGrid>
        <w:gridCol w:w="9986"/>
      </w:tblGrid>
      <w:tr w:rsidR="00125EC5" w14:paraId="08A32A6E" w14:textId="77777777">
        <w:tc>
          <w:tcPr>
            <w:tcW w:w="9986" w:type="dxa"/>
          </w:tcPr>
          <w:p w14:paraId="03AF1C84" w14:textId="77777777" w:rsidR="00125EC5" w:rsidRDefault="00F35505">
            <w:pPr>
              <w:keepNext/>
              <w:keepLines/>
            </w:pPr>
            <w:r>
              <w:rPr>
                <w:u w:val="single"/>
              </w:rPr>
              <w:lastRenderedPageBreak/>
              <w:t>Ad. 34: Fruit: shape in lateral view</w:t>
            </w:r>
          </w:p>
          <w:p w14:paraId="6FE5990A" w14:textId="77777777" w:rsidR="00125EC5" w:rsidRDefault="00125EC5">
            <w:pPr>
              <w:keepNext/>
              <w:keepLines/>
            </w:pPr>
          </w:p>
          <w:tbl>
            <w:tblPr>
              <w:tblW w:w="0" w:type="auto"/>
              <w:jc w:val="center"/>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1245"/>
              <w:gridCol w:w="285"/>
              <w:gridCol w:w="2256"/>
              <w:gridCol w:w="2276"/>
              <w:gridCol w:w="2166"/>
            </w:tblGrid>
            <w:tr w:rsidR="00125EC5" w14:paraId="39DA8E70" w14:textId="77777777">
              <w:trPr>
                <w:divId w:val="2"/>
                <w:trHeight w:val="165"/>
                <w:jc w:val="center"/>
              </w:trPr>
              <w:tc>
                <w:tcPr>
                  <w:tcW w:w="1245" w:type="dxa"/>
                  <w:tcBorders>
                    <w:top w:val="none" w:sz="0" w:space="0" w:color="C0C0C0"/>
                    <w:left w:val="none" w:sz="0" w:space="0" w:color="C0C0C0"/>
                  </w:tcBorders>
                  <w:tcMar>
                    <w:top w:w="0" w:type="dxa"/>
                    <w:left w:w="108" w:type="dxa"/>
                    <w:bottom w:w="0" w:type="dxa"/>
                    <w:right w:w="108" w:type="dxa"/>
                  </w:tcMar>
                </w:tcPr>
                <w:p w14:paraId="562D1176" w14:textId="77777777" w:rsidR="00125EC5" w:rsidRDefault="00F35505">
                  <w:pPr>
                    <w:rPr>
                      <w:rFonts w:eastAsia="Arial"/>
                    </w:rPr>
                  </w:pPr>
                  <w:r>
                    <w:rPr>
                      <w:rFonts w:eastAsia="Arial"/>
                    </w:rPr>
                    <w:t> </w:t>
                  </w:r>
                </w:p>
              </w:tc>
              <w:tc>
                <w:tcPr>
                  <w:tcW w:w="285" w:type="dxa"/>
                  <w:tcBorders>
                    <w:top w:val="none" w:sz="0" w:space="0" w:color="C0C0C0"/>
                    <w:right w:val="single" w:sz="8" w:space="0" w:color="auto"/>
                  </w:tcBorders>
                  <w:tcMar>
                    <w:top w:w="0" w:type="dxa"/>
                    <w:left w:w="108" w:type="dxa"/>
                    <w:bottom w:w="0" w:type="dxa"/>
                    <w:right w:w="108" w:type="dxa"/>
                  </w:tcMar>
                </w:tcPr>
                <w:p w14:paraId="1A03CD63" w14:textId="77777777" w:rsidR="00125EC5" w:rsidRDefault="00F35505">
                  <w:pPr>
                    <w:rPr>
                      <w:rFonts w:eastAsia="Arial"/>
                    </w:rPr>
                  </w:pPr>
                  <w:r>
                    <w:rPr>
                      <w:rFonts w:eastAsia="Arial"/>
                    </w:rPr>
                    <w:t> </w:t>
                  </w:r>
                </w:p>
              </w:tc>
              <w:tc>
                <w:tcPr>
                  <w:tcW w:w="5265" w:type="dxa"/>
                  <w:gridSpan w:val="3"/>
                  <w:tcBorders>
                    <w:top w:val="single" w:sz="8" w:space="0" w:color="auto"/>
                    <w:bottom w:val="single" w:sz="8" w:space="0" w:color="auto"/>
                    <w:right w:val="single" w:sz="8" w:space="0" w:color="auto"/>
                  </w:tcBorders>
                  <w:tcMar>
                    <w:top w:w="0" w:type="dxa"/>
                    <w:left w:w="108" w:type="dxa"/>
                    <w:bottom w:w="0" w:type="dxa"/>
                    <w:right w:w="108" w:type="dxa"/>
                  </w:tcMar>
                </w:tcPr>
                <w:p w14:paraId="1EEB0990" w14:textId="77777777" w:rsidR="00125EC5" w:rsidRDefault="00F35505">
                  <w:pPr>
                    <w:jc w:val="center"/>
                    <w:rPr>
                      <w:rFonts w:eastAsia="Arial"/>
                    </w:rPr>
                  </w:pPr>
                  <w:r>
                    <w:rPr>
                      <w:rFonts w:eastAsia="Arial"/>
                    </w:rPr>
                    <w:t>←           broadest part        →</w:t>
                  </w:r>
                </w:p>
              </w:tc>
            </w:tr>
            <w:tr w:rsidR="00125EC5" w14:paraId="154976D6" w14:textId="77777777">
              <w:trPr>
                <w:divId w:val="2"/>
                <w:trHeight w:val="165"/>
                <w:jc w:val="center"/>
              </w:trPr>
              <w:tc>
                <w:tcPr>
                  <w:tcW w:w="1245" w:type="dxa"/>
                  <w:tcBorders>
                    <w:left w:val="none" w:sz="0" w:space="0" w:color="C0C0C0"/>
                    <w:bottom w:val="single" w:sz="8" w:space="0" w:color="auto"/>
                  </w:tcBorders>
                  <w:tcMar>
                    <w:top w:w="0" w:type="dxa"/>
                    <w:left w:w="108" w:type="dxa"/>
                    <w:bottom w:w="0" w:type="dxa"/>
                    <w:right w:w="108" w:type="dxa"/>
                  </w:tcMar>
                </w:tcPr>
                <w:p w14:paraId="10973036" w14:textId="77777777" w:rsidR="00125EC5" w:rsidRDefault="00F35505">
                  <w:pPr>
                    <w:rPr>
                      <w:rFonts w:eastAsia="Arial"/>
                    </w:rPr>
                  </w:pPr>
                  <w:r>
                    <w:rPr>
                      <w:rFonts w:eastAsia="Arial"/>
                    </w:rPr>
                    <w:t> </w:t>
                  </w:r>
                </w:p>
              </w:tc>
              <w:tc>
                <w:tcPr>
                  <w:tcW w:w="285" w:type="dxa"/>
                  <w:tcBorders>
                    <w:right w:val="single" w:sz="8" w:space="0" w:color="auto"/>
                  </w:tcBorders>
                  <w:tcMar>
                    <w:top w:w="0" w:type="dxa"/>
                    <w:left w:w="108" w:type="dxa"/>
                    <w:bottom w:w="0" w:type="dxa"/>
                    <w:right w:w="108" w:type="dxa"/>
                  </w:tcMar>
                </w:tcPr>
                <w:p w14:paraId="13215313" w14:textId="77777777" w:rsidR="00125EC5" w:rsidRDefault="00F35505">
                  <w:pPr>
                    <w:rPr>
                      <w:rFonts w:eastAsia="Arial"/>
                    </w:rPr>
                  </w:pPr>
                  <w:r>
                    <w:rPr>
                      <w:rFonts w:eastAsia="Arial"/>
                    </w:rPr>
                    <w:t> </w:t>
                  </w:r>
                </w:p>
              </w:tc>
              <w:tc>
                <w:tcPr>
                  <w:tcW w:w="1710" w:type="dxa"/>
                  <w:tcBorders>
                    <w:bottom w:val="single" w:sz="8" w:space="0" w:color="auto"/>
                    <w:right w:val="single" w:sz="8" w:space="0" w:color="auto"/>
                  </w:tcBorders>
                  <w:tcMar>
                    <w:top w:w="0" w:type="dxa"/>
                    <w:left w:w="108" w:type="dxa"/>
                    <w:bottom w:w="0" w:type="dxa"/>
                    <w:right w:w="108" w:type="dxa"/>
                  </w:tcMar>
                </w:tcPr>
                <w:p w14:paraId="007CB003" w14:textId="77777777" w:rsidR="00125EC5" w:rsidRDefault="00F35505">
                  <w:pPr>
                    <w:jc w:val="center"/>
                    <w:rPr>
                      <w:rFonts w:eastAsia="Arial"/>
                    </w:rPr>
                  </w:pPr>
                  <w:r>
                    <w:rPr>
                      <w:rFonts w:eastAsia="Arial"/>
                    </w:rPr>
                    <w:t>below middle</w:t>
                  </w:r>
                </w:p>
              </w:tc>
              <w:tc>
                <w:tcPr>
                  <w:tcW w:w="1695" w:type="dxa"/>
                  <w:tcBorders>
                    <w:top w:val="single" w:sz="8" w:space="0" w:color="auto"/>
                    <w:bottom w:val="single" w:sz="8" w:space="0" w:color="auto"/>
                    <w:right w:val="single" w:sz="8" w:space="0" w:color="auto"/>
                  </w:tcBorders>
                  <w:tcMar>
                    <w:top w:w="0" w:type="dxa"/>
                    <w:left w:w="108" w:type="dxa"/>
                    <w:bottom w:w="0" w:type="dxa"/>
                    <w:right w:w="108" w:type="dxa"/>
                  </w:tcMar>
                </w:tcPr>
                <w:p w14:paraId="4A7907BB" w14:textId="77777777" w:rsidR="00125EC5" w:rsidRDefault="00F35505">
                  <w:pPr>
                    <w:jc w:val="center"/>
                    <w:rPr>
                      <w:rFonts w:eastAsia="Arial"/>
                    </w:rPr>
                  </w:pPr>
                  <w:r>
                    <w:rPr>
                      <w:rFonts w:eastAsia="Arial"/>
                    </w:rPr>
                    <w:t>at middle</w:t>
                  </w:r>
                </w:p>
              </w:tc>
              <w:tc>
                <w:tcPr>
                  <w:tcW w:w="1860" w:type="dxa"/>
                  <w:tcBorders>
                    <w:top w:val="single" w:sz="8" w:space="0" w:color="auto"/>
                    <w:bottom w:val="single" w:sz="8" w:space="0" w:color="auto"/>
                    <w:right w:val="single" w:sz="8" w:space="0" w:color="auto"/>
                  </w:tcBorders>
                  <w:tcMar>
                    <w:top w:w="0" w:type="dxa"/>
                    <w:left w:w="108" w:type="dxa"/>
                    <w:bottom w:w="0" w:type="dxa"/>
                    <w:right w:w="108" w:type="dxa"/>
                  </w:tcMar>
                </w:tcPr>
                <w:p w14:paraId="202A63F5" w14:textId="77777777" w:rsidR="00125EC5" w:rsidRDefault="00F35505">
                  <w:pPr>
                    <w:jc w:val="center"/>
                    <w:rPr>
                      <w:rFonts w:eastAsia="Arial"/>
                    </w:rPr>
                  </w:pPr>
                  <w:r>
                    <w:rPr>
                      <w:rFonts w:eastAsia="Arial"/>
                    </w:rPr>
                    <w:t>above middle</w:t>
                  </w:r>
                </w:p>
              </w:tc>
            </w:tr>
            <w:tr w:rsidR="00125EC5" w14:paraId="0E326948" w14:textId="77777777">
              <w:trPr>
                <w:divId w:val="2"/>
                <w:trHeight w:val="165"/>
                <w:jc w:val="center"/>
              </w:trPr>
              <w:tc>
                <w:tcPr>
                  <w:tcW w:w="1245" w:type="dxa"/>
                  <w:tcBorders>
                    <w:left w:val="single" w:sz="8" w:space="0" w:color="auto"/>
                    <w:bottom w:val="single" w:sz="8" w:space="0" w:color="auto"/>
                    <w:right w:val="single" w:sz="8" w:space="0" w:color="auto"/>
                  </w:tcBorders>
                  <w:tcMar>
                    <w:top w:w="0" w:type="dxa"/>
                    <w:left w:w="28" w:type="dxa"/>
                    <w:bottom w:w="0" w:type="dxa"/>
                    <w:right w:w="28" w:type="dxa"/>
                  </w:tcMar>
                </w:tcPr>
                <w:p w14:paraId="3E60B87F" w14:textId="77777777" w:rsidR="00125EC5" w:rsidRDefault="00F35505">
                  <w:pPr>
                    <w:rPr>
                      <w:rFonts w:eastAsia="Arial"/>
                    </w:rPr>
                  </w:pPr>
                  <w:r>
                    <w:rPr>
                      <w:rFonts w:eastAsia="Arial"/>
                    </w:rPr>
                    <w:t>ratio length/width</w:t>
                  </w:r>
                </w:p>
              </w:tc>
              <w:tc>
                <w:tcPr>
                  <w:tcW w:w="285" w:type="dxa"/>
                  <w:tcMar>
                    <w:top w:w="0" w:type="dxa"/>
                    <w:left w:w="108" w:type="dxa"/>
                    <w:bottom w:w="0" w:type="dxa"/>
                    <w:right w:w="108" w:type="dxa"/>
                  </w:tcMar>
                </w:tcPr>
                <w:p w14:paraId="1F92C84A" w14:textId="77777777" w:rsidR="00125EC5" w:rsidRDefault="00F35505">
                  <w:pPr>
                    <w:rPr>
                      <w:rFonts w:eastAsia="Arial"/>
                    </w:rPr>
                  </w:pPr>
                  <w:r>
                    <w:rPr>
                      <w:rFonts w:eastAsia="Arial"/>
                    </w:rPr>
                    <w:t> </w:t>
                  </w:r>
                </w:p>
              </w:tc>
              <w:tc>
                <w:tcPr>
                  <w:tcW w:w="1710" w:type="dxa"/>
                  <w:tcBorders>
                    <w:bottom w:val="single" w:sz="8" w:space="0" w:color="auto"/>
                  </w:tcBorders>
                  <w:tcMar>
                    <w:top w:w="0" w:type="dxa"/>
                    <w:left w:w="108" w:type="dxa"/>
                    <w:bottom w:w="0" w:type="dxa"/>
                    <w:right w:w="108" w:type="dxa"/>
                  </w:tcMar>
                </w:tcPr>
                <w:p w14:paraId="5D1A84CA" w14:textId="77777777" w:rsidR="00125EC5" w:rsidRDefault="00F35505">
                  <w:pPr>
                    <w:rPr>
                      <w:rFonts w:eastAsia="Arial"/>
                    </w:rPr>
                  </w:pPr>
                  <w:r>
                    <w:rPr>
                      <w:rFonts w:eastAsia="Arial"/>
                    </w:rPr>
                    <w:t> </w:t>
                  </w:r>
                </w:p>
              </w:tc>
              <w:tc>
                <w:tcPr>
                  <w:tcW w:w="1695" w:type="dxa"/>
                  <w:tcBorders>
                    <w:bottom w:val="single" w:sz="8" w:space="0" w:color="auto"/>
                  </w:tcBorders>
                  <w:tcMar>
                    <w:top w:w="0" w:type="dxa"/>
                    <w:left w:w="108" w:type="dxa"/>
                    <w:bottom w:w="0" w:type="dxa"/>
                    <w:right w:w="108" w:type="dxa"/>
                  </w:tcMar>
                </w:tcPr>
                <w:p w14:paraId="5D652547" w14:textId="77777777" w:rsidR="00125EC5" w:rsidRDefault="00F35505">
                  <w:pPr>
                    <w:rPr>
                      <w:rFonts w:eastAsia="Arial"/>
                    </w:rPr>
                  </w:pPr>
                  <w:r>
                    <w:rPr>
                      <w:rFonts w:eastAsia="Arial"/>
                    </w:rPr>
                    <w:t> </w:t>
                  </w:r>
                </w:p>
              </w:tc>
              <w:tc>
                <w:tcPr>
                  <w:tcW w:w="1860" w:type="dxa"/>
                  <w:tcBorders>
                    <w:bottom w:val="single" w:sz="8" w:space="0" w:color="auto"/>
                    <w:right w:val="none" w:sz="0" w:space="0" w:color="C0C0C0"/>
                  </w:tcBorders>
                  <w:tcMar>
                    <w:top w:w="0" w:type="dxa"/>
                    <w:left w:w="108" w:type="dxa"/>
                    <w:bottom w:w="0" w:type="dxa"/>
                    <w:right w:w="108" w:type="dxa"/>
                  </w:tcMar>
                </w:tcPr>
                <w:p w14:paraId="0C540437" w14:textId="77777777" w:rsidR="00125EC5" w:rsidRDefault="00F35505">
                  <w:pPr>
                    <w:rPr>
                      <w:rFonts w:eastAsia="Arial"/>
                    </w:rPr>
                  </w:pPr>
                  <w:r>
                    <w:rPr>
                      <w:rFonts w:eastAsia="Arial"/>
                    </w:rPr>
                    <w:t> </w:t>
                  </w:r>
                </w:p>
              </w:tc>
            </w:tr>
            <w:tr w:rsidR="00125EC5" w14:paraId="7819488C" w14:textId="77777777">
              <w:trPr>
                <w:divId w:val="2"/>
                <w:trHeight w:val="2070"/>
                <w:jc w:val="center"/>
              </w:trPr>
              <w:tc>
                <w:tcPr>
                  <w:tcW w:w="1245" w:type="dxa"/>
                  <w:tcBorders>
                    <w:left w:val="single" w:sz="8" w:space="0" w:color="auto"/>
                  </w:tcBorders>
                  <w:tcMar>
                    <w:top w:w="0" w:type="dxa"/>
                    <w:left w:w="108" w:type="dxa"/>
                    <w:bottom w:w="0" w:type="dxa"/>
                    <w:right w:w="108" w:type="dxa"/>
                  </w:tcMar>
                  <w:vAlign w:val="center"/>
                </w:tcPr>
                <w:p w14:paraId="3EFDA495" w14:textId="77777777" w:rsidR="00125EC5" w:rsidRDefault="00F35505">
                  <w:pPr>
                    <w:rPr>
                      <w:rFonts w:eastAsia="Arial"/>
                    </w:rPr>
                  </w:pPr>
                  <w:r>
                    <w:rPr>
                      <w:rFonts w:eastAsia="Arial"/>
                    </w:rPr>
                    <w:t>high</w:t>
                  </w:r>
                </w:p>
              </w:tc>
              <w:tc>
                <w:tcPr>
                  <w:tcW w:w="285" w:type="dxa"/>
                  <w:tcBorders>
                    <w:left w:val="single" w:sz="8" w:space="0" w:color="auto"/>
                  </w:tcBorders>
                  <w:tcMar>
                    <w:top w:w="0" w:type="dxa"/>
                    <w:left w:w="108" w:type="dxa"/>
                    <w:bottom w:w="0" w:type="dxa"/>
                    <w:right w:w="108" w:type="dxa"/>
                  </w:tcMar>
                </w:tcPr>
                <w:p w14:paraId="239FAF2A" w14:textId="77777777" w:rsidR="00125EC5" w:rsidRDefault="00F35505">
                  <w:pPr>
                    <w:rPr>
                      <w:rFonts w:eastAsia="Arial"/>
                    </w:rPr>
                  </w:pPr>
                  <w:r>
                    <w:rPr>
                      <w:rFonts w:eastAsia="Arial"/>
                    </w:rPr>
                    <w:t> </w:t>
                  </w:r>
                </w:p>
              </w:tc>
              <w:tc>
                <w:tcPr>
                  <w:tcW w:w="1710" w:type="dxa"/>
                  <w:tcBorders>
                    <w:left w:val="single" w:sz="8" w:space="0" w:color="auto"/>
                    <w:bottom w:val="single" w:sz="8" w:space="0" w:color="auto"/>
                    <w:right w:val="single" w:sz="8" w:space="0" w:color="auto"/>
                  </w:tcBorders>
                  <w:tcMar>
                    <w:top w:w="0" w:type="dxa"/>
                    <w:left w:w="108" w:type="dxa"/>
                    <w:bottom w:w="0" w:type="dxa"/>
                    <w:right w:w="108" w:type="dxa"/>
                  </w:tcMar>
                </w:tcPr>
                <w:p w14:paraId="400F993A" w14:textId="77777777" w:rsidR="00125EC5" w:rsidRDefault="00F35505">
                  <w:pPr>
                    <w:rPr>
                      <w:rFonts w:eastAsia="Arial"/>
                    </w:rPr>
                  </w:pPr>
                  <w:r>
                    <w:rPr>
                      <w:rFonts w:eastAsia="Arial"/>
                    </w:rPr>
                    <w:t> </w:t>
                  </w:r>
                </w:p>
              </w:tc>
              <w:tc>
                <w:tcPr>
                  <w:tcW w:w="1695" w:type="dxa"/>
                  <w:tcBorders>
                    <w:bottom w:val="single" w:sz="8" w:space="0" w:color="auto"/>
                    <w:right w:val="single" w:sz="8" w:space="0" w:color="auto"/>
                  </w:tcBorders>
                  <w:tcMar>
                    <w:top w:w="0" w:type="dxa"/>
                    <w:left w:w="108" w:type="dxa"/>
                    <w:bottom w:w="0" w:type="dxa"/>
                    <w:right w:w="108" w:type="dxa"/>
                  </w:tcMar>
                  <w:vAlign w:val="center"/>
                </w:tcPr>
                <w:p w14:paraId="31761E0A" w14:textId="77777777" w:rsidR="00125EC5" w:rsidRDefault="00000000">
                  <w:pPr>
                    <w:jc w:val="center"/>
                    <w:rPr>
                      <w:rFonts w:eastAsia="Arial"/>
                    </w:rPr>
                  </w:pPr>
                  <w:r>
                    <w:pict w14:anchorId="6EA24DFE">
                      <v:shape id="_x0000_i1046" type="#_x0000_t75" style="width:87.75pt;height:116.25pt" o:bordertopcolor="this" o:borderleftcolor="this" o:borderbottomcolor="this" o:borderrightcolor="this">
                        <v:imagedata r:id="rId51" o:title=""/>
                      </v:shape>
                    </w:pict>
                  </w:r>
                  <w:r w:rsidR="00F35505">
                    <w:rPr>
                      <w:rFonts w:eastAsia="Arial"/>
                    </w:rPr>
                    <w:br/>
                    <w:t>2</w:t>
                  </w:r>
                  <w:r w:rsidR="00F35505">
                    <w:rPr>
                      <w:rFonts w:eastAsia="Arial"/>
                    </w:rPr>
                    <w:br/>
                    <w:t>narrow elliptic</w:t>
                  </w:r>
                </w:p>
              </w:tc>
              <w:tc>
                <w:tcPr>
                  <w:tcW w:w="1860" w:type="dxa"/>
                  <w:tcBorders>
                    <w:bottom w:val="single" w:sz="8" w:space="0" w:color="auto"/>
                    <w:right w:val="single" w:sz="8" w:space="0" w:color="auto"/>
                  </w:tcBorders>
                  <w:tcMar>
                    <w:top w:w="0" w:type="dxa"/>
                    <w:left w:w="108" w:type="dxa"/>
                    <w:bottom w:w="0" w:type="dxa"/>
                    <w:right w:w="108" w:type="dxa"/>
                  </w:tcMar>
                </w:tcPr>
                <w:p w14:paraId="1B6B228D" w14:textId="77777777" w:rsidR="00125EC5" w:rsidRDefault="00F35505">
                  <w:pPr>
                    <w:rPr>
                      <w:rFonts w:eastAsia="Arial"/>
                    </w:rPr>
                  </w:pPr>
                  <w:r>
                    <w:rPr>
                      <w:rFonts w:eastAsia="Arial"/>
                    </w:rPr>
                    <w:t> </w:t>
                  </w:r>
                </w:p>
              </w:tc>
            </w:tr>
            <w:tr w:rsidR="00125EC5" w14:paraId="372FDE50" w14:textId="77777777">
              <w:trPr>
                <w:divId w:val="2"/>
                <w:trHeight w:val="2070"/>
                <w:jc w:val="center"/>
              </w:trPr>
              <w:tc>
                <w:tcPr>
                  <w:tcW w:w="1245" w:type="dxa"/>
                  <w:vMerge w:val="restart"/>
                  <w:tcBorders>
                    <w:left w:val="single" w:sz="8" w:space="0" w:color="auto"/>
                  </w:tcBorders>
                  <w:tcMar>
                    <w:top w:w="0" w:type="dxa"/>
                    <w:left w:w="108" w:type="dxa"/>
                    <w:bottom w:w="0" w:type="dxa"/>
                    <w:right w:w="108" w:type="dxa"/>
                  </w:tcMar>
                  <w:vAlign w:val="center"/>
                </w:tcPr>
                <w:p w14:paraId="7D010E14" w14:textId="77777777" w:rsidR="00125EC5" w:rsidRDefault="00F35505">
                  <w:pPr>
                    <w:rPr>
                      <w:rFonts w:eastAsia="Arial"/>
                    </w:rPr>
                  </w:pPr>
                  <w:r>
                    <w:rPr>
                      <w:rFonts w:eastAsia="Arial"/>
                    </w:rPr>
                    <w:t>medium</w:t>
                  </w:r>
                </w:p>
              </w:tc>
              <w:tc>
                <w:tcPr>
                  <w:tcW w:w="285" w:type="dxa"/>
                  <w:tcBorders>
                    <w:left w:val="single" w:sz="8" w:space="0" w:color="auto"/>
                  </w:tcBorders>
                  <w:tcMar>
                    <w:top w:w="0" w:type="dxa"/>
                    <w:left w:w="108" w:type="dxa"/>
                    <w:bottom w:w="0" w:type="dxa"/>
                    <w:right w:w="108" w:type="dxa"/>
                  </w:tcMar>
                </w:tcPr>
                <w:p w14:paraId="2C8612C6" w14:textId="77777777" w:rsidR="00125EC5" w:rsidRDefault="00F35505">
                  <w:pPr>
                    <w:rPr>
                      <w:rFonts w:eastAsia="Arial"/>
                    </w:rPr>
                  </w:pPr>
                  <w:r>
                    <w:rPr>
                      <w:rFonts w:eastAsia="Arial"/>
                    </w:rPr>
                    <w:t> </w:t>
                  </w:r>
                </w:p>
              </w:tc>
              <w:tc>
                <w:tcPr>
                  <w:tcW w:w="1710" w:type="dxa"/>
                  <w:tcBorders>
                    <w:left w:val="single" w:sz="8" w:space="0" w:color="auto"/>
                    <w:bottom w:val="single" w:sz="8" w:space="0" w:color="auto"/>
                    <w:right w:val="single" w:sz="8" w:space="0" w:color="auto"/>
                  </w:tcBorders>
                  <w:tcMar>
                    <w:top w:w="0" w:type="dxa"/>
                    <w:left w:w="108" w:type="dxa"/>
                    <w:bottom w:w="0" w:type="dxa"/>
                    <w:right w:w="108" w:type="dxa"/>
                  </w:tcMar>
                </w:tcPr>
                <w:p w14:paraId="2E8AF2FF" w14:textId="77777777" w:rsidR="00125EC5" w:rsidRDefault="00F35505">
                  <w:pPr>
                    <w:rPr>
                      <w:rFonts w:eastAsia="Arial"/>
                    </w:rPr>
                  </w:pPr>
                  <w:r>
                    <w:rPr>
                      <w:rFonts w:eastAsia="Arial"/>
                    </w:rPr>
                    <w:t> </w:t>
                  </w:r>
                </w:p>
              </w:tc>
              <w:tc>
                <w:tcPr>
                  <w:tcW w:w="1695" w:type="dxa"/>
                  <w:tcBorders>
                    <w:bottom w:val="single" w:sz="8" w:space="0" w:color="auto"/>
                    <w:right w:val="single" w:sz="8" w:space="0" w:color="auto"/>
                  </w:tcBorders>
                  <w:tcMar>
                    <w:top w:w="0" w:type="dxa"/>
                    <w:left w:w="108" w:type="dxa"/>
                    <w:bottom w:w="0" w:type="dxa"/>
                    <w:right w:w="108" w:type="dxa"/>
                  </w:tcMar>
                </w:tcPr>
                <w:p w14:paraId="2398FBE7" w14:textId="77777777" w:rsidR="00125EC5" w:rsidRDefault="00000000">
                  <w:pPr>
                    <w:rPr>
                      <w:rFonts w:eastAsia="Arial"/>
                    </w:rPr>
                  </w:pPr>
                  <w:r>
                    <w:pict w14:anchorId="6396F219">
                      <v:shape id="_x0000_i1047" type="#_x0000_t75" style="width:102pt;height:110.25pt" o:bordertopcolor="this" o:borderleftcolor="this" o:borderbottomcolor="this" o:borderrightcolor="this">
                        <v:imagedata r:id="rId52" o:title=""/>
                      </v:shape>
                    </w:pict>
                  </w:r>
                </w:p>
                <w:p w14:paraId="3F048989" w14:textId="77777777" w:rsidR="00125EC5" w:rsidRDefault="00F35505">
                  <w:pPr>
                    <w:jc w:val="center"/>
                    <w:rPr>
                      <w:rFonts w:eastAsia="Arial"/>
                    </w:rPr>
                  </w:pPr>
                  <w:r>
                    <w:rPr>
                      <w:rFonts w:eastAsia="Arial"/>
                    </w:rPr>
                    <w:t>3</w:t>
                  </w:r>
                </w:p>
                <w:p w14:paraId="2C1D2496" w14:textId="77777777" w:rsidR="00125EC5" w:rsidRDefault="00F35505">
                  <w:pPr>
                    <w:jc w:val="center"/>
                    <w:rPr>
                      <w:rFonts w:eastAsia="Arial"/>
                    </w:rPr>
                  </w:pPr>
                  <w:r>
                    <w:rPr>
                      <w:rFonts w:eastAsia="Arial"/>
                    </w:rPr>
                    <w:t>broad elliptic</w:t>
                  </w:r>
                </w:p>
              </w:tc>
              <w:tc>
                <w:tcPr>
                  <w:tcW w:w="1860" w:type="dxa"/>
                  <w:tcBorders>
                    <w:bottom w:val="single" w:sz="8" w:space="0" w:color="auto"/>
                    <w:right w:val="single" w:sz="8" w:space="0" w:color="auto"/>
                  </w:tcBorders>
                  <w:tcMar>
                    <w:top w:w="0" w:type="dxa"/>
                    <w:left w:w="108" w:type="dxa"/>
                    <w:bottom w:w="0" w:type="dxa"/>
                    <w:right w:w="108" w:type="dxa"/>
                  </w:tcMar>
                </w:tcPr>
                <w:p w14:paraId="751163D5" w14:textId="77777777" w:rsidR="00125EC5" w:rsidRDefault="00F35505">
                  <w:pPr>
                    <w:rPr>
                      <w:rFonts w:eastAsia="Arial"/>
                    </w:rPr>
                  </w:pPr>
                  <w:r>
                    <w:rPr>
                      <w:rFonts w:eastAsia="Arial"/>
                    </w:rPr>
                    <w:t> </w:t>
                  </w:r>
                </w:p>
              </w:tc>
            </w:tr>
            <w:tr w:rsidR="00125EC5" w14:paraId="12420E87" w14:textId="77777777">
              <w:trPr>
                <w:divId w:val="2"/>
                <w:trHeight w:val="2070"/>
                <w:jc w:val="center"/>
              </w:trPr>
              <w:tc>
                <w:tcPr>
                  <w:tcW w:w="1245" w:type="dxa"/>
                  <w:vMerge/>
                  <w:tcBorders>
                    <w:left w:val="single" w:sz="8" w:space="0" w:color="auto"/>
                  </w:tcBorders>
                  <w:tcMar>
                    <w:top w:w="0" w:type="dxa"/>
                    <w:left w:w="108" w:type="dxa"/>
                    <w:bottom w:w="0" w:type="dxa"/>
                    <w:right w:w="108" w:type="dxa"/>
                  </w:tcMar>
                  <w:vAlign w:val="center"/>
                </w:tcPr>
                <w:p w14:paraId="42706753" w14:textId="77777777" w:rsidR="00125EC5" w:rsidRDefault="00125EC5"/>
              </w:tc>
              <w:tc>
                <w:tcPr>
                  <w:tcW w:w="285" w:type="dxa"/>
                  <w:tcBorders>
                    <w:left w:val="single" w:sz="8" w:space="0" w:color="auto"/>
                  </w:tcBorders>
                  <w:tcMar>
                    <w:top w:w="0" w:type="dxa"/>
                    <w:left w:w="108" w:type="dxa"/>
                    <w:bottom w:w="0" w:type="dxa"/>
                    <w:right w:w="108" w:type="dxa"/>
                  </w:tcMar>
                </w:tcPr>
                <w:p w14:paraId="6D38A0D5" w14:textId="77777777" w:rsidR="00125EC5" w:rsidRDefault="00F35505">
                  <w:pPr>
                    <w:rPr>
                      <w:rFonts w:eastAsia="Arial"/>
                    </w:rPr>
                  </w:pPr>
                  <w:r>
                    <w:rPr>
                      <w:rFonts w:eastAsia="Arial"/>
                    </w:rPr>
                    <w:t> </w:t>
                  </w:r>
                </w:p>
              </w:tc>
              <w:tc>
                <w:tcPr>
                  <w:tcW w:w="1710" w:type="dxa"/>
                  <w:tcBorders>
                    <w:left w:val="single" w:sz="8" w:space="0" w:color="auto"/>
                    <w:bottom w:val="single" w:sz="8" w:space="0" w:color="auto"/>
                    <w:right w:val="single" w:sz="8" w:space="0" w:color="auto"/>
                  </w:tcBorders>
                  <w:tcMar>
                    <w:top w:w="0" w:type="dxa"/>
                    <w:left w:w="108" w:type="dxa"/>
                    <w:bottom w:w="0" w:type="dxa"/>
                    <w:right w:w="108" w:type="dxa"/>
                  </w:tcMar>
                </w:tcPr>
                <w:p w14:paraId="307F08BC" w14:textId="77777777" w:rsidR="00125EC5" w:rsidRDefault="00000000">
                  <w:pPr>
                    <w:rPr>
                      <w:rFonts w:eastAsia="Arial"/>
                    </w:rPr>
                  </w:pPr>
                  <w:r>
                    <w:pict w14:anchorId="30D2876B">
                      <v:shape id="_x0000_i1048" type="#_x0000_t75" style="width:102pt;height:116.25pt" o:bordertopcolor="this" o:borderleftcolor="this" o:borderbottomcolor="this" o:borderrightcolor="this">
                        <v:imagedata r:id="rId53" o:title=""/>
                      </v:shape>
                    </w:pict>
                  </w:r>
                </w:p>
                <w:p w14:paraId="147EE9CB" w14:textId="77777777" w:rsidR="00125EC5" w:rsidRDefault="00F35505">
                  <w:pPr>
                    <w:jc w:val="center"/>
                    <w:rPr>
                      <w:rFonts w:eastAsia="Arial"/>
                    </w:rPr>
                  </w:pPr>
                  <w:r>
                    <w:rPr>
                      <w:rFonts w:eastAsia="Arial"/>
                    </w:rPr>
                    <w:t>1</w:t>
                  </w:r>
                  <w:r>
                    <w:rPr>
                      <w:rFonts w:eastAsia="Arial"/>
                    </w:rPr>
                    <w:br/>
                    <w:t>ovate</w:t>
                  </w:r>
                </w:p>
              </w:tc>
              <w:tc>
                <w:tcPr>
                  <w:tcW w:w="1695" w:type="dxa"/>
                  <w:tcBorders>
                    <w:bottom w:val="single" w:sz="8" w:space="0" w:color="auto"/>
                    <w:right w:val="single" w:sz="8" w:space="0" w:color="auto"/>
                  </w:tcBorders>
                  <w:tcMar>
                    <w:top w:w="0" w:type="dxa"/>
                    <w:left w:w="108" w:type="dxa"/>
                    <w:bottom w:w="0" w:type="dxa"/>
                    <w:right w:w="108" w:type="dxa"/>
                  </w:tcMar>
                  <w:vAlign w:val="bottom"/>
                </w:tcPr>
                <w:p w14:paraId="63DBCDE3" w14:textId="77777777" w:rsidR="00125EC5" w:rsidRDefault="00000000">
                  <w:pPr>
                    <w:jc w:val="center"/>
                    <w:rPr>
                      <w:rFonts w:eastAsia="Arial"/>
                    </w:rPr>
                  </w:pPr>
                  <w:r>
                    <w:pict w14:anchorId="17A1E1A6">
                      <v:shape id="_x0000_i1049" type="#_x0000_t75" style="width:102.75pt;height:110.25pt" o:bordertopcolor="this" o:borderleftcolor="this" o:borderbottomcolor="this" o:borderrightcolor="this">
                        <v:imagedata r:id="rId54" o:title=""/>
                      </v:shape>
                    </w:pict>
                  </w:r>
                  <w:r w:rsidR="00F35505">
                    <w:rPr>
                      <w:rFonts w:eastAsia="Arial"/>
                    </w:rPr>
                    <w:br/>
                    <w:t>4</w:t>
                  </w:r>
                  <w:r w:rsidR="00F35505">
                    <w:rPr>
                      <w:rFonts w:eastAsia="Arial"/>
                    </w:rPr>
                    <w:br/>
                    <w:t>round</w:t>
                  </w:r>
                </w:p>
              </w:tc>
              <w:tc>
                <w:tcPr>
                  <w:tcW w:w="1860" w:type="dxa"/>
                  <w:tcBorders>
                    <w:bottom w:val="single" w:sz="8" w:space="0" w:color="auto"/>
                    <w:right w:val="single" w:sz="8" w:space="0" w:color="auto"/>
                  </w:tcBorders>
                  <w:tcMar>
                    <w:top w:w="0" w:type="dxa"/>
                    <w:left w:w="108" w:type="dxa"/>
                    <w:bottom w:w="0" w:type="dxa"/>
                    <w:right w:w="108" w:type="dxa"/>
                  </w:tcMar>
                  <w:vAlign w:val="bottom"/>
                </w:tcPr>
                <w:p w14:paraId="02765FB3" w14:textId="77777777" w:rsidR="00125EC5" w:rsidRDefault="00000000">
                  <w:pPr>
                    <w:jc w:val="center"/>
                    <w:rPr>
                      <w:rFonts w:eastAsia="Arial"/>
                    </w:rPr>
                  </w:pPr>
                  <w:r>
                    <w:pict w14:anchorId="385A659C">
                      <v:shape id="_x0000_i1050" type="#_x0000_t75" style="width:97.5pt;height:116.25pt" o:bordertopcolor="this" o:borderleftcolor="this" o:borderbottomcolor="this" o:borderrightcolor="this">
                        <v:imagedata r:id="rId55" o:title=""/>
                      </v:shape>
                    </w:pict>
                  </w:r>
                  <w:r w:rsidR="00F35505">
                    <w:rPr>
                      <w:rFonts w:eastAsia="Arial"/>
                    </w:rPr>
                    <w:br/>
                    <w:t>6</w:t>
                  </w:r>
                  <w:r w:rsidR="00F35505">
                    <w:rPr>
                      <w:rFonts w:eastAsia="Arial"/>
                    </w:rPr>
                    <w:br/>
                    <w:t>obovate</w:t>
                  </w:r>
                </w:p>
              </w:tc>
            </w:tr>
            <w:tr w:rsidR="00125EC5" w14:paraId="0154567A" w14:textId="77777777">
              <w:trPr>
                <w:divId w:val="2"/>
                <w:trHeight w:val="2070"/>
                <w:jc w:val="center"/>
              </w:trPr>
              <w:tc>
                <w:tcPr>
                  <w:tcW w:w="1245" w:type="dxa"/>
                  <w:tcBorders>
                    <w:left w:val="single" w:sz="8" w:space="0" w:color="auto"/>
                    <w:bottom w:val="single" w:sz="8" w:space="0" w:color="auto"/>
                  </w:tcBorders>
                  <w:tcMar>
                    <w:top w:w="0" w:type="dxa"/>
                    <w:left w:w="108" w:type="dxa"/>
                    <w:bottom w:w="0" w:type="dxa"/>
                    <w:right w:w="108" w:type="dxa"/>
                  </w:tcMar>
                  <w:vAlign w:val="center"/>
                </w:tcPr>
                <w:p w14:paraId="0B3402E0" w14:textId="77777777" w:rsidR="00125EC5" w:rsidRDefault="00F35505">
                  <w:pPr>
                    <w:rPr>
                      <w:rFonts w:eastAsia="Arial"/>
                    </w:rPr>
                  </w:pPr>
                  <w:r>
                    <w:rPr>
                      <w:rFonts w:eastAsia="Arial"/>
                    </w:rPr>
                    <w:t>low</w:t>
                  </w:r>
                </w:p>
              </w:tc>
              <w:tc>
                <w:tcPr>
                  <w:tcW w:w="285" w:type="dxa"/>
                  <w:tcBorders>
                    <w:left w:val="single" w:sz="8" w:space="0" w:color="auto"/>
                    <w:bottom w:val="none" w:sz="0" w:space="0" w:color="C0C0C0"/>
                  </w:tcBorders>
                  <w:tcMar>
                    <w:top w:w="0" w:type="dxa"/>
                    <w:left w:w="108" w:type="dxa"/>
                    <w:bottom w:w="0" w:type="dxa"/>
                    <w:right w:w="108" w:type="dxa"/>
                  </w:tcMar>
                </w:tcPr>
                <w:p w14:paraId="655F0DD6" w14:textId="77777777" w:rsidR="00125EC5" w:rsidRDefault="00F35505">
                  <w:pPr>
                    <w:rPr>
                      <w:rFonts w:eastAsia="Arial"/>
                    </w:rPr>
                  </w:pPr>
                  <w:r>
                    <w:rPr>
                      <w:rFonts w:eastAsia="Arial"/>
                    </w:rPr>
                    <w:t> </w:t>
                  </w:r>
                </w:p>
              </w:tc>
              <w:tc>
                <w:tcPr>
                  <w:tcW w:w="1710" w:type="dxa"/>
                  <w:tcBorders>
                    <w:left w:val="single" w:sz="8" w:space="0" w:color="auto"/>
                    <w:bottom w:val="single" w:sz="8" w:space="0" w:color="auto"/>
                    <w:right w:val="single" w:sz="8" w:space="0" w:color="auto"/>
                  </w:tcBorders>
                  <w:tcMar>
                    <w:top w:w="0" w:type="dxa"/>
                    <w:left w:w="108" w:type="dxa"/>
                    <w:bottom w:w="0" w:type="dxa"/>
                    <w:right w:w="108" w:type="dxa"/>
                  </w:tcMar>
                </w:tcPr>
                <w:p w14:paraId="0AA2A901" w14:textId="77777777" w:rsidR="00125EC5" w:rsidRDefault="00F35505">
                  <w:pPr>
                    <w:rPr>
                      <w:rFonts w:eastAsia="Arial"/>
                    </w:rPr>
                  </w:pPr>
                  <w:r>
                    <w:rPr>
                      <w:rFonts w:eastAsia="Arial"/>
                    </w:rPr>
                    <w:t> </w:t>
                  </w:r>
                </w:p>
              </w:tc>
              <w:tc>
                <w:tcPr>
                  <w:tcW w:w="1695" w:type="dxa"/>
                  <w:tcBorders>
                    <w:bottom w:val="single" w:sz="8" w:space="0" w:color="auto"/>
                    <w:right w:val="single" w:sz="8" w:space="0" w:color="auto"/>
                  </w:tcBorders>
                  <w:tcMar>
                    <w:top w:w="0" w:type="dxa"/>
                    <w:left w:w="108" w:type="dxa"/>
                    <w:bottom w:w="0" w:type="dxa"/>
                    <w:right w:w="108" w:type="dxa"/>
                  </w:tcMar>
                </w:tcPr>
                <w:p w14:paraId="1D3A522C" w14:textId="77777777" w:rsidR="00125EC5" w:rsidRDefault="00000000">
                  <w:pPr>
                    <w:jc w:val="center"/>
                    <w:rPr>
                      <w:rFonts w:eastAsia="Arial"/>
                    </w:rPr>
                  </w:pPr>
                  <w:r>
                    <w:pict w14:anchorId="7EF8F65F">
                      <v:shape id="_x0000_i1051" type="#_x0000_t75" style="width:102.75pt;height:100.5pt" o:bordertopcolor="this" o:borderleftcolor="this" o:borderbottomcolor="this" o:borderrightcolor="this">
                        <v:imagedata r:id="rId56" o:title=""/>
                      </v:shape>
                    </w:pict>
                  </w:r>
                  <w:r w:rsidR="00F35505">
                    <w:rPr>
                      <w:rFonts w:eastAsia="Arial"/>
                    </w:rPr>
                    <w:br/>
                    <w:t>5</w:t>
                  </w:r>
                  <w:r w:rsidR="00F35505">
                    <w:rPr>
                      <w:rFonts w:eastAsia="Arial"/>
                    </w:rPr>
                    <w:br/>
                    <w:t>oblate</w:t>
                  </w:r>
                </w:p>
              </w:tc>
              <w:tc>
                <w:tcPr>
                  <w:tcW w:w="1860" w:type="dxa"/>
                  <w:tcBorders>
                    <w:bottom w:val="single" w:sz="8" w:space="0" w:color="auto"/>
                    <w:right w:val="single" w:sz="8" w:space="0" w:color="auto"/>
                  </w:tcBorders>
                  <w:tcMar>
                    <w:top w:w="0" w:type="dxa"/>
                    <w:left w:w="108" w:type="dxa"/>
                    <w:bottom w:w="0" w:type="dxa"/>
                    <w:right w:w="108" w:type="dxa"/>
                  </w:tcMar>
                </w:tcPr>
                <w:p w14:paraId="616F2E69" w14:textId="77777777" w:rsidR="00125EC5" w:rsidRDefault="00F35505">
                  <w:pPr>
                    <w:rPr>
                      <w:rFonts w:eastAsia="Arial"/>
                    </w:rPr>
                  </w:pPr>
                  <w:r>
                    <w:rPr>
                      <w:rFonts w:eastAsia="Arial"/>
                    </w:rPr>
                    <w:t> </w:t>
                  </w:r>
                </w:p>
              </w:tc>
            </w:tr>
          </w:tbl>
          <w:p w14:paraId="1B86421E" w14:textId="77777777" w:rsidR="00125EC5" w:rsidRDefault="00F35505">
            <w:pPr>
              <w:spacing w:beforeAutospacing="1" w:afterAutospacing="1"/>
              <w:jc w:val="left"/>
              <w:divId w:val="1"/>
            </w:pPr>
            <w:r>
              <w:t> </w:t>
            </w:r>
          </w:p>
        </w:tc>
      </w:tr>
    </w:tbl>
    <w:p w14:paraId="769F7F68" w14:textId="77777777" w:rsidR="00125EC5" w:rsidRDefault="00125EC5">
      <w:pPr>
        <w:keepLines/>
      </w:pPr>
    </w:p>
    <w:p w14:paraId="5FE7BF3D" w14:textId="77777777" w:rsidR="00125EC5" w:rsidRDefault="00125EC5">
      <w:pPr>
        <w:keepLines/>
      </w:pPr>
    </w:p>
    <w:tbl>
      <w:tblPr>
        <w:tblW w:w="0" w:type="auto"/>
        <w:tblLook w:val="0600" w:firstRow="0" w:lastRow="0" w:firstColumn="0" w:lastColumn="0" w:noHBand="1" w:noVBand="1"/>
      </w:tblPr>
      <w:tblGrid>
        <w:gridCol w:w="9986"/>
      </w:tblGrid>
      <w:tr w:rsidR="00125EC5" w14:paraId="1FBC51AD" w14:textId="77777777">
        <w:tc>
          <w:tcPr>
            <w:tcW w:w="9986" w:type="dxa"/>
          </w:tcPr>
          <w:p w14:paraId="473D98BD" w14:textId="77777777" w:rsidR="004B05EA" w:rsidRDefault="00F35505" w:rsidP="004B05EA">
            <w:pPr>
              <w:keepNext/>
              <w:keepLines/>
              <w:divId w:val="1"/>
              <w:rPr>
                <w:u w:val="single"/>
              </w:rPr>
            </w:pPr>
            <w:r>
              <w:rPr>
                <w:u w:val="single"/>
              </w:rPr>
              <w:lastRenderedPageBreak/>
              <w:t>Ad. 38: Fruit: relative area of russet</w:t>
            </w:r>
          </w:p>
          <w:p w14:paraId="7EBA8049" w14:textId="35137A0A" w:rsidR="00125EC5" w:rsidRDefault="00F35505" w:rsidP="004B05EA">
            <w:pPr>
              <w:keepNext/>
              <w:keepLines/>
              <w:divId w:val="1"/>
            </w:pPr>
            <w:r>
              <w:t> </w:t>
            </w:r>
          </w:p>
          <w:tbl>
            <w:tblPr>
              <w:tblW w:w="5000" w:type="pct"/>
              <w:tblLook w:val="0600" w:firstRow="0" w:lastRow="0" w:firstColumn="0" w:lastColumn="0" w:noHBand="1" w:noVBand="1"/>
            </w:tblPr>
            <w:tblGrid>
              <w:gridCol w:w="3288"/>
              <w:gridCol w:w="3194"/>
              <w:gridCol w:w="3288"/>
            </w:tblGrid>
            <w:tr w:rsidR="00125EC5" w14:paraId="64D0F92B" w14:textId="77777777">
              <w:trPr>
                <w:divId w:val="1"/>
              </w:trPr>
              <w:tc>
                <w:tcPr>
                  <w:tcW w:w="0" w:type="auto"/>
                  <w:vAlign w:val="center"/>
                </w:tcPr>
                <w:p w14:paraId="53D8700C" w14:textId="77777777" w:rsidR="00125EC5" w:rsidRDefault="00000000">
                  <w:pPr>
                    <w:jc w:val="center"/>
                    <w:divId w:val="2"/>
                  </w:pPr>
                  <w:r>
                    <w:pict w14:anchorId="30109F83">
                      <v:shape id="_x0000_i1052" type="#_x0000_t75" style="width:131.25pt;height:120pt" o:bordertopcolor="this" o:borderleftcolor="this" o:borderbottomcolor="this" o:borderrightcolor="this">
                        <v:imagedata r:id="rId57" o:title=""/>
                      </v:shape>
                    </w:pict>
                  </w:r>
                </w:p>
              </w:tc>
              <w:tc>
                <w:tcPr>
                  <w:tcW w:w="0" w:type="auto"/>
                  <w:vAlign w:val="center"/>
                </w:tcPr>
                <w:p w14:paraId="314F5C32" w14:textId="77777777" w:rsidR="00125EC5" w:rsidRDefault="00000000">
                  <w:pPr>
                    <w:jc w:val="center"/>
                    <w:divId w:val="3"/>
                  </w:pPr>
                  <w:r>
                    <w:pict w14:anchorId="08C427F4">
                      <v:shape id="_x0000_i1053" type="#_x0000_t75" style="width:127.5pt;height:140.25pt" o:bordertopcolor="this" o:borderleftcolor="this" o:borderbottomcolor="this" o:borderrightcolor="this">
                        <v:imagedata r:id="rId58" o:title=""/>
                      </v:shape>
                    </w:pict>
                  </w:r>
                </w:p>
              </w:tc>
              <w:tc>
                <w:tcPr>
                  <w:tcW w:w="0" w:type="auto"/>
                  <w:vAlign w:val="center"/>
                </w:tcPr>
                <w:p w14:paraId="4C90A9DA" w14:textId="77777777" w:rsidR="00125EC5" w:rsidRDefault="00000000">
                  <w:pPr>
                    <w:jc w:val="center"/>
                    <w:divId w:val="4"/>
                  </w:pPr>
                  <w:r>
                    <w:pict w14:anchorId="683D7A6E">
                      <v:shape id="_x0000_i1054" type="#_x0000_t75" style="width:131.25pt;height:138.75pt" o:bordertopcolor="this" o:borderleftcolor="this" o:borderbottomcolor="this" o:borderrightcolor="this">
                        <v:imagedata r:id="rId59" o:title=""/>
                      </v:shape>
                    </w:pict>
                  </w:r>
                </w:p>
              </w:tc>
            </w:tr>
            <w:tr w:rsidR="00125EC5" w14:paraId="5596EF95" w14:textId="77777777">
              <w:trPr>
                <w:divId w:val="1"/>
              </w:trPr>
              <w:tc>
                <w:tcPr>
                  <w:tcW w:w="0" w:type="auto"/>
                  <w:vAlign w:val="center"/>
                </w:tcPr>
                <w:p w14:paraId="3FF3D2D1" w14:textId="77777777" w:rsidR="00125EC5" w:rsidRDefault="00F35505">
                  <w:pPr>
                    <w:jc w:val="center"/>
                    <w:divId w:val="5"/>
                  </w:pPr>
                  <w:r>
                    <w:t>1</w:t>
                  </w:r>
                </w:p>
              </w:tc>
              <w:tc>
                <w:tcPr>
                  <w:tcW w:w="0" w:type="auto"/>
                  <w:vAlign w:val="center"/>
                </w:tcPr>
                <w:p w14:paraId="07EB80DC" w14:textId="77777777" w:rsidR="00125EC5" w:rsidRDefault="00F35505">
                  <w:pPr>
                    <w:spacing w:beforeAutospacing="1" w:afterAutospacing="1"/>
                  </w:pPr>
                  <w:r>
                    <w:t>                     3</w:t>
                  </w:r>
                </w:p>
              </w:tc>
              <w:tc>
                <w:tcPr>
                  <w:tcW w:w="0" w:type="auto"/>
                  <w:vAlign w:val="center"/>
                </w:tcPr>
                <w:p w14:paraId="70BB1EBB" w14:textId="77777777" w:rsidR="00125EC5" w:rsidRDefault="00F35505">
                  <w:pPr>
                    <w:spacing w:beforeAutospacing="1" w:afterAutospacing="1"/>
                  </w:pPr>
                  <w:r>
                    <w:t>                      5</w:t>
                  </w:r>
                </w:p>
              </w:tc>
            </w:tr>
            <w:tr w:rsidR="00125EC5" w14:paraId="4BA02F73" w14:textId="77777777">
              <w:trPr>
                <w:divId w:val="1"/>
              </w:trPr>
              <w:tc>
                <w:tcPr>
                  <w:tcW w:w="0" w:type="auto"/>
                  <w:vAlign w:val="center"/>
                </w:tcPr>
                <w:p w14:paraId="1A720684" w14:textId="77777777" w:rsidR="00125EC5" w:rsidRDefault="00F35505">
                  <w:pPr>
                    <w:spacing w:beforeAutospacing="1" w:afterAutospacing="1"/>
                  </w:pPr>
                  <w:r>
                    <w:t>       absent or very small</w:t>
                  </w:r>
                </w:p>
              </w:tc>
              <w:tc>
                <w:tcPr>
                  <w:tcW w:w="0" w:type="auto"/>
                  <w:vAlign w:val="center"/>
                </w:tcPr>
                <w:p w14:paraId="2370B233" w14:textId="77777777" w:rsidR="00125EC5" w:rsidRDefault="00F35505">
                  <w:pPr>
                    <w:spacing w:beforeAutospacing="1" w:afterAutospacing="1"/>
                  </w:pPr>
                  <w:r>
                    <w:t>                medium</w:t>
                  </w:r>
                </w:p>
              </w:tc>
              <w:tc>
                <w:tcPr>
                  <w:tcW w:w="0" w:type="auto"/>
                  <w:vAlign w:val="center"/>
                </w:tcPr>
                <w:p w14:paraId="35710381" w14:textId="77777777" w:rsidR="00125EC5" w:rsidRDefault="00F35505">
                  <w:pPr>
                    <w:spacing w:beforeAutospacing="1" w:afterAutospacing="1"/>
                  </w:pPr>
                  <w:r>
                    <w:t>               very large</w:t>
                  </w:r>
                </w:p>
              </w:tc>
            </w:tr>
          </w:tbl>
          <w:p w14:paraId="5B492279" w14:textId="211972F6" w:rsidR="00125EC5" w:rsidRDefault="00125EC5">
            <w:pPr>
              <w:spacing w:beforeAutospacing="1" w:afterAutospacing="1"/>
              <w:jc w:val="left"/>
              <w:divId w:val="1"/>
            </w:pPr>
          </w:p>
        </w:tc>
      </w:tr>
    </w:tbl>
    <w:p w14:paraId="16962BE6" w14:textId="77777777" w:rsidR="00125EC5" w:rsidRDefault="00125EC5">
      <w:pPr>
        <w:keepLines/>
      </w:pPr>
    </w:p>
    <w:p w14:paraId="1A1EC610" w14:textId="77777777" w:rsidR="00125EC5" w:rsidRDefault="00125EC5">
      <w:pPr>
        <w:keepLines/>
      </w:pPr>
    </w:p>
    <w:tbl>
      <w:tblPr>
        <w:tblW w:w="0" w:type="auto"/>
        <w:tblLook w:val="0600" w:firstRow="0" w:lastRow="0" w:firstColumn="0" w:lastColumn="0" w:noHBand="1" w:noVBand="1"/>
      </w:tblPr>
      <w:tblGrid>
        <w:gridCol w:w="9986"/>
      </w:tblGrid>
      <w:tr w:rsidR="00125EC5" w14:paraId="7C73E0AB" w14:textId="77777777">
        <w:tc>
          <w:tcPr>
            <w:tcW w:w="9986" w:type="dxa"/>
          </w:tcPr>
          <w:p w14:paraId="29A10D6F" w14:textId="77777777" w:rsidR="00125EC5" w:rsidRDefault="00F35505">
            <w:pPr>
              <w:keepNext/>
              <w:keepLines/>
            </w:pPr>
            <w:r>
              <w:rPr>
                <w:u w:val="single"/>
              </w:rPr>
              <w:t>Ad. 43: Fruit: depth of stalk cavity</w:t>
            </w:r>
          </w:p>
          <w:p w14:paraId="228D28F4" w14:textId="77777777" w:rsidR="00125EC5" w:rsidRDefault="00125EC5">
            <w:pPr>
              <w:keepNext/>
              <w:keepLines/>
            </w:pPr>
          </w:p>
          <w:p w14:paraId="1C68D303" w14:textId="77777777" w:rsidR="00125EC5" w:rsidRDefault="00000000">
            <w:pPr>
              <w:pStyle w:val="BodyText"/>
              <w:keepNext/>
              <w:keepLines/>
              <w:jc w:val="left"/>
              <w:divId w:val="1"/>
            </w:pPr>
            <w:r>
              <w:pict w14:anchorId="198EB00B">
                <v:shape id="_x0000_i1055" type="#_x0000_t75" style="width:3in;height:226.5pt" o:bordertopcolor="this" o:borderleftcolor="this" o:borderbottomcolor="this" o:borderrightcolor="this">
                  <v:imagedata r:id="rId60" o:title=""/>
                </v:shape>
              </w:pict>
            </w:r>
            <w:r w:rsidR="00F35505">
              <w:br/>
              <w:t>a= Fruit: depth of stalk cavity</w:t>
            </w:r>
            <w:r w:rsidR="00F35505">
              <w:br/>
              <w:t>b= Fruit: width of stalk cavity</w:t>
            </w:r>
            <w:r w:rsidR="00F35505">
              <w:br/>
              <w:t>c= Fruit: depth of calyx basin</w:t>
            </w:r>
            <w:r w:rsidR="00F35505">
              <w:br/>
              <w:t>d= Fruit: width of calyx basin</w:t>
            </w:r>
          </w:p>
        </w:tc>
      </w:tr>
    </w:tbl>
    <w:p w14:paraId="047F0460" w14:textId="77777777" w:rsidR="00125EC5" w:rsidRDefault="00125EC5">
      <w:pPr>
        <w:keepLines/>
      </w:pPr>
    </w:p>
    <w:p w14:paraId="17D77AEB" w14:textId="77777777" w:rsidR="00125EC5" w:rsidRDefault="00125EC5">
      <w:pPr>
        <w:keepLines/>
      </w:pPr>
    </w:p>
    <w:tbl>
      <w:tblPr>
        <w:tblW w:w="0" w:type="auto"/>
        <w:tblLook w:val="0600" w:firstRow="0" w:lastRow="0" w:firstColumn="0" w:lastColumn="0" w:noHBand="1" w:noVBand="1"/>
      </w:tblPr>
      <w:tblGrid>
        <w:gridCol w:w="9986"/>
      </w:tblGrid>
      <w:tr w:rsidR="00125EC5" w14:paraId="62C92A4F" w14:textId="77777777">
        <w:tc>
          <w:tcPr>
            <w:tcW w:w="9986" w:type="dxa"/>
          </w:tcPr>
          <w:p w14:paraId="40934B02" w14:textId="77777777" w:rsidR="00125EC5" w:rsidRDefault="00F35505">
            <w:pPr>
              <w:keepNext/>
              <w:keepLines/>
            </w:pPr>
            <w:r>
              <w:rPr>
                <w:u w:val="single"/>
              </w:rPr>
              <w:t>Ad. 44: Fruit: depth of calyx basin</w:t>
            </w:r>
          </w:p>
          <w:p w14:paraId="6DB16A0F" w14:textId="77777777" w:rsidR="00125EC5" w:rsidRDefault="00125EC5">
            <w:pPr>
              <w:keepNext/>
              <w:keepLines/>
            </w:pPr>
          </w:p>
          <w:p w14:paraId="4A3EB596" w14:textId="77777777" w:rsidR="00125EC5" w:rsidRDefault="00F35505">
            <w:pPr>
              <w:pStyle w:val="BodyText"/>
              <w:keepNext/>
              <w:keepLines/>
              <w:jc w:val="left"/>
              <w:divId w:val="3"/>
            </w:pPr>
            <w:r>
              <w:t>See Ad. 43</w:t>
            </w:r>
          </w:p>
        </w:tc>
      </w:tr>
    </w:tbl>
    <w:p w14:paraId="5A690B57" w14:textId="77777777" w:rsidR="00125EC5" w:rsidRDefault="00125EC5">
      <w:pPr>
        <w:keepLines/>
      </w:pPr>
    </w:p>
    <w:p w14:paraId="0AE4DF00" w14:textId="77777777" w:rsidR="00125EC5" w:rsidRDefault="00125EC5">
      <w:pPr>
        <w:keepLines/>
      </w:pPr>
    </w:p>
    <w:tbl>
      <w:tblPr>
        <w:tblW w:w="0" w:type="auto"/>
        <w:tblLook w:val="0600" w:firstRow="0" w:lastRow="0" w:firstColumn="0" w:lastColumn="0" w:noHBand="1" w:noVBand="1"/>
      </w:tblPr>
      <w:tblGrid>
        <w:gridCol w:w="9986"/>
      </w:tblGrid>
      <w:tr w:rsidR="00125EC5" w14:paraId="22A658CC" w14:textId="77777777">
        <w:tc>
          <w:tcPr>
            <w:tcW w:w="9986" w:type="dxa"/>
          </w:tcPr>
          <w:p w14:paraId="094BC70A" w14:textId="77777777" w:rsidR="00125EC5" w:rsidRDefault="00F35505">
            <w:pPr>
              <w:keepNext/>
              <w:keepLines/>
            </w:pPr>
            <w:r>
              <w:rPr>
                <w:u w:val="single"/>
              </w:rPr>
              <w:t>Ad. 45: Fruit: width of stalk cavity</w:t>
            </w:r>
          </w:p>
          <w:p w14:paraId="3B1F7B69" w14:textId="77777777" w:rsidR="00125EC5" w:rsidRDefault="00125EC5">
            <w:pPr>
              <w:keepNext/>
              <w:keepLines/>
            </w:pPr>
          </w:p>
          <w:p w14:paraId="41CE4E80" w14:textId="77777777" w:rsidR="00125EC5" w:rsidRDefault="00F35505">
            <w:pPr>
              <w:pStyle w:val="BodyText"/>
              <w:keepNext/>
              <w:keepLines/>
              <w:jc w:val="left"/>
              <w:divId w:val="3"/>
            </w:pPr>
            <w:r>
              <w:t>See Ad. 43</w:t>
            </w:r>
          </w:p>
        </w:tc>
      </w:tr>
    </w:tbl>
    <w:p w14:paraId="62A94AD8" w14:textId="77777777" w:rsidR="00125EC5" w:rsidRDefault="00125EC5">
      <w:pPr>
        <w:keepLines/>
      </w:pPr>
    </w:p>
    <w:p w14:paraId="13A93E47" w14:textId="77777777" w:rsidR="00125EC5" w:rsidRDefault="00125EC5">
      <w:pPr>
        <w:keepLines/>
      </w:pPr>
    </w:p>
    <w:tbl>
      <w:tblPr>
        <w:tblW w:w="0" w:type="auto"/>
        <w:tblLook w:val="0600" w:firstRow="0" w:lastRow="0" w:firstColumn="0" w:lastColumn="0" w:noHBand="1" w:noVBand="1"/>
      </w:tblPr>
      <w:tblGrid>
        <w:gridCol w:w="9986"/>
      </w:tblGrid>
      <w:tr w:rsidR="00125EC5" w14:paraId="7DEC634F" w14:textId="77777777">
        <w:tc>
          <w:tcPr>
            <w:tcW w:w="9986" w:type="dxa"/>
          </w:tcPr>
          <w:p w14:paraId="5EC6DC4B" w14:textId="77777777" w:rsidR="00125EC5" w:rsidRDefault="00F35505">
            <w:pPr>
              <w:keepNext/>
              <w:keepLines/>
            </w:pPr>
            <w:r>
              <w:rPr>
                <w:u w:val="single"/>
              </w:rPr>
              <w:t>Ad. 46: Fruit: width of calyx basin</w:t>
            </w:r>
          </w:p>
          <w:p w14:paraId="0DFE136C" w14:textId="77777777" w:rsidR="00125EC5" w:rsidRDefault="00125EC5">
            <w:pPr>
              <w:keepNext/>
              <w:keepLines/>
            </w:pPr>
          </w:p>
          <w:p w14:paraId="673BD878" w14:textId="77777777" w:rsidR="00125EC5" w:rsidRDefault="00F35505">
            <w:pPr>
              <w:pStyle w:val="BodyText"/>
              <w:keepNext/>
              <w:keepLines/>
              <w:jc w:val="left"/>
              <w:divId w:val="3"/>
            </w:pPr>
            <w:r>
              <w:t>See Ad. 43</w:t>
            </w:r>
          </w:p>
        </w:tc>
      </w:tr>
    </w:tbl>
    <w:p w14:paraId="70AAC73B" w14:textId="77777777" w:rsidR="00125EC5" w:rsidRDefault="00125EC5">
      <w:pPr>
        <w:keepLines/>
      </w:pPr>
    </w:p>
    <w:p w14:paraId="62AA143F" w14:textId="77777777" w:rsidR="00125EC5" w:rsidRDefault="00125EC5">
      <w:pPr>
        <w:keepLines/>
      </w:pPr>
    </w:p>
    <w:tbl>
      <w:tblPr>
        <w:tblW w:w="0" w:type="auto"/>
        <w:tblLook w:val="0600" w:firstRow="0" w:lastRow="0" w:firstColumn="0" w:lastColumn="0" w:noHBand="1" w:noVBand="1"/>
      </w:tblPr>
      <w:tblGrid>
        <w:gridCol w:w="9986"/>
      </w:tblGrid>
      <w:tr w:rsidR="00125EC5" w14:paraId="19B4F421" w14:textId="77777777">
        <w:tc>
          <w:tcPr>
            <w:tcW w:w="9986" w:type="dxa"/>
          </w:tcPr>
          <w:p w14:paraId="3ACC8AB8" w14:textId="685C1B36" w:rsidR="00125EC5" w:rsidRDefault="00F35505">
            <w:pPr>
              <w:keepNext/>
              <w:keepLines/>
            </w:pPr>
            <w:r>
              <w:rPr>
                <w:u w:val="single"/>
              </w:rPr>
              <w:lastRenderedPageBreak/>
              <w:t>Ad. 47: Fruit: tendency to form fruits with persistent calyx</w:t>
            </w:r>
          </w:p>
          <w:p w14:paraId="53F283BE" w14:textId="77777777" w:rsidR="00125EC5" w:rsidRDefault="00F35505">
            <w:pPr>
              <w:pStyle w:val="BodyText"/>
              <w:keepNext/>
              <w:keepLines/>
              <w:spacing w:beforeAutospacing="1" w:afterAutospacing="1"/>
              <w:jc w:val="left"/>
              <w:divId w:val="1"/>
            </w:pPr>
            <w:r>
              <w:t>(1) absent or weak: fruits with persistent calyx are none or very few.</w:t>
            </w:r>
            <w:r>
              <w:br/>
              <w:t>(2) medium: fruits with persistent calyx are sometimes present.</w:t>
            </w:r>
            <w:r>
              <w:br/>
              <w:t>(3) strong: all or most of the fruits have persistent calyx.</w:t>
            </w:r>
          </w:p>
        </w:tc>
      </w:tr>
    </w:tbl>
    <w:p w14:paraId="4E06633D" w14:textId="77777777" w:rsidR="00125EC5" w:rsidRDefault="00125EC5">
      <w:pPr>
        <w:keepLines/>
      </w:pPr>
    </w:p>
    <w:p w14:paraId="6619FF6A" w14:textId="77777777" w:rsidR="00125EC5" w:rsidRDefault="00125EC5">
      <w:pPr>
        <w:keepLines/>
      </w:pPr>
    </w:p>
    <w:tbl>
      <w:tblPr>
        <w:tblW w:w="0" w:type="auto"/>
        <w:tblLook w:val="0600" w:firstRow="0" w:lastRow="0" w:firstColumn="0" w:lastColumn="0" w:noHBand="1" w:noVBand="1"/>
      </w:tblPr>
      <w:tblGrid>
        <w:gridCol w:w="9986"/>
      </w:tblGrid>
      <w:tr w:rsidR="00125EC5" w14:paraId="266D43FD" w14:textId="77777777">
        <w:tc>
          <w:tcPr>
            <w:tcW w:w="9986" w:type="dxa"/>
          </w:tcPr>
          <w:p w14:paraId="0E6860B3" w14:textId="77777777" w:rsidR="00125EC5" w:rsidRDefault="00F35505">
            <w:pPr>
              <w:keepNext/>
              <w:keepLines/>
            </w:pPr>
            <w:r>
              <w:rPr>
                <w:u w:val="single"/>
              </w:rPr>
              <w:t>Ad. 49: Fruit: thickness of stalk</w:t>
            </w:r>
          </w:p>
          <w:p w14:paraId="555268AD" w14:textId="77777777" w:rsidR="00125EC5" w:rsidRDefault="00125EC5">
            <w:pPr>
              <w:keepNext/>
              <w:keepLines/>
            </w:pPr>
          </w:p>
          <w:p w14:paraId="558690C9" w14:textId="77777777" w:rsidR="00125EC5" w:rsidRDefault="00F35505">
            <w:pPr>
              <w:pStyle w:val="BodyText"/>
              <w:keepNext/>
              <w:keepLines/>
              <w:jc w:val="left"/>
              <w:divId w:val="1"/>
            </w:pPr>
            <w:r>
              <w:t>Observation should be made on the middle of the stalk.</w:t>
            </w:r>
          </w:p>
        </w:tc>
      </w:tr>
    </w:tbl>
    <w:p w14:paraId="48D61A00" w14:textId="77777777" w:rsidR="00125EC5" w:rsidRDefault="00125EC5">
      <w:pPr>
        <w:keepLines/>
      </w:pPr>
    </w:p>
    <w:p w14:paraId="58B04AB7" w14:textId="77777777" w:rsidR="00125EC5" w:rsidRDefault="00125EC5">
      <w:pPr>
        <w:keepLines/>
      </w:pPr>
    </w:p>
    <w:tbl>
      <w:tblPr>
        <w:tblW w:w="0" w:type="auto"/>
        <w:tblLook w:val="0600" w:firstRow="0" w:lastRow="0" w:firstColumn="0" w:lastColumn="0" w:noHBand="1" w:noVBand="1"/>
      </w:tblPr>
      <w:tblGrid>
        <w:gridCol w:w="9986"/>
      </w:tblGrid>
      <w:tr w:rsidR="00125EC5" w14:paraId="2A849AE2" w14:textId="77777777">
        <w:tc>
          <w:tcPr>
            <w:tcW w:w="9986" w:type="dxa"/>
          </w:tcPr>
          <w:p w14:paraId="72869F52" w14:textId="308CCA46" w:rsidR="00125EC5" w:rsidRDefault="00F35505">
            <w:pPr>
              <w:keepNext/>
              <w:keepLines/>
            </w:pPr>
            <w:r>
              <w:rPr>
                <w:u w:val="single"/>
              </w:rPr>
              <w:t>Ad. 50: Fruit: swelling of stalk</w:t>
            </w:r>
          </w:p>
          <w:p w14:paraId="319AFBE9" w14:textId="77777777" w:rsidR="00125EC5" w:rsidRDefault="00F35505">
            <w:pPr>
              <w:pStyle w:val="BodyText"/>
              <w:keepNext/>
              <w:keepLines/>
              <w:spacing w:beforeAutospacing="1" w:afterAutospacing="1"/>
              <w:jc w:val="left"/>
              <w:divId w:val="1"/>
            </w:pPr>
            <w:r>
              <w:t>Observations should be made at the base of the stalk.</w:t>
            </w:r>
          </w:p>
          <w:tbl>
            <w:tblPr>
              <w:tblW w:w="5000" w:type="pct"/>
              <w:tblLook w:val="0600" w:firstRow="0" w:lastRow="0" w:firstColumn="0" w:lastColumn="0" w:noHBand="1" w:noVBand="1"/>
            </w:tblPr>
            <w:tblGrid>
              <w:gridCol w:w="4875"/>
              <w:gridCol w:w="4895"/>
            </w:tblGrid>
            <w:tr w:rsidR="00125EC5" w14:paraId="0C03E839" w14:textId="77777777">
              <w:trPr>
                <w:divId w:val="1"/>
              </w:trPr>
              <w:tc>
                <w:tcPr>
                  <w:tcW w:w="0" w:type="auto"/>
                  <w:vAlign w:val="center"/>
                </w:tcPr>
                <w:p w14:paraId="21BEDB82" w14:textId="77777777" w:rsidR="00125EC5" w:rsidRDefault="00000000">
                  <w:pPr>
                    <w:jc w:val="center"/>
                    <w:divId w:val="2"/>
                  </w:pPr>
                  <w:r>
                    <w:pict w14:anchorId="120466EC">
                      <v:shape id="_x0000_i1056" type="#_x0000_t75" style="width:114.75pt;height:146.25pt" o:bordertopcolor="this" o:borderleftcolor="this" o:borderbottomcolor="this" o:borderrightcolor="this">
                        <v:imagedata r:id="rId61" o:title=""/>
                      </v:shape>
                    </w:pict>
                  </w:r>
                </w:p>
              </w:tc>
              <w:tc>
                <w:tcPr>
                  <w:tcW w:w="0" w:type="auto"/>
                  <w:vAlign w:val="center"/>
                </w:tcPr>
                <w:p w14:paraId="31F7D71B" w14:textId="77777777" w:rsidR="00125EC5" w:rsidRDefault="00000000">
                  <w:pPr>
                    <w:jc w:val="center"/>
                    <w:divId w:val="3"/>
                  </w:pPr>
                  <w:r>
                    <w:pict w14:anchorId="4DED25CE">
                      <v:shape id="_x0000_i1057" type="#_x0000_t75" style="width:115.5pt;height:146.25pt" o:bordertopcolor="this" o:borderleftcolor="this" o:borderbottomcolor="this" o:borderrightcolor="this">
                        <v:imagedata r:id="rId62" o:title=""/>
                      </v:shape>
                    </w:pict>
                  </w:r>
                </w:p>
              </w:tc>
            </w:tr>
            <w:tr w:rsidR="00125EC5" w14:paraId="5066CCBD" w14:textId="77777777">
              <w:trPr>
                <w:divId w:val="1"/>
              </w:trPr>
              <w:tc>
                <w:tcPr>
                  <w:tcW w:w="0" w:type="auto"/>
                  <w:vAlign w:val="center"/>
                </w:tcPr>
                <w:p w14:paraId="0CF09C24" w14:textId="77777777" w:rsidR="00125EC5" w:rsidRDefault="00F35505">
                  <w:pPr>
                    <w:jc w:val="center"/>
                    <w:divId w:val="4"/>
                  </w:pPr>
                  <w:r>
                    <w:t>1</w:t>
                  </w:r>
                </w:p>
              </w:tc>
              <w:tc>
                <w:tcPr>
                  <w:tcW w:w="0" w:type="auto"/>
                  <w:vAlign w:val="center"/>
                </w:tcPr>
                <w:p w14:paraId="05A2C4DC" w14:textId="77777777" w:rsidR="00125EC5" w:rsidRDefault="00F35505">
                  <w:pPr>
                    <w:jc w:val="center"/>
                    <w:divId w:val="5"/>
                  </w:pPr>
                  <w:r>
                    <w:t>9</w:t>
                  </w:r>
                </w:p>
              </w:tc>
            </w:tr>
            <w:tr w:rsidR="00125EC5" w14:paraId="7A8F461A" w14:textId="77777777">
              <w:trPr>
                <w:divId w:val="1"/>
              </w:trPr>
              <w:tc>
                <w:tcPr>
                  <w:tcW w:w="0" w:type="auto"/>
                  <w:vAlign w:val="center"/>
                </w:tcPr>
                <w:p w14:paraId="12C95DEF" w14:textId="77777777" w:rsidR="00125EC5" w:rsidRDefault="00F35505">
                  <w:pPr>
                    <w:jc w:val="center"/>
                    <w:divId w:val="6"/>
                  </w:pPr>
                  <w:r>
                    <w:t>absent</w:t>
                  </w:r>
                </w:p>
              </w:tc>
              <w:tc>
                <w:tcPr>
                  <w:tcW w:w="0" w:type="auto"/>
                  <w:vAlign w:val="center"/>
                </w:tcPr>
                <w:p w14:paraId="5225432F" w14:textId="77777777" w:rsidR="00125EC5" w:rsidRDefault="00F35505">
                  <w:pPr>
                    <w:jc w:val="center"/>
                    <w:divId w:val="7"/>
                  </w:pPr>
                  <w:r>
                    <w:t>present</w:t>
                  </w:r>
                </w:p>
              </w:tc>
            </w:tr>
          </w:tbl>
          <w:p w14:paraId="65814017" w14:textId="77777777" w:rsidR="00125EC5" w:rsidRDefault="00125EC5"/>
        </w:tc>
      </w:tr>
    </w:tbl>
    <w:p w14:paraId="3C36927D" w14:textId="77777777" w:rsidR="00125EC5" w:rsidRDefault="00125EC5">
      <w:pPr>
        <w:keepLines/>
      </w:pPr>
    </w:p>
    <w:p w14:paraId="149E9CB4" w14:textId="77777777" w:rsidR="00125EC5" w:rsidRDefault="00125EC5">
      <w:pPr>
        <w:keepLines/>
      </w:pPr>
    </w:p>
    <w:tbl>
      <w:tblPr>
        <w:tblW w:w="0" w:type="auto"/>
        <w:tblLook w:val="0600" w:firstRow="0" w:lastRow="0" w:firstColumn="0" w:lastColumn="0" w:noHBand="1" w:noVBand="1"/>
      </w:tblPr>
      <w:tblGrid>
        <w:gridCol w:w="9986"/>
      </w:tblGrid>
      <w:tr w:rsidR="00125EC5" w14:paraId="01DC7C9D" w14:textId="77777777">
        <w:tc>
          <w:tcPr>
            <w:tcW w:w="9986" w:type="dxa"/>
          </w:tcPr>
          <w:p w14:paraId="23EE7052" w14:textId="77777777" w:rsidR="00125EC5" w:rsidRDefault="00F35505">
            <w:pPr>
              <w:keepNext/>
              <w:keepLines/>
            </w:pPr>
            <w:r>
              <w:rPr>
                <w:u w:val="single"/>
              </w:rPr>
              <w:t>Ad. 51: Fruit: shape of core</w:t>
            </w:r>
          </w:p>
          <w:p w14:paraId="0D57C5D8" w14:textId="77777777" w:rsidR="00125EC5" w:rsidRDefault="00125EC5">
            <w:pPr>
              <w:keepNext/>
              <w:keepLines/>
            </w:pPr>
          </w:p>
          <w:tbl>
            <w:tblPr>
              <w:tblW w:w="5000" w:type="pct"/>
              <w:tblLook w:val="0600" w:firstRow="0" w:lastRow="0" w:firstColumn="0" w:lastColumn="0" w:noHBand="1" w:noVBand="1"/>
            </w:tblPr>
            <w:tblGrid>
              <w:gridCol w:w="2437"/>
              <w:gridCol w:w="2350"/>
              <w:gridCol w:w="2399"/>
              <w:gridCol w:w="2584"/>
            </w:tblGrid>
            <w:tr w:rsidR="00125EC5" w14:paraId="544C5008" w14:textId="77777777">
              <w:trPr>
                <w:divId w:val="1"/>
              </w:trPr>
              <w:tc>
                <w:tcPr>
                  <w:tcW w:w="0" w:type="auto"/>
                  <w:vAlign w:val="center"/>
                </w:tcPr>
                <w:p w14:paraId="7B4DB0F4" w14:textId="77777777" w:rsidR="00125EC5" w:rsidRDefault="00000000">
                  <w:pPr>
                    <w:jc w:val="center"/>
                    <w:divId w:val="2"/>
                  </w:pPr>
                  <w:r>
                    <w:pict w14:anchorId="1DD020E9">
                      <v:shape id="_x0000_i1058" type="#_x0000_t75" style="width:114pt;height:122.25pt" o:bordertopcolor="this" o:borderleftcolor="this" o:borderbottomcolor="this" o:borderrightcolor="this">
                        <v:imagedata r:id="rId63" o:title=""/>
                      </v:shape>
                    </w:pict>
                  </w:r>
                </w:p>
              </w:tc>
              <w:tc>
                <w:tcPr>
                  <w:tcW w:w="0" w:type="auto"/>
                  <w:vAlign w:val="center"/>
                </w:tcPr>
                <w:p w14:paraId="6E8A7766" w14:textId="77777777" w:rsidR="00125EC5" w:rsidRDefault="00000000">
                  <w:pPr>
                    <w:jc w:val="center"/>
                    <w:divId w:val="3"/>
                  </w:pPr>
                  <w:r>
                    <w:pict w14:anchorId="548B52A6">
                      <v:shape id="_x0000_i1059" type="#_x0000_t75" style="width:109.5pt;height:122.25pt" o:bordertopcolor="this" o:borderleftcolor="this" o:borderbottomcolor="this" o:borderrightcolor="this">
                        <v:imagedata r:id="rId64" o:title=""/>
                      </v:shape>
                    </w:pict>
                  </w:r>
                </w:p>
              </w:tc>
              <w:tc>
                <w:tcPr>
                  <w:tcW w:w="0" w:type="auto"/>
                  <w:vAlign w:val="center"/>
                </w:tcPr>
                <w:p w14:paraId="51138083" w14:textId="77777777" w:rsidR="00125EC5" w:rsidRDefault="00000000">
                  <w:pPr>
                    <w:jc w:val="center"/>
                    <w:divId w:val="4"/>
                  </w:pPr>
                  <w:r>
                    <w:pict w14:anchorId="7FEE997F">
                      <v:shape id="_x0000_i1060" type="#_x0000_t75" style="width:111.75pt;height:122.25pt" o:bordertopcolor="this" o:borderleftcolor="this" o:borderbottomcolor="this" o:borderrightcolor="this">
                        <v:imagedata r:id="rId65" o:title=""/>
                      </v:shape>
                    </w:pict>
                  </w:r>
                </w:p>
              </w:tc>
              <w:tc>
                <w:tcPr>
                  <w:tcW w:w="0" w:type="auto"/>
                  <w:vAlign w:val="center"/>
                </w:tcPr>
                <w:p w14:paraId="7435F030" w14:textId="77777777" w:rsidR="00125EC5" w:rsidRDefault="00000000">
                  <w:pPr>
                    <w:jc w:val="center"/>
                    <w:divId w:val="5"/>
                  </w:pPr>
                  <w:r>
                    <w:pict w14:anchorId="7F838C40">
                      <v:shape id="_x0000_i1061" type="#_x0000_t75" style="width:121.5pt;height:122.25pt" o:bordertopcolor="this" o:borderleftcolor="this" o:borderbottomcolor="this" o:borderrightcolor="this">
                        <v:imagedata r:id="rId66" o:title=""/>
                      </v:shape>
                    </w:pict>
                  </w:r>
                </w:p>
              </w:tc>
            </w:tr>
            <w:tr w:rsidR="00125EC5" w14:paraId="0B5F5ED3" w14:textId="77777777">
              <w:trPr>
                <w:divId w:val="1"/>
              </w:trPr>
              <w:tc>
                <w:tcPr>
                  <w:tcW w:w="0" w:type="auto"/>
                  <w:vAlign w:val="center"/>
                </w:tcPr>
                <w:p w14:paraId="0EA720A5" w14:textId="77777777" w:rsidR="00125EC5" w:rsidRDefault="00F35505">
                  <w:pPr>
                    <w:jc w:val="center"/>
                    <w:divId w:val="6"/>
                  </w:pPr>
                  <w:r>
                    <w:t>1</w:t>
                  </w:r>
                </w:p>
              </w:tc>
              <w:tc>
                <w:tcPr>
                  <w:tcW w:w="0" w:type="auto"/>
                  <w:vAlign w:val="center"/>
                </w:tcPr>
                <w:p w14:paraId="3C9C1656" w14:textId="77777777" w:rsidR="00125EC5" w:rsidRDefault="00F35505">
                  <w:pPr>
                    <w:jc w:val="center"/>
                    <w:divId w:val="7"/>
                  </w:pPr>
                  <w:r>
                    <w:t>2</w:t>
                  </w:r>
                </w:p>
              </w:tc>
              <w:tc>
                <w:tcPr>
                  <w:tcW w:w="0" w:type="auto"/>
                  <w:vAlign w:val="center"/>
                </w:tcPr>
                <w:p w14:paraId="4B11A427" w14:textId="77777777" w:rsidR="00125EC5" w:rsidRDefault="00F35505">
                  <w:pPr>
                    <w:jc w:val="center"/>
                    <w:divId w:val="8"/>
                  </w:pPr>
                  <w:r>
                    <w:t>3</w:t>
                  </w:r>
                </w:p>
              </w:tc>
              <w:tc>
                <w:tcPr>
                  <w:tcW w:w="0" w:type="auto"/>
                  <w:vAlign w:val="center"/>
                </w:tcPr>
                <w:p w14:paraId="7ED34DDF" w14:textId="77777777" w:rsidR="00125EC5" w:rsidRDefault="00F35505">
                  <w:pPr>
                    <w:jc w:val="center"/>
                    <w:divId w:val="9"/>
                  </w:pPr>
                  <w:r>
                    <w:t>4</w:t>
                  </w:r>
                </w:p>
              </w:tc>
            </w:tr>
            <w:tr w:rsidR="00125EC5" w14:paraId="30842607" w14:textId="77777777">
              <w:trPr>
                <w:divId w:val="1"/>
              </w:trPr>
              <w:tc>
                <w:tcPr>
                  <w:tcW w:w="0" w:type="auto"/>
                  <w:vAlign w:val="center"/>
                </w:tcPr>
                <w:p w14:paraId="64C56D09" w14:textId="77777777" w:rsidR="00125EC5" w:rsidRDefault="00F35505">
                  <w:pPr>
                    <w:jc w:val="center"/>
                    <w:divId w:val="10"/>
                  </w:pPr>
                  <w:r>
                    <w:t>narrow ovate</w:t>
                  </w:r>
                </w:p>
              </w:tc>
              <w:tc>
                <w:tcPr>
                  <w:tcW w:w="0" w:type="auto"/>
                  <w:vAlign w:val="center"/>
                </w:tcPr>
                <w:p w14:paraId="04F4EECE" w14:textId="77777777" w:rsidR="00125EC5" w:rsidRDefault="00F35505">
                  <w:pPr>
                    <w:jc w:val="center"/>
                    <w:divId w:val="11"/>
                  </w:pPr>
                  <w:r>
                    <w:t>broad ovate</w:t>
                  </w:r>
                </w:p>
              </w:tc>
              <w:tc>
                <w:tcPr>
                  <w:tcW w:w="0" w:type="auto"/>
                  <w:vAlign w:val="center"/>
                </w:tcPr>
                <w:p w14:paraId="437A03F7" w14:textId="77777777" w:rsidR="00125EC5" w:rsidRDefault="00F35505">
                  <w:pPr>
                    <w:jc w:val="center"/>
                    <w:divId w:val="12"/>
                  </w:pPr>
                  <w:r>
                    <w:t>narrow fusiform</w:t>
                  </w:r>
                </w:p>
              </w:tc>
              <w:tc>
                <w:tcPr>
                  <w:tcW w:w="0" w:type="auto"/>
                  <w:vAlign w:val="center"/>
                </w:tcPr>
                <w:p w14:paraId="3AF6FE3C" w14:textId="77777777" w:rsidR="00125EC5" w:rsidRDefault="00F35505">
                  <w:pPr>
                    <w:jc w:val="center"/>
                    <w:divId w:val="13"/>
                  </w:pPr>
                  <w:r>
                    <w:t>broad fusiform</w:t>
                  </w:r>
                </w:p>
              </w:tc>
            </w:tr>
          </w:tbl>
          <w:p w14:paraId="58B3B967" w14:textId="77777777" w:rsidR="00125EC5" w:rsidRDefault="00125EC5"/>
        </w:tc>
      </w:tr>
    </w:tbl>
    <w:p w14:paraId="02A53E7F" w14:textId="77777777" w:rsidR="00125EC5" w:rsidRDefault="00125EC5">
      <w:pPr>
        <w:keepLines/>
      </w:pPr>
    </w:p>
    <w:p w14:paraId="185B4F1B" w14:textId="77777777" w:rsidR="00125EC5" w:rsidRDefault="00125EC5">
      <w:pPr>
        <w:keepLines/>
      </w:pPr>
    </w:p>
    <w:tbl>
      <w:tblPr>
        <w:tblW w:w="0" w:type="auto"/>
        <w:tblLook w:val="0600" w:firstRow="0" w:lastRow="0" w:firstColumn="0" w:lastColumn="0" w:noHBand="1" w:noVBand="1"/>
      </w:tblPr>
      <w:tblGrid>
        <w:gridCol w:w="9986"/>
      </w:tblGrid>
      <w:tr w:rsidR="00125EC5" w14:paraId="30A66022" w14:textId="77777777">
        <w:tc>
          <w:tcPr>
            <w:tcW w:w="9986" w:type="dxa"/>
          </w:tcPr>
          <w:p w14:paraId="01F6756E" w14:textId="77777777" w:rsidR="00125EC5" w:rsidRDefault="00F35505">
            <w:pPr>
              <w:keepNext/>
              <w:keepLines/>
            </w:pPr>
            <w:r>
              <w:rPr>
                <w:u w:val="single"/>
              </w:rPr>
              <w:t>Ad. 52: Fruit: ratio width of core/diameter of fruit</w:t>
            </w:r>
          </w:p>
          <w:p w14:paraId="6703B8C5" w14:textId="77777777" w:rsidR="00125EC5" w:rsidRDefault="00125EC5">
            <w:pPr>
              <w:keepNext/>
              <w:keepLines/>
            </w:pPr>
          </w:p>
          <w:p w14:paraId="14D453FA" w14:textId="77777777" w:rsidR="00125EC5" w:rsidRDefault="00F35505">
            <w:pPr>
              <w:pStyle w:val="BodyText"/>
              <w:keepNext/>
              <w:keepLines/>
              <w:jc w:val="left"/>
              <w:divId w:val="3"/>
            </w:pPr>
            <w:r>
              <w:t>See Ad. 31</w:t>
            </w:r>
          </w:p>
        </w:tc>
      </w:tr>
    </w:tbl>
    <w:p w14:paraId="79C2C8AC" w14:textId="77777777" w:rsidR="00125EC5" w:rsidRDefault="00125EC5">
      <w:pPr>
        <w:keepLines/>
      </w:pPr>
    </w:p>
    <w:p w14:paraId="409963E6" w14:textId="77777777" w:rsidR="00125EC5" w:rsidRDefault="00125EC5">
      <w:pPr>
        <w:keepLines/>
      </w:pPr>
    </w:p>
    <w:tbl>
      <w:tblPr>
        <w:tblW w:w="0" w:type="auto"/>
        <w:tblLook w:val="0600" w:firstRow="0" w:lastRow="0" w:firstColumn="0" w:lastColumn="0" w:noHBand="1" w:noVBand="1"/>
      </w:tblPr>
      <w:tblGrid>
        <w:gridCol w:w="9986"/>
      </w:tblGrid>
      <w:tr w:rsidR="00125EC5" w14:paraId="0FF3A775" w14:textId="77777777">
        <w:tc>
          <w:tcPr>
            <w:tcW w:w="9986" w:type="dxa"/>
          </w:tcPr>
          <w:p w14:paraId="579A3A4E" w14:textId="77777777" w:rsidR="00125EC5" w:rsidRDefault="00F35505">
            <w:pPr>
              <w:keepNext/>
              <w:keepLines/>
            </w:pPr>
            <w:r>
              <w:rPr>
                <w:u w:val="single"/>
              </w:rPr>
              <w:t>Ad. 55: Fruit: firmness of flesh</w:t>
            </w:r>
          </w:p>
          <w:p w14:paraId="52BBB4AD" w14:textId="77777777" w:rsidR="00125EC5" w:rsidRDefault="00125EC5">
            <w:pPr>
              <w:keepNext/>
              <w:keepLines/>
            </w:pPr>
          </w:p>
          <w:p w14:paraId="060F31BC" w14:textId="77777777" w:rsidR="00125EC5" w:rsidRDefault="00F35505">
            <w:pPr>
              <w:pStyle w:val="BodyText"/>
              <w:keepNext/>
              <w:keepLines/>
              <w:jc w:val="left"/>
              <w:divId w:val="1"/>
            </w:pPr>
            <w:r>
              <w:t>Observation can be made by measurement using penetrometer.</w:t>
            </w:r>
          </w:p>
        </w:tc>
      </w:tr>
    </w:tbl>
    <w:p w14:paraId="116BE2C9" w14:textId="77777777" w:rsidR="00125EC5" w:rsidRDefault="00125EC5">
      <w:pPr>
        <w:keepLines/>
      </w:pPr>
    </w:p>
    <w:p w14:paraId="72E80418" w14:textId="77777777" w:rsidR="00125EC5" w:rsidRDefault="00125EC5">
      <w:pPr>
        <w:keepLines/>
      </w:pPr>
    </w:p>
    <w:tbl>
      <w:tblPr>
        <w:tblW w:w="0" w:type="auto"/>
        <w:tblLook w:val="0600" w:firstRow="0" w:lastRow="0" w:firstColumn="0" w:lastColumn="0" w:noHBand="1" w:noVBand="1"/>
      </w:tblPr>
      <w:tblGrid>
        <w:gridCol w:w="9986"/>
      </w:tblGrid>
      <w:tr w:rsidR="00125EC5" w14:paraId="0D62E682" w14:textId="77777777">
        <w:tc>
          <w:tcPr>
            <w:tcW w:w="9986" w:type="dxa"/>
          </w:tcPr>
          <w:p w14:paraId="49F20D12" w14:textId="77777777" w:rsidR="00125EC5" w:rsidRDefault="00F35505">
            <w:pPr>
              <w:keepNext/>
              <w:keepLines/>
            </w:pPr>
            <w:r>
              <w:rPr>
                <w:u w:val="single"/>
              </w:rPr>
              <w:lastRenderedPageBreak/>
              <w:t>Ad. 57: Fruit: sweetness</w:t>
            </w:r>
          </w:p>
          <w:p w14:paraId="65EC4B38" w14:textId="77777777" w:rsidR="00125EC5" w:rsidRDefault="00125EC5">
            <w:pPr>
              <w:keepNext/>
              <w:keepLines/>
            </w:pPr>
          </w:p>
          <w:p w14:paraId="350EA1D3" w14:textId="77777777" w:rsidR="00125EC5" w:rsidRDefault="00F35505">
            <w:pPr>
              <w:pStyle w:val="BodyText"/>
              <w:keepNext/>
              <w:keepLines/>
              <w:jc w:val="left"/>
              <w:divId w:val="1"/>
            </w:pPr>
            <w:r>
              <w:t>Sweetness can be determined by measurement using a refractometer.</w:t>
            </w:r>
          </w:p>
        </w:tc>
      </w:tr>
    </w:tbl>
    <w:p w14:paraId="2631CE50" w14:textId="77777777" w:rsidR="00125EC5" w:rsidRDefault="00125EC5">
      <w:pPr>
        <w:keepLines/>
      </w:pPr>
    </w:p>
    <w:p w14:paraId="5FC498AB" w14:textId="77777777" w:rsidR="00125EC5" w:rsidRDefault="00125EC5">
      <w:pPr>
        <w:keepLines/>
      </w:pPr>
    </w:p>
    <w:tbl>
      <w:tblPr>
        <w:tblW w:w="0" w:type="auto"/>
        <w:tblLook w:val="0600" w:firstRow="0" w:lastRow="0" w:firstColumn="0" w:lastColumn="0" w:noHBand="1" w:noVBand="1"/>
      </w:tblPr>
      <w:tblGrid>
        <w:gridCol w:w="9986"/>
      </w:tblGrid>
      <w:tr w:rsidR="00125EC5" w14:paraId="2C3342CF" w14:textId="77777777">
        <w:tc>
          <w:tcPr>
            <w:tcW w:w="9986" w:type="dxa"/>
          </w:tcPr>
          <w:p w14:paraId="1421CE83" w14:textId="77777777" w:rsidR="00125EC5" w:rsidRDefault="00F35505">
            <w:pPr>
              <w:keepNext/>
              <w:keepLines/>
            </w:pPr>
            <w:r>
              <w:rPr>
                <w:u w:val="single"/>
              </w:rPr>
              <w:t>Ad. 58: Fruit: acidity</w:t>
            </w:r>
          </w:p>
          <w:p w14:paraId="6FFC2AC3" w14:textId="77777777" w:rsidR="00125EC5" w:rsidRDefault="00125EC5">
            <w:pPr>
              <w:keepNext/>
              <w:keepLines/>
            </w:pPr>
          </w:p>
          <w:p w14:paraId="38017D5E" w14:textId="77777777" w:rsidR="00125EC5" w:rsidRDefault="00F35505">
            <w:pPr>
              <w:pStyle w:val="BodyText"/>
              <w:keepNext/>
              <w:keepLines/>
              <w:jc w:val="left"/>
              <w:divId w:val="1"/>
            </w:pPr>
            <w:r>
              <w:t>The acidity can be determined by titration, pH meter, or tasting.</w:t>
            </w:r>
          </w:p>
        </w:tc>
      </w:tr>
    </w:tbl>
    <w:p w14:paraId="4596D9DD" w14:textId="77777777" w:rsidR="00125EC5" w:rsidRDefault="00125EC5">
      <w:pPr>
        <w:keepLines/>
      </w:pPr>
    </w:p>
    <w:p w14:paraId="4730C4E2" w14:textId="77777777" w:rsidR="00125EC5" w:rsidRDefault="00125EC5">
      <w:pPr>
        <w:keepLines/>
      </w:pPr>
    </w:p>
    <w:tbl>
      <w:tblPr>
        <w:tblW w:w="0" w:type="auto"/>
        <w:tblLook w:val="0600" w:firstRow="0" w:lastRow="0" w:firstColumn="0" w:lastColumn="0" w:noHBand="1" w:noVBand="1"/>
      </w:tblPr>
      <w:tblGrid>
        <w:gridCol w:w="9986"/>
      </w:tblGrid>
      <w:tr w:rsidR="00125EC5" w14:paraId="1DEAC8BF" w14:textId="77777777">
        <w:tc>
          <w:tcPr>
            <w:tcW w:w="9986" w:type="dxa"/>
          </w:tcPr>
          <w:p w14:paraId="34FDE486" w14:textId="77777777" w:rsidR="00125EC5" w:rsidRDefault="00F35505">
            <w:pPr>
              <w:keepNext/>
              <w:keepLines/>
            </w:pPr>
            <w:r>
              <w:rPr>
                <w:u w:val="single"/>
              </w:rPr>
              <w:t>Ad. 60: Seed: shape</w:t>
            </w:r>
          </w:p>
          <w:p w14:paraId="0B34BB08" w14:textId="77777777" w:rsidR="00125EC5" w:rsidRDefault="00125EC5">
            <w:pPr>
              <w:keepNext/>
              <w:keepLines/>
            </w:pPr>
          </w:p>
          <w:tbl>
            <w:tblPr>
              <w:tblW w:w="5000" w:type="pct"/>
              <w:tblLook w:val="0600" w:firstRow="0" w:lastRow="0" w:firstColumn="0" w:lastColumn="0" w:noHBand="1" w:noVBand="1"/>
            </w:tblPr>
            <w:tblGrid>
              <w:gridCol w:w="2849"/>
              <w:gridCol w:w="3445"/>
              <w:gridCol w:w="3476"/>
            </w:tblGrid>
            <w:tr w:rsidR="00125EC5" w14:paraId="74F68AD7" w14:textId="77777777">
              <w:trPr>
                <w:divId w:val="1"/>
                <w:trHeight w:val="3051"/>
              </w:trPr>
              <w:tc>
                <w:tcPr>
                  <w:tcW w:w="1458" w:type="pct"/>
                  <w:vAlign w:val="center"/>
                </w:tcPr>
                <w:p w14:paraId="00F7C6ED" w14:textId="77777777" w:rsidR="00125EC5" w:rsidRDefault="00000000">
                  <w:pPr>
                    <w:jc w:val="center"/>
                    <w:divId w:val="2"/>
                  </w:pPr>
                  <w:r>
                    <w:pict w14:anchorId="74A881D6">
                      <v:shape id="_x0000_i1062" type="#_x0000_t75" style="width:57.75pt;height:138pt" o:bordertopcolor="this" o:borderleftcolor="this" o:borderbottomcolor="this" o:borderrightcolor="this">
                        <v:imagedata r:id="rId67" o:title=""/>
                      </v:shape>
                    </w:pict>
                  </w:r>
                </w:p>
              </w:tc>
              <w:tc>
                <w:tcPr>
                  <w:tcW w:w="1763" w:type="pct"/>
                  <w:vAlign w:val="center"/>
                </w:tcPr>
                <w:p w14:paraId="3C971B3C" w14:textId="77777777" w:rsidR="00125EC5" w:rsidRDefault="00000000">
                  <w:pPr>
                    <w:jc w:val="center"/>
                    <w:divId w:val="3"/>
                  </w:pPr>
                  <w:r>
                    <w:pict w14:anchorId="7F89E20E">
                      <v:shape id="_x0000_i1063" type="#_x0000_t75" style="width:1in;height:132pt" o:bordertopcolor="this" o:borderleftcolor="this" o:borderbottomcolor="this" o:borderrightcolor="this">
                        <v:imagedata r:id="rId68" o:title=""/>
                      </v:shape>
                    </w:pict>
                  </w:r>
                </w:p>
              </w:tc>
              <w:tc>
                <w:tcPr>
                  <w:tcW w:w="1780" w:type="pct"/>
                  <w:vAlign w:val="center"/>
                </w:tcPr>
                <w:p w14:paraId="0BFC9BED" w14:textId="77777777" w:rsidR="00125EC5" w:rsidRDefault="00000000">
                  <w:pPr>
                    <w:jc w:val="center"/>
                    <w:divId w:val="4"/>
                  </w:pPr>
                  <w:r>
                    <w:pict w14:anchorId="67B221E7">
                      <v:shape id="_x0000_i1064" type="#_x0000_t75" style="width:72.75pt;height:114.75pt" o:bordertopcolor="this" o:borderleftcolor="this" o:borderbottomcolor="this" o:borderrightcolor="this">
                        <v:imagedata r:id="rId69" o:title=""/>
                      </v:shape>
                    </w:pict>
                  </w:r>
                </w:p>
              </w:tc>
            </w:tr>
            <w:tr w:rsidR="00125EC5" w14:paraId="19B3AFA3" w14:textId="77777777">
              <w:trPr>
                <w:divId w:val="1"/>
                <w:trHeight w:val="501"/>
              </w:trPr>
              <w:tc>
                <w:tcPr>
                  <w:tcW w:w="1458" w:type="pct"/>
                  <w:vAlign w:val="center"/>
                </w:tcPr>
                <w:p w14:paraId="31395FB4" w14:textId="77777777" w:rsidR="00125EC5" w:rsidRDefault="00F35505">
                  <w:pPr>
                    <w:jc w:val="center"/>
                    <w:divId w:val="5"/>
                  </w:pPr>
                  <w:r>
                    <w:t>1</w:t>
                  </w:r>
                </w:p>
              </w:tc>
              <w:tc>
                <w:tcPr>
                  <w:tcW w:w="1763" w:type="pct"/>
                  <w:vAlign w:val="center"/>
                </w:tcPr>
                <w:p w14:paraId="01195124" w14:textId="77777777" w:rsidR="00125EC5" w:rsidRDefault="00F35505">
                  <w:pPr>
                    <w:jc w:val="center"/>
                    <w:divId w:val="6"/>
                  </w:pPr>
                  <w:r>
                    <w:t>2</w:t>
                  </w:r>
                </w:p>
              </w:tc>
              <w:tc>
                <w:tcPr>
                  <w:tcW w:w="1780" w:type="pct"/>
                  <w:vAlign w:val="center"/>
                </w:tcPr>
                <w:p w14:paraId="434A6FE6" w14:textId="77777777" w:rsidR="00125EC5" w:rsidRDefault="00F35505">
                  <w:pPr>
                    <w:jc w:val="center"/>
                    <w:divId w:val="7"/>
                  </w:pPr>
                  <w:r>
                    <w:t>3</w:t>
                  </w:r>
                </w:p>
              </w:tc>
            </w:tr>
            <w:tr w:rsidR="00125EC5" w14:paraId="6BAFBA09" w14:textId="77777777">
              <w:trPr>
                <w:divId w:val="1"/>
                <w:trHeight w:val="501"/>
              </w:trPr>
              <w:tc>
                <w:tcPr>
                  <w:tcW w:w="1458" w:type="pct"/>
                  <w:vAlign w:val="center"/>
                </w:tcPr>
                <w:tbl>
                  <w:tblPr>
                    <w:tblW w:w="5026" w:type="pct"/>
                    <w:tblBorders>
                      <w:top w:val="outset" w:sz="6" w:space="0" w:color="C0C0C0"/>
                      <w:left w:val="outset" w:sz="6" w:space="0" w:color="C0C0C0"/>
                      <w:bottom w:val="outset" w:sz="6" w:space="0" w:color="C0C0C0"/>
                      <w:right w:val="outset" w:sz="6" w:space="0" w:color="C0C0C0"/>
                      <w:insideH w:val="outset" w:sz="6" w:space="0" w:color="C0C0C0"/>
                      <w:insideV w:val="outset" w:sz="6" w:space="0" w:color="C0C0C0"/>
                    </w:tblBorders>
                    <w:tblLook w:val="0600" w:firstRow="0" w:lastRow="0" w:firstColumn="0" w:lastColumn="0" w:noHBand="1" w:noVBand="1"/>
                  </w:tblPr>
                  <w:tblGrid>
                    <w:gridCol w:w="2631"/>
                  </w:tblGrid>
                  <w:tr w:rsidR="00125EC5" w14:paraId="639408FC" w14:textId="77777777">
                    <w:trPr>
                      <w:divId w:val="1"/>
                    </w:trPr>
                    <w:tc>
                      <w:tcPr>
                        <w:tcW w:w="4968" w:type="pct"/>
                        <w:tcBorders>
                          <w:top w:val="outset" w:sz="6" w:space="0" w:color="C0C0C0"/>
                          <w:left w:val="outset" w:sz="6" w:space="0" w:color="C0C0C0"/>
                          <w:bottom w:val="outset" w:sz="6" w:space="0" w:color="C0C0C0"/>
                          <w:right w:val="outset" w:sz="6" w:space="0" w:color="C0C0C0"/>
                        </w:tcBorders>
                        <w:vAlign w:val="center"/>
                      </w:tcPr>
                      <w:p w14:paraId="1D65C06E" w14:textId="77777777" w:rsidR="00125EC5" w:rsidRDefault="00F35505">
                        <w:pPr>
                          <w:spacing w:beforeAutospacing="1" w:afterAutospacing="1"/>
                        </w:pPr>
                        <w:r>
                          <w:t>            falcate</w:t>
                        </w:r>
                      </w:p>
                    </w:tc>
                  </w:tr>
                </w:tbl>
                <w:p w14:paraId="4129A142" w14:textId="77777777" w:rsidR="00125EC5" w:rsidRDefault="00125EC5"/>
              </w:tc>
              <w:tc>
                <w:tcPr>
                  <w:tcW w:w="1763" w:type="pct"/>
                  <w:vAlign w:val="center"/>
                </w:tcPr>
                <w:p w14:paraId="751C4886" w14:textId="77777777" w:rsidR="00125EC5" w:rsidRDefault="00F35505">
                  <w:pPr>
                    <w:jc w:val="center"/>
                    <w:divId w:val="8"/>
                  </w:pPr>
                  <w:r>
                    <w:t>narrow ovate</w:t>
                  </w:r>
                </w:p>
              </w:tc>
              <w:tc>
                <w:tcPr>
                  <w:tcW w:w="1780" w:type="pct"/>
                  <w:vAlign w:val="center"/>
                </w:tcPr>
                <w:p w14:paraId="59173DEE" w14:textId="77777777" w:rsidR="00125EC5" w:rsidRDefault="00F35505">
                  <w:pPr>
                    <w:jc w:val="center"/>
                    <w:divId w:val="9"/>
                  </w:pPr>
                  <w:r>
                    <w:t>broad ovate</w:t>
                  </w:r>
                </w:p>
              </w:tc>
            </w:tr>
          </w:tbl>
          <w:p w14:paraId="4F80DEA9" w14:textId="77777777" w:rsidR="00125EC5" w:rsidRDefault="00125EC5"/>
        </w:tc>
      </w:tr>
    </w:tbl>
    <w:p w14:paraId="53240893" w14:textId="77777777" w:rsidR="00125EC5" w:rsidRDefault="00125EC5">
      <w:pPr>
        <w:keepLines/>
      </w:pPr>
    </w:p>
    <w:p w14:paraId="2869CA4B" w14:textId="77777777" w:rsidR="00125EC5" w:rsidRDefault="00125EC5">
      <w:pPr>
        <w:keepLines/>
      </w:pPr>
    </w:p>
    <w:tbl>
      <w:tblPr>
        <w:tblW w:w="0" w:type="auto"/>
        <w:tblLook w:val="0600" w:firstRow="0" w:lastRow="0" w:firstColumn="0" w:lastColumn="0" w:noHBand="1" w:noVBand="1"/>
      </w:tblPr>
      <w:tblGrid>
        <w:gridCol w:w="9986"/>
      </w:tblGrid>
      <w:tr w:rsidR="00125EC5" w14:paraId="2238335B" w14:textId="77777777">
        <w:tc>
          <w:tcPr>
            <w:tcW w:w="9986" w:type="dxa"/>
          </w:tcPr>
          <w:p w14:paraId="7D825F62" w14:textId="77777777" w:rsidR="00125EC5" w:rsidRDefault="00F35505">
            <w:pPr>
              <w:keepNext/>
              <w:keepLines/>
            </w:pPr>
            <w:r>
              <w:rPr>
                <w:u w:val="single"/>
              </w:rPr>
              <w:t>Ad. 61: Time of beginning of flowering</w:t>
            </w:r>
          </w:p>
          <w:p w14:paraId="0D921F07" w14:textId="77777777" w:rsidR="00125EC5" w:rsidRDefault="00125EC5">
            <w:pPr>
              <w:keepNext/>
              <w:keepLines/>
            </w:pPr>
          </w:p>
          <w:p w14:paraId="39BCFCBA" w14:textId="77777777" w:rsidR="00125EC5" w:rsidRDefault="00F35505">
            <w:pPr>
              <w:pStyle w:val="BodyText"/>
              <w:keepNext/>
              <w:keepLines/>
              <w:jc w:val="left"/>
              <w:divId w:val="1"/>
            </w:pPr>
            <w:r>
              <w:t>The time of beginning of flowering is reached when 10% of the flowers are fully open.</w:t>
            </w:r>
          </w:p>
        </w:tc>
      </w:tr>
    </w:tbl>
    <w:p w14:paraId="6116DDFB" w14:textId="77777777" w:rsidR="00125EC5" w:rsidRDefault="00125EC5">
      <w:pPr>
        <w:keepLines/>
      </w:pPr>
    </w:p>
    <w:p w14:paraId="454EE1AA" w14:textId="77777777" w:rsidR="00125EC5" w:rsidRDefault="00125EC5">
      <w:pPr>
        <w:keepLines/>
      </w:pPr>
    </w:p>
    <w:tbl>
      <w:tblPr>
        <w:tblW w:w="0" w:type="auto"/>
        <w:tblLook w:val="0600" w:firstRow="0" w:lastRow="0" w:firstColumn="0" w:lastColumn="0" w:noHBand="1" w:noVBand="1"/>
      </w:tblPr>
      <w:tblGrid>
        <w:gridCol w:w="9986"/>
      </w:tblGrid>
      <w:tr w:rsidR="00125EC5" w14:paraId="18C0FA05" w14:textId="77777777">
        <w:tc>
          <w:tcPr>
            <w:tcW w:w="9986" w:type="dxa"/>
          </w:tcPr>
          <w:p w14:paraId="7E341DC8" w14:textId="77777777" w:rsidR="00125EC5" w:rsidRDefault="00F35505">
            <w:pPr>
              <w:keepNext/>
              <w:keepLines/>
            </w:pPr>
            <w:r>
              <w:rPr>
                <w:u w:val="single"/>
              </w:rPr>
              <w:t>Ad. 62: Time of harvest maturity</w:t>
            </w:r>
          </w:p>
          <w:p w14:paraId="3067787E" w14:textId="77777777" w:rsidR="00125EC5" w:rsidRDefault="00125EC5">
            <w:pPr>
              <w:keepNext/>
              <w:keepLines/>
            </w:pPr>
          </w:p>
          <w:p w14:paraId="0C8656EA" w14:textId="77777777" w:rsidR="00125EC5" w:rsidRDefault="00F35505">
            <w:pPr>
              <w:pStyle w:val="BodyText"/>
              <w:keepNext/>
              <w:keepLines/>
              <w:jc w:val="left"/>
              <w:divId w:val="1"/>
            </w:pPr>
            <w:r>
              <w:t>Japanese pear fruits ripen on the tree and do not require post-harvest ripening. The time of harvest maturity is reached when the fruit has reached its optimum flavor.</w:t>
            </w:r>
          </w:p>
        </w:tc>
      </w:tr>
    </w:tbl>
    <w:p w14:paraId="3E444F55" w14:textId="77777777" w:rsidR="00125EC5" w:rsidRDefault="00125EC5">
      <w:pPr>
        <w:keepLines/>
      </w:pPr>
    </w:p>
    <w:p w14:paraId="5DA44E96" w14:textId="77777777" w:rsidR="00125EC5" w:rsidRDefault="00125EC5">
      <w:pPr>
        <w:keepLines/>
      </w:pPr>
    </w:p>
    <w:tbl>
      <w:tblPr>
        <w:tblW w:w="0" w:type="auto"/>
        <w:tblLook w:val="0600" w:firstRow="0" w:lastRow="0" w:firstColumn="0" w:lastColumn="0" w:noHBand="1" w:noVBand="1"/>
      </w:tblPr>
      <w:tblGrid>
        <w:gridCol w:w="9986"/>
      </w:tblGrid>
      <w:tr w:rsidR="00125EC5" w14:paraId="2EF434E7" w14:textId="77777777">
        <w:tc>
          <w:tcPr>
            <w:tcW w:w="9986" w:type="dxa"/>
          </w:tcPr>
          <w:p w14:paraId="3E68293C" w14:textId="2438A93C" w:rsidR="00125EC5" w:rsidRDefault="00F35505">
            <w:pPr>
              <w:keepNext/>
              <w:keepLines/>
            </w:pPr>
            <w:r>
              <w:rPr>
                <w:u w:val="single"/>
              </w:rPr>
              <w:t>Ad. 63: Self-compatibility</w:t>
            </w:r>
          </w:p>
          <w:p w14:paraId="3D02C960" w14:textId="77777777" w:rsidR="00125EC5" w:rsidRDefault="00F35505">
            <w:pPr>
              <w:pStyle w:val="BodyText"/>
              <w:keepNext/>
              <w:keepLines/>
              <w:spacing w:beforeAutospacing="1" w:afterAutospacing="1"/>
              <w:jc w:val="left"/>
              <w:divId w:val="1"/>
            </w:pPr>
            <w:r>
              <w:t>Many Japanese Pear varieties are self-incompatible, and require pollination with pollen from other varieties.</w:t>
            </w:r>
            <w:r>
              <w:br/>
              <w:t>Self-compatibility can be determined by the ratio of fruit set by self-pollination.</w:t>
            </w:r>
            <w:r>
              <w:br/>
              <w:t>Just after opening, the flowers should be self-pollinated artificially, and bagged.</w:t>
            </w:r>
            <w:r>
              <w:br/>
              <w:t>After 90 days, observe the ratio shown below.</w:t>
            </w:r>
            <w:r>
              <w:br/>
              <w:t>(Number of fruit set / Number of flowers artificially self-pollinated)</w:t>
            </w:r>
            <w:r>
              <w:br/>
              <w:t>Self-compatible varieties show a fruiting ratio of 30% or more, and self-incompatible varieties set fruits less than 30%.</w:t>
            </w:r>
            <w:r>
              <w:br/>
              <w:t> </w:t>
            </w:r>
          </w:p>
        </w:tc>
      </w:tr>
    </w:tbl>
    <w:p w14:paraId="699E5144" w14:textId="77777777" w:rsidR="00125EC5" w:rsidRDefault="00125EC5">
      <w:pPr>
        <w:keepLines/>
      </w:pPr>
    </w:p>
    <w:p w14:paraId="79A08540" w14:textId="77777777" w:rsidR="00125EC5" w:rsidRDefault="00125EC5">
      <w:pPr>
        <w:keepLines/>
      </w:pPr>
    </w:p>
    <w:tbl>
      <w:tblPr>
        <w:tblW w:w="0" w:type="auto"/>
        <w:tblLook w:val="0600" w:firstRow="0" w:lastRow="0" w:firstColumn="0" w:lastColumn="0" w:noHBand="1" w:noVBand="1"/>
      </w:tblPr>
      <w:tblGrid>
        <w:gridCol w:w="9986"/>
      </w:tblGrid>
      <w:tr w:rsidR="00125EC5" w14:paraId="5DF13ED1" w14:textId="77777777">
        <w:tc>
          <w:tcPr>
            <w:tcW w:w="9986" w:type="dxa"/>
          </w:tcPr>
          <w:p w14:paraId="1E24E981" w14:textId="77777777" w:rsidR="00125EC5" w:rsidRDefault="00F35505">
            <w:pPr>
              <w:keepNext/>
              <w:keepLines/>
            </w:pPr>
            <w:r>
              <w:rPr>
                <w:u w:val="single"/>
              </w:rPr>
              <w:lastRenderedPageBreak/>
              <w:t xml:space="preserve">Ad. 64: Resistance to </w:t>
            </w:r>
            <w:r>
              <w:rPr>
                <w:i/>
                <w:u w:val="single"/>
              </w:rPr>
              <w:t>Alternaria alternata</w:t>
            </w:r>
            <w:r>
              <w:rPr>
                <w:u w:val="single"/>
              </w:rPr>
              <w:t xml:space="preserve"> Japanese pear pathotype</w:t>
            </w:r>
          </w:p>
          <w:p w14:paraId="091EBA15" w14:textId="77777777" w:rsidR="00125EC5" w:rsidRDefault="00125EC5">
            <w:pPr>
              <w:keepNext/>
              <w:keepLines/>
            </w:pPr>
          </w:p>
          <w:tbl>
            <w:tblPr>
              <w:tblW w:w="9105" w:type="dxa"/>
              <w:tblCellSpacing w:w="45" w:type="dxa"/>
              <w:tblBorders>
                <w:top w:val="dotted" w:sz="8" w:space="0" w:color="C0C0C0"/>
                <w:left w:val="dotted" w:sz="8" w:space="0" w:color="C0C0C0"/>
                <w:bottom w:val="dotted" w:sz="8" w:space="0" w:color="C0C0C0"/>
                <w:right w:val="dotted" w:sz="8" w:space="0" w:color="C0C0C0"/>
              </w:tblBorders>
              <w:tblCellMar>
                <w:left w:w="0" w:type="dxa"/>
                <w:right w:w="0" w:type="dxa"/>
              </w:tblCellMar>
              <w:tblLook w:val="0600" w:firstRow="0" w:lastRow="0" w:firstColumn="0" w:lastColumn="0" w:noHBand="1" w:noVBand="1"/>
            </w:tblPr>
            <w:tblGrid>
              <w:gridCol w:w="595"/>
              <w:gridCol w:w="3348"/>
              <w:gridCol w:w="5162"/>
            </w:tblGrid>
            <w:tr w:rsidR="00125EC5" w:rsidRPr="000272D6" w14:paraId="4F4FB853" w14:textId="77777777">
              <w:trPr>
                <w:divId w:val="1"/>
                <w:tblCellSpacing w:w="45" w:type="dxa"/>
              </w:trPr>
              <w:tc>
                <w:tcPr>
                  <w:tcW w:w="440"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7AD55E4A" w14:textId="77777777" w:rsidR="00125EC5" w:rsidRDefault="00F35505">
                  <w:pPr>
                    <w:rPr>
                      <w:rFonts w:eastAsia="Arial"/>
                    </w:rPr>
                  </w:pPr>
                  <w:r>
                    <w:rPr>
                      <w:rFonts w:eastAsia="Arial"/>
                    </w:rPr>
                    <w:t>1.</w:t>
                  </w:r>
                </w:p>
              </w:tc>
              <w:tc>
                <w:tcPr>
                  <w:tcW w:w="3345"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668F3298" w14:textId="77777777" w:rsidR="00125EC5" w:rsidRDefault="00F35505">
                  <w:pPr>
                    <w:rPr>
                      <w:rFonts w:eastAsia="Arial"/>
                    </w:rPr>
                  </w:pPr>
                  <w:r>
                    <w:rPr>
                      <w:rFonts w:eastAsia="Arial"/>
                    </w:rPr>
                    <w:t>Pathogen</w:t>
                  </w:r>
                </w:p>
              </w:tc>
              <w:tc>
                <w:tcPr>
                  <w:tcW w:w="5200"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1E94D8D9" w14:textId="77777777" w:rsidR="00125EC5" w:rsidRPr="004B05EA" w:rsidRDefault="00F35505">
                  <w:pPr>
                    <w:rPr>
                      <w:rFonts w:eastAsia="Arial"/>
                      <w:lang w:val="pt-BR"/>
                    </w:rPr>
                  </w:pPr>
                  <w:r w:rsidRPr="004B05EA">
                    <w:rPr>
                      <w:rFonts w:eastAsia="Arial"/>
                      <w:i/>
                      <w:lang w:val="pt-BR"/>
                    </w:rPr>
                    <w:t xml:space="preserve">Alternaria </w:t>
                  </w:r>
                  <w:proofErr w:type="spellStart"/>
                  <w:r w:rsidRPr="004B05EA">
                    <w:rPr>
                      <w:rFonts w:eastAsia="Arial"/>
                      <w:i/>
                      <w:lang w:val="pt-BR"/>
                    </w:rPr>
                    <w:t>alternata</w:t>
                  </w:r>
                  <w:proofErr w:type="spellEnd"/>
                  <w:r w:rsidRPr="004B05EA">
                    <w:rPr>
                      <w:rFonts w:eastAsia="Arial"/>
                      <w:lang w:val="pt-BR"/>
                    </w:rPr>
                    <w:t xml:space="preserve"> </w:t>
                  </w:r>
                  <w:proofErr w:type="spellStart"/>
                  <w:r w:rsidRPr="004B05EA">
                    <w:rPr>
                      <w:rFonts w:eastAsia="Arial"/>
                      <w:lang w:val="pt-BR"/>
                    </w:rPr>
                    <w:t>Japanese</w:t>
                  </w:r>
                  <w:proofErr w:type="spellEnd"/>
                  <w:r w:rsidRPr="004B05EA">
                    <w:rPr>
                      <w:rFonts w:eastAsia="Arial"/>
                      <w:lang w:val="pt-BR"/>
                    </w:rPr>
                    <w:t xml:space="preserve"> pear </w:t>
                  </w:r>
                  <w:proofErr w:type="spellStart"/>
                  <w:r w:rsidRPr="004B05EA">
                    <w:rPr>
                      <w:rFonts w:eastAsia="Arial"/>
                      <w:lang w:val="pt-BR"/>
                    </w:rPr>
                    <w:t>pathotype</w:t>
                  </w:r>
                  <w:proofErr w:type="spellEnd"/>
                </w:p>
              </w:tc>
            </w:tr>
            <w:tr w:rsidR="00125EC5" w14:paraId="4EED0CAD" w14:textId="77777777">
              <w:trPr>
                <w:divId w:val="1"/>
                <w:tblCellSpacing w:w="45" w:type="dxa"/>
              </w:trPr>
              <w:tc>
                <w:tcPr>
                  <w:tcW w:w="0" w:type="auto"/>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405F2A89" w14:textId="77777777" w:rsidR="00125EC5" w:rsidRDefault="00F35505">
                  <w:pPr>
                    <w:rPr>
                      <w:rFonts w:eastAsia="Arial"/>
                    </w:rPr>
                  </w:pPr>
                  <w:r>
                    <w:rPr>
                      <w:rFonts w:eastAsia="Arial"/>
                    </w:rPr>
                    <w:t>2.</w:t>
                  </w:r>
                </w:p>
              </w:tc>
              <w:tc>
                <w:tcPr>
                  <w:tcW w:w="3345"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1DEF9034" w14:textId="77777777" w:rsidR="00125EC5" w:rsidRDefault="00F35505">
                  <w:pPr>
                    <w:rPr>
                      <w:rFonts w:eastAsia="Arial"/>
                    </w:rPr>
                  </w:pPr>
                  <w:r>
                    <w:rPr>
                      <w:rFonts w:eastAsia="Arial"/>
                    </w:rPr>
                    <w:t>Quarantine status</w:t>
                  </w:r>
                </w:p>
              </w:tc>
              <w:tc>
                <w:tcPr>
                  <w:tcW w:w="5200"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0A7BEAD8" w14:textId="77777777" w:rsidR="00125EC5" w:rsidRDefault="00F35505">
                  <w:pPr>
                    <w:rPr>
                      <w:rFonts w:eastAsia="Arial"/>
                    </w:rPr>
                  </w:pPr>
                  <w:r>
                    <w:rPr>
                      <w:rFonts w:eastAsia="Arial"/>
                    </w:rPr>
                    <w:t> </w:t>
                  </w:r>
                </w:p>
              </w:tc>
            </w:tr>
            <w:tr w:rsidR="00125EC5" w14:paraId="17365A7A" w14:textId="77777777">
              <w:trPr>
                <w:divId w:val="1"/>
                <w:tblCellSpacing w:w="45" w:type="dxa"/>
              </w:trPr>
              <w:tc>
                <w:tcPr>
                  <w:tcW w:w="0" w:type="auto"/>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770C2921" w14:textId="77777777" w:rsidR="00125EC5" w:rsidRDefault="00F35505">
                  <w:pPr>
                    <w:rPr>
                      <w:rFonts w:eastAsia="Arial"/>
                    </w:rPr>
                  </w:pPr>
                  <w:r>
                    <w:rPr>
                      <w:rFonts w:eastAsia="Arial"/>
                    </w:rPr>
                    <w:t>3.</w:t>
                  </w:r>
                </w:p>
              </w:tc>
              <w:tc>
                <w:tcPr>
                  <w:tcW w:w="3345"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2892C07D" w14:textId="77777777" w:rsidR="00125EC5" w:rsidRDefault="00F35505">
                  <w:pPr>
                    <w:rPr>
                      <w:rFonts w:eastAsia="Arial"/>
                    </w:rPr>
                  </w:pPr>
                  <w:r>
                    <w:rPr>
                      <w:rFonts w:eastAsia="Arial"/>
                    </w:rPr>
                    <w:t>Host species</w:t>
                  </w:r>
                </w:p>
              </w:tc>
              <w:tc>
                <w:tcPr>
                  <w:tcW w:w="5200"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20EF4BA9" w14:textId="77777777" w:rsidR="00125EC5" w:rsidRDefault="00F35505">
                  <w:pPr>
                    <w:rPr>
                      <w:rFonts w:eastAsia="Arial"/>
                    </w:rPr>
                  </w:pPr>
                  <w:r>
                    <w:rPr>
                      <w:rFonts w:eastAsia="Arial"/>
                    </w:rPr>
                    <w:t xml:space="preserve">Japanese Pear - </w:t>
                  </w:r>
                  <w:r>
                    <w:rPr>
                      <w:rFonts w:eastAsia="Arial"/>
                      <w:i/>
                    </w:rPr>
                    <w:t>Pyrus pyrifolia</w:t>
                  </w:r>
                  <w:r>
                    <w:rPr>
                      <w:rFonts w:eastAsia="Arial"/>
                    </w:rPr>
                    <w:t xml:space="preserve"> (Burm. f.) Nakai var. </w:t>
                  </w:r>
                  <w:r>
                    <w:rPr>
                      <w:rFonts w:eastAsia="Arial"/>
                      <w:i/>
                    </w:rPr>
                    <w:t>culta</w:t>
                  </w:r>
                  <w:r>
                    <w:rPr>
                      <w:rFonts w:eastAsia="Arial"/>
                    </w:rPr>
                    <w:t xml:space="preserve"> (Mak.) Nakai</w:t>
                  </w:r>
                </w:p>
              </w:tc>
            </w:tr>
            <w:tr w:rsidR="00125EC5" w14:paraId="1BE76D3C" w14:textId="77777777">
              <w:trPr>
                <w:divId w:val="1"/>
                <w:tblCellSpacing w:w="45" w:type="dxa"/>
              </w:trPr>
              <w:tc>
                <w:tcPr>
                  <w:tcW w:w="0" w:type="auto"/>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1B39CA1F" w14:textId="77777777" w:rsidR="00125EC5" w:rsidRDefault="00F35505">
                  <w:pPr>
                    <w:rPr>
                      <w:rFonts w:eastAsia="Arial"/>
                    </w:rPr>
                  </w:pPr>
                  <w:r>
                    <w:rPr>
                      <w:rFonts w:eastAsia="Arial"/>
                    </w:rPr>
                    <w:t>4.</w:t>
                  </w:r>
                </w:p>
              </w:tc>
              <w:tc>
                <w:tcPr>
                  <w:tcW w:w="3345"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130BCBE6" w14:textId="77777777" w:rsidR="00125EC5" w:rsidRDefault="00F35505">
                  <w:pPr>
                    <w:rPr>
                      <w:rFonts w:eastAsia="Arial"/>
                    </w:rPr>
                  </w:pPr>
                  <w:r>
                    <w:rPr>
                      <w:rFonts w:eastAsia="Arial"/>
                    </w:rPr>
                    <w:t>Source of inoculum</w:t>
                  </w:r>
                </w:p>
              </w:tc>
              <w:tc>
                <w:tcPr>
                  <w:tcW w:w="5200"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4699F8B7" w14:textId="77777777" w:rsidR="00125EC5" w:rsidRDefault="00F35505">
                  <w:pPr>
                    <w:rPr>
                      <w:rFonts w:eastAsia="Arial"/>
                    </w:rPr>
                  </w:pPr>
                  <w:r>
                    <w:rPr>
                      <w:rFonts w:eastAsia="Arial"/>
                    </w:rPr>
                    <w:t>MAFF (JP)</w:t>
                  </w:r>
                </w:p>
              </w:tc>
            </w:tr>
            <w:tr w:rsidR="00125EC5" w14:paraId="4972B813" w14:textId="77777777">
              <w:trPr>
                <w:divId w:val="1"/>
                <w:tblCellSpacing w:w="45" w:type="dxa"/>
              </w:trPr>
              <w:tc>
                <w:tcPr>
                  <w:tcW w:w="0" w:type="auto"/>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185647BA" w14:textId="77777777" w:rsidR="00125EC5" w:rsidRDefault="00F35505">
                  <w:pPr>
                    <w:rPr>
                      <w:rFonts w:eastAsia="Arial"/>
                    </w:rPr>
                  </w:pPr>
                  <w:r>
                    <w:rPr>
                      <w:rFonts w:eastAsia="Arial"/>
                    </w:rPr>
                    <w:t>5.</w:t>
                  </w:r>
                </w:p>
              </w:tc>
              <w:tc>
                <w:tcPr>
                  <w:tcW w:w="3345"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410A7580" w14:textId="77777777" w:rsidR="00125EC5" w:rsidRDefault="00F35505">
                  <w:pPr>
                    <w:rPr>
                      <w:rFonts w:eastAsia="Arial"/>
                    </w:rPr>
                  </w:pPr>
                  <w:r>
                    <w:rPr>
                      <w:rFonts w:eastAsia="Arial"/>
                    </w:rPr>
                    <w:t>Isolate</w:t>
                  </w:r>
                </w:p>
              </w:tc>
              <w:tc>
                <w:tcPr>
                  <w:tcW w:w="5200"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494A7B8D" w14:textId="77777777" w:rsidR="00125EC5" w:rsidRDefault="00F35505">
                  <w:pPr>
                    <w:rPr>
                      <w:rFonts w:eastAsia="Arial"/>
                    </w:rPr>
                  </w:pPr>
                  <w:r>
                    <w:rPr>
                      <w:rFonts w:eastAsia="Arial"/>
                    </w:rPr>
                    <w:t>(To be added)</w:t>
                  </w:r>
                </w:p>
              </w:tc>
            </w:tr>
            <w:tr w:rsidR="00125EC5" w14:paraId="5ADAE7C3" w14:textId="77777777">
              <w:trPr>
                <w:divId w:val="1"/>
                <w:tblCellSpacing w:w="45" w:type="dxa"/>
              </w:trPr>
              <w:tc>
                <w:tcPr>
                  <w:tcW w:w="0" w:type="auto"/>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510C814D" w14:textId="77777777" w:rsidR="00125EC5" w:rsidRDefault="00F35505">
                  <w:pPr>
                    <w:rPr>
                      <w:rFonts w:eastAsia="Arial"/>
                    </w:rPr>
                  </w:pPr>
                  <w:r>
                    <w:rPr>
                      <w:rFonts w:eastAsia="Arial"/>
                    </w:rPr>
                    <w:t>6.</w:t>
                  </w:r>
                </w:p>
              </w:tc>
              <w:tc>
                <w:tcPr>
                  <w:tcW w:w="3345"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67C93CFD" w14:textId="77777777" w:rsidR="00125EC5" w:rsidRDefault="00F35505">
                  <w:pPr>
                    <w:rPr>
                      <w:rFonts w:eastAsia="Arial"/>
                    </w:rPr>
                  </w:pPr>
                  <w:r>
                    <w:rPr>
                      <w:rFonts w:eastAsia="Arial"/>
                    </w:rPr>
                    <w:t>Establishment isolate identity</w:t>
                  </w:r>
                </w:p>
              </w:tc>
              <w:tc>
                <w:tcPr>
                  <w:tcW w:w="5200"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2E35A3D5" w14:textId="77777777" w:rsidR="00125EC5" w:rsidRDefault="00F35505">
                  <w:pPr>
                    <w:rPr>
                      <w:rFonts w:eastAsia="Arial"/>
                    </w:rPr>
                  </w:pPr>
                  <w:r>
                    <w:rPr>
                      <w:rFonts w:eastAsia="Arial"/>
                    </w:rPr>
                    <w:t>resistant and susceptible controls</w:t>
                  </w:r>
                </w:p>
              </w:tc>
            </w:tr>
            <w:tr w:rsidR="00125EC5" w14:paraId="3A1114AE" w14:textId="77777777">
              <w:trPr>
                <w:divId w:val="1"/>
                <w:tblCellSpacing w:w="45" w:type="dxa"/>
              </w:trPr>
              <w:tc>
                <w:tcPr>
                  <w:tcW w:w="0" w:type="auto"/>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1AFA0553" w14:textId="77777777" w:rsidR="00125EC5" w:rsidRDefault="00F35505">
                  <w:pPr>
                    <w:rPr>
                      <w:rFonts w:eastAsia="Arial"/>
                    </w:rPr>
                  </w:pPr>
                  <w:r>
                    <w:rPr>
                      <w:rFonts w:eastAsia="Arial"/>
                    </w:rPr>
                    <w:t>7.</w:t>
                  </w:r>
                </w:p>
              </w:tc>
              <w:tc>
                <w:tcPr>
                  <w:tcW w:w="3345"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04AB00B2" w14:textId="77777777" w:rsidR="00125EC5" w:rsidRDefault="00F35505">
                  <w:pPr>
                    <w:rPr>
                      <w:rFonts w:eastAsia="Arial"/>
                    </w:rPr>
                  </w:pPr>
                  <w:r>
                    <w:rPr>
                      <w:rFonts w:eastAsia="Arial"/>
                    </w:rPr>
                    <w:t>Establishment pathogenicity</w:t>
                  </w:r>
                </w:p>
              </w:tc>
              <w:tc>
                <w:tcPr>
                  <w:tcW w:w="5200"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2F466157" w14:textId="77777777" w:rsidR="00125EC5" w:rsidRDefault="00F35505">
                  <w:pPr>
                    <w:rPr>
                      <w:rFonts w:eastAsia="Arial"/>
                    </w:rPr>
                  </w:pPr>
                  <w:r>
                    <w:rPr>
                      <w:rFonts w:eastAsia="Arial"/>
                    </w:rPr>
                    <w:t>Test on susceptible plants</w:t>
                  </w:r>
                </w:p>
              </w:tc>
            </w:tr>
            <w:tr w:rsidR="00125EC5" w14:paraId="52F994D6" w14:textId="77777777">
              <w:trPr>
                <w:divId w:val="1"/>
                <w:tblCellSpacing w:w="45" w:type="dxa"/>
              </w:trPr>
              <w:tc>
                <w:tcPr>
                  <w:tcW w:w="0" w:type="auto"/>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3C533B64" w14:textId="77777777" w:rsidR="00125EC5" w:rsidRDefault="00F35505">
                  <w:pPr>
                    <w:rPr>
                      <w:rFonts w:eastAsia="Arial"/>
                    </w:rPr>
                  </w:pPr>
                  <w:r>
                    <w:rPr>
                      <w:rFonts w:eastAsia="Arial"/>
                    </w:rPr>
                    <w:t>8.</w:t>
                  </w:r>
                </w:p>
              </w:tc>
              <w:tc>
                <w:tcPr>
                  <w:tcW w:w="3345"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601A3F8C" w14:textId="77777777" w:rsidR="00125EC5" w:rsidRDefault="00F35505">
                  <w:pPr>
                    <w:rPr>
                      <w:rFonts w:eastAsia="Arial"/>
                    </w:rPr>
                  </w:pPr>
                  <w:r>
                    <w:rPr>
                      <w:rFonts w:eastAsia="Arial"/>
                    </w:rPr>
                    <w:t>Multiplication inoculum</w:t>
                  </w:r>
                </w:p>
              </w:tc>
              <w:tc>
                <w:tcPr>
                  <w:tcW w:w="5200"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6A04BDFD" w14:textId="77777777" w:rsidR="00125EC5" w:rsidRDefault="00F35505">
                  <w:pPr>
                    <w:rPr>
                      <w:rFonts w:eastAsia="Arial"/>
                    </w:rPr>
                  </w:pPr>
                  <w:r>
                    <w:rPr>
                      <w:rFonts w:eastAsia="Arial"/>
                    </w:rPr>
                    <w:t> </w:t>
                  </w:r>
                </w:p>
              </w:tc>
            </w:tr>
            <w:tr w:rsidR="00125EC5" w14:paraId="0AD96DF0" w14:textId="77777777">
              <w:trPr>
                <w:divId w:val="1"/>
                <w:tblCellSpacing w:w="45" w:type="dxa"/>
              </w:trPr>
              <w:tc>
                <w:tcPr>
                  <w:tcW w:w="0" w:type="auto"/>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4BCFAE3B" w14:textId="77777777" w:rsidR="00125EC5" w:rsidRDefault="00F35505">
                  <w:pPr>
                    <w:rPr>
                      <w:rFonts w:eastAsia="Arial"/>
                    </w:rPr>
                  </w:pPr>
                  <w:r>
                    <w:rPr>
                      <w:rFonts w:eastAsia="Arial"/>
                    </w:rPr>
                    <w:t>8.1</w:t>
                  </w:r>
                </w:p>
              </w:tc>
              <w:tc>
                <w:tcPr>
                  <w:tcW w:w="3345"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795BFB20" w14:textId="77777777" w:rsidR="00125EC5" w:rsidRDefault="00F35505">
                  <w:pPr>
                    <w:rPr>
                      <w:rFonts w:eastAsia="Arial"/>
                    </w:rPr>
                  </w:pPr>
                  <w:r>
                    <w:rPr>
                      <w:rFonts w:eastAsia="Arial"/>
                    </w:rPr>
                    <w:t>Multiplication medium</w:t>
                  </w:r>
                </w:p>
              </w:tc>
              <w:tc>
                <w:tcPr>
                  <w:tcW w:w="5200"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58BDF7D4" w14:textId="77777777" w:rsidR="00125EC5" w:rsidRDefault="00F35505">
                  <w:pPr>
                    <w:rPr>
                      <w:rFonts w:eastAsia="Arial"/>
                    </w:rPr>
                  </w:pPr>
                  <w:r>
                    <w:rPr>
                      <w:rFonts w:eastAsia="Arial"/>
                    </w:rPr>
                    <w:t>Potato dextrose agar</w:t>
                  </w:r>
                </w:p>
              </w:tc>
            </w:tr>
            <w:tr w:rsidR="00125EC5" w14:paraId="102F3E63" w14:textId="77777777">
              <w:trPr>
                <w:divId w:val="1"/>
                <w:tblCellSpacing w:w="45" w:type="dxa"/>
              </w:trPr>
              <w:tc>
                <w:tcPr>
                  <w:tcW w:w="0" w:type="auto"/>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525B5592" w14:textId="77777777" w:rsidR="00125EC5" w:rsidRDefault="00F35505">
                  <w:pPr>
                    <w:rPr>
                      <w:rFonts w:eastAsia="Arial"/>
                    </w:rPr>
                  </w:pPr>
                  <w:r>
                    <w:rPr>
                      <w:rFonts w:eastAsia="Arial"/>
                    </w:rPr>
                    <w:t>9.</w:t>
                  </w:r>
                </w:p>
              </w:tc>
              <w:tc>
                <w:tcPr>
                  <w:tcW w:w="3345"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14EEA386" w14:textId="77777777" w:rsidR="00125EC5" w:rsidRDefault="00F35505">
                  <w:pPr>
                    <w:rPr>
                      <w:rFonts w:eastAsia="Arial"/>
                    </w:rPr>
                  </w:pPr>
                  <w:r>
                    <w:rPr>
                      <w:rFonts w:eastAsia="Arial"/>
                    </w:rPr>
                    <w:t>Format of the test</w:t>
                  </w:r>
                </w:p>
              </w:tc>
              <w:tc>
                <w:tcPr>
                  <w:tcW w:w="5200"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22040B39" w14:textId="77777777" w:rsidR="00125EC5" w:rsidRDefault="00F35505">
                  <w:pPr>
                    <w:rPr>
                      <w:rFonts w:eastAsia="Arial"/>
                    </w:rPr>
                  </w:pPr>
                  <w:r>
                    <w:rPr>
                      <w:rFonts w:eastAsia="Arial"/>
                    </w:rPr>
                    <w:t> </w:t>
                  </w:r>
                </w:p>
              </w:tc>
            </w:tr>
            <w:tr w:rsidR="00125EC5" w14:paraId="67F380D7" w14:textId="77777777">
              <w:trPr>
                <w:divId w:val="1"/>
                <w:tblCellSpacing w:w="45" w:type="dxa"/>
              </w:trPr>
              <w:tc>
                <w:tcPr>
                  <w:tcW w:w="0" w:type="auto"/>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7F7903AC" w14:textId="77777777" w:rsidR="00125EC5" w:rsidRDefault="00F35505">
                  <w:pPr>
                    <w:rPr>
                      <w:rFonts w:eastAsia="Arial"/>
                    </w:rPr>
                  </w:pPr>
                  <w:r>
                    <w:rPr>
                      <w:rFonts w:eastAsia="Arial"/>
                    </w:rPr>
                    <w:t>9.1</w:t>
                  </w:r>
                </w:p>
              </w:tc>
              <w:tc>
                <w:tcPr>
                  <w:tcW w:w="3345"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608EE806" w14:textId="77777777" w:rsidR="00125EC5" w:rsidRDefault="00F35505">
                  <w:pPr>
                    <w:rPr>
                      <w:rFonts w:eastAsia="Arial"/>
                    </w:rPr>
                  </w:pPr>
                  <w:r>
                    <w:rPr>
                      <w:rFonts w:eastAsia="Arial"/>
                    </w:rPr>
                    <w:t>Number of plants per genotype</w:t>
                  </w:r>
                </w:p>
              </w:tc>
              <w:tc>
                <w:tcPr>
                  <w:tcW w:w="5200"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656828D6" w14:textId="77777777" w:rsidR="00125EC5" w:rsidRDefault="00F35505">
                  <w:pPr>
                    <w:rPr>
                      <w:rFonts w:eastAsia="Arial"/>
                    </w:rPr>
                  </w:pPr>
                  <w:r>
                    <w:rPr>
                      <w:rFonts w:eastAsia="Arial"/>
                    </w:rPr>
                    <w:t>3</w:t>
                  </w:r>
                </w:p>
              </w:tc>
            </w:tr>
            <w:tr w:rsidR="00125EC5" w14:paraId="3BEB86A8" w14:textId="77777777">
              <w:trPr>
                <w:divId w:val="1"/>
                <w:tblCellSpacing w:w="45" w:type="dxa"/>
              </w:trPr>
              <w:tc>
                <w:tcPr>
                  <w:tcW w:w="0" w:type="auto"/>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03A2B5EA" w14:textId="77777777" w:rsidR="00125EC5" w:rsidRDefault="00F35505">
                  <w:pPr>
                    <w:rPr>
                      <w:rFonts w:eastAsia="Arial"/>
                    </w:rPr>
                  </w:pPr>
                  <w:r>
                    <w:rPr>
                      <w:rFonts w:eastAsia="Arial"/>
                    </w:rPr>
                    <w:t>9.2</w:t>
                  </w:r>
                </w:p>
              </w:tc>
              <w:tc>
                <w:tcPr>
                  <w:tcW w:w="3345"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14298483" w14:textId="77777777" w:rsidR="00125EC5" w:rsidRDefault="00F35505">
                  <w:pPr>
                    <w:rPr>
                      <w:rFonts w:eastAsia="Arial"/>
                    </w:rPr>
                  </w:pPr>
                  <w:r>
                    <w:rPr>
                      <w:rFonts w:eastAsia="Arial"/>
                    </w:rPr>
                    <w:t>Number of replicates</w:t>
                  </w:r>
                </w:p>
              </w:tc>
              <w:tc>
                <w:tcPr>
                  <w:tcW w:w="5200"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17CD5967" w14:textId="77777777" w:rsidR="00125EC5" w:rsidRDefault="00F35505">
                  <w:pPr>
                    <w:rPr>
                      <w:rFonts w:eastAsia="Arial"/>
                    </w:rPr>
                  </w:pPr>
                  <w:r>
                    <w:rPr>
                      <w:rFonts w:eastAsia="Arial"/>
                    </w:rPr>
                    <w:t>See 10.4</w:t>
                  </w:r>
                </w:p>
              </w:tc>
            </w:tr>
            <w:tr w:rsidR="00125EC5" w14:paraId="49B40F59" w14:textId="77777777">
              <w:trPr>
                <w:divId w:val="1"/>
                <w:tblCellSpacing w:w="45" w:type="dxa"/>
              </w:trPr>
              <w:tc>
                <w:tcPr>
                  <w:tcW w:w="0" w:type="auto"/>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5599A463" w14:textId="77777777" w:rsidR="00125EC5" w:rsidRDefault="00F35505">
                  <w:pPr>
                    <w:rPr>
                      <w:rFonts w:eastAsia="Arial"/>
                    </w:rPr>
                  </w:pPr>
                  <w:r>
                    <w:rPr>
                      <w:rFonts w:eastAsia="Arial"/>
                    </w:rPr>
                    <w:t>9.3</w:t>
                  </w:r>
                </w:p>
              </w:tc>
              <w:tc>
                <w:tcPr>
                  <w:tcW w:w="3345"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02443D24" w14:textId="77777777" w:rsidR="00125EC5" w:rsidRDefault="00F35505">
                  <w:pPr>
                    <w:rPr>
                      <w:rFonts w:eastAsia="Arial"/>
                    </w:rPr>
                  </w:pPr>
                  <w:r>
                    <w:rPr>
                      <w:rFonts w:eastAsia="Arial"/>
                    </w:rPr>
                    <w:t>Control varieties</w:t>
                  </w:r>
                </w:p>
              </w:tc>
              <w:tc>
                <w:tcPr>
                  <w:tcW w:w="5200"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0EEA3305" w14:textId="77777777" w:rsidR="00125EC5" w:rsidRDefault="00F35505">
                  <w:pPr>
                    <w:rPr>
                      <w:rFonts w:eastAsia="Arial"/>
                    </w:rPr>
                  </w:pPr>
                  <w:r>
                    <w:rPr>
                      <w:rFonts w:eastAsia="Arial"/>
                    </w:rPr>
                    <w:t>Susceptible controls: Nansui, Njisseiki, Osa Nijisseiki, Shinsui</w:t>
                  </w:r>
                  <w:r>
                    <w:rPr>
                      <w:rFonts w:eastAsia="Arial"/>
                    </w:rPr>
                    <w:br/>
                    <w:t>Resistant controls: Hosui, Niitaka</w:t>
                  </w:r>
                </w:p>
              </w:tc>
            </w:tr>
            <w:tr w:rsidR="00125EC5" w14:paraId="67E867DD" w14:textId="77777777">
              <w:trPr>
                <w:divId w:val="1"/>
                <w:tblCellSpacing w:w="45" w:type="dxa"/>
              </w:trPr>
              <w:tc>
                <w:tcPr>
                  <w:tcW w:w="0" w:type="auto"/>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1BBDB395" w14:textId="77777777" w:rsidR="00125EC5" w:rsidRDefault="00F35505">
                  <w:pPr>
                    <w:rPr>
                      <w:rFonts w:eastAsia="Arial"/>
                    </w:rPr>
                  </w:pPr>
                  <w:r>
                    <w:rPr>
                      <w:rFonts w:eastAsia="Arial"/>
                    </w:rPr>
                    <w:t>9.5</w:t>
                  </w:r>
                </w:p>
              </w:tc>
              <w:tc>
                <w:tcPr>
                  <w:tcW w:w="3345"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579F2455" w14:textId="77777777" w:rsidR="00125EC5" w:rsidRDefault="00F35505">
                  <w:pPr>
                    <w:rPr>
                      <w:rFonts w:eastAsia="Arial"/>
                    </w:rPr>
                  </w:pPr>
                  <w:r>
                    <w:rPr>
                      <w:rFonts w:eastAsia="Arial"/>
                    </w:rPr>
                    <w:t>Test facility</w:t>
                  </w:r>
                </w:p>
              </w:tc>
              <w:tc>
                <w:tcPr>
                  <w:tcW w:w="5200"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0F41BC7B" w14:textId="77777777" w:rsidR="00125EC5" w:rsidRDefault="00F35505">
                  <w:pPr>
                    <w:rPr>
                      <w:rFonts w:eastAsia="Arial"/>
                    </w:rPr>
                  </w:pPr>
                  <w:r>
                    <w:rPr>
                      <w:rFonts w:eastAsia="Arial"/>
                    </w:rPr>
                    <w:t>Petri dishes in an incubator</w:t>
                  </w:r>
                </w:p>
              </w:tc>
            </w:tr>
            <w:tr w:rsidR="00125EC5" w14:paraId="7E42122C" w14:textId="77777777">
              <w:trPr>
                <w:divId w:val="1"/>
                <w:tblCellSpacing w:w="45" w:type="dxa"/>
              </w:trPr>
              <w:tc>
                <w:tcPr>
                  <w:tcW w:w="0" w:type="auto"/>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59E5776E" w14:textId="77777777" w:rsidR="00125EC5" w:rsidRDefault="00F35505">
                  <w:pPr>
                    <w:rPr>
                      <w:rFonts w:eastAsia="Arial"/>
                    </w:rPr>
                  </w:pPr>
                  <w:r>
                    <w:rPr>
                      <w:rFonts w:eastAsia="Arial"/>
                    </w:rPr>
                    <w:t>9.6</w:t>
                  </w:r>
                </w:p>
              </w:tc>
              <w:tc>
                <w:tcPr>
                  <w:tcW w:w="3345"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53239140" w14:textId="77777777" w:rsidR="00125EC5" w:rsidRDefault="00F35505">
                  <w:pPr>
                    <w:rPr>
                      <w:rFonts w:eastAsia="Arial"/>
                    </w:rPr>
                  </w:pPr>
                  <w:r>
                    <w:rPr>
                      <w:rFonts w:eastAsia="Arial"/>
                    </w:rPr>
                    <w:t>Temperature</w:t>
                  </w:r>
                </w:p>
              </w:tc>
              <w:tc>
                <w:tcPr>
                  <w:tcW w:w="5200"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1688195F" w14:textId="77777777" w:rsidR="00125EC5" w:rsidRDefault="00F35505">
                  <w:pPr>
                    <w:rPr>
                      <w:rFonts w:eastAsia="Arial"/>
                    </w:rPr>
                  </w:pPr>
                  <w:r>
                    <w:rPr>
                      <w:rFonts w:eastAsia="Arial"/>
                    </w:rPr>
                    <w:t>25°C all day</w:t>
                  </w:r>
                </w:p>
              </w:tc>
            </w:tr>
            <w:tr w:rsidR="00125EC5" w14:paraId="057D10FA" w14:textId="77777777">
              <w:trPr>
                <w:divId w:val="1"/>
                <w:tblCellSpacing w:w="45" w:type="dxa"/>
              </w:trPr>
              <w:tc>
                <w:tcPr>
                  <w:tcW w:w="0" w:type="auto"/>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47C018D2" w14:textId="77777777" w:rsidR="00125EC5" w:rsidRDefault="00F35505">
                  <w:pPr>
                    <w:rPr>
                      <w:rFonts w:eastAsia="Arial"/>
                    </w:rPr>
                  </w:pPr>
                  <w:r>
                    <w:rPr>
                      <w:rFonts w:eastAsia="Arial"/>
                    </w:rPr>
                    <w:t>10.</w:t>
                  </w:r>
                </w:p>
              </w:tc>
              <w:tc>
                <w:tcPr>
                  <w:tcW w:w="3345"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2F850D6D" w14:textId="77777777" w:rsidR="00125EC5" w:rsidRDefault="00F35505">
                  <w:pPr>
                    <w:rPr>
                      <w:rFonts w:eastAsia="Arial"/>
                    </w:rPr>
                  </w:pPr>
                  <w:r>
                    <w:rPr>
                      <w:rFonts w:eastAsia="Arial"/>
                    </w:rPr>
                    <w:t>Inoculation</w:t>
                  </w:r>
                </w:p>
              </w:tc>
              <w:tc>
                <w:tcPr>
                  <w:tcW w:w="5200"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1E60DFF9" w14:textId="77777777" w:rsidR="00125EC5" w:rsidRDefault="00F35505">
                  <w:pPr>
                    <w:rPr>
                      <w:rFonts w:eastAsia="Arial"/>
                    </w:rPr>
                  </w:pPr>
                  <w:r>
                    <w:rPr>
                      <w:rFonts w:eastAsia="Arial"/>
                    </w:rPr>
                    <w:t> </w:t>
                  </w:r>
                </w:p>
              </w:tc>
            </w:tr>
            <w:tr w:rsidR="00125EC5" w14:paraId="1EC1DC45" w14:textId="77777777">
              <w:trPr>
                <w:divId w:val="1"/>
                <w:tblCellSpacing w:w="45" w:type="dxa"/>
              </w:trPr>
              <w:tc>
                <w:tcPr>
                  <w:tcW w:w="0" w:type="auto"/>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2A00FF2B" w14:textId="77777777" w:rsidR="00125EC5" w:rsidRDefault="00F35505">
                  <w:pPr>
                    <w:rPr>
                      <w:rFonts w:eastAsia="Arial"/>
                    </w:rPr>
                  </w:pPr>
                  <w:r>
                    <w:rPr>
                      <w:rFonts w:eastAsia="Arial"/>
                    </w:rPr>
                    <w:t>10.2</w:t>
                  </w:r>
                </w:p>
              </w:tc>
              <w:tc>
                <w:tcPr>
                  <w:tcW w:w="3345"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0349DEE1" w14:textId="77777777" w:rsidR="00125EC5" w:rsidRDefault="00F35505">
                  <w:pPr>
                    <w:rPr>
                      <w:rFonts w:eastAsia="Arial"/>
                    </w:rPr>
                  </w:pPr>
                  <w:r>
                    <w:rPr>
                      <w:rFonts w:eastAsia="Arial"/>
                    </w:rPr>
                    <w:t>Quantification inoculum</w:t>
                  </w:r>
                </w:p>
              </w:tc>
              <w:tc>
                <w:tcPr>
                  <w:tcW w:w="5200"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43F81170" w14:textId="77777777" w:rsidR="00125EC5" w:rsidRDefault="00F35505">
                  <w:pPr>
                    <w:rPr>
                      <w:rFonts w:eastAsia="Arial"/>
                    </w:rPr>
                  </w:pPr>
                  <w:r>
                    <w:rPr>
                      <w:rFonts w:eastAsia="Arial"/>
                    </w:rPr>
                    <w:t>2.5 x 10</w:t>
                  </w:r>
                  <w:r>
                    <w:rPr>
                      <w:rFonts w:eastAsia="Arial"/>
                      <w:vertAlign w:val="superscript"/>
                    </w:rPr>
                    <w:t>4</w:t>
                  </w:r>
                  <w:r>
                    <w:rPr>
                      <w:rFonts w:eastAsia="Arial"/>
                    </w:rPr>
                    <w:t xml:space="preserve"> spores/ml</w:t>
                  </w:r>
                </w:p>
              </w:tc>
            </w:tr>
            <w:tr w:rsidR="00125EC5" w14:paraId="6EC13FE4" w14:textId="77777777">
              <w:trPr>
                <w:divId w:val="1"/>
                <w:tblCellSpacing w:w="45" w:type="dxa"/>
              </w:trPr>
              <w:tc>
                <w:tcPr>
                  <w:tcW w:w="0" w:type="auto"/>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0E2C00BC" w14:textId="77777777" w:rsidR="00125EC5" w:rsidRDefault="00F35505">
                  <w:pPr>
                    <w:rPr>
                      <w:rFonts w:eastAsia="Arial"/>
                    </w:rPr>
                  </w:pPr>
                  <w:r>
                    <w:rPr>
                      <w:rFonts w:eastAsia="Arial"/>
                    </w:rPr>
                    <w:t>10.3</w:t>
                  </w:r>
                </w:p>
              </w:tc>
              <w:tc>
                <w:tcPr>
                  <w:tcW w:w="3345"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4924F294" w14:textId="77777777" w:rsidR="00125EC5" w:rsidRDefault="00F35505">
                  <w:pPr>
                    <w:rPr>
                      <w:rFonts w:eastAsia="Arial"/>
                    </w:rPr>
                  </w:pPr>
                  <w:r>
                    <w:rPr>
                      <w:rFonts w:eastAsia="Arial"/>
                    </w:rPr>
                    <w:t>Plant stage at inoculation</w:t>
                  </w:r>
                </w:p>
              </w:tc>
              <w:tc>
                <w:tcPr>
                  <w:tcW w:w="5200"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297B0024" w14:textId="77777777" w:rsidR="00125EC5" w:rsidRDefault="00F35505">
                  <w:pPr>
                    <w:rPr>
                      <w:rFonts w:eastAsia="Arial"/>
                    </w:rPr>
                  </w:pPr>
                  <w:r>
                    <w:rPr>
                      <w:rFonts w:eastAsia="Arial"/>
                    </w:rPr>
                    <w:t>Sampling from the second to the fourth leaf on the shoot towards the base (three leaves) per plant. The first leaf is determined as the leaf that has just unfolded at the top of a new shoot.</w:t>
                  </w:r>
                </w:p>
              </w:tc>
            </w:tr>
            <w:tr w:rsidR="00125EC5" w14:paraId="6BBA933D" w14:textId="77777777">
              <w:trPr>
                <w:divId w:val="1"/>
                <w:tblCellSpacing w:w="45" w:type="dxa"/>
              </w:trPr>
              <w:tc>
                <w:tcPr>
                  <w:tcW w:w="0" w:type="auto"/>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06BCED5E" w14:textId="77777777" w:rsidR="00125EC5" w:rsidRDefault="00F35505">
                  <w:pPr>
                    <w:rPr>
                      <w:rFonts w:eastAsia="Arial"/>
                    </w:rPr>
                  </w:pPr>
                  <w:r>
                    <w:rPr>
                      <w:rFonts w:eastAsia="Arial"/>
                    </w:rPr>
                    <w:t>10.4</w:t>
                  </w:r>
                </w:p>
              </w:tc>
              <w:tc>
                <w:tcPr>
                  <w:tcW w:w="3345"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18EAD30B" w14:textId="77777777" w:rsidR="00125EC5" w:rsidRDefault="00F35505">
                  <w:pPr>
                    <w:rPr>
                      <w:rFonts w:eastAsia="Arial"/>
                    </w:rPr>
                  </w:pPr>
                  <w:r>
                    <w:rPr>
                      <w:rFonts w:eastAsia="Arial"/>
                    </w:rPr>
                    <w:t>Inoculation method</w:t>
                  </w:r>
                </w:p>
              </w:tc>
              <w:tc>
                <w:tcPr>
                  <w:tcW w:w="5200"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03AF00B3" w14:textId="77777777" w:rsidR="00125EC5" w:rsidRDefault="00F35505">
                  <w:pPr>
                    <w:rPr>
                      <w:rFonts w:eastAsia="Arial"/>
                    </w:rPr>
                  </w:pPr>
                  <w:r>
                    <w:rPr>
                      <w:rFonts w:eastAsia="Arial"/>
                    </w:rPr>
                    <w:t>Two filter papers are moistened in petri dishes with distilled and sterilized water. Leaf disks are detachedly arranged on the papers. 4-6 drops of the spore suspension (about 40 ul per drop) are placed on each leaf.</w:t>
                  </w:r>
                </w:p>
              </w:tc>
            </w:tr>
            <w:tr w:rsidR="00125EC5" w14:paraId="2F2BE99E" w14:textId="77777777">
              <w:trPr>
                <w:divId w:val="1"/>
                <w:tblCellSpacing w:w="45" w:type="dxa"/>
              </w:trPr>
              <w:tc>
                <w:tcPr>
                  <w:tcW w:w="0" w:type="auto"/>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6FAF7E8C" w14:textId="77777777" w:rsidR="00125EC5" w:rsidRDefault="00F35505">
                  <w:pPr>
                    <w:rPr>
                      <w:rFonts w:eastAsia="Arial"/>
                    </w:rPr>
                  </w:pPr>
                  <w:r>
                    <w:rPr>
                      <w:rFonts w:eastAsia="Arial"/>
                    </w:rPr>
                    <w:t>10.7</w:t>
                  </w:r>
                </w:p>
              </w:tc>
              <w:tc>
                <w:tcPr>
                  <w:tcW w:w="3345"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3A96B693" w14:textId="77777777" w:rsidR="00125EC5" w:rsidRDefault="00F35505">
                  <w:pPr>
                    <w:rPr>
                      <w:rFonts w:eastAsia="Arial"/>
                    </w:rPr>
                  </w:pPr>
                  <w:r>
                    <w:rPr>
                      <w:rFonts w:eastAsia="Arial"/>
                    </w:rPr>
                    <w:t>Final observations</w:t>
                  </w:r>
                </w:p>
              </w:tc>
              <w:tc>
                <w:tcPr>
                  <w:tcW w:w="5200"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42E6E6AA" w14:textId="77777777" w:rsidR="00125EC5" w:rsidRDefault="00F35505">
                  <w:pPr>
                    <w:rPr>
                      <w:rFonts w:eastAsia="Arial"/>
                    </w:rPr>
                  </w:pPr>
                  <w:r>
                    <w:rPr>
                      <w:rFonts w:eastAsia="Arial"/>
                    </w:rPr>
                    <w:t>4 days after inoculation</w:t>
                  </w:r>
                </w:p>
              </w:tc>
            </w:tr>
            <w:tr w:rsidR="00125EC5" w14:paraId="67C61017" w14:textId="77777777">
              <w:trPr>
                <w:divId w:val="1"/>
                <w:tblCellSpacing w:w="45" w:type="dxa"/>
              </w:trPr>
              <w:tc>
                <w:tcPr>
                  <w:tcW w:w="0" w:type="auto"/>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42AE0E6B" w14:textId="77777777" w:rsidR="00125EC5" w:rsidRDefault="00F35505">
                  <w:pPr>
                    <w:rPr>
                      <w:rFonts w:eastAsia="Arial"/>
                    </w:rPr>
                  </w:pPr>
                  <w:r>
                    <w:rPr>
                      <w:rFonts w:eastAsia="Arial"/>
                    </w:rPr>
                    <w:t>11.</w:t>
                  </w:r>
                </w:p>
              </w:tc>
              <w:tc>
                <w:tcPr>
                  <w:tcW w:w="3345"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2A6BE54E" w14:textId="77777777" w:rsidR="00125EC5" w:rsidRDefault="00F35505">
                  <w:pPr>
                    <w:rPr>
                      <w:rFonts w:eastAsia="Arial"/>
                    </w:rPr>
                  </w:pPr>
                  <w:r>
                    <w:rPr>
                      <w:rFonts w:eastAsia="Arial"/>
                    </w:rPr>
                    <w:t>Observations</w:t>
                  </w:r>
                </w:p>
              </w:tc>
              <w:tc>
                <w:tcPr>
                  <w:tcW w:w="5200"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0848B14A" w14:textId="77777777" w:rsidR="00125EC5" w:rsidRDefault="00F35505">
                  <w:pPr>
                    <w:rPr>
                      <w:rFonts w:eastAsia="Arial"/>
                    </w:rPr>
                  </w:pPr>
                  <w:r>
                    <w:rPr>
                      <w:rFonts w:eastAsia="Arial"/>
                    </w:rPr>
                    <w:t> </w:t>
                  </w:r>
                </w:p>
              </w:tc>
            </w:tr>
            <w:tr w:rsidR="00125EC5" w14:paraId="4301CA04" w14:textId="77777777">
              <w:trPr>
                <w:divId w:val="1"/>
                <w:tblCellSpacing w:w="45" w:type="dxa"/>
              </w:trPr>
              <w:tc>
                <w:tcPr>
                  <w:tcW w:w="0" w:type="auto"/>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346422A4" w14:textId="77777777" w:rsidR="00125EC5" w:rsidRDefault="00F35505">
                  <w:pPr>
                    <w:rPr>
                      <w:rFonts w:eastAsia="Arial"/>
                    </w:rPr>
                  </w:pPr>
                  <w:r>
                    <w:rPr>
                      <w:rFonts w:eastAsia="Arial"/>
                    </w:rPr>
                    <w:t>11.1</w:t>
                  </w:r>
                </w:p>
              </w:tc>
              <w:tc>
                <w:tcPr>
                  <w:tcW w:w="3345"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0091B0B8" w14:textId="77777777" w:rsidR="00125EC5" w:rsidRDefault="00F35505">
                  <w:pPr>
                    <w:rPr>
                      <w:rFonts w:eastAsia="Arial"/>
                    </w:rPr>
                  </w:pPr>
                  <w:r>
                    <w:rPr>
                      <w:rFonts w:eastAsia="Arial"/>
                    </w:rPr>
                    <w:t>Method</w:t>
                  </w:r>
                </w:p>
              </w:tc>
              <w:tc>
                <w:tcPr>
                  <w:tcW w:w="5200"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70352CBA" w14:textId="77777777" w:rsidR="00125EC5" w:rsidRDefault="00F35505">
                  <w:pPr>
                    <w:rPr>
                      <w:rFonts w:eastAsia="Arial"/>
                    </w:rPr>
                  </w:pPr>
                  <w:r>
                    <w:rPr>
                      <w:rFonts w:eastAsia="Arial"/>
                    </w:rPr>
                    <w:t>Visual</w:t>
                  </w:r>
                </w:p>
              </w:tc>
            </w:tr>
            <w:tr w:rsidR="00125EC5" w14:paraId="5906421E" w14:textId="77777777">
              <w:trPr>
                <w:divId w:val="1"/>
                <w:tblCellSpacing w:w="45" w:type="dxa"/>
              </w:trPr>
              <w:tc>
                <w:tcPr>
                  <w:tcW w:w="0" w:type="auto"/>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36AFD6CB" w14:textId="77777777" w:rsidR="00125EC5" w:rsidRDefault="00F35505">
                  <w:pPr>
                    <w:rPr>
                      <w:rFonts w:eastAsia="Arial"/>
                    </w:rPr>
                  </w:pPr>
                  <w:r>
                    <w:rPr>
                      <w:rFonts w:eastAsia="Arial"/>
                    </w:rPr>
                    <w:t>11.2</w:t>
                  </w:r>
                </w:p>
              </w:tc>
              <w:tc>
                <w:tcPr>
                  <w:tcW w:w="3345"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12CFED56" w14:textId="77777777" w:rsidR="00125EC5" w:rsidRDefault="00F35505">
                  <w:pPr>
                    <w:rPr>
                      <w:rFonts w:eastAsia="Arial"/>
                    </w:rPr>
                  </w:pPr>
                  <w:r>
                    <w:rPr>
                      <w:rFonts w:eastAsia="Arial"/>
                    </w:rPr>
                    <w:t>Observation scale</w:t>
                  </w:r>
                </w:p>
              </w:tc>
              <w:tc>
                <w:tcPr>
                  <w:tcW w:w="5200"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4DD0A993" w14:textId="77777777" w:rsidR="00125EC5" w:rsidRDefault="00F35505">
                  <w:pPr>
                    <w:rPr>
                      <w:rFonts w:eastAsia="Arial"/>
                    </w:rPr>
                  </w:pPr>
                  <w:r>
                    <w:rPr>
                      <w:rFonts w:eastAsia="Arial"/>
                    </w:rPr>
                    <w:t>resistant = no symptoms</w:t>
                  </w:r>
                  <w:r>
                    <w:rPr>
                      <w:rFonts w:eastAsia="Arial"/>
                    </w:rPr>
                    <w:br/>
                    <w:t>susceptible = necrosis on the marginal zone or whole surface</w:t>
                  </w:r>
                </w:p>
              </w:tc>
            </w:tr>
            <w:tr w:rsidR="00125EC5" w14:paraId="1EE85406" w14:textId="77777777">
              <w:trPr>
                <w:divId w:val="1"/>
                <w:tblCellSpacing w:w="45" w:type="dxa"/>
              </w:trPr>
              <w:tc>
                <w:tcPr>
                  <w:tcW w:w="0" w:type="auto"/>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6023714E" w14:textId="77777777" w:rsidR="00125EC5" w:rsidRDefault="00F35505">
                  <w:pPr>
                    <w:rPr>
                      <w:rFonts w:eastAsia="Arial"/>
                    </w:rPr>
                  </w:pPr>
                  <w:r>
                    <w:rPr>
                      <w:rFonts w:eastAsia="Arial"/>
                    </w:rPr>
                    <w:t>11.3</w:t>
                  </w:r>
                </w:p>
              </w:tc>
              <w:tc>
                <w:tcPr>
                  <w:tcW w:w="3345"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4ABEB991" w14:textId="77777777" w:rsidR="00125EC5" w:rsidRDefault="00F35505">
                  <w:pPr>
                    <w:rPr>
                      <w:rFonts w:eastAsia="Arial"/>
                    </w:rPr>
                  </w:pPr>
                  <w:r>
                    <w:rPr>
                      <w:rFonts w:eastAsia="Arial"/>
                    </w:rPr>
                    <w:t>Validation of test</w:t>
                  </w:r>
                </w:p>
              </w:tc>
              <w:tc>
                <w:tcPr>
                  <w:tcW w:w="5200"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11E1CFA9" w14:textId="77777777" w:rsidR="00125EC5" w:rsidRDefault="00F35505">
                  <w:pPr>
                    <w:rPr>
                      <w:rFonts w:eastAsia="Arial"/>
                    </w:rPr>
                  </w:pPr>
                  <w:r>
                    <w:rPr>
                      <w:rFonts w:eastAsia="Arial"/>
                    </w:rPr>
                    <w:t>Evaluation of variety resistance should be calibrated with results of resistant and susceptible controls.</w:t>
                  </w:r>
                </w:p>
              </w:tc>
            </w:tr>
            <w:tr w:rsidR="00125EC5" w14:paraId="67D9E29C" w14:textId="77777777">
              <w:trPr>
                <w:divId w:val="1"/>
                <w:tblCellSpacing w:w="45" w:type="dxa"/>
              </w:trPr>
              <w:tc>
                <w:tcPr>
                  <w:tcW w:w="0" w:type="auto"/>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51EC248C" w14:textId="77777777" w:rsidR="00125EC5" w:rsidRDefault="00F35505">
                  <w:pPr>
                    <w:rPr>
                      <w:rFonts w:eastAsia="Arial"/>
                    </w:rPr>
                  </w:pPr>
                  <w:r>
                    <w:rPr>
                      <w:rFonts w:eastAsia="Arial"/>
                    </w:rPr>
                    <w:t>12.</w:t>
                  </w:r>
                </w:p>
              </w:tc>
              <w:tc>
                <w:tcPr>
                  <w:tcW w:w="3345"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6B42FBCE" w14:textId="77777777" w:rsidR="00125EC5" w:rsidRDefault="00F35505">
                  <w:pPr>
                    <w:rPr>
                      <w:rFonts w:eastAsia="Arial"/>
                    </w:rPr>
                  </w:pPr>
                  <w:r>
                    <w:rPr>
                      <w:rFonts w:eastAsia="Arial"/>
                    </w:rPr>
                    <w:t>Interpretation of data in terms of UPOV characteristic states</w:t>
                  </w:r>
                </w:p>
              </w:tc>
              <w:tc>
                <w:tcPr>
                  <w:tcW w:w="5200" w:type="dxa"/>
                  <w:tcBorders>
                    <w:top w:val="dotted" w:sz="8" w:space="0" w:color="C0C0C0"/>
                    <w:left w:val="dotted" w:sz="8" w:space="0" w:color="C0C0C0"/>
                    <w:bottom w:val="dotted" w:sz="8" w:space="0" w:color="C0C0C0"/>
                    <w:right w:val="dotted" w:sz="8" w:space="0" w:color="C0C0C0"/>
                  </w:tcBorders>
                  <w:tcMar>
                    <w:top w:w="15" w:type="dxa"/>
                    <w:left w:w="15" w:type="dxa"/>
                    <w:bottom w:w="15" w:type="dxa"/>
                    <w:right w:w="15" w:type="dxa"/>
                  </w:tcMar>
                  <w:vAlign w:val="center"/>
                </w:tcPr>
                <w:p w14:paraId="03C2EBBA" w14:textId="77777777" w:rsidR="00125EC5" w:rsidRDefault="00F35505">
                  <w:pPr>
                    <w:rPr>
                      <w:rFonts w:eastAsia="Arial"/>
                    </w:rPr>
                  </w:pPr>
                  <w:r>
                    <w:rPr>
                      <w:rFonts w:eastAsia="Arial"/>
                    </w:rPr>
                    <w:t>Absent (susceptible) [1] </w:t>
                  </w:r>
                  <w:r>
                    <w:rPr>
                      <w:rFonts w:eastAsia="Arial"/>
                    </w:rPr>
                    <w:br/>
                    <w:t>Present (resistant) [9] </w:t>
                  </w:r>
                </w:p>
              </w:tc>
            </w:tr>
          </w:tbl>
          <w:p w14:paraId="2CD762AD" w14:textId="77777777" w:rsidR="00125EC5" w:rsidRDefault="00F35505">
            <w:pPr>
              <w:spacing w:beforeAutospacing="1" w:afterAutospacing="1"/>
              <w:jc w:val="left"/>
              <w:divId w:val="1"/>
            </w:pPr>
            <w:r>
              <w:t> </w:t>
            </w:r>
          </w:p>
        </w:tc>
      </w:tr>
    </w:tbl>
    <w:p w14:paraId="0B03CC11" w14:textId="77777777" w:rsidR="00125EC5" w:rsidRDefault="00125EC5">
      <w:pPr>
        <w:keepLines/>
      </w:pPr>
    </w:p>
    <w:p w14:paraId="2BB8707C" w14:textId="77777777" w:rsidR="00125EC5" w:rsidRDefault="00125EC5">
      <w:pPr>
        <w:keepLines/>
        <w:sectPr w:rsidR="00125EC5">
          <w:headerReference w:type="even" r:id="rId70"/>
          <w:headerReference w:type="default" r:id="rId71"/>
          <w:footerReference w:type="even" r:id="rId72"/>
          <w:footerReference w:type="default" r:id="rId73"/>
          <w:headerReference w:type="first" r:id="rId74"/>
          <w:footerReference w:type="first" r:id="rId75"/>
          <w:pgSz w:w="11906" w:h="16838"/>
          <w:pgMar w:top="400" w:right="960" w:bottom="400" w:left="960" w:header="510" w:footer="720" w:gutter="0"/>
          <w:cols w:space="720"/>
        </w:sectPr>
      </w:pPr>
    </w:p>
    <w:p w14:paraId="5DC00363" w14:textId="77777777" w:rsidR="00125EC5" w:rsidRDefault="00F35505">
      <w:pPr>
        <w:pStyle w:val="Heading1"/>
      </w:pPr>
      <w:bookmarkStart w:id="28" w:name="_Toc_1_3_0000000024"/>
      <w:r>
        <w:lastRenderedPageBreak/>
        <w:t>Literature</w:t>
      </w:r>
      <w:bookmarkEnd w:id="28"/>
    </w:p>
    <w:p w14:paraId="2A4ECB9A" w14:textId="77777777" w:rsidR="00125EC5" w:rsidRDefault="00125EC5"/>
    <w:p w14:paraId="2BE5963C" w14:textId="77777777" w:rsidR="00125EC5" w:rsidRDefault="00125EC5"/>
    <w:p w14:paraId="21C1339F" w14:textId="77777777" w:rsidR="00125EC5" w:rsidRDefault="00F35505">
      <w:pPr>
        <w:jc w:val="left"/>
        <w:sectPr w:rsidR="00125EC5">
          <w:headerReference w:type="even" r:id="rId76"/>
          <w:headerReference w:type="default" r:id="rId77"/>
          <w:footerReference w:type="even" r:id="rId78"/>
          <w:footerReference w:type="default" r:id="rId79"/>
          <w:headerReference w:type="first" r:id="rId80"/>
          <w:footerReference w:type="first" r:id="rId81"/>
          <w:pgSz w:w="11906" w:h="16838"/>
          <w:pgMar w:top="400" w:right="960" w:bottom="400" w:left="960" w:header="510" w:footer="720" w:gutter="0"/>
          <w:cols w:space="720"/>
        </w:sectPr>
      </w:pPr>
      <w:r>
        <w:t>Abe, K., Kurihara A., 1993: Species and varietal differences in scab resistance of pear. Journal of the Japanese Society for Horticultural Science. JP, PP. 789-794.</w:t>
      </w:r>
      <w:r>
        <w:br/>
      </w:r>
      <w:r>
        <w:br/>
        <w:t>Nishio, S. et al., 2022: Marker-assisted Selection of Agronomically Important Traits in Japanese Pear Breeding Programs. Hort. Res. JP, 21(2), pp. 137-147.</w:t>
      </w:r>
      <w:r>
        <w:br/>
      </w:r>
      <w:r>
        <w:br/>
        <w:t>Saito, T. et al., 2021: New Japanese pear cultivar 'Hoshiakari'. Journal of the NARO Research and Development (7). JP, pp. 21-28.</w:t>
      </w:r>
      <w:r>
        <w:br/>
      </w:r>
      <w:r>
        <w:br/>
        <w:t>Saito, T. et al., 2021: New Japanese pear cultivar 'Narumi'. Journal of the NARO Research and Development (7). JP, pp. 29-37.</w:t>
      </w:r>
      <w:r>
        <w:br/>
      </w:r>
      <w:r>
        <w:br/>
        <w:t>Kanahama, K., 2015: The fruit horticulture. Buneido Publishing Co., Ltd. Tokyo, JP, pp. 125-158.</w:t>
      </w:r>
    </w:p>
    <w:p w14:paraId="0BE61A9B" w14:textId="77777777" w:rsidR="00125EC5" w:rsidRDefault="00F35505">
      <w:pPr>
        <w:pStyle w:val="Heading1"/>
      </w:pPr>
      <w:bookmarkStart w:id="29" w:name="_Toc_1_3_0000000025"/>
      <w:r>
        <w:lastRenderedPageBreak/>
        <w:t>Technical Questionnaire</w:t>
      </w:r>
      <w:bookmarkEnd w:id="29"/>
    </w:p>
    <w:p w14:paraId="1597567F" w14:textId="77777777" w:rsidR="00125EC5" w:rsidRDefault="00125EC5"/>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125EC5" w14:paraId="282B0F0B" w14:textId="77777777">
        <w:trPr>
          <w:trHeight w:val="400"/>
        </w:trPr>
        <w:tc>
          <w:tcPr>
            <w:tcW w:w="1750" w:type="pct"/>
            <w:vAlign w:val="bottom"/>
          </w:tcPr>
          <w:p w14:paraId="69DE03BA" w14:textId="77777777" w:rsidR="00125EC5" w:rsidRDefault="00F35505">
            <w:r>
              <w:t>TECHNICAL QUESTIONNAIRE</w:t>
            </w:r>
          </w:p>
        </w:tc>
        <w:tc>
          <w:tcPr>
            <w:tcW w:w="1500" w:type="pct"/>
            <w:vAlign w:val="bottom"/>
          </w:tcPr>
          <w:p w14:paraId="0541DC40" w14:textId="77777777" w:rsidR="00125EC5" w:rsidRDefault="00F35505">
            <w:r>
              <w:t>Page {x} of {y}</w:t>
            </w:r>
          </w:p>
        </w:tc>
        <w:tc>
          <w:tcPr>
            <w:tcW w:w="1750" w:type="pct"/>
            <w:shd w:val="clear" w:color="auto" w:fill="DFDFD7"/>
            <w:vAlign w:val="bottom"/>
          </w:tcPr>
          <w:p w14:paraId="4AAB4962" w14:textId="77777777" w:rsidR="00125EC5" w:rsidRDefault="00F35505">
            <w:r>
              <w:t>Reference Number:</w:t>
            </w:r>
          </w:p>
        </w:tc>
      </w:tr>
    </w:tbl>
    <w:p w14:paraId="16ECD5B1" w14:textId="77777777" w:rsidR="00125EC5" w:rsidRDefault="00125EC5"/>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797"/>
        <w:gridCol w:w="132"/>
        <w:gridCol w:w="398"/>
        <w:gridCol w:w="2411"/>
        <w:gridCol w:w="2911"/>
        <w:gridCol w:w="1913"/>
        <w:gridCol w:w="1414"/>
      </w:tblGrid>
      <w:tr w:rsidR="00125EC5" w14:paraId="18EAA323" w14:textId="77777777">
        <w:trPr>
          <w:trHeight w:val="600"/>
        </w:trPr>
        <w:tc>
          <w:tcPr>
            <w:tcW w:w="1750" w:type="pct"/>
            <w:gridSpan w:val="4"/>
          </w:tcPr>
          <w:p w14:paraId="16CE9FBA" w14:textId="77777777" w:rsidR="00125EC5" w:rsidRDefault="00125EC5"/>
        </w:tc>
        <w:tc>
          <w:tcPr>
            <w:tcW w:w="1500" w:type="pct"/>
          </w:tcPr>
          <w:p w14:paraId="0FD24D6F" w14:textId="77777777" w:rsidR="00125EC5" w:rsidRDefault="00125EC5"/>
        </w:tc>
        <w:tc>
          <w:tcPr>
            <w:tcW w:w="1750" w:type="pct"/>
            <w:gridSpan w:val="2"/>
            <w:shd w:val="clear" w:color="auto" w:fill="DFDFD7"/>
          </w:tcPr>
          <w:p w14:paraId="11F14AE8" w14:textId="77777777" w:rsidR="00125EC5" w:rsidRDefault="00125EC5"/>
          <w:p w14:paraId="70D366DE" w14:textId="77777777" w:rsidR="00125EC5" w:rsidRDefault="00F35505">
            <w:r>
              <w:t>Application date:</w:t>
            </w:r>
          </w:p>
          <w:p w14:paraId="791E4283" w14:textId="77777777" w:rsidR="00125EC5" w:rsidRDefault="00F35505">
            <w:r>
              <w:t>(not to be filled in by the applicant)</w:t>
            </w:r>
          </w:p>
        </w:tc>
      </w:tr>
      <w:tr w:rsidR="00125EC5" w14:paraId="504AEECB" w14:textId="77777777">
        <w:trPr>
          <w:trHeight w:val="600"/>
        </w:trPr>
        <w:tc>
          <w:tcPr>
            <w:tcW w:w="0" w:type="auto"/>
            <w:gridSpan w:val="7"/>
          </w:tcPr>
          <w:p w14:paraId="7C813FD1" w14:textId="77777777" w:rsidR="00125EC5" w:rsidRDefault="00125EC5">
            <w:pPr>
              <w:jc w:val="center"/>
            </w:pPr>
          </w:p>
          <w:p w14:paraId="057A276C" w14:textId="77777777" w:rsidR="00125EC5" w:rsidRDefault="00F35505">
            <w:pPr>
              <w:jc w:val="center"/>
            </w:pPr>
            <w:r>
              <w:rPr>
                <w:sz w:val="18"/>
              </w:rPr>
              <w:t>TECHNICAL QUESTIONNAIRE</w:t>
            </w:r>
          </w:p>
          <w:p w14:paraId="3A46FC54" w14:textId="77777777" w:rsidR="00125EC5" w:rsidRDefault="00F35505">
            <w:pPr>
              <w:jc w:val="center"/>
            </w:pPr>
            <w:r>
              <w:rPr>
                <w:sz w:val="18"/>
              </w:rPr>
              <w:t>to be completed in connection with an application for plant breeders' rights</w:t>
            </w:r>
          </w:p>
        </w:tc>
      </w:tr>
      <w:tr w:rsidR="00125EC5" w14:paraId="6A3CAC33" w14:textId="77777777">
        <w:tblPrEx>
          <w:jc w:val="center"/>
        </w:tblPrEx>
        <w:trPr>
          <w:jc w:val="center"/>
        </w:trPr>
        <w:tc>
          <w:tcPr>
            <w:tcW w:w="9986" w:type="dxa"/>
            <w:gridSpan w:val="7"/>
            <w:tcBorders>
              <w:bottom w:val="nil"/>
            </w:tcBorders>
          </w:tcPr>
          <w:p w14:paraId="65B7B823" w14:textId="77777777" w:rsidR="00125EC5" w:rsidRDefault="00125EC5"/>
          <w:p w14:paraId="5420011D" w14:textId="77777777" w:rsidR="00125EC5" w:rsidRDefault="00F35505">
            <w:r>
              <w:rPr>
                <w:sz w:val="18"/>
              </w:rPr>
              <w:t>1.</w:t>
            </w:r>
            <w:r>
              <w:rPr>
                <w:sz w:val="18"/>
              </w:rPr>
              <w:tab/>
              <w:t>Subject of the Technical Questionnaire</w:t>
            </w:r>
          </w:p>
          <w:p w14:paraId="6AD78CAD" w14:textId="77777777" w:rsidR="00125EC5" w:rsidRDefault="00125EC5"/>
        </w:tc>
      </w:tr>
      <w:tr w:rsidR="00125EC5" w14:paraId="7A94B1CB" w14:textId="77777777">
        <w:trPr>
          <w:trHeight w:val="454"/>
        </w:trPr>
        <w:tc>
          <w:tcPr>
            <w:tcW w:w="500" w:type="pct"/>
            <w:gridSpan w:val="3"/>
            <w:tcBorders>
              <w:top w:val="nil"/>
              <w:bottom w:val="nil"/>
              <w:right w:val="nil"/>
            </w:tcBorders>
            <w:vAlign w:val="center"/>
          </w:tcPr>
          <w:p w14:paraId="34A71B56" w14:textId="77777777" w:rsidR="00125EC5" w:rsidRDefault="00F35505">
            <w:r>
              <w:rPr>
                <w:sz w:val="18"/>
              </w:rPr>
              <w:tab/>
              <w:t>1.1.1</w:t>
            </w:r>
          </w:p>
        </w:tc>
        <w:tc>
          <w:tcPr>
            <w:tcW w:w="1250" w:type="pct"/>
            <w:tcBorders>
              <w:top w:val="nil"/>
              <w:left w:val="nil"/>
              <w:bottom w:val="nil"/>
              <w:right w:val="nil"/>
            </w:tcBorders>
            <w:vAlign w:val="center"/>
          </w:tcPr>
          <w:p w14:paraId="09D080EC" w14:textId="77777777" w:rsidR="00125EC5" w:rsidRDefault="00F35505">
            <w:r>
              <w:rPr>
                <w:sz w:val="18"/>
              </w:rPr>
              <w:t>Botanical name</w:t>
            </w:r>
          </w:p>
        </w:tc>
        <w:tc>
          <w:tcPr>
            <w:tcW w:w="2500" w:type="pct"/>
            <w:gridSpan w:val="2"/>
            <w:tcBorders>
              <w:top w:val="nil"/>
              <w:left w:val="nil"/>
              <w:bottom w:val="nil"/>
              <w:right w:val="nil"/>
            </w:tcBorders>
            <w:vAlign w:val="center"/>
          </w:tcPr>
          <w:p w14:paraId="1EEE8693" w14:textId="77777777" w:rsidR="00125EC5" w:rsidRDefault="00000000">
            <w:r>
              <w:pict w14:anchorId="37CB8DA2">
                <v:shapetype id="_x0000_t202" coordsize="21600,21600" o:spt="202" path="m,l,21600r21600,l21600,xe">
                  <v:stroke joinstyle="miter"/>
                  <v:path gradientshapeok="t" o:connecttype="rect"/>
                </v:shapetype>
                <v:shape id="_x0000_s2532" type="#_x0000_t202" style="position:absolute;left:0;text-align:left;margin-left:0;margin-top:0;width:250pt;height:18pt;z-index:251644928;mso-position-horizontal:center;mso-position-horizontal-relative:text;mso-position-vertical:center;mso-position-vertical-relative:text">
                  <v:textbox>
                    <w:txbxContent>
                      <w:p w14:paraId="4139C7CE" w14:textId="77777777" w:rsidR="00125EC5" w:rsidRDefault="00F35505">
                        <w:pPr>
                          <w:divId w:val="1"/>
                        </w:pPr>
                        <w:r>
                          <w:rPr>
                            <w:i/>
                            <w:sz w:val="16"/>
                          </w:rPr>
                          <w:t>Pyrus pyrifolia</w:t>
                        </w:r>
                        <w:r>
                          <w:rPr>
                            <w:sz w:val="16"/>
                          </w:rPr>
                          <w:t xml:space="preserve"> (Burm. f.) Nakai</w:t>
                        </w:r>
                      </w:p>
                    </w:txbxContent>
                  </v:textbox>
                </v:shape>
              </w:pict>
            </w:r>
          </w:p>
        </w:tc>
        <w:bookmarkStart w:id="30" w:name="Check_5f33d384_76d7_"/>
        <w:tc>
          <w:tcPr>
            <w:tcW w:w="750" w:type="pct"/>
            <w:tcBorders>
              <w:top w:val="nil"/>
              <w:left w:val="nil"/>
              <w:bottom w:val="nil"/>
            </w:tcBorders>
            <w:vAlign w:val="center"/>
          </w:tcPr>
          <w:p w14:paraId="3FAD68A7" w14:textId="77777777" w:rsidR="00125EC5" w:rsidRDefault="00F35505">
            <w:r>
              <w:fldChar w:fldCharType="begin">
                <w:ffData>
                  <w:name w:val="Check_5f33d384_76d7_"/>
                  <w:enabled/>
                  <w:calcOnExit w:val="0"/>
                  <w:checkBox>
                    <w:sizeAuto/>
                    <w:default w:val="0"/>
                  </w:checkBox>
                </w:ffData>
              </w:fldChar>
            </w:r>
            <w:r>
              <w:instrText>FORMCHECKBOX</w:instrText>
            </w:r>
            <w:r>
              <w:fldChar w:fldCharType="separate"/>
            </w:r>
            <w:r>
              <w:fldChar w:fldCharType="end"/>
            </w:r>
            <w:bookmarkEnd w:id="30"/>
          </w:p>
        </w:tc>
      </w:tr>
      <w:tr w:rsidR="00125EC5" w14:paraId="27388D2A" w14:textId="77777777">
        <w:trPr>
          <w:trHeight w:val="907"/>
        </w:trPr>
        <w:tc>
          <w:tcPr>
            <w:tcW w:w="500" w:type="pct"/>
            <w:gridSpan w:val="3"/>
            <w:tcBorders>
              <w:top w:val="nil"/>
              <w:bottom w:val="nil"/>
              <w:right w:val="nil"/>
            </w:tcBorders>
            <w:vAlign w:val="center"/>
          </w:tcPr>
          <w:p w14:paraId="3575C4DD" w14:textId="77777777" w:rsidR="00125EC5" w:rsidRDefault="00F35505">
            <w:r>
              <w:rPr>
                <w:sz w:val="18"/>
              </w:rPr>
              <w:tab/>
              <w:t>1.1.2</w:t>
            </w:r>
          </w:p>
        </w:tc>
        <w:tc>
          <w:tcPr>
            <w:tcW w:w="1250" w:type="pct"/>
            <w:tcBorders>
              <w:top w:val="nil"/>
              <w:left w:val="nil"/>
              <w:bottom w:val="nil"/>
              <w:right w:val="nil"/>
            </w:tcBorders>
            <w:vAlign w:val="center"/>
          </w:tcPr>
          <w:p w14:paraId="020E1F8A" w14:textId="77777777" w:rsidR="00125EC5" w:rsidRDefault="00F35505">
            <w:r>
              <w:rPr>
                <w:sz w:val="18"/>
              </w:rPr>
              <w:t>Common name</w:t>
            </w:r>
          </w:p>
        </w:tc>
        <w:tc>
          <w:tcPr>
            <w:tcW w:w="2500" w:type="pct"/>
            <w:gridSpan w:val="2"/>
            <w:tcBorders>
              <w:top w:val="nil"/>
              <w:left w:val="nil"/>
              <w:bottom w:val="nil"/>
              <w:right w:val="nil"/>
            </w:tcBorders>
            <w:vAlign w:val="center"/>
          </w:tcPr>
          <w:p w14:paraId="72DCAF05" w14:textId="77777777" w:rsidR="00125EC5" w:rsidRDefault="00000000">
            <w:r>
              <w:pict w14:anchorId="17055D37">
                <v:shape id="_x0000_s2533" type="#_x0000_t202" style="position:absolute;left:0;text-align:left;margin-left:0;margin-top:0;width:250pt;height:27pt;z-index:251645952;mso-position-horizontal:center;mso-position-horizontal-relative:text;mso-position-vertical:center;mso-position-vertical-relative:text">
                  <v:textbox>
                    <w:txbxContent>
                      <w:p w14:paraId="4DE8DDCC" w14:textId="77777777" w:rsidR="00125EC5" w:rsidRDefault="00F35505">
                        <w:pPr>
                          <w:divId w:val="1"/>
                        </w:pPr>
                        <w:r>
                          <w:rPr>
                            <w:sz w:val="16"/>
                          </w:rPr>
                          <w:t>Asian pear, Chinese pear, Chinese sand pear, Japanese pear, Nashi, Nashi pear, Oriental pear, Sand pear</w:t>
                        </w:r>
                      </w:p>
                    </w:txbxContent>
                  </v:textbox>
                </v:shape>
              </w:pict>
            </w:r>
          </w:p>
        </w:tc>
        <w:tc>
          <w:tcPr>
            <w:tcW w:w="750" w:type="pct"/>
            <w:tcBorders>
              <w:top w:val="nil"/>
              <w:left w:val="nil"/>
              <w:bottom w:val="nil"/>
            </w:tcBorders>
            <w:vAlign w:val="center"/>
          </w:tcPr>
          <w:p w14:paraId="1733545F" w14:textId="77777777" w:rsidR="00125EC5" w:rsidRDefault="00125EC5"/>
        </w:tc>
      </w:tr>
      <w:tr w:rsidR="00125EC5" w14:paraId="3AFAF2DE" w14:textId="77777777">
        <w:trPr>
          <w:trHeight w:val="454"/>
        </w:trPr>
        <w:tc>
          <w:tcPr>
            <w:tcW w:w="500" w:type="pct"/>
            <w:gridSpan w:val="3"/>
            <w:tcBorders>
              <w:top w:val="nil"/>
              <w:bottom w:val="nil"/>
              <w:right w:val="nil"/>
            </w:tcBorders>
            <w:vAlign w:val="center"/>
          </w:tcPr>
          <w:p w14:paraId="3F8C5721" w14:textId="77777777" w:rsidR="00125EC5" w:rsidRDefault="00F35505">
            <w:r>
              <w:rPr>
                <w:sz w:val="18"/>
              </w:rPr>
              <w:tab/>
              <w:t>1.2.1</w:t>
            </w:r>
          </w:p>
        </w:tc>
        <w:tc>
          <w:tcPr>
            <w:tcW w:w="1250" w:type="pct"/>
            <w:tcBorders>
              <w:top w:val="nil"/>
              <w:left w:val="nil"/>
              <w:bottom w:val="nil"/>
              <w:right w:val="nil"/>
            </w:tcBorders>
            <w:vAlign w:val="center"/>
          </w:tcPr>
          <w:p w14:paraId="05F762C9" w14:textId="77777777" w:rsidR="00125EC5" w:rsidRDefault="00F35505">
            <w:r>
              <w:rPr>
                <w:sz w:val="18"/>
              </w:rPr>
              <w:t>Botanical name</w:t>
            </w:r>
          </w:p>
        </w:tc>
        <w:tc>
          <w:tcPr>
            <w:tcW w:w="2500" w:type="pct"/>
            <w:gridSpan w:val="2"/>
            <w:tcBorders>
              <w:top w:val="nil"/>
              <w:left w:val="nil"/>
              <w:bottom w:val="nil"/>
              <w:right w:val="nil"/>
            </w:tcBorders>
            <w:vAlign w:val="center"/>
          </w:tcPr>
          <w:p w14:paraId="7E956BAB" w14:textId="77777777" w:rsidR="00125EC5" w:rsidRDefault="00000000">
            <w:r>
              <w:pict w14:anchorId="43D5C6E5">
                <v:shape id="_x0000_s2534" type="#_x0000_t202" style="position:absolute;left:0;text-align:left;margin-left:0;margin-top:0;width:250pt;height:18pt;z-index:251646976;mso-position-horizontal:center;mso-position-horizontal-relative:text;mso-position-vertical:center;mso-position-vertical-relative:text">
                  <v:textbox>
                    <w:txbxContent>
                      <w:p w14:paraId="650E6900" w14:textId="77777777" w:rsidR="00125EC5" w:rsidRDefault="00F35505">
                        <w:pPr>
                          <w:divId w:val="1"/>
                        </w:pPr>
                        <w:r>
                          <w:rPr>
                            <w:i/>
                            <w:sz w:val="16"/>
                          </w:rPr>
                          <w:t>Pyrus ussuriensis</w:t>
                        </w:r>
                        <w:r>
                          <w:rPr>
                            <w:sz w:val="16"/>
                          </w:rPr>
                          <w:t xml:space="preserve"> Maxim. &amp; Rupr.</w:t>
                        </w:r>
                      </w:p>
                    </w:txbxContent>
                  </v:textbox>
                </v:shape>
              </w:pict>
            </w:r>
          </w:p>
        </w:tc>
        <w:bookmarkStart w:id="31" w:name="Check_a9cf3337_4b35_"/>
        <w:tc>
          <w:tcPr>
            <w:tcW w:w="750" w:type="pct"/>
            <w:tcBorders>
              <w:top w:val="nil"/>
              <w:left w:val="nil"/>
              <w:bottom w:val="nil"/>
            </w:tcBorders>
            <w:vAlign w:val="center"/>
          </w:tcPr>
          <w:p w14:paraId="4550773B" w14:textId="77777777" w:rsidR="00125EC5" w:rsidRDefault="00F35505">
            <w:r>
              <w:fldChar w:fldCharType="begin">
                <w:ffData>
                  <w:name w:val="Check_a9cf3337_4b35_"/>
                  <w:enabled/>
                  <w:calcOnExit w:val="0"/>
                  <w:checkBox>
                    <w:sizeAuto/>
                    <w:default w:val="0"/>
                  </w:checkBox>
                </w:ffData>
              </w:fldChar>
            </w:r>
            <w:r>
              <w:instrText>FORMCHECKBOX</w:instrText>
            </w:r>
            <w:r>
              <w:fldChar w:fldCharType="separate"/>
            </w:r>
            <w:r>
              <w:fldChar w:fldCharType="end"/>
            </w:r>
            <w:bookmarkEnd w:id="31"/>
          </w:p>
        </w:tc>
      </w:tr>
      <w:tr w:rsidR="00125EC5" w14:paraId="7DE71993" w14:textId="77777777">
        <w:trPr>
          <w:trHeight w:val="454"/>
        </w:trPr>
        <w:tc>
          <w:tcPr>
            <w:tcW w:w="500" w:type="pct"/>
            <w:gridSpan w:val="3"/>
            <w:tcBorders>
              <w:top w:val="nil"/>
              <w:bottom w:val="nil"/>
              <w:right w:val="nil"/>
            </w:tcBorders>
            <w:vAlign w:val="center"/>
          </w:tcPr>
          <w:p w14:paraId="4843FFB8" w14:textId="77777777" w:rsidR="00125EC5" w:rsidRDefault="00F35505">
            <w:r>
              <w:rPr>
                <w:sz w:val="18"/>
              </w:rPr>
              <w:tab/>
              <w:t>1.2.2</w:t>
            </w:r>
          </w:p>
        </w:tc>
        <w:tc>
          <w:tcPr>
            <w:tcW w:w="1250" w:type="pct"/>
            <w:tcBorders>
              <w:top w:val="nil"/>
              <w:left w:val="nil"/>
              <w:bottom w:val="nil"/>
              <w:right w:val="nil"/>
            </w:tcBorders>
            <w:vAlign w:val="center"/>
          </w:tcPr>
          <w:p w14:paraId="73B62436" w14:textId="77777777" w:rsidR="00125EC5" w:rsidRDefault="00F35505">
            <w:r>
              <w:rPr>
                <w:sz w:val="18"/>
              </w:rPr>
              <w:t>Common name</w:t>
            </w:r>
          </w:p>
        </w:tc>
        <w:tc>
          <w:tcPr>
            <w:tcW w:w="2500" w:type="pct"/>
            <w:gridSpan w:val="2"/>
            <w:tcBorders>
              <w:top w:val="nil"/>
              <w:left w:val="nil"/>
              <w:bottom w:val="nil"/>
              <w:right w:val="nil"/>
            </w:tcBorders>
            <w:vAlign w:val="center"/>
          </w:tcPr>
          <w:p w14:paraId="2D981AD0" w14:textId="77777777" w:rsidR="00125EC5" w:rsidRDefault="00000000">
            <w:r>
              <w:pict w14:anchorId="7B3C16B4">
                <v:shape id="_x0000_s2535" type="#_x0000_t202" style="position:absolute;left:0;text-align:left;margin-left:0;margin-top:0;width:250pt;height:18pt;z-index:251648000;mso-position-horizontal:center;mso-position-horizontal-relative:text;mso-position-vertical:center;mso-position-vertical-relative:text">
                  <v:textbox>
                    <w:txbxContent>
                      <w:p w14:paraId="2CCEAE27" w14:textId="77777777" w:rsidR="00125EC5" w:rsidRDefault="00F35505">
                        <w:pPr>
                          <w:divId w:val="1"/>
                        </w:pPr>
                        <w:r>
                          <w:rPr>
                            <w:sz w:val="16"/>
                          </w:rPr>
                          <w:t>Harbin pear, Ussurian pear</w:t>
                        </w:r>
                      </w:p>
                    </w:txbxContent>
                  </v:textbox>
                </v:shape>
              </w:pict>
            </w:r>
          </w:p>
        </w:tc>
        <w:tc>
          <w:tcPr>
            <w:tcW w:w="750" w:type="pct"/>
            <w:tcBorders>
              <w:top w:val="nil"/>
              <w:left w:val="nil"/>
              <w:bottom w:val="nil"/>
            </w:tcBorders>
            <w:vAlign w:val="center"/>
          </w:tcPr>
          <w:p w14:paraId="3F496651" w14:textId="77777777" w:rsidR="00125EC5" w:rsidRDefault="00125EC5"/>
        </w:tc>
      </w:tr>
      <w:tr w:rsidR="00125EC5" w14:paraId="0C578E4B" w14:textId="77777777">
        <w:trPr>
          <w:trHeight w:val="907"/>
        </w:trPr>
        <w:tc>
          <w:tcPr>
            <w:tcW w:w="500" w:type="pct"/>
            <w:gridSpan w:val="3"/>
            <w:tcBorders>
              <w:top w:val="nil"/>
              <w:bottom w:val="nil"/>
              <w:right w:val="nil"/>
            </w:tcBorders>
            <w:vAlign w:val="center"/>
          </w:tcPr>
          <w:p w14:paraId="25CD08AD" w14:textId="77777777" w:rsidR="00125EC5" w:rsidRDefault="00F35505">
            <w:r>
              <w:rPr>
                <w:sz w:val="18"/>
              </w:rPr>
              <w:tab/>
              <w:t>1.3.1</w:t>
            </w:r>
          </w:p>
        </w:tc>
        <w:tc>
          <w:tcPr>
            <w:tcW w:w="1250" w:type="pct"/>
            <w:tcBorders>
              <w:top w:val="nil"/>
              <w:left w:val="nil"/>
              <w:bottom w:val="nil"/>
              <w:right w:val="nil"/>
            </w:tcBorders>
            <w:vAlign w:val="center"/>
          </w:tcPr>
          <w:p w14:paraId="45D29A75" w14:textId="77777777" w:rsidR="00125EC5" w:rsidRDefault="00F35505">
            <w:r>
              <w:rPr>
                <w:sz w:val="18"/>
              </w:rPr>
              <w:t>Botanical name</w:t>
            </w:r>
          </w:p>
        </w:tc>
        <w:tc>
          <w:tcPr>
            <w:tcW w:w="2500" w:type="pct"/>
            <w:gridSpan w:val="2"/>
            <w:tcBorders>
              <w:top w:val="nil"/>
              <w:left w:val="nil"/>
              <w:bottom w:val="nil"/>
              <w:right w:val="nil"/>
            </w:tcBorders>
            <w:vAlign w:val="center"/>
          </w:tcPr>
          <w:p w14:paraId="3B7C4A87" w14:textId="77777777" w:rsidR="00125EC5" w:rsidRDefault="00000000">
            <w:r>
              <w:pict w14:anchorId="4B3FFD96">
                <v:shape id="_x0000_s2536" type="#_x0000_t202" style="position:absolute;left:0;text-align:left;margin-left:0;margin-top:0;width:250pt;height:27pt;z-index:251649024;mso-position-horizontal:center;mso-position-horizontal-relative:text;mso-position-vertical:center;mso-position-vertical-relative:text">
                  <v:textbox>
                    <w:txbxContent>
                      <w:p w14:paraId="4E5C6242" w14:textId="77777777" w:rsidR="00125EC5" w:rsidRDefault="00F35505">
                        <w:pPr>
                          <w:divId w:val="1"/>
                        </w:pPr>
                        <w:r>
                          <w:rPr>
                            <w:sz w:val="16"/>
                          </w:rPr>
                          <w:t xml:space="preserve">Hybrids between </w:t>
                        </w:r>
                        <w:r>
                          <w:rPr>
                            <w:i/>
                            <w:sz w:val="16"/>
                          </w:rPr>
                          <w:t>Pyrus pyrifolia</w:t>
                        </w:r>
                        <w:r>
                          <w:rPr>
                            <w:sz w:val="16"/>
                          </w:rPr>
                          <w:t xml:space="preserve"> and </w:t>
                        </w:r>
                        <w:r>
                          <w:rPr>
                            <w:i/>
                            <w:sz w:val="16"/>
                          </w:rPr>
                          <w:t>Pyrus ussuriensis</w:t>
                        </w:r>
                      </w:p>
                    </w:txbxContent>
                  </v:textbox>
                </v:shape>
              </w:pict>
            </w:r>
          </w:p>
        </w:tc>
        <w:bookmarkStart w:id="32" w:name="Check_e5ac92b6_a968_"/>
        <w:tc>
          <w:tcPr>
            <w:tcW w:w="750" w:type="pct"/>
            <w:tcBorders>
              <w:top w:val="nil"/>
              <w:left w:val="nil"/>
              <w:bottom w:val="nil"/>
            </w:tcBorders>
            <w:vAlign w:val="center"/>
          </w:tcPr>
          <w:p w14:paraId="2A43F695" w14:textId="77777777" w:rsidR="00125EC5" w:rsidRDefault="00F35505">
            <w:r>
              <w:fldChar w:fldCharType="begin">
                <w:ffData>
                  <w:name w:val="Check_e5ac92b6_a968_"/>
                  <w:enabled/>
                  <w:calcOnExit w:val="0"/>
                  <w:checkBox>
                    <w:sizeAuto/>
                    <w:default w:val="0"/>
                  </w:checkBox>
                </w:ffData>
              </w:fldChar>
            </w:r>
            <w:r>
              <w:instrText>FORMCHECKBOX</w:instrText>
            </w:r>
            <w:r>
              <w:fldChar w:fldCharType="separate"/>
            </w:r>
            <w:r>
              <w:fldChar w:fldCharType="end"/>
            </w:r>
            <w:bookmarkEnd w:id="32"/>
          </w:p>
        </w:tc>
      </w:tr>
      <w:tr w:rsidR="00125EC5" w14:paraId="7424C3B2" w14:textId="77777777">
        <w:trPr>
          <w:trHeight w:val="454"/>
        </w:trPr>
        <w:tc>
          <w:tcPr>
            <w:tcW w:w="500" w:type="pct"/>
            <w:gridSpan w:val="3"/>
            <w:tcBorders>
              <w:top w:val="nil"/>
              <w:bottom w:val="nil"/>
              <w:right w:val="nil"/>
            </w:tcBorders>
            <w:vAlign w:val="center"/>
          </w:tcPr>
          <w:p w14:paraId="15FA96C2" w14:textId="77777777" w:rsidR="00125EC5" w:rsidRDefault="00F35505">
            <w:r>
              <w:rPr>
                <w:sz w:val="18"/>
              </w:rPr>
              <w:tab/>
              <w:t>1.3.2</w:t>
            </w:r>
          </w:p>
        </w:tc>
        <w:tc>
          <w:tcPr>
            <w:tcW w:w="1250" w:type="pct"/>
            <w:tcBorders>
              <w:top w:val="nil"/>
              <w:left w:val="nil"/>
              <w:bottom w:val="nil"/>
              <w:right w:val="nil"/>
            </w:tcBorders>
            <w:vAlign w:val="center"/>
          </w:tcPr>
          <w:p w14:paraId="49765D34" w14:textId="77777777" w:rsidR="00125EC5" w:rsidRDefault="00F35505">
            <w:r>
              <w:rPr>
                <w:sz w:val="18"/>
              </w:rPr>
              <w:t>Common name</w:t>
            </w:r>
          </w:p>
        </w:tc>
        <w:tc>
          <w:tcPr>
            <w:tcW w:w="2500" w:type="pct"/>
            <w:gridSpan w:val="2"/>
            <w:tcBorders>
              <w:top w:val="nil"/>
              <w:left w:val="nil"/>
              <w:bottom w:val="nil"/>
              <w:right w:val="nil"/>
            </w:tcBorders>
            <w:vAlign w:val="center"/>
          </w:tcPr>
          <w:p w14:paraId="5CE26DBA" w14:textId="77777777" w:rsidR="00125EC5" w:rsidRDefault="00000000">
            <w:r>
              <w:pict w14:anchorId="70F0499E">
                <v:shape id="_x0000_s2537" type="#_x0000_t202" style="position:absolute;left:0;text-align:left;margin-left:0;margin-top:0;width:250pt;height:18pt;z-index:251650048;mso-position-horizontal:center;mso-position-horizontal-relative:text;mso-position-vertical:center;mso-position-vertical-relative:text">
                  <v:textbox>
                    <w:txbxContent>
                      <w:p w14:paraId="2E8A5A21" w14:textId="77777777" w:rsidR="00125EC5" w:rsidRDefault="00125EC5"/>
                    </w:txbxContent>
                  </v:textbox>
                </v:shape>
              </w:pict>
            </w:r>
          </w:p>
        </w:tc>
        <w:tc>
          <w:tcPr>
            <w:tcW w:w="750" w:type="pct"/>
            <w:tcBorders>
              <w:top w:val="nil"/>
              <w:left w:val="nil"/>
              <w:bottom w:val="nil"/>
            </w:tcBorders>
            <w:vAlign w:val="center"/>
          </w:tcPr>
          <w:p w14:paraId="7598709A" w14:textId="77777777" w:rsidR="00125EC5" w:rsidRDefault="00125EC5"/>
        </w:tc>
      </w:tr>
      <w:tr w:rsidR="00125EC5" w14:paraId="32CD0A52" w14:textId="77777777">
        <w:trPr>
          <w:trHeight w:val="454"/>
        </w:trPr>
        <w:tc>
          <w:tcPr>
            <w:tcW w:w="500" w:type="pct"/>
            <w:gridSpan w:val="3"/>
            <w:tcBorders>
              <w:top w:val="nil"/>
              <w:bottom w:val="nil"/>
              <w:right w:val="nil"/>
            </w:tcBorders>
            <w:vAlign w:val="center"/>
          </w:tcPr>
          <w:p w14:paraId="41747854" w14:textId="77777777" w:rsidR="00125EC5" w:rsidRDefault="00F35505">
            <w:r>
              <w:rPr>
                <w:sz w:val="18"/>
              </w:rPr>
              <w:tab/>
              <w:t>1.4.1</w:t>
            </w:r>
          </w:p>
        </w:tc>
        <w:tc>
          <w:tcPr>
            <w:tcW w:w="1250" w:type="pct"/>
            <w:tcBorders>
              <w:top w:val="nil"/>
              <w:left w:val="nil"/>
              <w:bottom w:val="nil"/>
              <w:right w:val="nil"/>
            </w:tcBorders>
            <w:vAlign w:val="center"/>
          </w:tcPr>
          <w:p w14:paraId="2C390150" w14:textId="77777777" w:rsidR="00125EC5" w:rsidRDefault="00F35505">
            <w:r>
              <w:rPr>
                <w:sz w:val="18"/>
              </w:rPr>
              <w:t>Botanical name</w:t>
            </w:r>
          </w:p>
        </w:tc>
        <w:tc>
          <w:tcPr>
            <w:tcW w:w="2500" w:type="pct"/>
            <w:gridSpan w:val="2"/>
            <w:tcBorders>
              <w:top w:val="nil"/>
              <w:left w:val="nil"/>
              <w:bottom w:val="nil"/>
              <w:right w:val="nil"/>
            </w:tcBorders>
            <w:vAlign w:val="center"/>
          </w:tcPr>
          <w:p w14:paraId="21F428E4" w14:textId="77777777" w:rsidR="00125EC5" w:rsidRDefault="00000000">
            <w:r>
              <w:pict w14:anchorId="4D452257">
                <v:shape id="_x0000_s2538" type="#_x0000_t202" style="position:absolute;left:0;text-align:left;margin-left:0;margin-top:0;width:250pt;height:18pt;z-index:251651072;mso-position-horizontal:center;mso-position-horizontal-relative:text;mso-position-vertical:center;mso-position-vertical-relative:text">
                  <v:textbox>
                    <w:txbxContent>
                      <w:p w14:paraId="681793DC" w14:textId="77777777" w:rsidR="00125EC5" w:rsidRDefault="00F35505">
                        <w:pPr>
                          <w:divId w:val="1"/>
                        </w:pPr>
                        <w:r>
                          <w:rPr>
                            <w:i/>
                            <w:sz w:val="16"/>
                          </w:rPr>
                          <w:t>Pyrus</w:t>
                        </w:r>
                        <w:r>
                          <w:rPr>
                            <w:sz w:val="16"/>
                          </w:rPr>
                          <w:t xml:space="preserve"> x </w:t>
                        </w:r>
                        <w:r>
                          <w:rPr>
                            <w:i/>
                            <w:sz w:val="16"/>
                          </w:rPr>
                          <w:t xml:space="preserve">bretschneideri </w:t>
                        </w:r>
                        <w:r>
                          <w:rPr>
                            <w:sz w:val="16"/>
                          </w:rPr>
                          <w:t>Rehder</w:t>
                        </w:r>
                      </w:p>
                    </w:txbxContent>
                  </v:textbox>
                </v:shape>
              </w:pict>
            </w:r>
          </w:p>
        </w:tc>
        <w:bookmarkStart w:id="33" w:name="Check_a5c1b3b3_6209_"/>
        <w:tc>
          <w:tcPr>
            <w:tcW w:w="750" w:type="pct"/>
            <w:tcBorders>
              <w:top w:val="nil"/>
              <w:left w:val="nil"/>
              <w:bottom w:val="nil"/>
            </w:tcBorders>
            <w:vAlign w:val="center"/>
          </w:tcPr>
          <w:p w14:paraId="2ED1699A" w14:textId="77777777" w:rsidR="00125EC5" w:rsidRDefault="00F35505">
            <w:r>
              <w:fldChar w:fldCharType="begin">
                <w:ffData>
                  <w:name w:val="Check_a5c1b3b3_6209_"/>
                  <w:enabled/>
                  <w:calcOnExit w:val="0"/>
                  <w:checkBox>
                    <w:sizeAuto/>
                    <w:default w:val="0"/>
                  </w:checkBox>
                </w:ffData>
              </w:fldChar>
            </w:r>
            <w:r>
              <w:instrText>FORMCHECKBOX</w:instrText>
            </w:r>
            <w:r>
              <w:fldChar w:fldCharType="separate"/>
            </w:r>
            <w:r>
              <w:fldChar w:fldCharType="end"/>
            </w:r>
            <w:bookmarkEnd w:id="33"/>
          </w:p>
        </w:tc>
      </w:tr>
      <w:tr w:rsidR="00125EC5" w14:paraId="577C6CCF" w14:textId="77777777">
        <w:trPr>
          <w:trHeight w:val="454"/>
        </w:trPr>
        <w:tc>
          <w:tcPr>
            <w:tcW w:w="500" w:type="pct"/>
            <w:gridSpan w:val="3"/>
            <w:tcBorders>
              <w:top w:val="nil"/>
              <w:bottom w:val="nil"/>
              <w:right w:val="nil"/>
            </w:tcBorders>
            <w:vAlign w:val="center"/>
          </w:tcPr>
          <w:p w14:paraId="7F11A94D" w14:textId="77777777" w:rsidR="00125EC5" w:rsidRDefault="00F35505">
            <w:r>
              <w:rPr>
                <w:sz w:val="18"/>
              </w:rPr>
              <w:tab/>
              <w:t>1.4.2</w:t>
            </w:r>
          </w:p>
        </w:tc>
        <w:tc>
          <w:tcPr>
            <w:tcW w:w="1250" w:type="pct"/>
            <w:tcBorders>
              <w:top w:val="nil"/>
              <w:left w:val="nil"/>
              <w:bottom w:val="nil"/>
              <w:right w:val="nil"/>
            </w:tcBorders>
            <w:vAlign w:val="center"/>
          </w:tcPr>
          <w:p w14:paraId="6398F40B" w14:textId="77777777" w:rsidR="00125EC5" w:rsidRDefault="00F35505">
            <w:r>
              <w:rPr>
                <w:sz w:val="18"/>
              </w:rPr>
              <w:t>Common name</w:t>
            </w:r>
          </w:p>
        </w:tc>
        <w:tc>
          <w:tcPr>
            <w:tcW w:w="2500" w:type="pct"/>
            <w:gridSpan w:val="2"/>
            <w:tcBorders>
              <w:top w:val="nil"/>
              <w:left w:val="nil"/>
              <w:bottom w:val="nil"/>
              <w:right w:val="nil"/>
            </w:tcBorders>
            <w:vAlign w:val="center"/>
          </w:tcPr>
          <w:p w14:paraId="7DD73A9C" w14:textId="77777777" w:rsidR="00125EC5" w:rsidRDefault="00000000">
            <w:r>
              <w:pict w14:anchorId="70434BD4">
                <v:shape id="_x0000_s2539" type="#_x0000_t202" style="position:absolute;left:0;text-align:left;margin-left:0;margin-top:0;width:250pt;height:18pt;z-index:251652096;mso-position-horizontal:center;mso-position-horizontal-relative:text;mso-position-vertical:center;mso-position-vertical-relative:text">
                  <v:textbox>
                    <w:txbxContent>
                      <w:p w14:paraId="1B28711D" w14:textId="77777777" w:rsidR="00125EC5" w:rsidRDefault="00F35505">
                        <w:pPr>
                          <w:divId w:val="1"/>
                        </w:pPr>
                        <w:r>
                          <w:rPr>
                            <w:sz w:val="16"/>
                          </w:rPr>
                          <w:t>Chinese white pear, Chinese white pear, white pear</w:t>
                        </w:r>
                      </w:p>
                    </w:txbxContent>
                  </v:textbox>
                </v:shape>
              </w:pict>
            </w:r>
          </w:p>
        </w:tc>
        <w:tc>
          <w:tcPr>
            <w:tcW w:w="750" w:type="pct"/>
            <w:tcBorders>
              <w:top w:val="nil"/>
              <w:left w:val="nil"/>
              <w:bottom w:val="nil"/>
            </w:tcBorders>
            <w:vAlign w:val="center"/>
          </w:tcPr>
          <w:p w14:paraId="44F07319" w14:textId="77777777" w:rsidR="00125EC5" w:rsidRDefault="00125EC5"/>
        </w:tc>
      </w:tr>
      <w:tr w:rsidR="00125EC5" w14:paraId="750F0665" w14:textId="77777777">
        <w:trPr>
          <w:trHeight w:val="454"/>
        </w:trPr>
        <w:tc>
          <w:tcPr>
            <w:tcW w:w="500" w:type="pct"/>
            <w:gridSpan w:val="3"/>
            <w:tcBorders>
              <w:top w:val="nil"/>
              <w:bottom w:val="nil"/>
              <w:right w:val="nil"/>
            </w:tcBorders>
            <w:vAlign w:val="center"/>
          </w:tcPr>
          <w:p w14:paraId="5B671C29" w14:textId="77777777" w:rsidR="00125EC5" w:rsidRDefault="00F35505">
            <w:r>
              <w:rPr>
                <w:sz w:val="18"/>
              </w:rPr>
              <w:tab/>
              <w:t>1.5.1</w:t>
            </w:r>
          </w:p>
        </w:tc>
        <w:tc>
          <w:tcPr>
            <w:tcW w:w="1250" w:type="pct"/>
            <w:tcBorders>
              <w:top w:val="nil"/>
              <w:left w:val="nil"/>
              <w:bottom w:val="nil"/>
              <w:right w:val="nil"/>
            </w:tcBorders>
            <w:vAlign w:val="center"/>
          </w:tcPr>
          <w:p w14:paraId="1DB03E5E" w14:textId="77777777" w:rsidR="00125EC5" w:rsidRDefault="00F35505">
            <w:r>
              <w:rPr>
                <w:sz w:val="18"/>
              </w:rPr>
              <w:t>Botanical name</w:t>
            </w:r>
          </w:p>
        </w:tc>
        <w:tc>
          <w:tcPr>
            <w:tcW w:w="2500" w:type="pct"/>
            <w:gridSpan w:val="2"/>
            <w:tcBorders>
              <w:top w:val="nil"/>
              <w:left w:val="nil"/>
              <w:bottom w:val="nil"/>
              <w:right w:val="nil"/>
            </w:tcBorders>
            <w:vAlign w:val="center"/>
          </w:tcPr>
          <w:p w14:paraId="0D555E17" w14:textId="77777777" w:rsidR="00125EC5" w:rsidRDefault="00000000">
            <w:r>
              <w:pict w14:anchorId="60C0F741">
                <v:shape id="_x0000_s2540" type="#_x0000_t202" style="position:absolute;left:0;text-align:left;margin-left:0;margin-top:0;width:250pt;height:18pt;z-index:251653120;mso-position-horizontal:center;mso-position-horizontal-relative:text;mso-position-vertical:center;mso-position-vertical-relative:text">
                  <v:textbox>
                    <w:txbxContent>
                      <w:p w14:paraId="74EF5CDD" w14:textId="77777777" w:rsidR="00125EC5" w:rsidRDefault="00F35505">
                        <w:pPr>
                          <w:divId w:val="1"/>
                        </w:pPr>
                        <w:r>
                          <w:rPr>
                            <w:sz w:val="16"/>
                          </w:rPr>
                          <w:t>Species (please indicate)</w:t>
                        </w:r>
                      </w:p>
                    </w:txbxContent>
                  </v:textbox>
                </v:shape>
              </w:pict>
            </w:r>
          </w:p>
        </w:tc>
        <w:bookmarkStart w:id="34" w:name="Check_b5252249_d11e_"/>
        <w:tc>
          <w:tcPr>
            <w:tcW w:w="750" w:type="pct"/>
            <w:tcBorders>
              <w:top w:val="nil"/>
              <w:left w:val="nil"/>
              <w:bottom w:val="nil"/>
            </w:tcBorders>
            <w:vAlign w:val="center"/>
          </w:tcPr>
          <w:p w14:paraId="1F0745D7" w14:textId="77777777" w:rsidR="00125EC5" w:rsidRDefault="00F35505">
            <w:r>
              <w:fldChar w:fldCharType="begin">
                <w:ffData>
                  <w:name w:val="Check_b5252249_d11e_"/>
                  <w:enabled/>
                  <w:calcOnExit w:val="0"/>
                  <w:checkBox>
                    <w:sizeAuto/>
                    <w:default w:val="0"/>
                  </w:checkBox>
                </w:ffData>
              </w:fldChar>
            </w:r>
            <w:r>
              <w:instrText>FORMCHECKBOX</w:instrText>
            </w:r>
            <w:r>
              <w:fldChar w:fldCharType="separate"/>
            </w:r>
            <w:r>
              <w:fldChar w:fldCharType="end"/>
            </w:r>
            <w:bookmarkEnd w:id="34"/>
          </w:p>
        </w:tc>
      </w:tr>
      <w:tr w:rsidR="00125EC5" w14:paraId="4F9FC3E4" w14:textId="77777777">
        <w:trPr>
          <w:trHeight w:val="454"/>
        </w:trPr>
        <w:tc>
          <w:tcPr>
            <w:tcW w:w="500" w:type="pct"/>
            <w:gridSpan w:val="3"/>
            <w:tcBorders>
              <w:top w:val="nil"/>
              <w:bottom w:val="nil"/>
              <w:right w:val="nil"/>
            </w:tcBorders>
            <w:vAlign w:val="center"/>
          </w:tcPr>
          <w:p w14:paraId="5C7540DC" w14:textId="77777777" w:rsidR="00125EC5" w:rsidRDefault="00F35505">
            <w:r>
              <w:rPr>
                <w:sz w:val="18"/>
              </w:rPr>
              <w:tab/>
              <w:t>1.5.2</w:t>
            </w:r>
          </w:p>
        </w:tc>
        <w:tc>
          <w:tcPr>
            <w:tcW w:w="1250" w:type="pct"/>
            <w:tcBorders>
              <w:top w:val="nil"/>
              <w:left w:val="nil"/>
              <w:bottom w:val="nil"/>
              <w:right w:val="nil"/>
            </w:tcBorders>
            <w:vAlign w:val="center"/>
          </w:tcPr>
          <w:p w14:paraId="19460E9E" w14:textId="77777777" w:rsidR="00125EC5" w:rsidRDefault="00F35505">
            <w:r>
              <w:rPr>
                <w:sz w:val="18"/>
              </w:rPr>
              <w:t>Common name</w:t>
            </w:r>
          </w:p>
        </w:tc>
        <w:tc>
          <w:tcPr>
            <w:tcW w:w="2500" w:type="pct"/>
            <w:gridSpan w:val="2"/>
            <w:tcBorders>
              <w:top w:val="nil"/>
              <w:left w:val="nil"/>
              <w:bottom w:val="nil"/>
              <w:right w:val="nil"/>
            </w:tcBorders>
            <w:vAlign w:val="center"/>
          </w:tcPr>
          <w:p w14:paraId="2FAB7CF2" w14:textId="77777777" w:rsidR="00125EC5" w:rsidRDefault="00000000">
            <w:r>
              <w:pict w14:anchorId="65DA6089">
                <v:shape id="_x0000_s2541" type="#_x0000_t202" style="position:absolute;left:0;text-align:left;margin-left:0;margin-top:0;width:250pt;height:18pt;z-index:251654144;mso-position-horizontal:center;mso-position-horizontal-relative:text;mso-position-vertical:center;mso-position-vertical-relative:text">
                  <v:textbox>
                    <w:txbxContent>
                      <w:p w14:paraId="7BB74B9B" w14:textId="77777777" w:rsidR="00125EC5" w:rsidRDefault="00125EC5"/>
                    </w:txbxContent>
                  </v:textbox>
                </v:shape>
              </w:pict>
            </w:r>
          </w:p>
        </w:tc>
        <w:tc>
          <w:tcPr>
            <w:tcW w:w="750" w:type="pct"/>
            <w:tcBorders>
              <w:top w:val="nil"/>
              <w:left w:val="nil"/>
              <w:bottom w:val="nil"/>
            </w:tcBorders>
            <w:vAlign w:val="center"/>
          </w:tcPr>
          <w:p w14:paraId="60E51692" w14:textId="77777777" w:rsidR="00125EC5" w:rsidRDefault="00125EC5"/>
        </w:tc>
      </w:tr>
      <w:tr w:rsidR="00125EC5" w14:paraId="581870B5" w14:textId="77777777">
        <w:tc>
          <w:tcPr>
            <w:tcW w:w="9986" w:type="dxa"/>
            <w:gridSpan w:val="7"/>
            <w:tcBorders>
              <w:bottom w:val="nil"/>
            </w:tcBorders>
          </w:tcPr>
          <w:p w14:paraId="3F2AEE66" w14:textId="77777777" w:rsidR="00125EC5" w:rsidRDefault="00125EC5"/>
          <w:p w14:paraId="6D08A076" w14:textId="77777777" w:rsidR="00125EC5" w:rsidRDefault="00F35505">
            <w:r>
              <w:rPr>
                <w:sz w:val="18"/>
              </w:rPr>
              <w:t>2.</w:t>
            </w:r>
            <w:r>
              <w:rPr>
                <w:sz w:val="18"/>
              </w:rPr>
              <w:tab/>
              <w:t>Applicant</w:t>
            </w:r>
          </w:p>
          <w:p w14:paraId="7F00ADCC" w14:textId="77777777" w:rsidR="00125EC5" w:rsidRDefault="00125EC5"/>
        </w:tc>
      </w:tr>
      <w:tr w:rsidR="00125EC5" w14:paraId="7E89B6B2" w14:textId="77777777">
        <w:trPr>
          <w:trHeight w:val="600"/>
        </w:trPr>
        <w:tc>
          <w:tcPr>
            <w:tcW w:w="300" w:type="pct"/>
            <w:tcBorders>
              <w:top w:val="nil"/>
              <w:bottom w:val="nil"/>
              <w:right w:val="nil"/>
            </w:tcBorders>
          </w:tcPr>
          <w:p w14:paraId="3CA8A480" w14:textId="77777777" w:rsidR="00125EC5" w:rsidRDefault="00125EC5"/>
        </w:tc>
        <w:tc>
          <w:tcPr>
            <w:tcW w:w="1450" w:type="pct"/>
            <w:gridSpan w:val="3"/>
            <w:tcBorders>
              <w:top w:val="nil"/>
              <w:left w:val="nil"/>
              <w:bottom w:val="nil"/>
              <w:right w:val="nil"/>
            </w:tcBorders>
          </w:tcPr>
          <w:p w14:paraId="2CBB86B0" w14:textId="77777777" w:rsidR="00125EC5" w:rsidRDefault="00F35505">
            <w:r>
              <w:rPr>
                <w:sz w:val="18"/>
              </w:rPr>
              <w:t>Name</w:t>
            </w:r>
          </w:p>
        </w:tc>
        <w:tc>
          <w:tcPr>
            <w:tcW w:w="2500" w:type="pct"/>
            <w:gridSpan w:val="2"/>
            <w:tcBorders>
              <w:top w:val="nil"/>
              <w:left w:val="nil"/>
              <w:bottom w:val="nil"/>
              <w:right w:val="nil"/>
            </w:tcBorders>
          </w:tcPr>
          <w:p w14:paraId="312ACCA7" w14:textId="77777777" w:rsidR="00125EC5" w:rsidRDefault="00000000">
            <w:r>
              <w:pict w14:anchorId="05B66581">
                <v:shape id="_x0000_s2542" type="#_x0000_t202" style="position:absolute;left:0;text-align:left;margin-left:0;margin-top:0;width:250pt;height:20pt;z-index:251655168;mso-position-horizontal:center;mso-position-horizontal-relative:text;mso-position-vertical:center;mso-position-vertical-relative:text">
                  <v:textbox>
                    <w:txbxContent>
                      <w:p w14:paraId="410C1579" w14:textId="77777777" w:rsidR="00125EC5" w:rsidRDefault="00125EC5"/>
                    </w:txbxContent>
                  </v:textbox>
                </v:shape>
              </w:pict>
            </w:r>
          </w:p>
        </w:tc>
        <w:tc>
          <w:tcPr>
            <w:tcW w:w="750" w:type="pct"/>
            <w:tcBorders>
              <w:top w:val="nil"/>
              <w:left w:val="nil"/>
              <w:bottom w:val="nil"/>
            </w:tcBorders>
          </w:tcPr>
          <w:p w14:paraId="51F9FDC8" w14:textId="77777777" w:rsidR="00125EC5" w:rsidRDefault="00125EC5"/>
        </w:tc>
      </w:tr>
      <w:tr w:rsidR="00125EC5" w14:paraId="44E9B3F9" w14:textId="77777777">
        <w:trPr>
          <w:trHeight w:val="900"/>
        </w:trPr>
        <w:tc>
          <w:tcPr>
            <w:tcW w:w="300" w:type="pct"/>
            <w:tcBorders>
              <w:top w:val="nil"/>
              <w:bottom w:val="nil"/>
              <w:right w:val="nil"/>
            </w:tcBorders>
          </w:tcPr>
          <w:p w14:paraId="0432D117" w14:textId="77777777" w:rsidR="00125EC5" w:rsidRDefault="00125EC5"/>
        </w:tc>
        <w:tc>
          <w:tcPr>
            <w:tcW w:w="1450" w:type="pct"/>
            <w:gridSpan w:val="3"/>
            <w:tcBorders>
              <w:top w:val="nil"/>
              <w:left w:val="nil"/>
              <w:bottom w:val="nil"/>
              <w:right w:val="nil"/>
            </w:tcBorders>
          </w:tcPr>
          <w:p w14:paraId="2C8C0DBD" w14:textId="77777777" w:rsidR="00125EC5" w:rsidRDefault="00F35505">
            <w:r>
              <w:rPr>
                <w:sz w:val="18"/>
              </w:rPr>
              <w:t>Address</w:t>
            </w:r>
          </w:p>
        </w:tc>
        <w:tc>
          <w:tcPr>
            <w:tcW w:w="2500" w:type="pct"/>
            <w:gridSpan w:val="2"/>
            <w:tcBorders>
              <w:top w:val="nil"/>
              <w:left w:val="nil"/>
              <w:bottom w:val="nil"/>
              <w:right w:val="nil"/>
            </w:tcBorders>
          </w:tcPr>
          <w:p w14:paraId="13F7CFD9" w14:textId="77777777" w:rsidR="00125EC5" w:rsidRDefault="00000000">
            <w:r>
              <w:pict w14:anchorId="4160B166">
                <v:shape id="_x0000_s2543" type="#_x0000_t202" style="position:absolute;left:0;text-align:left;margin-left:0;margin-top:0;width:250pt;height:36pt;z-index:251656192;mso-position-horizontal:center;mso-position-horizontal-relative:text;mso-position-vertical:center;mso-position-vertical-relative:text">
                  <v:textbox>
                    <w:txbxContent>
                      <w:p w14:paraId="38D42276" w14:textId="77777777" w:rsidR="00125EC5" w:rsidRDefault="00125EC5"/>
                    </w:txbxContent>
                  </v:textbox>
                </v:shape>
              </w:pict>
            </w:r>
          </w:p>
        </w:tc>
        <w:tc>
          <w:tcPr>
            <w:tcW w:w="750" w:type="pct"/>
            <w:tcBorders>
              <w:top w:val="nil"/>
              <w:left w:val="nil"/>
              <w:bottom w:val="nil"/>
            </w:tcBorders>
          </w:tcPr>
          <w:p w14:paraId="24ED768D" w14:textId="77777777" w:rsidR="00125EC5" w:rsidRDefault="00125EC5"/>
        </w:tc>
      </w:tr>
      <w:tr w:rsidR="00125EC5" w14:paraId="00664A22" w14:textId="77777777">
        <w:trPr>
          <w:trHeight w:val="600"/>
        </w:trPr>
        <w:tc>
          <w:tcPr>
            <w:tcW w:w="300" w:type="pct"/>
            <w:tcBorders>
              <w:top w:val="nil"/>
              <w:bottom w:val="nil"/>
              <w:right w:val="nil"/>
            </w:tcBorders>
          </w:tcPr>
          <w:p w14:paraId="54AA2C80" w14:textId="77777777" w:rsidR="00125EC5" w:rsidRDefault="00125EC5"/>
        </w:tc>
        <w:tc>
          <w:tcPr>
            <w:tcW w:w="1450" w:type="pct"/>
            <w:gridSpan w:val="3"/>
            <w:tcBorders>
              <w:top w:val="nil"/>
              <w:left w:val="nil"/>
              <w:bottom w:val="nil"/>
              <w:right w:val="nil"/>
            </w:tcBorders>
          </w:tcPr>
          <w:p w14:paraId="1F7A0A8F" w14:textId="77777777" w:rsidR="00125EC5" w:rsidRDefault="00F35505">
            <w:r>
              <w:rPr>
                <w:sz w:val="18"/>
              </w:rPr>
              <w:t>Telephone No.</w:t>
            </w:r>
          </w:p>
        </w:tc>
        <w:tc>
          <w:tcPr>
            <w:tcW w:w="2500" w:type="pct"/>
            <w:gridSpan w:val="2"/>
            <w:tcBorders>
              <w:top w:val="nil"/>
              <w:left w:val="nil"/>
              <w:bottom w:val="nil"/>
              <w:right w:val="nil"/>
            </w:tcBorders>
          </w:tcPr>
          <w:p w14:paraId="27F3E48C" w14:textId="77777777" w:rsidR="00125EC5" w:rsidRDefault="00000000">
            <w:r>
              <w:pict w14:anchorId="35825DFD">
                <v:shape id="_x0000_s2544" type="#_x0000_t202" style="position:absolute;left:0;text-align:left;margin-left:0;margin-top:0;width:250pt;height:20pt;z-index:251657216;mso-position-horizontal:center;mso-position-horizontal-relative:text;mso-position-vertical:center;mso-position-vertical-relative:text">
                  <v:textbox>
                    <w:txbxContent>
                      <w:p w14:paraId="16A7F079" w14:textId="77777777" w:rsidR="00125EC5" w:rsidRDefault="00125EC5"/>
                    </w:txbxContent>
                  </v:textbox>
                </v:shape>
              </w:pict>
            </w:r>
          </w:p>
        </w:tc>
        <w:tc>
          <w:tcPr>
            <w:tcW w:w="750" w:type="pct"/>
            <w:tcBorders>
              <w:top w:val="nil"/>
              <w:left w:val="nil"/>
              <w:bottom w:val="nil"/>
            </w:tcBorders>
          </w:tcPr>
          <w:p w14:paraId="5293851B" w14:textId="77777777" w:rsidR="00125EC5" w:rsidRDefault="00125EC5"/>
        </w:tc>
      </w:tr>
      <w:tr w:rsidR="00125EC5" w14:paraId="41E43D42" w14:textId="77777777">
        <w:trPr>
          <w:trHeight w:val="600"/>
        </w:trPr>
        <w:tc>
          <w:tcPr>
            <w:tcW w:w="300" w:type="pct"/>
            <w:tcBorders>
              <w:top w:val="nil"/>
              <w:bottom w:val="nil"/>
              <w:right w:val="nil"/>
            </w:tcBorders>
          </w:tcPr>
          <w:p w14:paraId="6F36AE59" w14:textId="77777777" w:rsidR="00125EC5" w:rsidRDefault="00125EC5"/>
        </w:tc>
        <w:tc>
          <w:tcPr>
            <w:tcW w:w="1450" w:type="pct"/>
            <w:gridSpan w:val="3"/>
            <w:tcBorders>
              <w:top w:val="nil"/>
              <w:left w:val="nil"/>
              <w:bottom w:val="nil"/>
              <w:right w:val="nil"/>
            </w:tcBorders>
          </w:tcPr>
          <w:p w14:paraId="1FCB8EC9" w14:textId="77777777" w:rsidR="00125EC5" w:rsidRDefault="00F35505">
            <w:r>
              <w:rPr>
                <w:sz w:val="18"/>
              </w:rPr>
              <w:t>Fax No.</w:t>
            </w:r>
          </w:p>
        </w:tc>
        <w:tc>
          <w:tcPr>
            <w:tcW w:w="2500" w:type="pct"/>
            <w:gridSpan w:val="2"/>
            <w:tcBorders>
              <w:top w:val="nil"/>
              <w:left w:val="nil"/>
              <w:bottom w:val="nil"/>
              <w:right w:val="nil"/>
            </w:tcBorders>
          </w:tcPr>
          <w:p w14:paraId="5F318005" w14:textId="77777777" w:rsidR="00125EC5" w:rsidRDefault="00000000">
            <w:r>
              <w:pict w14:anchorId="655C74C5">
                <v:shape id="_x0000_s2545" type="#_x0000_t202" style="position:absolute;left:0;text-align:left;margin-left:0;margin-top:0;width:250pt;height:20pt;z-index:251658240;mso-position-horizontal:center;mso-position-horizontal-relative:text;mso-position-vertical:center;mso-position-vertical-relative:text">
                  <v:textbox>
                    <w:txbxContent>
                      <w:p w14:paraId="5FFFD93A" w14:textId="77777777" w:rsidR="00125EC5" w:rsidRDefault="00125EC5"/>
                    </w:txbxContent>
                  </v:textbox>
                </v:shape>
              </w:pict>
            </w:r>
          </w:p>
        </w:tc>
        <w:tc>
          <w:tcPr>
            <w:tcW w:w="750" w:type="pct"/>
            <w:tcBorders>
              <w:top w:val="nil"/>
              <w:left w:val="nil"/>
              <w:bottom w:val="nil"/>
            </w:tcBorders>
          </w:tcPr>
          <w:p w14:paraId="09093934" w14:textId="77777777" w:rsidR="00125EC5" w:rsidRDefault="00125EC5"/>
        </w:tc>
      </w:tr>
      <w:tr w:rsidR="00125EC5" w14:paraId="7E3D7491" w14:textId="77777777">
        <w:trPr>
          <w:trHeight w:val="600"/>
        </w:trPr>
        <w:tc>
          <w:tcPr>
            <w:tcW w:w="300" w:type="pct"/>
            <w:tcBorders>
              <w:top w:val="nil"/>
              <w:bottom w:val="nil"/>
              <w:right w:val="nil"/>
            </w:tcBorders>
          </w:tcPr>
          <w:p w14:paraId="6C0EDDBF" w14:textId="77777777" w:rsidR="00125EC5" w:rsidRDefault="00125EC5"/>
        </w:tc>
        <w:tc>
          <w:tcPr>
            <w:tcW w:w="1450" w:type="pct"/>
            <w:gridSpan w:val="3"/>
            <w:tcBorders>
              <w:top w:val="nil"/>
              <w:left w:val="nil"/>
              <w:bottom w:val="nil"/>
              <w:right w:val="nil"/>
            </w:tcBorders>
          </w:tcPr>
          <w:p w14:paraId="115DE140" w14:textId="77777777" w:rsidR="00125EC5" w:rsidRDefault="00F35505">
            <w:r>
              <w:rPr>
                <w:sz w:val="18"/>
              </w:rPr>
              <w:t>E-mail address</w:t>
            </w:r>
          </w:p>
        </w:tc>
        <w:tc>
          <w:tcPr>
            <w:tcW w:w="2500" w:type="pct"/>
            <w:gridSpan w:val="2"/>
            <w:tcBorders>
              <w:top w:val="nil"/>
              <w:left w:val="nil"/>
              <w:bottom w:val="nil"/>
              <w:right w:val="nil"/>
            </w:tcBorders>
          </w:tcPr>
          <w:p w14:paraId="59970746" w14:textId="77777777" w:rsidR="00125EC5" w:rsidRDefault="00000000">
            <w:r>
              <w:pict w14:anchorId="26F89CCF">
                <v:shape id="_x0000_s2546" type="#_x0000_t202" style="position:absolute;left:0;text-align:left;margin-left:0;margin-top:0;width:250pt;height:20pt;z-index:251659264;mso-position-horizontal:center;mso-position-horizontal-relative:text;mso-position-vertical:center;mso-position-vertical-relative:text">
                  <v:textbox>
                    <w:txbxContent>
                      <w:p w14:paraId="4FCE9138" w14:textId="77777777" w:rsidR="00125EC5" w:rsidRDefault="00125EC5"/>
                    </w:txbxContent>
                  </v:textbox>
                </v:shape>
              </w:pict>
            </w:r>
          </w:p>
        </w:tc>
        <w:tc>
          <w:tcPr>
            <w:tcW w:w="750" w:type="pct"/>
            <w:tcBorders>
              <w:top w:val="nil"/>
              <w:left w:val="nil"/>
              <w:bottom w:val="nil"/>
            </w:tcBorders>
          </w:tcPr>
          <w:p w14:paraId="11FEFD05" w14:textId="77777777" w:rsidR="00125EC5" w:rsidRDefault="00125EC5"/>
        </w:tc>
      </w:tr>
      <w:tr w:rsidR="00125EC5" w14:paraId="39F0C89B" w14:textId="77777777">
        <w:trPr>
          <w:trHeight w:val="600"/>
        </w:trPr>
        <w:tc>
          <w:tcPr>
            <w:tcW w:w="300" w:type="pct"/>
            <w:tcBorders>
              <w:top w:val="nil"/>
              <w:bottom w:val="nil"/>
              <w:right w:val="nil"/>
            </w:tcBorders>
          </w:tcPr>
          <w:p w14:paraId="16ADD105" w14:textId="77777777" w:rsidR="00125EC5" w:rsidRDefault="00125EC5"/>
        </w:tc>
        <w:tc>
          <w:tcPr>
            <w:tcW w:w="1450" w:type="pct"/>
            <w:gridSpan w:val="3"/>
            <w:tcBorders>
              <w:top w:val="nil"/>
              <w:left w:val="nil"/>
              <w:bottom w:val="nil"/>
              <w:right w:val="nil"/>
            </w:tcBorders>
          </w:tcPr>
          <w:p w14:paraId="2538677D" w14:textId="77777777" w:rsidR="00125EC5" w:rsidRDefault="00F35505">
            <w:r>
              <w:rPr>
                <w:sz w:val="18"/>
              </w:rPr>
              <w:t>Breeder (if different from applicant)</w:t>
            </w:r>
          </w:p>
        </w:tc>
        <w:tc>
          <w:tcPr>
            <w:tcW w:w="2500" w:type="pct"/>
            <w:gridSpan w:val="2"/>
            <w:tcBorders>
              <w:top w:val="nil"/>
              <w:left w:val="nil"/>
              <w:bottom w:val="nil"/>
              <w:right w:val="nil"/>
            </w:tcBorders>
          </w:tcPr>
          <w:p w14:paraId="7FE6E280" w14:textId="77777777" w:rsidR="00125EC5" w:rsidRDefault="00000000">
            <w:r>
              <w:pict w14:anchorId="2AA4729D">
                <v:shape id="_x0000_s2547" type="#_x0000_t202" style="position:absolute;left:0;text-align:left;margin-left:0;margin-top:0;width:250pt;height:20pt;z-index:251660288;mso-position-horizontal:center;mso-position-horizontal-relative:text;mso-position-vertical:center;mso-position-vertical-relative:text">
                  <v:textbox>
                    <w:txbxContent>
                      <w:p w14:paraId="73DA291F" w14:textId="77777777" w:rsidR="00125EC5" w:rsidRDefault="00125EC5"/>
                    </w:txbxContent>
                  </v:textbox>
                </v:shape>
              </w:pict>
            </w:r>
          </w:p>
        </w:tc>
        <w:tc>
          <w:tcPr>
            <w:tcW w:w="750" w:type="pct"/>
            <w:tcBorders>
              <w:top w:val="nil"/>
              <w:left w:val="nil"/>
              <w:bottom w:val="nil"/>
            </w:tcBorders>
          </w:tcPr>
          <w:p w14:paraId="578C3C43" w14:textId="77777777" w:rsidR="00125EC5" w:rsidRDefault="00125EC5"/>
        </w:tc>
      </w:tr>
      <w:tr w:rsidR="00125EC5" w14:paraId="620E0B17" w14:textId="77777777">
        <w:trPr>
          <w:trHeight w:val="400"/>
        </w:trPr>
        <w:tc>
          <w:tcPr>
            <w:tcW w:w="300" w:type="pct"/>
            <w:tcBorders>
              <w:top w:val="nil"/>
              <w:bottom w:val="nil"/>
              <w:right w:val="nil"/>
            </w:tcBorders>
          </w:tcPr>
          <w:p w14:paraId="654CBC38" w14:textId="77777777" w:rsidR="00125EC5" w:rsidRDefault="00125EC5"/>
        </w:tc>
        <w:tc>
          <w:tcPr>
            <w:tcW w:w="1450" w:type="pct"/>
            <w:gridSpan w:val="3"/>
            <w:tcBorders>
              <w:top w:val="nil"/>
              <w:left w:val="nil"/>
              <w:bottom w:val="nil"/>
              <w:right w:val="nil"/>
            </w:tcBorders>
          </w:tcPr>
          <w:p w14:paraId="4BDDAF59" w14:textId="77777777" w:rsidR="00125EC5" w:rsidRDefault="00125EC5"/>
        </w:tc>
        <w:tc>
          <w:tcPr>
            <w:tcW w:w="2500" w:type="pct"/>
            <w:gridSpan w:val="2"/>
            <w:tcBorders>
              <w:top w:val="nil"/>
              <w:left w:val="nil"/>
              <w:bottom w:val="nil"/>
              <w:right w:val="nil"/>
            </w:tcBorders>
          </w:tcPr>
          <w:p w14:paraId="129CBE9B" w14:textId="77777777" w:rsidR="00125EC5" w:rsidRDefault="00125EC5"/>
        </w:tc>
        <w:tc>
          <w:tcPr>
            <w:tcW w:w="750" w:type="pct"/>
            <w:tcBorders>
              <w:top w:val="nil"/>
              <w:left w:val="nil"/>
              <w:bottom w:val="nil"/>
            </w:tcBorders>
          </w:tcPr>
          <w:p w14:paraId="2248E88C" w14:textId="77777777" w:rsidR="00125EC5" w:rsidRDefault="00125EC5"/>
        </w:tc>
      </w:tr>
      <w:tr w:rsidR="00125EC5" w14:paraId="7DA00E31" w14:textId="77777777">
        <w:tc>
          <w:tcPr>
            <w:tcW w:w="9986" w:type="dxa"/>
            <w:gridSpan w:val="7"/>
            <w:tcBorders>
              <w:bottom w:val="nil"/>
            </w:tcBorders>
          </w:tcPr>
          <w:p w14:paraId="4FCC4F17" w14:textId="77777777" w:rsidR="00125EC5" w:rsidRDefault="00125EC5" w:rsidP="003336A9">
            <w:pPr>
              <w:keepNext/>
            </w:pPr>
          </w:p>
          <w:p w14:paraId="6C03081C" w14:textId="77777777" w:rsidR="00125EC5" w:rsidRDefault="00F35505" w:rsidP="003336A9">
            <w:pPr>
              <w:keepNext/>
            </w:pPr>
            <w:r>
              <w:rPr>
                <w:sz w:val="18"/>
              </w:rPr>
              <w:t>3.</w:t>
            </w:r>
            <w:r>
              <w:rPr>
                <w:sz w:val="18"/>
              </w:rPr>
              <w:tab/>
              <w:t>Proposed denomination and breeder's reference</w:t>
            </w:r>
          </w:p>
          <w:p w14:paraId="4B5B0372" w14:textId="77777777" w:rsidR="00125EC5" w:rsidRDefault="00125EC5" w:rsidP="003336A9">
            <w:pPr>
              <w:keepNext/>
            </w:pPr>
          </w:p>
        </w:tc>
      </w:tr>
      <w:tr w:rsidR="00125EC5" w14:paraId="6CC7166E" w14:textId="77777777">
        <w:trPr>
          <w:trHeight w:val="600"/>
        </w:trPr>
        <w:tc>
          <w:tcPr>
            <w:tcW w:w="350" w:type="pct"/>
            <w:gridSpan w:val="2"/>
            <w:tcBorders>
              <w:top w:val="nil"/>
              <w:bottom w:val="nil"/>
              <w:right w:val="nil"/>
            </w:tcBorders>
          </w:tcPr>
          <w:p w14:paraId="004D6F95" w14:textId="77777777" w:rsidR="00125EC5" w:rsidRDefault="00125EC5"/>
        </w:tc>
        <w:tc>
          <w:tcPr>
            <w:tcW w:w="1400" w:type="pct"/>
            <w:gridSpan w:val="2"/>
            <w:tcBorders>
              <w:top w:val="nil"/>
              <w:left w:val="nil"/>
              <w:bottom w:val="nil"/>
              <w:right w:val="nil"/>
            </w:tcBorders>
          </w:tcPr>
          <w:p w14:paraId="35BE4B52" w14:textId="77777777" w:rsidR="00125EC5" w:rsidRDefault="00F35505" w:rsidP="003336A9">
            <w:pPr>
              <w:keepNext/>
            </w:pPr>
            <w:r>
              <w:rPr>
                <w:sz w:val="18"/>
              </w:rPr>
              <w:t>Proposed denomination (if available)</w:t>
            </w:r>
          </w:p>
        </w:tc>
        <w:tc>
          <w:tcPr>
            <w:tcW w:w="2500" w:type="pct"/>
            <w:gridSpan w:val="2"/>
            <w:tcBorders>
              <w:top w:val="nil"/>
              <w:left w:val="nil"/>
              <w:bottom w:val="nil"/>
              <w:right w:val="nil"/>
            </w:tcBorders>
          </w:tcPr>
          <w:p w14:paraId="605C585D" w14:textId="77777777" w:rsidR="00125EC5" w:rsidRDefault="00000000" w:rsidP="003336A9">
            <w:pPr>
              <w:keepNext/>
            </w:pPr>
            <w:r>
              <w:pict w14:anchorId="01CDBA78">
                <v:shape id="_x0000_s2548" type="#_x0000_t202" style="position:absolute;left:0;text-align:left;margin-left:0;margin-top:0;width:250pt;height:20pt;z-index:251661312;mso-position-horizontal:center;mso-position-horizontal-relative:text;mso-position-vertical:center;mso-position-vertical-relative:text">
                  <v:textbox>
                    <w:txbxContent>
                      <w:p w14:paraId="29D1A8CB" w14:textId="77777777" w:rsidR="00125EC5" w:rsidRDefault="00125EC5"/>
                    </w:txbxContent>
                  </v:textbox>
                </v:shape>
              </w:pict>
            </w:r>
          </w:p>
        </w:tc>
        <w:tc>
          <w:tcPr>
            <w:tcW w:w="750" w:type="pct"/>
            <w:tcBorders>
              <w:top w:val="nil"/>
              <w:left w:val="nil"/>
              <w:bottom w:val="nil"/>
            </w:tcBorders>
          </w:tcPr>
          <w:p w14:paraId="51B6CC43" w14:textId="77777777" w:rsidR="00125EC5" w:rsidRDefault="00125EC5" w:rsidP="003336A9">
            <w:pPr>
              <w:keepNext/>
            </w:pPr>
          </w:p>
        </w:tc>
      </w:tr>
      <w:tr w:rsidR="00125EC5" w14:paraId="04ECD703" w14:textId="77777777">
        <w:trPr>
          <w:trHeight w:val="1000"/>
        </w:trPr>
        <w:tc>
          <w:tcPr>
            <w:tcW w:w="350" w:type="pct"/>
            <w:gridSpan w:val="2"/>
            <w:tcBorders>
              <w:top w:val="nil"/>
              <w:bottom w:val="basicThinLines" w:sz="4" w:space="0" w:color="auto"/>
              <w:right w:val="nil"/>
            </w:tcBorders>
          </w:tcPr>
          <w:p w14:paraId="2CB46FF9" w14:textId="77777777" w:rsidR="00125EC5" w:rsidRDefault="00125EC5"/>
        </w:tc>
        <w:tc>
          <w:tcPr>
            <w:tcW w:w="1400" w:type="pct"/>
            <w:gridSpan w:val="2"/>
            <w:tcBorders>
              <w:top w:val="nil"/>
              <w:left w:val="nil"/>
              <w:bottom w:val="basicThinLines" w:sz="4" w:space="0" w:color="auto"/>
              <w:right w:val="nil"/>
            </w:tcBorders>
          </w:tcPr>
          <w:p w14:paraId="21388098" w14:textId="77777777" w:rsidR="00125EC5" w:rsidRDefault="00F35505" w:rsidP="003336A9">
            <w:pPr>
              <w:keepNext/>
            </w:pPr>
            <w:r>
              <w:rPr>
                <w:sz w:val="18"/>
              </w:rPr>
              <w:t>Breeder's reference</w:t>
            </w:r>
          </w:p>
        </w:tc>
        <w:tc>
          <w:tcPr>
            <w:tcW w:w="2500" w:type="pct"/>
            <w:gridSpan w:val="2"/>
            <w:tcBorders>
              <w:top w:val="nil"/>
              <w:left w:val="nil"/>
              <w:bottom w:val="basicThinLines" w:sz="4" w:space="0" w:color="auto"/>
              <w:right w:val="nil"/>
            </w:tcBorders>
          </w:tcPr>
          <w:p w14:paraId="0FAA1898" w14:textId="77777777" w:rsidR="00125EC5" w:rsidRDefault="00000000" w:rsidP="003336A9">
            <w:pPr>
              <w:keepNext/>
            </w:pPr>
            <w:r>
              <w:pict w14:anchorId="4C77415E">
                <v:shape id="_x0000_s2549" type="#_x0000_t202" style="position:absolute;left:0;text-align:left;margin-left:0;margin-top:0;width:250pt;height:20pt;z-index:251662336;mso-position-horizontal:center;mso-position-horizontal-relative:text;mso-position-vertical:center;mso-position-vertical-relative:text">
                  <v:textbox>
                    <w:txbxContent>
                      <w:p w14:paraId="5A6B3FEF" w14:textId="77777777" w:rsidR="00125EC5" w:rsidRDefault="00125EC5"/>
                    </w:txbxContent>
                  </v:textbox>
                </v:shape>
              </w:pict>
            </w:r>
          </w:p>
        </w:tc>
        <w:tc>
          <w:tcPr>
            <w:tcW w:w="750" w:type="pct"/>
            <w:tcBorders>
              <w:top w:val="nil"/>
              <w:left w:val="nil"/>
              <w:bottom w:val="basicThinLines" w:sz="4" w:space="0" w:color="auto"/>
            </w:tcBorders>
          </w:tcPr>
          <w:p w14:paraId="0B7E3CBD" w14:textId="77777777" w:rsidR="00125EC5" w:rsidRDefault="00125EC5" w:rsidP="003336A9">
            <w:pPr>
              <w:keepNext/>
            </w:pPr>
          </w:p>
        </w:tc>
      </w:tr>
    </w:tbl>
    <w:p w14:paraId="0D0131FC" w14:textId="77777777" w:rsidR="00125EC5" w:rsidRDefault="00F35505">
      <w:pPr>
        <w:sectPr w:rsidR="00125EC5">
          <w:headerReference w:type="even" r:id="rId82"/>
          <w:headerReference w:type="default" r:id="rId83"/>
          <w:footerReference w:type="even" r:id="rId84"/>
          <w:footerReference w:type="default" r:id="rId85"/>
          <w:headerReference w:type="first" r:id="rId86"/>
          <w:footerReference w:type="first" r:id="rId87"/>
          <w:pgSz w:w="11906" w:h="16838"/>
          <w:pgMar w:top="400" w:right="960" w:bottom="400" w:left="960" w:header="510" w:footer="720" w:gutter="0"/>
          <w:cols w:space="720"/>
        </w:sectPr>
      </w:pPr>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125EC5" w14:paraId="6FAD4753" w14:textId="77777777">
        <w:trPr>
          <w:trHeight w:val="400"/>
        </w:trPr>
        <w:tc>
          <w:tcPr>
            <w:tcW w:w="1750" w:type="pct"/>
            <w:vAlign w:val="bottom"/>
          </w:tcPr>
          <w:p w14:paraId="01E74440" w14:textId="77777777" w:rsidR="00125EC5" w:rsidRDefault="00F35505">
            <w:r>
              <w:lastRenderedPageBreak/>
              <w:t>TECHNICAL QUESTIONNAIRE</w:t>
            </w:r>
          </w:p>
        </w:tc>
        <w:tc>
          <w:tcPr>
            <w:tcW w:w="1500" w:type="pct"/>
            <w:vAlign w:val="bottom"/>
          </w:tcPr>
          <w:p w14:paraId="20320B77" w14:textId="77777777" w:rsidR="00125EC5" w:rsidRDefault="00F35505">
            <w:r>
              <w:t>Page {x} of {y}</w:t>
            </w:r>
          </w:p>
        </w:tc>
        <w:tc>
          <w:tcPr>
            <w:tcW w:w="1750" w:type="pct"/>
            <w:shd w:val="clear" w:color="auto" w:fill="DFDFD7"/>
            <w:vAlign w:val="bottom"/>
          </w:tcPr>
          <w:p w14:paraId="3AEEA142" w14:textId="77777777" w:rsidR="00125EC5" w:rsidRDefault="00F35505">
            <w:r>
              <w:t>Reference Number:</w:t>
            </w:r>
          </w:p>
        </w:tc>
      </w:tr>
    </w:tbl>
    <w:p w14:paraId="65964000" w14:textId="77777777" w:rsidR="00125EC5" w:rsidRDefault="00125EC5"/>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9976"/>
      </w:tblGrid>
      <w:tr w:rsidR="00125EC5" w14:paraId="6D60DAAE" w14:textId="77777777">
        <w:tc>
          <w:tcPr>
            <w:tcW w:w="9986" w:type="dxa"/>
            <w:tcBorders>
              <w:bottom w:val="nil"/>
            </w:tcBorders>
          </w:tcPr>
          <w:p w14:paraId="50221BC9" w14:textId="77777777" w:rsidR="00125EC5" w:rsidRDefault="00F35505">
            <w:r>
              <w:rPr>
                <w:vertAlign w:val="superscript"/>
              </w:rPr>
              <w:t>#</w:t>
            </w:r>
            <w:r>
              <w:rPr>
                <w:sz w:val="18"/>
              </w:rPr>
              <w:t>4.</w:t>
            </w:r>
            <w:r>
              <w:rPr>
                <w:sz w:val="18"/>
              </w:rPr>
              <w:tab/>
              <w:t>Information on the breeding scheme and propagation of the variety</w:t>
            </w:r>
          </w:p>
          <w:p w14:paraId="4790DB6A" w14:textId="77777777" w:rsidR="00125EC5" w:rsidRDefault="00125EC5"/>
          <w:p w14:paraId="1B3E52D8" w14:textId="77777777" w:rsidR="00125EC5" w:rsidRDefault="00F35505">
            <w:r>
              <w:rPr>
                <w:sz w:val="18"/>
              </w:rPr>
              <w:tab/>
              <w:t>4.1</w:t>
            </w:r>
            <w:r>
              <w:rPr>
                <w:sz w:val="18"/>
              </w:rPr>
              <w:tab/>
              <w:t>Breeding scheme</w:t>
            </w:r>
          </w:p>
          <w:p w14:paraId="40FCDA12" w14:textId="77777777" w:rsidR="00125EC5" w:rsidRDefault="00125EC5"/>
          <w:p w14:paraId="3F46C7D2" w14:textId="77777777" w:rsidR="00125EC5" w:rsidRDefault="00F35505">
            <w:r>
              <w:rPr>
                <w:sz w:val="18"/>
              </w:rPr>
              <w:tab/>
              <w:t>Variety resulting from:</w:t>
            </w:r>
          </w:p>
          <w:p w14:paraId="196C909E" w14:textId="77777777" w:rsidR="00125EC5" w:rsidRDefault="00125EC5"/>
          <w:p w14:paraId="74F4C241" w14:textId="77777777" w:rsidR="00125EC5" w:rsidRPr="003336A9" w:rsidRDefault="00F35505">
            <w:pPr>
              <w:rPr>
                <w:sz w:val="18"/>
                <w:szCs w:val="18"/>
              </w:rPr>
            </w:pPr>
            <w:r>
              <w:rPr>
                <w:sz w:val="18"/>
              </w:rPr>
              <w:tab/>
            </w:r>
            <w:r w:rsidRPr="003336A9">
              <w:rPr>
                <w:sz w:val="18"/>
                <w:szCs w:val="18"/>
              </w:rPr>
              <w:t xml:space="preserve"> 4.1.1</w:t>
            </w:r>
            <w:r w:rsidRPr="003336A9">
              <w:rPr>
                <w:sz w:val="18"/>
                <w:szCs w:val="18"/>
              </w:rPr>
              <w:tab/>
              <w:t>Crossing</w:t>
            </w:r>
          </w:p>
          <w:p w14:paraId="6CCD350A" w14:textId="77777777" w:rsidR="00125EC5" w:rsidRPr="003336A9" w:rsidRDefault="00125EC5">
            <w:pPr>
              <w:rPr>
                <w:sz w:val="18"/>
                <w:szCs w:val="18"/>
              </w:rPr>
            </w:pPr>
          </w:p>
          <w:p w14:paraId="1778C389" w14:textId="77777777" w:rsidR="00125EC5" w:rsidRPr="003336A9" w:rsidRDefault="00F35505">
            <w:pPr>
              <w:tabs>
                <w:tab w:val="left" w:pos="709"/>
                <w:tab w:val="left" w:pos="1418"/>
                <w:tab w:val="left" w:pos="8506"/>
              </w:tabs>
              <w:rPr>
                <w:sz w:val="18"/>
                <w:szCs w:val="18"/>
              </w:rPr>
            </w:pPr>
            <w:r w:rsidRPr="003336A9">
              <w:rPr>
                <w:sz w:val="18"/>
                <w:szCs w:val="18"/>
              </w:rPr>
              <w:tab/>
              <w:t xml:space="preserve">    (a)</w:t>
            </w:r>
            <w:r w:rsidRPr="003336A9">
              <w:rPr>
                <w:sz w:val="18"/>
                <w:szCs w:val="18"/>
              </w:rPr>
              <w:tab/>
              <w:t>controlled cross</w:t>
            </w:r>
            <w:r w:rsidRPr="003336A9">
              <w:rPr>
                <w:sz w:val="18"/>
                <w:szCs w:val="18"/>
              </w:rPr>
              <w:tab/>
            </w:r>
            <w:proofErr w:type="gramStart"/>
            <w:r w:rsidRPr="003336A9">
              <w:rPr>
                <w:sz w:val="18"/>
                <w:szCs w:val="18"/>
              </w:rPr>
              <w:t>[  ]</w:t>
            </w:r>
            <w:proofErr w:type="gramEnd"/>
          </w:p>
          <w:p w14:paraId="0EF21ED6" w14:textId="77777777" w:rsidR="00125EC5" w:rsidRPr="003336A9" w:rsidRDefault="00125EC5">
            <w:pPr>
              <w:rPr>
                <w:sz w:val="18"/>
                <w:szCs w:val="18"/>
              </w:rPr>
            </w:pPr>
          </w:p>
          <w:p w14:paraId="7995B6D4" w14:textId="77777777" w:rsidR="00125EC5" w:rsidRPr="003336A9" w:rsidRDefault="00F35505">
            <w:pPr>
              <w:rPr>
                <w:sz w:val="18"/>
                <w:szCs w:val="18"/>
              </w:rPr>
            </w:pPr>
            <w:r w:rsidRPr="003336A9">
              <w:rPr>
                <w:sz w:val="18"/>
                <w:szCs w:val="18"/>
              </w:rPr>
              <w:tab/>
            </w:r>
            <w:r w:rsidRPr="003336A9">
              <w:rPr>
                <w:sz w:val="18"/>
                <w:szCs w:val="18"/>
              </w:rPr>
              <w:tab/>
              <w:t>(please state parent varieties)</w:t>
            </w:r>
          </w:p>
          <w:p w14:paraId="7F93E0F7" w14:textId="77777777" w:rsidR="00125EC5" w:rsidRPr="003336A9" w:rsidRDefault="00125EC5">
            <w:pPr>
              <w:rPr>
                <w:sz w:val="18"/>
                <w:szCs w:val="18"/>
              </w:rPr>
            </w:pPr>
          </w:p>
          <w:p w14:paraId="672A70F8" w14:textId="77777777" w:rsidR="00125EC5" w:rsidRPr="003336A9" w:rsidRDefault="00F35505">
            <w:pPr>
              <w:rPr>
                <w:sz w:val="18"/>
                <w:szCs w:val="18"/>
              </w:rPr>
            </w:pPr>
            <w:r w:rsidRPr="003336A9">
              <w:rPr>
                <w:sz w:val="18"/>
                <w:szCs w:val="18"/>
              </w:rPr>
              <w:tab/>
            </w:r>
            <w:r w:rsidRPr="003336A9">
              <w:rPr>
                <w:sz w:val="18"/>
                <w:szCs w:val="18"/>
              </w:rPr>
              <w:tab/>
              <w:t>(…………………..……………..…)</w:t>
            </w:r>
            <w:r w:rsidRPr="003336A9">
              <w:rPr>
                <w:sz w:val="18"/>
                <w:szCs w:val="18"/>
              </w:rPr>
              <w:tab/>
            </w:r>
            <w:r w:rsidRPr="003336A9">
              <w:rPr>
                <w:sz w:val="18"/>
                <w:szCs w:val="18"/>
              </w:rPr>
              <w:tab/>
              <w:t>x</w:t>
            </w:r>
            <w:r w:rsidRPr="003336A9">
              <w:rPr>
                <w:sz w:val="18"/>
                <w:szCs w:val="18"/>
              </w:rPr>
              <w:tab/>
              <w:t>(…………</w:t>
            </w:r>
            <w:proofErr w:type="gramStart"/>
            <w:r w:rsidRPr="003336A9">
              <w:rPr>
                <w:sz w:val="18"/>
                <w:szCs w:val="18"/>
              </w:rPr>
              <w:t>…..</w:t>
            </w:r>
            <w:proofErr w:type="gramEnd"/>
            <w:r w:rsidRPr="003336A9">
              <w:rPr>
                <w:sz w:val="18"/>
                <w:szCs w:val="18"/>
              </w:rPr>
              <w:t>………………</w:t>
            </w:r>
            <w:proofErr w:type="gramStart"/>
            <w:r w:rsidRPr="003336A9">
              <w:rPr>
                <w:sz w:val="18"/>
                <w:szCs w:val="18"/>
              </w:rPr>
              <w:t>…..</w:t>
            </w:r>
            <w:proofErr w:type="gramEnd"/>
            <w:r w:rsidRPr="003336A9">
              <w:rPr>
                <w:sz w:val="18"/>
                <w:szCs w:val="18"/>
              </w:rPr>
              <w:t>…)</w:t>
            </w:r>
          </w:p>
          <w:p w14:paraId="623CC311" w14:textId="77777777" w:rsidR="00125EC5" w:rsidRPr="003336A9" w:rsidRDefault="00125EC5">
            <w:pPr>
              <w:rPr>
                <w:sz w:val="18"/>
                <w:szCs w:val="18"/>
              </w:rPr>
            </w:pPr>
          </w:p>
          <w:p w14:paraId="50144F5F" w14:textId="77777777" w:rsidR="00125EC5" w:rsidRPr="003336A9" w:rsidRDefault="00F35505">
            <w:pPr>
              <w:rPr>
                <w:sz w:val="18"/>
                <w:szCs w:val="18"/>
              </w:rPr>
            </w:pPr>
            <w:r w:rsidRPr="003336A9">
              <w:rPr>
                <w:sz w:val="18"/>
                <w:szCs w:val="18"/>
              </w:rPr>
              <w:tab/>
            </w:r>
            <w:r w:rsidRPr="003336A9">
              <w:rPr>
                <w:sz w:val="18"/>
                <w:szCs w:val="18"/>
              </w:rPr>
              <w:tab/>
              <w:t>female parent</w:t>
            </w:r>
            <w:r w:rsidRPr="003336A9">
              <w:rPr>
                <w:sz w:val="18"/>
                <w:szCs w:val="18"/>
              </w:rPr>
              <w:tab/>
            </w:r>
            <w:r w:rsidRPr="003336A9">
              <w:rPr>
                <w:sz w:val="18"/>
                <w:szCs w:val="18"/>
              </w:rPr>
              <w:tab/>
            </w:r>
            <w:r w:rsidRPr="003336A9">
              <w:rPr>
                <w:sz w:val="18"/>
                <w:szCs w:val="18"/>
              </w:rPr>
              <w:tab/>
            </w:r>
            <w:r w:rsidRPr="003336A9">
              <w:rPr>
                <w:sz w:val="18"/>
                <w:szCs w:val="18"/>
              </w:rPr>
              <w:tab/>
            </w:r>
            <w:r w:rsidRPr="003336A9">
              <w:rPr>
                <w:sz w:val="18"/>
                <w:szCs w:val="18"/>
              </w:rPr>
              <w:tab/>
            </w:r>
            <w:r w:rsidRPr="003336A9">
              <w:rPr>
                <w:sz w:val="18"/>
                <w:szCs w:val="18"/>
              </w:rPr>
              <w:tab/>
              <w:t>male parent</w:t>
            </w:r>
          </w:p>
          <w:p w14:paraId="3635D471" w14:textId="77777777" w:rsidR="00125EC5" w:rsidRPr="003336A9" w:rsidRDefault="00125EC5">
            <w:pPr>
              <w:rPr>
                <w:sz w:val="18"/>
                <w:szCs w:val="18"/>
              </w:rPr>
            </w:pPr>
          </w:p>
          <w:p w14:paraId="4A23C03A" w14:textId="77777777" w:rsidR="00125EC5" w:rsidRPr="003336A9" w:rsidRDefault="00F35505">
            <w:pPr>
              <w:tabs>
                <w:tab w:val="left" w:pos="709"/>
                <w:tab w:val="left" w:pos="1418"/>
                <w:tab w:val="left" w:pos="8506"/>
              </w:tabs>
              <w:rPr>
                <w:sz w:val="18"/>
                <w:szCs w:val="18"/>
              </w:rPr>
            </w:pPr>
            <w:r w:rsidRPr="003336A9">
              <w:rPr>
                <w:sz w:val="18"/>
                <w:szCs w:val="18"/>
              </w:rPr>
              <w:tab/>
              <w:t xml:space="preserve">    (b)</w:t>
            </w:r>
            <w:r w:rsidRPr="003336A9">
              <w:rPr>
                <w:sz w:val="18"/>
                <w:szCs w:val="18"/>
              </w:rPr>
              <w:tab/>
              <w:t>partially known cross</w:t>
            </w:r>
            <w:r w:rsidRPr="003336A9">
              <w:rPr>
                <w:sz w:val="18"/>
                <w:szCs w:val="18"/>
              </w:rPr>
              <w:tab/>
            </w:r>
            <w:proofErr w:type="gramStart"/>
            <w:r w:rsidRPr="003336A9">
              <w:rPr>
                <w:sz w:val="18"/>
                <w:szCs w:val="18"/>
              </w:rPr>
              <w:t>[  ]</w:t>
            </w:r>
            <w:proofErr w:type="gramEnd"/>
          </w:p>
          <w:p w14:paraId="58924E5B" w14:textId="77777777" w:rsidR="00125EC5" w:rsidRPr="003336A9" w:rsidRDefault="00125EC5">
            <w:pPr>
              <w:rPr>
                <w:sz w:val="18"/>
                <w:szCs w:val="18"/>
              </w:rPr>
            </w:pPr>
          </w:p>
          <w:p w14:paraId="7FD4D85D" w14:textId="77777777" w:rsidR="00125EC5" w:rsidRPr="003336A9" w:rsidRDefault="00F35505">
            <w:pPr>
              <w:rPr>
                <w:sz w:val="18"/>
                <w:szCs w:val="18"/>
              </w:rPr>
            </w:pPr>
            <w:r w:rsidRPr="003336A9">
              <w:rPr>
                <w:sz w:val="18"/>
                <w:szCs w:val="18"/>
              </w:rPr>
              <w:tab/>
            </w:r>
            <w:r w:rsidRPr="003336A9">
              <w:rPr>
                <w:sz w:val="18"/>
                <w:szCs w:val="18"/>
              </w:rPr>
              <w:tab/>
              <w:t>(please state known parent variety(ies))</w:t>
            </w:r>
          </w:p>
          <w:p w14:paraId="237D69CA" w14:textId="77777777" w:rsidR="00125EC5" w:rsidRPr="003336A9" w:rsidRDefault="00125EC5">
            <w:pPr>
              <w:rPr>
                <w:sz w:val="18"/>
                <w:szCs w:val="18"/>
              </w:rPr>
            </w:pPr>
          </w:p>
          <w:p w14:paraId="1D50238E" w14:textId="77777777" w:rsidR="00125EC5" w:rsidRPr="003336A9" w:rsidRDefault="00F35505">
            <w:pPr>
              <w:rPr>
                <w:sz w:val="18"/>
                <w:szCs w:val="18"/>
              </w:rPr>
            </w:pPr>
            <w:r w:rsidRPr="003336A9">
              <w:rPr>
                <w:sz w:val="18"/>
                <w:szCs w:val="18"/>
              </w:rPr>
              <w:tab/>
            </w:r>
            <w:r w:rsidRPr="003336A9">
              <w:rPr>
                <w:sz w:val="18"/>
                <w:szCs w:val="18"/>
              </w:rPr>
              <w:tab/>
              <w:t>(…………………..……………..…)</w:t>
            </w:r>
            <w:r w:rsidRPr="003336A9">
              <w:rPr>
                <w:sz w:val="18"/>
                <w:szCs w:val="18"/>
              </w:rPr>
              <w:tab/>
            </w:r>
            <w:r w:rsidRPr="003336A9">
              <w:rPr>
                <w:sz w:val="18"/>
                <w:szCs w:val="18"/>
              </w:rPr>
              <w:tab/>
              <w:t>x</w:t>
            </w:r>
            <w:r w:rsidRPr="003336A9">
              <w:rPr>
                <w:sz w:val="18"/>
                <w:szCs w:val="18"/>
              </w:rPr>
              <w:tab/>
              <w:t>(…………</w:t>
            </w:r>
            <w:proofErr w:type="gramStart"/>
            <w:r w:rsidRPr="003336A9">
              <w:rPr>
                <w:sz w:val="18"/>
                <w:szCs w:val="18"/>
              </w:rPr>
              <w:t>…..</w:t>
            </w:r>
            <w:proofErr w:type="gramEnd"/>
            <w:r w:rsidRPr="003336A9">
              <w:rPr>
                <w:sz w:val="18"/>
                <w:szCs w:val="18"/>
              </w:rPr>
              <w:t>………………</w:t>
            </w:r>
            <w:proofErr w:type="gramStart"/>
            <w:r w:rsidRPr="003336A9">
              <w:rPr>
                <w:sz w:val="18"/>
                <w:szCs w:val="18"/>
              </w:rPr>
              <w:t>…..</w:t>
            </w:r>
            <w:proofErr w:type="gramEnd"/>
            <w:r w:rsidRPr="003336A9">
              <w:rPr>
                <w:sz w:val="18"/>
                <w:szCs w:val="18"/>
              </w:rPr>
              <w:t>…)</w:t>
            </w:r>
          </w:p>
          <w:p w14:paraId="2670C8C4" w14:textId="77777777" w:rsidR="00125EC5" w:rsidRPr="003336A9" w:rsidRDefault="00125EC5">
            <w:pPr>
              <w:rPr>
                <w:sz w:val="18"/>
                <w:szCs w:val="18"/>
              </w:rPr>
            </w:pPr>
          </w:p>
          <w:p w14:paraId="4FD2DA4C" w14:textId="77777777" w:rsidR="00125EC5" w:rsidRPr="003336A9" w:rsidRDefault="00F35505">
            <w:pPr>
              <w:rPr>
                <w:sz w:val="18"/>
                <w:szCs w:val="18"/>
              </w:rPr>
            </w:pPr>
            <w:r w:rsidRPr="003336A9">
              <w:rPr>
                <w:sz w:val="18"/>
                <w:szCs w:val="18"/>
              </w:rPr>
              <w:tab/>
            </w:r>
            <w:r w:rsidRPr="003336A9">
              <w:rPr>
                <w:sz w:val="18"/>
                <w:szCs w:val="18"/>
              </w:rPr>
              <w:tab/>
              <w:t>female parent</w:t>
            </w:r>
            <w:r w:rsidRPr="003336A9">
              <w:rPr>
                <w:sz w:val="18"/>
                <w:szCs w:val="18"/>
              </w:rPr>
              <w:tab/>
            </w:r>
            <w:r w:rsidRPr="003336A9">
              <w:rPr>
                <w:sz w:val="18"/>
                <w:szCs w:val="18"/>
              </w:rPr>
              <w:tab/>
            </w:r>
            <w:r w:rsidRPr="003336A9">
              <w:rPr>
                <w:sz w:val="18"/>
                <w:szCs w:val="18"/>
              </w:rPr>
              <w:tab/>
            </w:r>
            <w:r w:rsidRPr="003336A9">
              <w:rPr>
                <w:sz w:val="18"/>
                <w:szCs w:val="18"/>
              </w:rPr>
              <w:tab/>
            </w:r>
            <w:r w:rsidRPr="003336A9">
              <w:rPr>
                <w:sz w:val="18"/>
                <w:szCs w:val="18"/>
              </w:rPr>
              <w:tab/>
            </w:r>
            <w:r w:rsidRPr="003336A9">
              <w:rPr>
                <w:sz w:val="18"/>
                <w:szCs w:val="18"/>
              </w:rPr>
              <w:tab/>
              <w:t>male parent</w:t>
            </w:r>
          </w:p>
          <w:p w14:paraId="670D804E" w14:textId="77777777" w:rsidR="00125EC5" w:rsidRPr="003336A9" w:rsidRDefault="00125EC5">
            <w:pPr>
              <w:rPr>
                <w:sz w:val="18"/>
                <w:szCs w:val="18"/>
              </w:rPr>
            </w:pPr>
          </w:p>
          <w:p w14:paraId="0C00235B" w14:textId="77777777" w:rsidR="00125EC5" w:rsidRDefault="00F35505">
            <w:pPr>
              <w:tabs>
                <w:tab w:val="left" w:pos="709"/>
                <w:tab w:val="left" w:pos="1418"/>
                <w:tab w:val="left" w:pos="8506"/>
              </w:tabs>
            </w:pPr>
            <w:r w:rsidRPr="003336A9">
              <w:rPr>
                <w:sz w:val="18"/>
                <w:szCs w:val="18"/>
              </w:rPr>
              <w:tab/>
              <w:t xml:space="preserve">    (c)</w:t>
            </w:r>
            <w:r w:rsidRPr="003336A9">
              <w:rPr>
                <w:sz w:val="18"/>
                <w:szCs w:val="18"/>
              </w:rPr>
              <w:tab/>
              <w:t>unknown cross</w:t>
            </w:r>
            <w:r>
              <w:tab/>
            </w:r>
            <w:proofErr w:type="gramStart"/>
            <w:r>
              <w:t>[  ]</w:t>
            </w:r>
            <w:proofErr w:type="gramEnd"/>
          </w:p>
          <w:p w14:paraId="7C590690" w14:textId="77777777" w:rsidR="00125EC5" w:rsidRDefault="00125EC5"/>
          <w:p w14:paraId="7E5DBE77" w14:textId="77777777" w:rsidR="00125EC5" w:rsidRDefault="00125EC5"/>
        </w:tc>
      </w:tr>
      <w:tr w:rsidR="00125EC5" w14:paraId="4B8D2947" w14:textId="77777777">
        <w:trPr>
          <w:trHeight w:val="1400"/>
        </w:trPr>
        <w:tc>
          <w:tcPr>
            <w:tcW w:w="9986" w:type="dxa"/>
            <w:tcBorders>
              <w:top w:val="nil"/>
              <w:bottom w:val="nil"/>
            </w:tcBorders>
          </w:tcPr>
          <w:p w14:paraId="37B2445D" w14:textId="77777777" w:rsidR="00125EC5" w:rsidRDefault="00F35505">
            <w:r>
              <w:rPr>
                <w:sz w:val="18"/>
              </w:rPr>
              <w:tab/>
              <w:t xml:space="preserve"> 4.1.2</w:t>
            </w:r>
            <w:r>
              <w:rPr>
                <w:sz w:val="18"/>
              </w:rPr>
              <w:tab/>
              <w:t>Mutation</w:t>
            </w:r>
          </w:p>
          <w:p w14:paraId="4CF58711" w14:textId="77777777" w:rsidR="00125EC5" w:rsidRDefault="00F35505">
            <w:r>
              <w:rPr>
                <w:sz w:val="18"/>
              </w:rPr>
              <w:tab/>
            </w:r>
            <w:r>
              <w:rPr>
                <w:sz w:val="18"/>
              </w:rPr>
              <w:tab/>
              <w:t>(please state parent varieties)</w:t>
            </w:r>
          </w:p>
          <w:p w14:paraId="024B6482" w14:textId="77777777" w:rsidR="00125EC5" w:rsidRDefault="00125EC5">
            <w:pPr>
              <w:spacing w:before="10"/>
            </w:pPr>
          </w:p>
          <w:p w14:paraId="215B6DB9" w14:textId="77777777" w:rsidR="00125EC5" w:rsidRDefault="00000000">
            <w:r>
              <w:pict w14:anchorId="1613A0B3">
                <v:shape id="_x0000_s2550" type="#_x0000_t202" style="position:absolute;left:0;text-align:left;margin-left:70pt;margin-top:0;width:400pt;height:30pt;z-index:251663360">
                  <v:textbox>
                    <w:txbxContent>
                      <w:p w14:paraId="6314F56D" w14:textId="77777777" w:rsidR="00125EC5" w:rsidRDefault="00125EC5"/>
                    </w:txbxContent>
                  </v:textbox>
                </v:shape>
              </w:pict>
            </w:r>
          </w:p>
        </w:tc>
      </w:tr>
      <w:tr w:rsidR="00125EC5" w14:paraId="7562630A" w14:textId="77777777">
        <w:trPr>
          <w:trHeight w:val="1400"/>
        </w:trPr>
        <w:tc>
          <w:tcPr>
            <w:tcW w:w="9986" w:type="dxa"/>
            <w:tcBorders>
              <w:top w:val="nil"/>
              <w:bottom w:val="nil"/>
            </w:tcBorders>
          </w:tcPr>
          <w:p w14:paraId="017555D3" w14:textId="77777777" w:rsidR="00125EC5" w:rsidRDefault="00F35505">
            <w:r>
              <w:rPr>
                <w:sz w:val="18"/>
              </w:rPr>
              <w:tab/>
              <w:t xml:space="preserve"> 4.1.3</w:t>
            </w:r>
            <w:r>
              <w:rPr>
                <w:sz w:val="18"/>
              </w:rPr>
              <w:tab/>
              <w:t>Discovery and development</w:t>
            </w:r>
          </w:p>
          <w:p w14:paraId="0D6A28A4" w14:textId="77777777" w:rsidR="00125EC5" w:rsidRDefault="00F35505">
            <w:r>
              <w:rPr>
                <w:sz w:val="18"/>
              </w:rPr>
              <w:tab/>
            </w:r>
            <w:r>
              <w:rPr>
                <w:sz w:val="18"/>
              </w:rPr>
              <w:tab/>
              <w:t>(please state where and when discovered and how developed)</w:t>
            </w:r>
          </w:p>
          <w:p w14:paraId="3CA5DCC4" w14:textId="77777777" w:rsidR="00125EC5" w:rsidRDefault="00125EC5">
            <w:pPr>
              <w:spacing w:before="10"/>
            </w:pPr>
          </w:p>
          <w:p w14:paraId="42133198" w14:textId="77777777" w:rsidR="00125EC5" w:rsidRDefault="00000000">
            <w:r>
              <w:pict w14:anchorId="0A08AC93">
                <v:shape id="_x0000_s2551" type="#_x0000_t202" style="position:absolute;left:0;text-align:left;margin-left:70pt;margin-top:0;width:400pt;height:30pt;z-index:251664384">
                  <v:textbox>
                    <w:txbxContent>
                      <w:p w14:paraId="5C0F2771" w14:textId="77777777" w:rsidR="00125EC5" w:rsidRDefault="00125EC5"/>
                    </w:txbxContent>
                  </v:textbox>
                </v:shape>
              </w:pict>
            </w:r>
          </w:p>
        </w:tc>
      </w:tr>
      <w:tr w:rsidR="00125EC5" w14:paraId="41203BCD" w14:textId="77777777">
        <w:tc>
          <w:tcPr>
            <w:tcW w:w="9986" w:type="dxa"/>
            <w:tcBorders>
              <w:top w:val="nil"/>
              <w:bottom w:val="nil"/>
            </w:tcBorders>
          </w:tcPr>
          <w:p w14:paraId="5A7E7A21" w14:textId="77777777" w:rsidR="00125EC5" w:rsidRDefault="00125EC5"/>
        </w:tc>
      </w:tr>
      <w:tr w:rsidR="00125EC5" w14:paraId="77DFCCD8" w14:textId="77777777">
        <w:trPr>
          <w:trHeight w:val="1400"/>
        </w:trPr>
        <w:tc>
          <w:tcPr>
            <w:tcW w:w="9986" w:type="dxa"/>
            <w:tcBorders>
              <w:top w:val="nil"/>
            </w:tcBorders>
          </w:tcPr>
          <w:p w14:paraId="0CA2EBF6" w14:textId="77777777" w:rsidR="00125EC5" w:rsidRDefault="00F35505">
            <w:r>
              <w:rPr>
                <w:sz w:val="18"/>
              </w:rPr>
              <w:tab/>
              <w:t xml:space="preserve"> 4.1.4</w:t>
            </w:r>
            <w:r>
              <w:rPr>
                <w:sz w:val="18"/>
              </w:rPr>
              <w:tab/>
              <w:t>Other</w:t>
            </w:r>
          </w:p>
          <w:p w14:paraId="6142F097" w14:textId="77777777" w:rsidR="00125EC5" w:rsidRDefault="00F35505">
            <w:r>
              <w:rPr>
                <w:sz w:val="18"/>
              </w:rPr>
              <w:tab/>
            </w:r>
            <w:r>
              <w:rPr>
                <w:sz w:val="18"/>
              </w:rPr>
              <w:tab/>
              <w:t>(Please provide details)</w:t>
            </w:r>
          </w:p>
          <w:p w14:paraId="6014C1D8" w14:textId="77777777" w:rsidR="00125EC5" w:rsidRDefault="00125EC5">
            <w:pPr>
              <w:spacing w:before="10"/>
            </w:pPr>
          </w:p>
          <w:p w14:paraId="175D7861" w14:textId="77777777" w:rsidR="00125EC5" w:rsidRDefault="00000000">
            <w:r>
              <w:pict w14:anchorId="09D14A10">
                <v:shape id="_x0000_s2552" type="#_x0000_t202" style="position:absolute;left:0;text-align:left;margin-left:70pt;margin-top:0;width:400pt;height:30pt;z-index:251665408">
                  <v:textbox>
                    <w:txbxContent>
                      <w:p w14:paraId="714A4488" w14:textId="77777777" w:rsidR="00125EC5" w:rsidRDefault="00125EC5"/>
                    </w:txbxContent>
                  </v:textbox>
                </v:shape>
              </w:pict>
            </w:r>
          </w:p>
        </w:tc>
      </w:tr>
    </w:tbl>
    <w:p w14:paraId="5FC26FBB" w14:textId="77777777" w:rsidR="00125EC5" w:rsidRDefault="00F35505">
      <w:pPr>
        <w:tabs>
          <w:tab w:val="left" w:pos="709"/>
          <w:tab w:val="left" w:pos="1418"/>
          <w:tab w:val="left" w:pos="7797"/>
        </w:tabs>
        <w:sectPr w:rsidR="00125EC5">
          <w:headerReference w:type="even" r:id="rId88"/>
          <w:headerReference w:type="default" r:id="rId89"/>
          <w:footerReference w:type="even" r:id="rId90"/>
          <w:footerReference w:type="default" r:id="rId91"/>
          <w:headerReference w:type="first" r:id="rId92"/>
          <w:footerReference w:type="first" r:id="rId93"/>
          <w:pgSz w:w="11906" w:h="16838"/>
          <w:pgMar w:top="400" w:right="960" w:bottom="400" w:left="960" w:header="510" w:footer="720" w:gutter="0"/>
          <w:cols w:space="720"/>
        </w:sectPr>
      </w:pPr>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125EC5" w14:paraId="14872574" w14:textId="77777777">
        <w:trPr>
          <w:trHeight w:val="400"/>
        </w:trPr>
        <w:tc>
          <w:tcPr>
            <w:tcW w:w="1750" w:type="pct"/>
            <w:vAlign w:val="bottom"/>
          </w:tcPr>
          <w:p w14:paraId="41453D1D" w14:textId="77777777" w:rsidR="00125EC5" w:rsidRDefault="00F35505">
            <w:r>
              <w:lastRenderedPageBreak/>
              <w:t>TECHNICAL QUESTIONNAIRE</w:t>
            </w:r>
          </w:p>
        </w:tc>
        <w:tc>
          <w:tcPr>
            <w:tcW w:w="1500" w:type="pct"/>
            <w:vAlign w:val="bottom"/>
          </w:tcPr>
          <w:p w14:paraId="184655C2" w14:textId="77777777" w:rsidR="00125EC5" w:rsidRDefault="00F35505">
            <w:r>
              <w:t>Page {x} of {y}</w:t>
            </w:r>
          </w:p>
        </w:tc>
        <w:tc>
          <w:tcPr>
            <w:tcW w:w="1750" w:type="pct"/>
            <w:shd w:val="clear" w:color="auto" w:fill="DFDFD7"/>
            <w:vAlign w:val="bottom"/>
          </w:tcPr>
          <w:p w14:paraId="5D54AD3F" w14:textId="77777777" w:rsidR="00125EC5" w:rsidRDefault="00F35505">
            <w:r>
              <w:t>Reference Number:</w:t>
            </w:r>
          </w:p>
        </w:tc>
      </w:tr>
    </w:tbl>
    <w:p w14:paraId="1FB48545" w14:textId="77777777" w:rsidR="00125EC5" w:rsidRDefault="00125EC5"/>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9976"/>
      </w:tblGrid>
      <w:tr w:rsidR="00125EC5" w14:paraId="346A9874" w14:textId="77777777" w:rsidTr="003336A9">
        <w:tc>
          <w:tcPr>
            <w:tcW w:w="9976" w:type="dxa"/>
            <w:tcBorders>
              <w:top w:val="nil"/>
              <w:bottom w:val="basicThinLines" w:sz="4" w:space="0" w:color="auto"/>
            </w:tcBorders>
          </w:tcPr>
          <w:p w14:paraId="6B696F65" w14:textId="77777777" w:rsidR="00125EC5" w:rsidRDefault="00125EC5"/>
          <w:p w14:paraId="46E372E6" w14:textId="77777777" w:rsidR="00125EC5" w:rsidRDefault="00F35505">
            <w:r>
              <w:rPr>
                <w:sz w:val="18"/>
              </w:rPr>
              <w:tab/>
              <w:t>4.2</w:t>
            </w:r>
            <w:r>
              <w:rPr>
                <w:sz w:val="18"/>
              </w:rPr>
              <w:tab/>
              <w:t>Method of propagating the variety</w:t>
            </w:r>
          </w:p>
          <w:p w14:paraId="1EBBA91D" w14:textId="77777777" w:rsidR="00125EC5" w:rsidRDefault="00125EC5"/>
          <w:p w14:paraId="205382EC" w14:textId="77777777" w:rsidR="00125EC5" w:rsidRDefault="00125EC5"/>
          <w:p w14:paraId="3ED252DA" w14:textId="77777777" w:rsidR="00125EC5" w:rsidRDefault="00F35505">
            <w:r>
              <w:rPr>
                <w:sz w:val="18"/>
              </w:rPr>
              <w:tab/>
              <w:t>4.2.1</w:t>
            </w:r>
            <w:r>
              <w:rPr>
                <w:sz w:val="18"/>
              </w:rPr>
              <w:tab/>
              <w:t>Vegetative propagation</w:t>
            </w:r>
          </w:p>
          <w:p w14:paraId="25C15B1A" w14:textId="77777777" w:rsidR="00125EC5" w:rsidRDefault="00125EC5"/>
          <w:p w14:paraId="05D0A920" w14:textId="77777777" w:rsidR="00125EC5" w:rsidRDefault="00F35505">
            <w:r>
              <w:rPr>
                <w:sz w:val="18"/>
              </w:rPr>
              <w:tab/>
            </w:r>
            <w:r>
              <w:rPr>
                <w:sz w:val="18"/>
              </w:rPr>
              <w:tab/>
              <w:t xml:space="preserve">(a) </w:t>
            </w:r>
            <w:r>
              <w:rPr>
                <w:i/>
                <w:sz w:val="18"/>
              </w:rPr>
              <w:t>In vitro</w:t>
            </w:r>
            <w:r>
              <w:rPr>
                <w:sz w:val="18"/>
              </w:rPr>
              <w:t xml:space="preserve"> propagation</w:t>
            </w:r>
            <w:r>
              <w:rPr>
                <w:sz w:val="18"/>
              </w:rPr>
              <w:tab/>
            </w:r>
            <w:r>
              <w:rPr>
                <w:sz w:val="18"/>
              </w:rPr>
              <w:tab/>
            </w:r>
            <w:r>
              <w:rPr>
                <w:sz w:val="18"/>
              </w:rPr>
              <w:tab/>
            </w:r>
            <w:r>
              <w:rPr>
                <w:sz w:val="18"/>
              </w:rPr>
              <w:tab/>
            </w:r>
            <w:r>
              <w:rPr>
                <w:sz w:val="18"/>
              </w:rPr>
              <w:tab/>
            </w:r>
            <w:r>
              <w:rPr>
                <w:sz w:val="18"/>
              </w:rPr>
              <w:tab/>
            </w:r>
            <w:r>
              <w:rPr>
                <w:sz w:val="18"/>
              </w:rPr>
              <w:tab/>
              <w:t>[  ]</w:t>
            </w:r>
          </w:p>
          <w:p w14:paraId="30F4D857" w14:textId="77777777" w:rsidR="00125EC5" w:rsidRDefault="00F35505">
            <w:pPr>
              <w:tabs>
                <w:tab w:val="left" w:pos="709"/>
                <w:tab w:val="left" w:pos="1418"/>
                <w:tab w:val="left" w:pos="7797"/>
              </w:tabs>
            </w:pPr>
            <w:r>
              <w:rPr>
                <w:sz w:val="18"/>
              </w:rPr>
              <w:tab/>
            </w:r>
            <w:r>
              <w:rPr>
                <w:sz w:val="18"/>
              </w:rPr>
              <w:tab/>
              <w:t>(b) Budding or grafting</w:t>
            </w:r>
            <w:r>
              <w:rPr>
                <w:sz w:val="18"/>
              </w:rPr>
              <w:tab/>
              <w:t>[  ]</w:t>
            </w:r>
          </w:p>
          <w:p w14:paraId="3C1C3F6C" w14:textId="77777777" w:rsidR="00125EC5" w:rsidRDefault="00F35505">
            <w:pPr>
              <w:tabs>
                <w:tab w:val="left" w:pos="709"/>
                <w:tab w:val="left" w:pos="1418"/>
                <w:tab w:val="left" w:pos="7797"/>
              </w:tabs>
            </w:pPr>
            <w:r>
              <w:rPr>
                <w:sz w:val="18"/>
              </w:rPr>
              <w:tab/>
            </w:r>
            <w:r>
              <w:rPr>
                <w:sz w:val="18"/>
              </w:rPr>
              <w:tab/>
              <w:t>(c) Other (state method)</w:t>
            </w:r>
            <w:r>
              <w:rPr>
                <w:sz w:val="18"/>
              </w:rPr>
              <w:tab/>
              <w:t>[  ]</w:t>
            </w:r>
          </w:p>
          <w:p w14:paraId="22B9E675" w14:textId="77777777" w:rsidR="00125EC5" w:rsidRDefault="00125EC5"/>
          <w:p w14:paraId="50CAD046" w14:textId="77777777" w:rsidR="00125EC5" w:rsidRDefault="00000000">
            <w:r>
              <w:pict w14:anchorId="3D13064E">
                <v:shape id="_x0000_s2553" type="#_x0000_t202" style="position:absolute;left:0;text-align:left;margin-left:100pt;margin-top:0;width:300pt;height:25pt;z-index:251666432;mso-position-vertical:center">
                  <v:textbox>
                    <w:txbxContent>
                      <w:p w14:paraId="6D4D9D81" w14:textId="77777777" w:rsidR="00125EC5" w:rsidRDefault="00125EC5"/>
                    </w:txbxContent>
                  </v:textbox>
                </v:shape>
              </w:pict>
            </w:r>
          </w:p>
          <w:p w14:paraId="0FA4E8FF" w14:textId="77777777" w:rsidR="00125EC5" w:rsidRDefault="00125EC5"/>
          <w:p w14:paraId="448B30C4" w14:textId="77777777" w:rsidR="00125EC5" w:rsidRDefault="00125EC5"/>
          <w:p w14:paraId="2ADA9689" w14:textId="77777777" w:rsidR="00125EC5" w:rsidRDefault="00F35505">
            <w:r>
              <w:rPr>
                <w:sz w:val="18"/>
              </w:rPr>
              <w:tab/>
              <w:t>4.2.2</w:t>
            </w:r>
            <w:r>
              <w:rPr>
                <w:sz w:val="18"/>
              </w:rPr>
              <w:tab/>
              <w:t>Other</w:t>
            </w:r>
          </w:p>
          <w:p w14:paraId="1ECDDC9D" w14:textId="77777777" w:rsidR="00125EC5" w:rsidRDefault="00F35505">
            <w:pPr>
              <w:tabs>
                <w:tab w:val="left" w:pos="709"/>
                <w:tab w:val="left" w:pos="1418"/>
                <w:tab w:val="left" w:pos="7797"/>
              </w:tabs>
            </w:pPr>
            <w:r>
              <w:rPr>
                <w:sz w:val="18"/>
              </w:rPr>
              <w:tab/>
            </w:r>
            <w:r>
              <w:rPr>
                <w:sz w:val="18"/>
              </w:rPr>
              <w:tab/>
              <w:t>(Please provide details)</w:t>
            </w:r>
            <w:r>
              <w:rPr>
                <w:sz w:val="18"/>
              </w:rPr>
              <w:tab/>
              <w:t>[  ]</w:t>
            </w:r>
          </w:p>
          <w:p w14:paraId="5A953A84" w14:textId="77777777" w:rsidR="00125EC5" w:rsidRDefault="00125EC5"/>
          <w:p w14:paraId="29F2BEBC" w14:textId="77777777" w:rsidR="00125EC5" w:rsidRDefault="00000000">
            <w:r>
              <w:pict w14:anchorId="1DE5A48C">
                <v:shape id="_x0000_s2554" type="#_x0000_t202" style="position:absolute;left:0;text-align:left;margin-left:100pt;margin-top:0;width:300pt;height:25pt;z-index:251667456;mso-position-vertical:center">
                  <v:textbox>
                    <w:txbxContent>
                      <w:p w14:paraId="01AD81BA" w14:textId="77777777" w:rsidR="00125EC5" w:rsidRDefault="00125EC5"/>
                    </w:txbxContent>
                  </v:textbox>
                </v:shape>
              </w:pict>
            </w:r>
          </w:p>
          <w:p w14:paraId="608BF189" w14:textId="77777777" w:rsidR="00125EC5" w:rsidRDefault="00125EC5"/>
          <w:p w14:paraId="73BDFA4B" w14:textId="77777777" w:rsidR="00125EC5" w:rsidRDefault="00125EC5"/>
          <w:p w14:paraId="5A38142B" w14:textId="77777777" w:rsidR="00125EC5" w:rsidRDefault="00125EC5"/>
        </w:tc>
      </w:tr>
    </w:tbl>
    <w:p w14:paraId="7BC733E8" w14:textId="77777777" w:rsidR="00125EC5" w:rsidRDefault="00F35505">
      <w:pPr>
        <w:jc w:val="left"/>
      </w:pPr>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797"/>
        <w:gridCol w:w="2694"/>
        <w:gridCol w:w="1995"/>
        <w:gridCol w:w="998"/>
        <w:gridCol w:w="2494"/>
        <w:gridCol w:w="998"/>
      </w:tblGrid>
      <w:tr w:rsidR="00125EC5" w14:paraId="3A8FDE47" w14:textId="77777777">
        <w:trPr>
          <w:trHeight w:val="400"/>
        </w:trPr>
        <w:tc>
          <w:tcPr>
            <w:tcW w:w="1750" w:type="pct"/>
            <w:gridSpan w:val="2"/>
            <w:vAlign w:val="bottom"/>
          </w:tcPr>
          <w:p w14:paraId="241F4D82" w14:textId="77777777" w:rsidR="00125EC5" w:rsidRDefault="00F35505">
            <w:r>
              <w:lastRenderedPageBreak/>
              <w:t>TECHNICAL QUESTIONNAIRE</w:t>
            </w:r>
          </w:p>
        </w:tc>
        <w:tc>
          <w:tcPr>
            <w:tcW w:w="1500" w:type="pct"/>
            <w:gridSpan w:val="2"/>
            <w:vAlign w:val="bottom"/>
          </w:tcPr>
          <w:p w14:paraId="5FED4260" w14:textId="77777777" w:rsidR="00125EC5" w:rsidRDefault="00F35505">
            <w:r>
              <w:t>Page {x} of {y}</w:t>
            </w:r>
          </w:p>
        </w:tc>
        <w:tc>
          <w:tcPr>
            <w:tcW w:w="1750" w:type="pct"/>
            <w:gridSpan w:val="2"/>
            <w:shd w:val="clear" w:color="auto" w:fill="DFDFD7"/>
            <w:vAlign w:val="bottom"/>
          </w:tcPr>
          <w:p w14:paraId="2C184806" w14:textId="77777777" w:rsidR="00125EC5" w:rsidRDefault="00F35505">
            <w:r>
              <w:t>Reference Number:</w:t>
            </w:r>
          </w:p>
        </w:tc>
      </w:tr>
      <w:tr w:rsidR="00125EC5" w14:paraId="4416A403" w14:textId="77777777">
        <w:tblPrEx>
          <w:tblBorders>
            <w:top w:val="nil"/>
            <w:left w:val="nil"/>
            <w:bottom w:val="nil"/>
            <w:right w:val="nil"/>
            <w:insideH w:val="nil"/>
            <w:insideV w:val="nil"/>
          </w:tblBorders>
        </w:tblPrEx>
        <w:tc>
          <w:tcPr>
            <w:tcW w:w="9986" w:type="dxa"/>
            <w:gridSpan w:val="6"/>
          </w:tcPr>
          <w:p w14:paraId="3C4F2A4D" w14:textId="77777777" w:rsidR="00125EC5" w:rsidRDefault="00125EC5"/>
        </w:tc>
      </w:tr>
      <w:tr w:rsidR="00125EC5" w14:paraId="56742CA7" w14:textId="77777777">
        <w:tblPrEx>
          <w:jc w:val="center"/>
        </w:tblPrEx>
        <w:trPr>
          <w:trHeight w:val="800"/>
          <w:jc w:val="center"/>
        </w:trPr>
        <w:tc>
          <w:tcPr>
            <w:tcW w:w="9986" w:type="dxa"/>
            <w:gridSpan w:val="6"/>
          </w:tcPr>
          <w:p w14:paraId="339EF157" w14:textId="77777777" w:rsidR="00125EC5" w:rsidRDefault="00125EC5"/>
          <w:p w14:paraId="739D5FCF" w14:textId="77777777" w:rsidR="00125EC5" w:rsidRDefault="00F35505">
            <w:r>
              <w:rPr>
                <w:sz w:val="18"/>
              </w:rPr>
              <w:t>5. Characteristics of the variety to be indicated (the number in brackets refers to the corresponding characteristic in Test Guidelines;  please mark the note which best corresponds).</w:t>
            </w:r>
          </w:p>
          <w:p w14:paraId="777173CB" w14:textId="77777777" w:rsidR="00125EC5" w:rsidRDefault="00125EC5"/>
        </w:tc>
      </w:tr>
      <w:tr w:rsidR="00125EC5" w14:paraId="3C569B65" w14:textId="77777777">
        <w:tblPrEx>
          <w:jc w:val="center"/>
        </w:tblPrEx>
        <w:trPr>
          <w:trHeight w:val="200"/>
          <w:tblHeader/>
          <w:jc w:val="center"/>
        </w:trPr>
        <w:tc>
          <w:tcPr>
            <w:tcW w:w="400" w:type="pct"/>
            <w:tcBorders>
              <w:right w:val="nil"/>
            </w:tcBorders>
            <w:shd w:val="clear" w:color="auto" w:fill="DFDFD7"/>
          </w:tcPr>
          <w:p w14:paraId="41E1F0E3" w14:textId="77777777" w:rsidR="00125EC5" w:rsidRDefault="00125EC5"/>
        </w:tc>
        <w:tc>
          <w:tcPr>
            <w:tcW w:w="2350" w:type="pct"/>
            <w:gridSpan w:val="2"/>
            <w:tcBorders>
              <w:left w:val="nil"/>
              <w:right w:val="nil"/>
            </w:tcBorders>
            <w:shd w:val="clear" w:color="auto" w:fill="DFDFD7"/>
          </w:tcPr>
          <w:p w14:paraId="13E315BA" w14:textId="77777777" w:rsidR="00125EC5" w:rsidRDefault="00125EC5"/>
          <w:p w14:paraId="09C52B35" w14:textId="77777777" w:rsidR="00125EC5" w:rsidRDefault="00F35505">
            <w:r>
              <w:rPr>
                <w:sz w:val="16"/>
              </w:rPr>
              <w:t>Characteristics</w:t>
            </w:r>
          </w:p>
          <w:p w14:paraId="6C17514A" w14:textId="77777777" w:rsidR="00125EC5" w:rsidRDefault="00125EC5"/>
        </w:tc>
        <w:tc>
          <w:tcPr>
            <w:tcW w:w="1750" w:type="pct"/>
            <w:gridSpan w:val="2"/>
            <w:tcBorders>
              <w:left w:val="nil"/>
              <w:right w:val="nil"/>
            </w:tcBorders>
            <w:shd w:val="clear" w:color="auto" w:fill="DFDFD7"/>
          </w:tcPr>
          <w:p w14:paraId="55967732" w14:textId="77777777" w:rsidR="00125EC5" w:rsidRDefault="00125EC5"/>
          <w:p w14:paraId="0867A7FD" w14:textId="77777777" w:rsidR="00125EC5" w:rsidRDefault="00F35505">
            <w:r>
              <w:rPr>
                <w:sz w:val="16"/>
              </w:rPr>
              <w:t>Example Varieties</w:t>
            </w:r>
          </w:p>
        </w:tc>
        <w:tc>
          <w:tcPr>
            <w:tcW w:w="500" w:type="pct"/>
            <w:tcBorders>
              <w:left w:val="nil"/>
            </w:tcBorders>
            <w:shd w:val="clear" w:color="auto" w:fill="DFDFD7"/>
          </w:tcPr>
          <w:p w14:paraId="0BA43AD4" w14:textId="77777777" w:rsidR="00125EC5" w:rsidRDefault="00125EC5"/>
          <w:p w14:paraId="3671870C" w14:textId="77777777" w:rsidR="00125EC5" w:rsidRDefault="00F35505">
            <w:r>
              <w:rPr>
                <w:sz w:val="16"/>
              </w:rPr>
              <w:t>Note</w:t>
            </w:r>
          </w:p>
        </w:tc>
      </w:tr>
      <w:tr w:rsidR="00125EC5" w14:paraId="4B2C5947" w14:textId="77777777">
        <w:trPr>
          <w:trHeight w:val="500"/>
        </w:trPr>
        <w:tc>
          <w:tcPr>
            <w:tcW w:w="400" w:type="pct"/>
            <w:tcBorders>
              <w:top w:val="nil"/>
              <w:bottom w:val="nil"/>
              <w:right w:val="nil"/>
            </w:tcBorders>
          </w:tcPr>
          <w:p w14:paraId="619448D5" w14:textId="77777777" w:rsidR="00125EC5" w:rsidRDefault="00F35505">
            <w:r>
              <w:rPr>
                <w:b/>
                <w:sz w:val="16"/>
              </w:rPr>
              <w:t>5.1</w:t>
            </w:r>
          </w:p>
          <w:p w14:paraId="10BAF6BD" w14:textId="77777777" w:rsidR="00125EC5" w:rsidRDefault="00F35505">
            <w:r>
              <w:rPr>
                <w:b/>
                <w:sz w:val="16"/>
              </w:rPr>
              <w:t>(2)</w:t>
            </w:r>
          </w:p>
        </w:tc>
        <w:tc>
          <w:tcPr>
            <w:tcW w:w="2350" w:type="pct"/>
            <w:gridSpan w:val="2"/>
            <w:tcBorders>
              <w:top w:val="nil"/>
              <w:left w:val="nil"/>
              <w:bottom w:val="nil"/>
              <w:right w:val="nil"/>
            </w:tcBorders>
          </w:tcPr>
          <w:p w14:paraId="6F985E97" w14:textId="77777777" w:rsidR="00125EC5" w:rsidRDefault="00F35505">
            <w:pPr>
              <w:spacing w:beforeAutospacing="1" w:afterAutospacing="1"/>
              <w:divId w:val="1"/>
              <w:rPr>
                <w:b/>
                <w:sz w:val="16"/>
              </w:rPr>
            </w:pPr>
            <w:r>
              <w:rPr>
                <w:b/>
                <w:sz w:val="16"/>
              </w:rPr>
              <w:t>Tree: growth habit</w:t>
            </w:r>
          </w:p>
        </w:tc>
        <w:tc>
          <w:tcPr>
            <w:tcW w:w="1750" w:type="pct"/>
            <w:gridSpan w:val="2"/>
            <w:tcBorders>
              <w:top w:val="nil"/>
              <w:left w:val="nil"/>
              <w:bottom w:val="nil"/>
              <w:right w:val="nil"/>
            </w:tcBorders>
          </w:tcPr>
          <w:p w14:paraId="4371ADF5" w14:textId="77777777" w:rsidR="00125EC5" w:rsidRDefault="00125EC5"/>
        </w:tc>
        <w:tc>
          <w:tcPr>
            <w:tcW w:w="500" w:type="pct"/>
            <w:tcBorders>
              <w:left w:val="nil"/>
              <w:bottom w:val="nil"/>
            </w:tcBorders>
          </w:tcPr>
          <w:p w14:paraId="7B2B6771" w14:textId="77777777" w:rsidR="00125EC5" w:rsidRDefault="00125EC5"/>
        </w:tc>
      </w:tr>
      <w:tr w:rsidR="00125EC5" w14:paraId="1D7E5BEB" w14:textId="77777777">
        <w:trPr>
          <w:trHeight w:val="300"/>
        </w:trPr>
        <w:tc>
          <w:tcPr>
            <w:tcW w:w="400" w:type="pct"/>
            <w:tcBorders>
              <w:top w:val="nil"/>
              <w:bottom w:val="nil"/>
              <w:right w:val="nil"/>
            </w:tcBorders>
          </w:tcPr>
          <w:p w14:paraId="7F69E31D" w14:textId="77777777" w:rsidR="00125EC5" w:rsidRDefault="00125EC5"/>
        </w:tc>
        <w:tc>
          <w:tcPr>
            <w:tcW w:w="2350" w:type="pct"/>
            <w:gridSpan w:val="2"/>
            <w:tcBorders>
              <w:top w:val="nil"/>
              <w:left w:val="nil"/>
              <w:bottom w:val="nil"/>
              <w:right w:val="nil"/>
            </w:tcBorders>
          </w:tcPr>
          <w:p w14:paraId="1C3AC613" w14:textId="77777777" w:rsidR="00125EC5" w:rsidRDefault="00F35505">
            <w:r>
              <w:rPr>
                <w:sz w:val="16"/>
              </w:rPr>
              <w:t>fastigiate</w:t>
            </w:r>
          </w:p>
        </w:tc>
        <w:tc>
          <w:tcPr>
            <w:tcW w:w="1750" w:type="pct"/>
            <w:gridSpan w:val="2"/>
            <w:tcBorders>
              <w:top w:val="nil"/>
              <w:left w:val="nil"/>
              <w:bottom w:val="nil"/>
              <w:right w:val="nil"/>
            </w:tcBorders>
          </w:tcPr>
          <w:p w14:paraId="15CD882B" w14:textId="77777777" w:rsidR="00125EC5" w:rsidRDefault="00125EC5"/>
        </w:tc>
        <w:tc>
          <w:tcPr>
            <w:tcW w:w="500" w:type="pct"/>
            <w:tcBorders>
              <w:top w:val="nil"/>
              <w:left w:val="nil"/>
              <w:bottom w:val="nil"/>
            </w:tcBorders>
          </w:tcPr>
          <w:p w14:paraId="08ED951E" w14:textId="77777777" w:rsidR="00125EC5" w:rsidRDefault="00F35505">
            <w:r>
              <w:rPr>
                <w:sz w:val="16"/>
              </w:rPr>
              <w:t>1   [  ]</w:t>
            </w:r>
          </w:p>
        </w:tc>
      </w:tr>
      <w:tr w:rsidR="00125EC5" w14:paraId="39592FF5" w14:textId="77777777">
        <w:trPr>
          <w:trHeight w:val="300"/>
        </w:trPr>
        <w:tc>
          <w:tcPr>
            <w:tcW w:w="400" w:type="pct"/>
            <w:tcBorders>
              <w:top w:val="nil"/>
              <w:bottom w:val="nil"/>
              <w:right w:val="nil"/>
            </w:tcBorders>
          </w:tcPr>
          <w:p w14:paraId="13990CCF" w14:textId="77777777" w:rsidR="00125EC5" w:rsidRDefault="00125EC5"/>
        </w:tc>
        <w:tc>
          <w:tcPr>
            <w:tcW w:w="2350" w:type="pct"/>
            <w:gridSpan w:val="2"/>
            <w:tcBorders>
              <w:top w:val="nil"/>
              <w:left w:val="nil"/>
              <w:bottom w:val="nil"/>
              <w:right w:val="nil"/>
            </w:tcBorders>
          </w:tcPr>
          <w:p w14:paraId="718D0AC8" w14:textId="77777777" w:rsidR="00125EC5" w:rsidRDefault="00F35505">
            <w:r>
              <w:rPr>
                <w:sz w:val="16"/>
              </w:rPr>
              <w:t>upright</w:t>
            </w:r>
          </w:p>
        </w:tc>
        <w:tc>
          <w:tcPr>
            <w:tcW w:w="1750" w:type="pct"/>
            <w:gridSpan w:val="2"/>
            <w:tcBorders>
              <w:top w:val="nil"/>
              <w:left w:val="nil"/>
              <w:bottom w:val="nil"/>
              <w:right w:val="nil"/>
            </w:tcBorders>
          </w:tcPr>
          <w:p w14:paraId="4AE39397" w14:textId="77777777" w:rsidR="00125EC5" w:rsidRDefault="00F35505">
            <w:r>
              <w:rPr>
                <w:sz w:val="16"/>
              </w:rPr>
              <w:t>Shinsui</w:t>
            </w:r>
          </w:p>
        </w:tc>
        <w:tc>
          <w:tcPr>
            <w:tcW w:w="500" w:type="pct"/>
            <w:tcBorders>
              <w:top w:val="nil"/>
              <w:left w:val="nil"/>
              <w:bottom w:val="nil"/>
            </w:tcBorders>
          </w:tcPr>
          <w:p w14:paraId="17A1E84A" w14:textId="77777777" w:rsidR="00125EC5" w:rsidRDefault="00F35505">
            <w:r>
              <w:rPr>
                <w:sz w:val="16"/>
              </w:rPr>
              <w:t>2   [  ]</w:t>
            </w:r>
          </w:p>
        </w:tc>
      </w:tr>
      <w:tr w:rsidR="00125EC5" w14:paraId="6A9EC038" w14:textId="77777777">
        <w:trPr>
          <w:trHeight w:val="300"/>
        </w:trPr>
        <w:tc>
          <w:tcPr>
            <w:tcW w:w="400" w:type="pct"/>
            <w:tcBorders>
              <w:top w:val="nil"/>
              <w:bottom w:val="nil"/>
              <w:right w:val="nil"/>
            </w:tcBorders>
          </w:tcPr>
          <w:p w14:paraId="2D919203" w14:textId="77777777" w:rsidR="00125EC5" w:rsidRDefault="00125EC5"/>
        </w:tc>
        <w:tc>
          <w:tcPr>
            <w:tcW w:w="2350" w:type="pct"/>
            <w:gridSpan w:val="2"/>
            <w:tcBorders>
              <w:top w:val="nil"/>
              <w:left w:val="nil"/>
              <w:bottom w:val="nil"/>
              <w:right w:val="nil"/>
            </w:tcBorders>
          </w:tcPr>
          <w:p w14:paraId="449B45EC" w14:textId="77777777" w:rsidR="00125EC5" w:rsidRDefault="00F35505">
            <w:r>
              <w:rPr>
                <w:sz w:val="16"/>
              </w:rPr>
              <w:t>spreading</w:t>
            </w:r>
          </w:p>
        </w:tc>
        <w:tc>
          <w:tcPr>
            <w:tcW w:w="1750" w:type="pct"/>
            <w:gridSpan w:val="2"/>
            <w:tcBorders>
              <w:top w:val="nil"/>
              <w:left w:val="nil"/>
              <w:bottom w:val="nil"/>
              <w:right w:val="nil"/>
            </w:tcBorders>
          </w:tcPr>
          <w:p w14:paraId="13D6377E" w14:textId="77777777" w:rsidR="00125EC5" w:rsidRDefault="00F35505">
            <w:r>
              <w:rPr>
                <w:sz w:val="16"/>
              </w:rPr>
              <w:t>Niitaka</w:t>
            </w:r>
          </w:p>
        </w:tc>
        <w:tc>
          <w:tcPr>
            <w:tcW w:w="500" w:type="pct"/>
            <w:tcBorders>
              <w:top w:val="nil"/>
              <w:left w:val="nil"/>
              <w:bottom w:val="nil"/>
            </w:tcBorders>
          </w:tcPr>
          <w:p w14:paraId="1C1B9E90" w14:textId="77777777" w:rsidR="00125EC5" w:rsidRDefault="00F35505">
            <w:r>
              <w:rPr>
                <w:sz w:val="16"/>
              </w:rPr>
              <w:t>3   [  ]</w:t>
            </w:r>
          </w:p>
        </w:tc>
      </w:tr>
      <w:tr w:rsidR="00125EC5" w14:paraId="15737C00" w14:textId="77777777">
        <w:trPr>
          <w:trHeight w:val="300"/>
        </w:trPr>
        <w:tc>
          <w:tcPr>
            <w:tcW w:w="400" w:type="pct"/>
            <w:tcBorders>
              <w:top w:val="nil"/>
              <w:bottom w:val="nil"/>
              <w:right w:val="nil"/>
            </w:tcBorders>
          </w:tcPr>
          <w:p w14:paraId="6741103D" w14:textId="77777777" w:rsidR="00125EC5" w:rsidRDefault="00125EC5"/>
        </w:tc>
        <w:tc>
          <w:tcPr>
            <w:tcW w:w="2350" w:type="pct"/>
            <w:gridSpan w:val="2"/>
            <w:tcBorders>
              <w:top w:val="nil"/>
              <w:left w:val="nil"/>
              <w:bottom w:val="nil"/>
              <w:right w:val="nil"/>
            </w:tcBorders>
          </w:tcPr>
          <w:p w14:paraId="4618E394" w14:textId="77777777" w:rsidR="00125EC5" w:rsidRDefault="00F35505">
            <w:r>
              <w:rPr>
                <w:sz w:val="16"/>
              </w:rPr>
              <w:t>drooping</w:t>
            </w:r>
          </w:p>
        </w:tc>
        <w:tc>
          <w:tcPr>
            <w:tcW w:w="1750" w:type="pct"/>
            <w:gridSpan w:val="2"/>
            <w:tcBorders>
              <w:top w:val="nil"/>
              <w:left w:val="nil"/>
              <w:bottom w:val="nil"/>
              <w:right w:val="nil"/>
            </w:tcBorders>
          </w:tcPr>
          <w:p w14:paraId="43DF826D" w14:textId="77777777" w:rsidR="00125EC5" w:rsidRDefault="00F35505">
            <w:r>
              <w:rPr>
                <w:sz w:val="16"/>
              </w:rPr>
              <w:t>Chojuro</w:t>
            </w:r>
          </w:p>
        </w:tc>
        <w:tc>
          <w:tcPr>
            <w:tcW w:w="500" w:type="pct"/>
            <w:tcBorders>
              <w:top w:val="nil"/>
              <w:left w:val="nil"/>
              <w:bottom w:val="nil"/>
            </w:tcBorders>
          </w:tcPr>
          <w:p w14:paraId="709B6B62" w14:textId="77777777" w:rsidR="00125EC5" w:rsidRDefault="00F35505">
            <w:r>
              <w:rPr>
                <w:sz w:val="16"/>
              </w:rPr>
              <w:t>4   [  ]</w:t>
            </w:r>
          </w:p>
        </w:tc>
      </w:tr>
      <w:tr w:rsidR="00125EC5" w14:paraId="77F9B811" w14:textId="77777777">
        <w:trPr>
          <w:trHeight w:val="300"/>
        </w:trPr>
        <w:tc>
          <w:tcPr>
            <w:tcW w:w="400" w:type="pct"/>
            <w:tcBorders>
              <w:top w:val="nil"/>
              <w:bottom w:val="nil"/>
              <w:right w:val="nil"/>
            </w:tcBorders>
          </w:tcPr>
          <w:p w14:paraId="0A68C6F9" w14:textId="77777777" w:rsidR="00125EC5" w:rsidRDefault="00125EC5"/>
        </w:tc>
        <w:tc>
          <w:tcPr>
            <w:tcW w:w="2350" w:type="pct"/>
            <w:gridSpan w:val="2"/>
            <w:tcBorders>
              <w:top w:val="nil"/>
              <w:left w:val="nil"/>
              <w:bottom w:val="nil"/>
              <w:right w:val="nil"/>
            </w:tcBorders>
          </w:tcPr>
          <w:p w14:paraId="70A5F00F" w14:textId="77777777" w:rsidR="00125EC5" w:rsidRDefault="00F35505">
            <w:r>
              <w:rPr>
                <w:sz w:val="16"/>
              </w:rPr>
              <w:t>weeping</w:t>
            </w:r>
          </w:p>
        </w:tc>
        <w:tc>
          <w:tcPr>
            <w:tcW w:w="1750" w:type="pct"/>
            <w:gridSpan w:val="2"/>
            <w:tcBorders>
              <w:top w:val="nil"/>
              <w:left w:val="nil"/>
              <w:bottom w:val="nil"/>
              <w:right w:val="nil"/>
            </w:tcBorders>
          </w:tcPr>
          <w:p w14:paraId="28F752BB" w14:textId="77777777" w:rsidR="00125EC5" w:rsidRDefault="00125EC5"/>
        </w:tc>
        <w:tc>
          <w:tcPr>
            <w:tcW w:w="500" w:type="pct"/>
            <w:tcBorders>
              <w:top w:val="nil"/>
              <w:left w:val="nil"/>
              <w:bottom w:val="nil"/>
            </w:tcBorders>
          </w:tcPr>
          <w:p w14:paraId="332D9D56" w14:textId="77777777" w:rsidR="00125EC5" w:rsidRDefault="00F35505">
            <w:r>
              <w:rPr>
                <w:sz w:val="16"/>
              </w:rPr>
              <w:t>5   [  ]</w:t>
            </w:r>
          </w:p>
        </w:tc>
      </w:tr>
      <w:tr w:rsidR="00125EC5" w14:paraId="1789EAC9" w14:textId="77777777">
        <w:trPr>
          <w:trHeight w:val="500"/>
        </w:trPr>
        <w:tc>
          <w:tcPr>
            <w:tcW w:w="400" w:type="pct"/>
            <w:tcBorders>
              <w:top w:val="nil"/>
              <w:bottom w:val="nil"/>
              <w:right w:val="nil"/>
            </w:tcBorders>
          </w:tcPr>
          <w:p w14:paraId="42175D7C" w14:textId="77777777" w:rsidR="00125EC5" w:rsidRDefault="00F35505">
            <w:r>
              <w:rPr>
                <w:b/>
                <w:sz w:val="16"/>
              </w:rPr>
              <w:t>5.2</w:t>
            </w:r>
          </w:p>
          <w:p w14:paraId="156A3AE3" w14:textId="77777777" w:rsidR="00125EC5" w:rsidRDefault="00F35505">
            <w:r>
              <w:rPr>
                <w:b/>
                <w:sz w:val="16"/>
              </w:rPr>
              <w:t>(10)</w:t>
            </w:r>
          </w:p>
        </w:tc>
        <w:tc>
          <w:tcPr>
            <w:tcW w:w="2350" w:type="pct"/>
            <w:gridSpan w:val="2"/>
            <w:tcBorders>
              <w:top w:val="nil"/>
              <w:left w:val="nil"/>
              <w:bottom w:val="nil"/>
              <w:right w:val="nil"/>
            </w:tcBorders>
          </w:tcPr>
          <w:p w14:paraId="2761CBF7" w14:textId="77777777" w:rsidR="00125EC5" w:rsidRDefault="00F35505">
            <w:pPr>
              <w:spacing w:beforeAutospacing="1" w:afterAutospacing="1"/>
              <w:divId w:val="1"/>
              <w:rPr>
                <w:b/>
                <w:sz w:val="16"/>
              </w:rPr>
            </w:pPr>
            <w:r>
              <w:rPr>
                <w:b/>
                <w:sz w:val="16"/>
              </w:rPr>
              <w:t>One-year-old shoot: number of axillary flower buds</w:t>
            </w:r>
          </w:p>
        </w:tc>
        <w:tc>
          <w:tcPr>
            <w:tcW w:w="1750" w:type="pct"/>
            <w:gridSpan w:val="2"/>
            <w:tcBorders>
              <w:top w:val="nil"/>
              <w:left w:val="nil"/>
              <w:bottom w:val="nil"/>
              <w:right w:val="nil"/>
            </w:tcBorders>
          </w:tcPr>
          <w:p w14:paraId="6DDA90BA" w14:textId="77777777" w:rsidR="00125EC5" w:rsidRDefault="00125EC5"/>
        </w:tc>
        <w:tc>
          <w:tcPr>
            <w:tcW w:w="500" w:type="pct"/>
            <w:tcBorders>
              <w:top w:val="nil"/>
              <w:left w:val="nil"/>
              <w:bottom w:val="nil"/>
            </w:tcBorders>
          </w:tcPr>
          <w:p w14:paraId="74EF3324" w14:textId="77777777" w:rsidR="00125EC5" w:rsidRDefault="00125EC5"/>
        </w:tc>
      </w:tr>
      <w:tr w:rsidR="00125EC5" w14:paraId="312430E7" w14:textId="77777777">
        <w:trPr>
          <w:trHeight w:val="300"/>
        </w:trPr>
        <w:tc>
          <w:tcPr>
            <w:tcW w:w="400" w:type="pct"/>
            <w:tcBorders>
              <w:top w:val="nil"/>
              <w:bottom w:val="nil"/>
              <w:right w:val="nil"/>
            </w:tcBorders>
          </w:tcPr>
          <w:p w14:paraId="2100DA7E" w14:textId="77777777" w:rsidR="00125EC5" w:rsidRDefault="00125EC5"/>
        </w:tc>
        <w:tc>
          <w:tcPr>
            <w:tcW w:w="2350" w:type="pct"/>
            <w:gridSpan w:val="2"/>
            <w:tcBorders>
              <w:top w:val="nil"/>
              <w:left w:val="nil"/>
              <w:bottom w:val="nil"/>
              <w:right w:val="nil"/>
            </w:tcBorders>
          </w:tcPr>
          <w:p w14:paraId="38CAD377" w14:textId="77777777" w:rsidR="00125EC5" w:rsidRDefault="00F35505">
            <w:r>
              <w:rPr>
                <w:sz w:val="16"/>
              </w:rPr>
              <w:t>very few</w:t>
            </w:r>
          </w:p>
        </w:tc>
        <w:tc>
          <w:tcPr>
            <w:tcW w:w="1750" w:type="pct"/>
            <w:gridSpan w:val="2"/>
            <w:tcBorders>
              <w:top w:val="nil"/>
              <w:left w:val="nil"/>
              <w:bottom w:val="nil"/>
              <w:right w:val="nil"/>
            </w:tcBorders>
          </w:tcPr>
          <w:p w14:paraId="581F3ED7" w14:textId="77777777" w:rsidR="00125EC5" w:rsidRDefault="00125EC5"/>
        </w:tc>
        <w:tc>
          <w:tcPr>
            <w:tcW w:w="500" w:type="pct"/>
            <w:tcBorders>
              <w:top w:val="nil"/>
              <w:left w:val="nil"/>
              <w:bottom w:val="nil"/>
            </w:tcBorders>
          </w:tcPr>
          <w:p w14:paraId="41BAAA4D" w14:textId="77777777" w:rsidR="00125EC5" w:rsidRDefault="00F35505">
            <w:r>
              <w:rPr>
                <w:sz w:val="16"/>
              </w:rPr>
              <w:t>1   [  ]</w:t>
            </w:r>
          </w:p>
        </w:tc>
      </w:tr>
      <w:tr w:rsidR="00125EC5" w14:paraId="461664B8" w14:textId="77777777">
        <w:trPr>
          <w:trHeight w:val="300"/>
        </w:trPr>
        <w:tc>
          <w:tcPr>
            <w:tcW w:w="400" w:type="pct"/>
            <w:tcBorders>
              <w:top w:val="nil"/>
              <w:bottom w:val="nil"/>
              <w:right w:val="nil"/>
            </w:tcBorders>
          </w:tcPr>
          <w:p w14:paraId="5474DB18" w14:textId="77777777" w:rsidR="00125EC5" w:rsidRDefault="00125EC5"/>
        </w:tc>
        <w:tc>
          <w:tcPr>
            <w:tcW w:w="2350" w:type="pct"/>
            <w:gridSpan w:val="2"/>
            <w:tcBorders>
              <w:top w:val="nil"/>
              <w:left w:val="nil"/>
              <w:bottom w:val="nil"/>
              <w:right w:val="nil"/>
            </w:tcBorders>
          </w:tcPr>
          <w:p w14:paraId="22060502" w14:textId="77777777" w:rsidR="00125EC5" w:rsidRDefault="00F35505">
            <w:r>
              <w:rPr>
                <w:sz w:val="16"/>
              </w:rPr>
              <w:t>few</w:t>
            </w:r>
          </w:p>
        </w:tc>
        <w:tc>
          <w:tcPr>
            <w:tcW w:w="1750" w:type="pct"/>
            <w:gridSpan w:val="2"/>
            <w:tcBorders>
              <w:top w:val="nil"/>
              <w:left w:val="nil"/>
              <w:bottom w:val="nil"/>
              <w:right w:val="nil"/>
            </w:tcBorders>
          </w:tcPr>
          <w:p w14:paraId="5BFAD6AC" w14:textId="77777777" w:rsidR="00125EC5" w:rsidRDefault="00F35505">
            <w:r>
              <w:rPr>
                <w:sz w:val="16"/>
              </w:rPr>
              <w:t>Gold Nijisseiki, Shinsui</w:t>
            </w:r>
          </w:p>
        </w:tc>
        <w:tc>
          <w:tcPr>
            <w:tcW w:w="500" w:type="pct"/>
            <w:tcBorders>
              <w:top w:val="nil"/>
              <w:left w:val="nil"/>
              <w:bottom w:val="nil"/>
            </w:tcBorders>
          </w:tcPr>
          <w:p w14:paraId="410A601F" w14:textId="77777777" w:rsidR="00125EC5" w:rsidRDefault="00F35505">
            <w:r>
              <w:rPr>
                <w:sz w:val="16"/>
              </w:rPr>
              <w:t>2   [  ]</w:t>
            </w:r>
          </w:p>
        </w:tc>
      </w:tr>
      <w:tr w:rsidR="00125EC5" w14:paraId="218AB20F" w14:textId="77777777">
        <w:trPr>
          <w:trHeight w:val="300"/>
        </w:trPr>
        <w:tc>
          <w:tcPr>
            <w:tcW w:w="400" w:type="pct"/>
            <w:tcBorders>
              <w:top w:val="nil"/>
              <w:bottom w:val="nil"/>
              <w:right w:val="nil"/>
            </w:tcBorders>
          </w:tcPr>
          <w:p w14:paraId="6422D06A" w14:textId="77777777" w:rsidR="00125EC5" w:rsidRDefault="00125EC5"/>
        </w:tc>
        <w:tc>
          <w:tcPr>
            <w:tcW w:w="2350" w:type="pct"/>
            <w:gridSpan w:val="2"/>
            <w:tcBorders>
              <w:top w:val="nil"/>
              <w:left w:val="nil"/>
              <w:bottom w:val="nil"/>
              <w:right w:val="nil"/>
            </w:tcBorders>
          </w:tcPr>
          <w:p w14:paraId="26A27017" w14:textId="77777777" w:rsidR="00125EC5" w:rsidRDefault="00F35505">
            <w:r>
              <w:rPr>
                <w:sz w:val="16"/>
              </w:rPr>
              <w:t>medium</w:t>
            </w:r>
          </w:p>
        </w:tc>
        <w:tc>
          <w:tcPr>
            <w:tcW w:w="1750" w:type="pct"/>
            <w:gridSpan w:val="2"/>
            <w:tcBorders>
              <w:top w:val="nil"/>
              <w:left w:val="nil"/>
              <w:bottom w:val="nil"/>
              <w:right w:val="nil"/>
            </w:tcBorders>
          </w:tcPr>
          <w:p w14:paraId="40B2E651" w14:textId="77777777" w:rsidR="00125EC5" w:rsidRDefault="00F35505">
            <w:r>
              <w:rPr>
                <w:sz w:val="16"/>
              </w:rPr>
              <w:t>Kosui, Shinseiki</w:t>
            </w:r>
          </w:p>
        </w:tc>
        <w:tc>
          <w:tcPr>
            <w:tcW w:w="500" w:type="pct"/>
            <w:tcBorders>
              <w:top w:val="nil"/>
              <w:left w:val="nil"/>
              <w:bottom w:val="nil"/>
            </w:tcBorders>
          </w:tcPr>
          <w:p w14:paraId="2A3A819A" w14:textId="77777777" w:rsidR="00125EC5" w:rsidRDefault="00F35505">
            <w:r>
              <w:rPr>
                <w:sz w:val="16"/>
              </w:rPr>
              <w:t>3   [  ]</w:t>
            </w:r>
          </w:p>
        </w:tc>
      </w:tr>
      <w:tr w:rsidR="00125EC5" w14:paraId="61910DF6" w14:textId="77777777">
        <w:trPr>
          <w:trHeight w:val="300"/>
        </w:trPr>
        <w:tc>
          <w:tcPr>
            <w:tcW w:w="400" w:type="pct"/>
            <w:tcBorders>
              <w:top w:val="nil"/>
              <w:bottom w:val="nil"/>
              <w:right w:val="nil"/>
            </w:tcBorders>
          </w:tcPr>
          <w:p w14:paraId="60DDBD5E" w14:textId="77777777" w:rsidR="00125EC5" w:rsidRDefault="00125EC5"/>
        </w:tc>
        <w:tc>
          <w:tcPr>
            <w:tcW w:w="2350" w:type="pct"/>
            <w:gridSpan w:val="2"/>
            <w:tcBorders>
              <w:top w:val="nil"/>
              <w:left w:val="nil"/>
              <w:bottom w:val="nil"/>
              <w:right w:val="nil"/>
            </w:tcBorders>
          </w:tcPr>
          <w:p w14:paraId="35B6A9C6" w14:textId="77777777" w:rsidR="00125EC5" w:rsidRDefault="00F35505">
            <w:r>
              <w:rPr>
                <w:sz w:val="16"/>
              </w:rPr>
              <w:t>many</w:t>
            </w:r>
          </w:p>
        </w:tc>
        <w:tc>
          <w:tcPr>
            <w:tcW w:w="1750" w:type="pct"/>
            <w:gridSpan w:val="2"/>
            <w:tcBorders>
              <w:top w:val="nil"/>
              <w:left w:val="nil"/>
              <w:bottom w:val="nil"/>
              <w:right w:val="nil"/>
            </w:tcBorders>
          </w:tcPr>
          <w:p w14:paraId="3B9BD69D" w14:textId="77777777" w:rsidR="00125EC5" w:rsidRDefault="00F35505">
            <w:r>
              <w:rPr>
                <w:sz w:val="16"/>
              </w:rPr>
              <w:t>Chojuro, Hosui</w:t>
            </w:r>
          </w:p>
        </w:tc>
        <w:tc>
          <w:tcPr>
            <w:tcW w:w="500" w:type="pct"/>
            <w:tcBorders>
              <w:top w:val="nil"/>
              <w:left w:val="nil"/>
              <w:bottom w:val="nil"/>
            </w:tcBorders>
          </w:tcPr>
          <w:p w14:paraId="64851C06" w14:textId="77777777" w:rsidR="00125EC5" w:rsidRDefault="00F35505">
            <w:r>
              <w:rPr>
                <w:sz w:val="16"/>
              </w:rPr>
              <w:t>4   [  ]</w:t>
            </w:r>
          </w:p>
        </w:tc>
      </w:tr>
      <w:tr w:rsidR="00125EC5" w14:paraId="6B348640" w14:textId="77777777">
        <w:trPr>
          <w:trHeight w:val="300"/>
        </w:trPr>
        <w:tc>
          <w:tcPr>
            <w:tcW w:w="400" w:type="pct"/>
            <w:tcBorders>
              <w:top w:val="nil"/>
              <w:bottom w:val="nil"/>
              <w:right w:val="nil"/>
            </w:tcBorders>
          </w:tcPr>
          <w:p w14:paraId="14D172E8" w14:textId="77777777" w:rsidR="00125EC5" w:rsidRDefault="00125EC5"/>
        </w:tc>
        <w:tc>
          <w:tcPr>
            <w:tcW w:w="2350" w:type="pct"/>
            <w:gridSpan w:val="2"/>
            <w:tcBorders>
              <w:top w:val="nil"/>
              <w:left w:val="nil"/>
              <w:bottom w:val="nil"/>
              <w:right w:val="nil"/>
            </w:tcBorders>
          </w:tcPr>
          <w:p w14:paraId="4231EE45" w14:textId="77777777" w:rsidR="00125EC5" w:rsidRDefault="00F35505">
            <w:r>
              <w:rPr>
                <w:sz w:val="16"/>
              </w:rPr>
              <w:t>very many</w:t>
            </w:r>
          </w:p>
        </w:tc>
        <w:tc>
          <w:tcPr>
            <w:tcW w:w="1750" w:type="pct"/>
            <w:gridSpan w:val="2"/>
            <w:tcBorders>
              <w:top w:val="nil"/>
              <w:left w:val="nil"/>
              <w:bottom w:val="nil"/>
              <w:right w:val="nil"/>
            </w:tcBorders>
          </w:tcPr>
          <w:p w14:paraId="108EAB8E" w14:textId="77777777" w:rsidR="00125EC5" w:rsidRDefault="00125EC5"/>
        </w:tc>
        <w:tc>
          <w:tcPr>
            <w:tcW w:w="500" w:type="pct"/>
            <w:tcBorders>
              <w:top w:val="nil"/>
              <w:left w:val="nil"/>
              <w:bottom w:val="nil"/>
            </w:tcBorders>
          </w:tcPr>
          <w:p w14:paraId="4C581BEF" w14:textId="77777777" w:rsidR="00125EC5" w:rsidRDefault="00F35505">
            <w:r>
              <w:rPr>
                <w:sz w:val="16"/>
              </w:rPr>
              <w:t>5   [  ]</w:t>
            </w:r>
          </w:p>
        </w:tc>
      </w:tr>
      <w:tr w:rsidR="00125EC5" w14:paraId="46FED289" w14:textId="77777777">
        <w:trPr>
          <w:trHeight w:val="500"/>
        </w:trPr>
        <w:tc>
          <w:tcPr>
            <w:tcW w:w="400" w:type="pct"/>
            <w:tcBorders>
              <w:top w:val="nil"/>
              <w:bottom w:val="nil"/>
              <w:right w:val="nil"/>
            </w:tcBorders>
          </w:tcPr>
          <w:p w14:paraId="590F2AB4" w14:textId="77777777" w:rsidR="00125EC5" w:rsidRDefault="00F35505">
            <w:r>
              <w:rPr>
                <w:b/>
                <w:sz w:val="16"/>
              </w:rPr>
              <w:t>5.3</w:t>
            </w:r>
          </w:p>
          <w:p w14:paraId="35E61322" w14:textId="77777777" w:rsidR="00125EC5" w:rsidRDefault="00F35505">
            <w:r>
              <w:rPr>
                <w:b/>
                <w:sz w:val="16"/>
              </w:rPr>
              <w:t>(11)</w:t>
            </w:r>
          </w:p>
        </w:tc>
        <w:tc>
          <w:tcPr>
            <w:tcW w:w="2350" w:type="pct"/>
            <w:gridSpan w:val="2"/>
            <w:tcBorders>
              <w:top w:val="nil"/>
              <w:left w:val="nil"/>
              <w:bottom w:val="nil"/>
              <w:right w:val="nil"/>
            </w:tcBorders>
          </w:tcPr>
          <w:p w14:paraId="5678CDBA" w14:textId="77777777" w:rsidR="00125EC5" w:rsidRDefault="00F35505">
            <w:pPr>
              <w:spacing w:beforeAutospacing="1" w:afterAutospacing="1"/>
              <w:divId w:val="1"/>
              <w:rPr>
                <w:b/>
                <w:sz w:val="16"/>
              </w:rPr>
            </w:pPr>
            <w:r>
              <w:rPr>
                <w:b/>
                <w:sz w:val="16"/>
              </w:rPr>
              <w:t>Branch: number of spurs</w:t>
            </w:r>
          </w:p>
        </w:tc>
        <w:tc>
          <w:tcPr>
            <w:tcW w:w="1750" w:type="pct"/>
            <w:gridSpan w:val="2"/>
            <w:tcBorders>
              <w:top w:val="nil"/>
              <w:left w:val="nil"/>
              <w:bottom w:val="nil"/>
              <w:right w:val="nil"/>
            </w:tcBorders>
          </w:tcPr>
          <w:p w14:paraId="73793242" w14:textId="77777777" w:rsidR="00125EC5" w:rsidRDefault="00125EC5"/>
        </w:tc>
        <w:tc>
          <w:tcPr>
            <w:tcW w:w="500" w:type="pct"/>
            <w:tcBorders>
              <w:top w:val="nil"/>
              <w:left w:val="nil"/>
              <w:bottom w:val="nil"/>
            </w:tcBorders>
          </w:tcPr>
          <w:p w14:paraId="0B89F814" w14:textId="77777777" w:rsidR="00125EC5" w:rsidRDefault="00125EC5"/>
        </w:tc>
      </w:tr>
      <w:tr w:rsidR="00125EC5" w14:paraId="28D05D2D" w14:textId="77777777">
        <w:trPr>
          <w:trHeight w:val="300"/>
        </w:trPr>
        <w:tc>
          <w:tcPr>
            <w:tcW w:w="400" w:type="pct"/>
            <w:tcBorders>
              <w:top w:val="nil"/>
              <w:bottom w:val="nil"/>
              <w:right w:val="nil"/>
            </w:tcBorders>
          </w:tcPr>
          <w:p w14:paraId="38DF9F3F" w14:textId="77777777" w:rsidR="00125EC5" w:rsidRDefault="00125EC5"/>
        </w:tc>
        <w:tc>
          <w:tcPr>
            <w:tcW w:w="2350" w:type="pct"/>
            <w:gridSpan w:val="2"/>
            <w:tcBorders>
              <w:top w:val="nil"/>
              <w:left w:val="nil"/>
              <w:bottom w:val="nil"/>
              <w:right w:val="nil"/>
            </w:tcBorders>
          </w:tcPr>
          <w:p w14:paraId="75ED06AE" w14:textId="77777777" w:rsidR="00125EC5" w:rsidRDefault="00F35505">
            <w:r>
              <w:rPr>
                <w:sz w:val="16"/>
              </w:rPr>
              <w:t>few</w:t>
            </w:r>
          </w:p>
        </w:tc>
        <w:tc>
          <w:tcPr>
            <w:tcW w:w="1750" w:type="pct"/>
            <w:gridSpan w:val="2"/>
            <w:tcBorders>
              <w:top w:val="nil"/>
              <w:left w:val="nil"/>
              <w:bottom w:val="nil"/>
              <w:right w:val="nil"/>
            </w:tcBorders>
          </w:tcPr>
          <w:p w14:paraId="21263667" w14:textId="77777777" w:rsidR="00125EC5" w:rsidRDefault="00F35505">
            <w:r>
              <w:rPr>
                <w:sz w:val="16"/>
              </w:rPr>
              <w:t>Kosui</w:t>
            </w:r>
          </w:p>
        </w:tc>
        <w:tc>
          <w:tcPr>
            <w:tcW w:w="500" w:type="pct"/>
            <w:tcBorders>
              <w:top w:val="nil"/>
              <w:left w:val="nil"/>
              <w:bottom w:val="nil"/>
            </w:tcBorders>
          </w:tcPr>
          <w:p w14:paraId="5201C431" w14:textId="77777777" w:rsidR="00125EC5" w:rsidRDefault="00F35505">
            <w:r>
              <w:rPr>
                <w:sz w:val="16"/>
              </w:rPr>
              <w:t>1   [  ]</w:t>
            </w:r>
          </w:p>
        </w:tc>
      </w:tr>
      <w:tr w:rsidR="00125EC5" w14:paraId="7542F58D" w14:textId="77777777">
        <w:trPr>
          <w:trHeight w:val="300"/>
        </w:trPr>
        <w:tc>
          <w:tcPr>
            <w:tcW w:w="400" w:type="pct"/>
            <w:tcBorders>
              <w:top w:val="nil"/>
              <w:bottom w:val="nil"/>
              <w:right w:val="nil"/>
            </w:tcBorders>
          </w:tcPr>
          <w:p w14:paraId="5C9344DD" w14:textId="77777777" w:rsidR="00125EC5" w:rsidRDefault="00125EC5"/>
        </w:tc>
        <w:tc>
          <w:tcPr>
            <w:tcW w:w="2350" w:type="pct"/>
            <w:gridSpan w:val="2"/>
            <w:tcBorders>
              <w:top w:val="nil"/>
              <w:left w:val="nil"/>
              <w:bottom w:val="nil"/>
              <w:right w:val="nil"/>
            </w:tcBorders>
          </w:tcPr>
          <w:p w14:paraId="18C5B0FF" w14:textId="77777777" w:rsidR="00125EC5" w:rsidRDefault="00F35505">
            <w:r>
              <w:rPr>
                <w:sz w:val="16"/>
              </w:rPr>
              <w:t>few to medium</w:t>
            </w:r>
          </w:p>
        </w:tc>
        <w:tc>
          <w:tcPr>
            <w:tcW w:w="1750" w:type="pct"/>
            <w:gridSpan w:val="2"/>
            <w:tcBorders>
              <w:top w:val="nil"/>
              <w:left w:val="nil"/>
              <w:bottom w:val="nil"/>
              <w:right w:val="nil"/>
            </w:tcBorders>
          </w:tcPr>
          <w:p w14:paraId="7323F0E3" w14:textId="77777777" w:rsidR="00125EC5" w:rsidRDefault="00125EC5"/>
        </w:tc>
        <w:tc>
          <w:tcPr>
            <w:tcW w:w="500" w:type="pct"/>
            <w:tcBorders>
              <w:top w:val="nil"/>
              <w:left w:val="nil"/>
              <w:bottom w:val="nil"/>
            </w:tcBorders>
          </w:tcPr>
          <w:p w14:paraId="44DD34E4" w14:textId="77777777" w:rsidR="00125EC5" w:rsidRDefault="00F35505">
            <w:r>
              <w:rPr>
                <w:sz w:val="16"/>
              </w:rPr>
              <w:t>2   [  ]</w:t>
            </w:r>
          </w:p>
        </w:tc>
      </w:tr>
      <w:tr w:rsidR="00125EC5" w14:paraId="49B283A0" w14:textId="77777777">
        <w:trPr>
          <w:trHeight w:val="300"/>
        </w:trPr>
        <w:tc>
          <w:tcPr>
            <w:tcW w:w="400" w:type="pct"/>
            <w:tcBorders>
              <w:top w:val="nil"/>
              <w:bottom w:val="nil"/>
              <w:right w:val="nil"/>
            </w:tcBorders>
          </w:tcPr>
          <w:p w14:paraId="24D3238D" w14:textId="77777777" w:rsidR="00125EC5" w:rsidRDefault="00125EC5"/>
        </w:tc>
        <w:tc>
          <w:tcPr>
            <w:tcW w:w="2350" w:type="pct"/>
            <w:gridSpan w:val="2"/>
            <w:tcBorders>
              <w:top w:val="nil"/>
              <w:left w:val="nil"/>
              <w:bottom w:val="nil"/>
              <w:right w:val="nil"/>
            </w:tcBorders>
          </w:tcPr>
          <w:p w14:paraId="53079F7B" w14:textId="77777777" w:rsidR="00125EC5" w:rsidRDefault="00F35505">
            <w:r>
              <w:rPr>
                <w:sz w:val="16"/>
              </w:rPr>
              <w:t>medium</w:t>
            </w:r>
          </w:p>
        </w:tc>
        <w:tc>
          <w:tcPr>
            <w:tcW w:w="1750" w:type="pct"/>
            <w:gridSpan w:val="2"/>
            <w:tcBorders>
              <w:top w:val="nil"/>
              <w:left w:val="nil"/>
              <w:bottom w:val="nil"/>
              <w:right w:val="nil"/>
            </w:tcBorders>
          </w:tcPr>
          <w:p w14:paraId="667E018E" w14:textId="77777777" w:rsidR="00125EC5" w:rsidRDefault="00F35505">
            <w:r>
              <w:rPr>
                <w:sz w:val="16"/>
              </w:rPr>
              <w:t>Hosui</w:t>
            </w:r>
          </w:p>
        </w:tc>
        <w:tc>
          <w:tcPr>
            <w:tcW w:w="500" w:type="pct"/>
            <w:tcBorders>
              <w:top w:val="nil"/>
              <w:left w:val="nil"/>
              <w:bottom w:val="nil"/>
            </w:tcBorders>
          </w:tcPr>
          <w:p w14:paraId="0B0E968E" w14:textId="77777777" w:rsidR="00125EC5" w:rsidRDefault="00F35505">
            <w:r>
              <w:rPr>
                <w:sz w:val="16"/>
              </w:rPr>
              <w:t>3   [  ]</w:t>
            </w:r>
          </w:p>
        </w:tc>
      </w:tr>
      <w:tr w:rsidR="00125EC5" w14:paraId="61B0A2A0" w14:textId="77777777">
        <w:trPr>
          <w:trHeight w:val="300"/>
        </w:trPr>
        <w:tc>
          <w:tcPr>
            <w:tcW w:w="400" w:type="pct"/>
            <w:tcBorders>
              <w:top w:val="nil"/>
              <w:bottom w:val="nil"/>
              <w:right w:val="nil"/>
            </w:tcBorders>
          </w:tcPr>
          <w:p w14:paraId="60707A3F" w14:textId="77777777" w:rsidR="00125EC5" w:rsidRDefault="00125EC5"/>
        </w:tc>
        <w:tc>
          <w:tcPr>
            <w:tcW w:w="2350" w:type="pct"/>
            <w:gridSpan w:val="2"/>
            <w:tcBorders>
              <w:top w:val="nil"/>
              <w:left w:val="nil"/>
              <w:bottom w:val="nil"/>
              <w:right w:val="nil"/>
            </w:tcBorders>
          </w:tcPr>
          <w:p w14:paraId="560EBD05" w14:textId="77777777" w:rsidR="00125EC5" w:rsidRDefault="00F35505">
            <w:r>
              <w:rPr>
                <w:sz w:val="16"/>
              </w:rPr>
              <w:t>medium to many</w:t>
            </w:r>
          </w:p>
        </w:tc>
        <w:tc>
          <w:tcPr>
            <w:tcW w:w="1750" w:type="pct"/>
            <w:gridSpan w:val="2"/>
            <w:tcBorders>
              <w:top w:val="nil"/>
              <w:left w:val="nil"/>
              <w:bottom w:val="nil"/>
              <w:right w:val="nil"/>
            </w:tcBorders>
          </w:tcPr>
          <w:p w14:paraId="0E764582" w14:textId="77777777" w:rsidR="00125EC5" w:rsidRDefault="00125EC5"/>
        </w:tc>
        <w:tc>
          <w:tcPr>
            <w:tcW w:w="500" w:type="pct"/>
            <w:tcBorders>
              <w:top w:val="nil"/>
              <w:left w:val="nil"/>
              <w:bottom w:val="nil"/>
            </w:tcBorders>
          </w:tcPr>
          <w:p w14:paraId="6A5533C9" w14:textId="77777777" w:rsidR="00125EC5" w:rsidRDefault="00F35505">
            <w:r>
              <w:rPr>
                <w:sz w:val="16"/>
              </w:rPr>
              <w:t>4   [  ]</w:t>
            </w:r>
          </w:p>
        </w:tc>
      </w:tr>
      <w:tr w:rsidR="00125EC5" w14:paraId="68892843" w14:textId="77777777">
        <w:trPr>
          <w:trHeight w:val="300"/>
        </w:trPr>
        <w:tc>
          <w:tcPr>
            <w:tcW w:w="400" w:type="pct"/>
            <w:tcBorders>
              <w:top w:val="nil"/>
              <w:bottom w:val="nil"/>
              <w:right w:val="nil"/>
            </w:tcBorders>
          </w:tcPr>
          <w:p w14:paraId="505BB096" w14:textId="77777777" w:rsidR="00125EC5" w:rsidRDefault="00125EC5"/>
        </w:tc>
        <w:tc>
          <w:tcPr>
            <w:tcW w:w="2350" w:type="pct"/>
            <w:gridSpan w:val="2"/>
            <w:tcBorders>
              <w:top w:val="nil"/>
              <w:left w:val="nil"/>
              <w:bottom w:val="nil"/>
              <w:right w:val="nil"/>
            </w:tcBorders>
          </w:tcPr>
          <w:p w14:paraId="689249E0" w14:textId="77777777" w:rsidR="00125EC5" w:rsidRDefault="00F35505">
            <w:r>
              <w:rPr>
                <w:sz w:val="16"/>
              </w:rPr>
              <w:t>many</w:t>
            </w:r>
          </w:p>
        </w:tc>
        <w:tc>
          <w:tcPr>
            <w:tcW w:w="1750" w:type="pct"/>
            <w:gridSpan w:val="2"/>
            <w:tcBorders>
              <w:top w:val="nil"/>
              <w:left w:val="nil"/>
              <w:bottom w:val="nil"/>
              <w:right w:val="nil"/>
            </w:tcBorders>
          </w:tcPr>
          <w:p w14:paraId="4F28F8FB" w14:textId="77777777" w:rsidR="00125EC5" w:rsidRDefault="00F35505">
            <w:r>
              <w:rPr>
                <w:sz w:val="16"/>
              </w:rPr>
              <w:t>Gold Nijisseiki, Shinko, Shinsui</w:t>
            </w:r>
          </w:p>
        </w:tc>
        <w:tc>
          <w:tcPr>
            <w:tcW w:w="500" w:type="pct"/>
            <w:tcBorders>
              <w:top w:val="nil"/>
              <w:left w:val="nil"/>
              <w:bottom w:val="nil"/>
            </w:tcBorders>
          </w:tcPr>
          <w:p w14:paraId="71E49085" w14:textId="77777777" w:rsidR="00125EC5" w:rsidRDefault="00F35505">
            <w:r>
              <w:rPr>
                <w:sz w:val="16"/>
              </w:rPr>
              <w:t>5   [  ]</w:t>
            </w:r>
          </w:p>
        </w:tc>
      </w:tr>
      <w:tr w:rsidR="00125EC5" w14:paraId="27716B95" w14:textId="77777777">
        <w:trPr>
          <w:trHeight w:val="500"/>
        </w:trPr>
        <w:tc>
          <w:tcPr>
            <w:tcW w:w="400" w:type="pct"/>
            <w:tcBorders>
              <w:top w:val="nil"/>
              <w:bottom w:val="nil"/>
              <w:right w:val="nil"/>
            </w:tcBorders>
          </w:tcPr>
          <w:p w14:paraId="70DA8C8C" w14:textId="77777777" w:rsidR="00125EC5" w:rsidRDefault="00F35505">
            <w:r>
              <w:rPr>
                <w:b/>
                <w:sz w:val="16"/>
              </w:rPr>
              <w:t>5.4</w:t>
            </w:r>
          </w:p>
          <w:p w14:paraId="0B4EBA84" w14:textId="77777777" w:rsidR="00125EC5" w:rsidRDefault="00F35505">
            <w:r>
              <w:rPr>
                <w:b/>
                <w:sz w:val="16"/>
              </w:rPr>
              <w:t>(13)</w:t>
            </w:r>
          </w:p>
        </w:tc>
        <w:tc>
          <w:tcPr>
            <w:tcW w:w="2350" w:type="pct"/>
            <w:gridSpan w:val="2"/>
            <w:tcBorders>
              <w:top w:val="nil"/>
              <w:left w:val="nil"/>
              <w:bottom w:val="nil"/>
              <w:right w:val="nil"/>
            </w:tcBorders>
          </w:tcPr>
          <w:p w14:paraId="665623E8" w14:textId="77777777" w:rsidR="00125EC5" w:rsidRDefault="00F35505">
            <w:pPr>
              <w:spacing w:beforeAutospacing="1" w:afterAutospacing="1"/>
              <w:divId w:val="1"/>
              <w:rPr>
                <w:b/>
                <w:sz w:val="16"/>
              </w:rPr>
            </w:pPr>
            <w:r>
              <w:rPr>
                <w:b/>
                <w:sz w:val="16"/>
              </w:rPr>
              <w:t>Young leaf: color of upper side</w:t>
            </w:r>
          </w:p>
        </w:tc>
        <w:tc>
          <w:tcPr>
            <w:tcW w:w="1750" w:type="pct"/>
            <w:gridSpan w:val="2"/>
            <w:tcBorders>
              <w:top w:val="nil"/>
              <w:left w:val="nil"/>
              <w:bottom w:val="nil"/>
              <w:right w:val="nil"/>
            </w:tcBorders>
          </w:tcPr>
          <w:p w14:paraId="11AC5FD7" w14:textId="77777777" w:rsidR="00125EC5" w:rsidRDefault="00125EC5"/>
        </w:tc>
        <w:tc>
          <w:tcPr>
            <w:tcW w:w="500" w:type="pct"/>
            <w:tcBorders>
              <w:top w:val="nil"/>
              <w:left w:val="nil"/>
              <w:bottom w:val="nil"/>
            </w:tcBorders>
          </w:tcPr>
          <w:p w14:paraId="1CE56571" w14:textId="77777777" w:rsidR="00125EC5" w:rsidRDefault="00125EC5"/>
        </w:tc>
      </w:tr>
      <w:tr w:rsidR="00125EC5" w14:paraId="6F9951F3" w14:textId="77777777">
        <w:trPr>
          <w:trHeight w:val="300"/>
        </w:trPr>
        <w:tc>
          <w:tcPr>
            <w:tcW w:w="400" w:type="pct"/>
            <w:tcBorders>
              <w:top w:val="nil"/>
              <w:bottom w:val="nil"/>
              <w:right w:val="nil"/>
            </w:tcBorders>
          </w:tcPr>
          <w:p w14:paraId="4538EA34" w14:textId="77777777" w:rsidR="00125EC5" w:rsidRDefault="00125EC5"/>
        </w:tc>
        <w:tc>
          <w:tcPr>
            <w:tcW w:w="2350" w:type="pct"/>
            <w:gridSpan w:val="2"/>
            <w:tcBorders>
              <w:top w:val="nil"/>
              <w:left w:val="nil"/>
              <w:bottom w:val="nil"/>
              <w:right w:val="nil"/>
            </w:tcBorders>
          </w:tcPr>
          <w:p w14:paraId="337D93C6" w14:textId="77777777" w:rsidR="00125EC5" w:rsidRDefault="00F35505">
            <w:r>
              <w:rPr>
                <w:sz w:val="16"/>
              </w:rPr>
              <w:t>yellow green</w:t>
            </w:r>
          </w:p>
        </w:tc>
        <w:tc>
          <w:tcPr>
            <w:tcW w:w="1750" w:type="pct"/>
            <w:gridSpan w:val="2"/>
            <w:tcBorders>
              <w:top w:val="nil"/>
              <w:left w:val="nil"/>
              <w:bottom w:val="nil"/>
              <w:right w:val="nil"/>
            </w:tcBorders>
          </w:tcPr>
          <w:p w14:paraId="739AE652" w14:textId="77777777" w:rsidR="00125EC5" w:rsidRDefault="00F35505">
            <w:r>
              <w:rPr>
                <w:sz w:val="16"/>
              </w:rPr>
              <w:t>Chikusui, Shinseiki</w:t>
            </w:r>
          </w:p>
        </w:tc>
        <w:tc>
          <w:tcPr>
            <w:tcW w:w="500" w:type="pct"/>
            <w:tcBorders>
              <w:top w:val="nil"/>
              <w:left w:val="nil"/>
              <w:bottom w:val="nil"/>
            </w:tcBorders>
          </w:tcPr>
          <w:p w14:paraId="1882DE5D" w14:textId="77777777" w:rsidR="00125EC5" w:rsidRDefault="00F35505">
            <w:r>
              <w:rPr>
                <w:sz w:val="16"/>
              </w:rPr>
              <w:t>1   [  ]</w:t>
            </w:r>
          </w:p>
        </w:tc>
      </w:tr>
      <w:tr w:rsidR="00125EC5" w14:paraId="638AED95" w14:textId="77777777">
        <w:trPr>
          <w:trHeight w:val="300"/>
        </w:trPr>
        <w:tc>
          <w:tcPr>
            <w:tcW w:w="400" w:type="pct"/>
            <w:tcBorders>
              <w:top w:val="nil"/>
              <w:bottom w:val="nil"/>
              <w:right w:val="nil"/>
            </w:tcBorders>
          </w:tcPr>
          <w:p w14:paraId="67E9D202" w14:textId="77777777" w:rsidR="00125EC5" w:rsidRDefault="00125EC5"/>
        </w:tc>
        <w:tc>
          <w:tcPr>
            <w:tcW w:w="2350" w:type="pct"/>
            <w:gridSpan w:val="2"/>
            <w:tcBorders>
              <w:top w:val="nil"/>
              <w:left w:val="nil"/>
              <w:bottom w:val="nil"/>
              <w:right w:val="nil"/>
            </w:tcBorders>
          </w:tcPr>
          <w:p w14:paraId="102A84F3" w14:textId="77777777" w:rsidR="00125EC5" w:rsidRDefault="00F35505">
            <w:r>
              <w:rPr>
                <w:sz w:val="16"/>
              </w:rPr>
              <w:t>greenish brown</w:t>
            </w:r>
          </w:p>
        </w:tc>
        <w:tc>
          <w:tcPr>
            <w:tcW w:w="1750" w:type="pct"/>
            <w:gridSpan w:val="2"/>
            <w:tcBorders>
              <w:top w:val="nil"/>
              <w:left w:val="nil"/>
              <w:bottom w:val="nil"/>
              <w:right w:val="nil"/>
            </w:tcBorders>
          </w:tcPr>
          <w:p w14:paraId="4A3B192C" w14:textId="77777777" w:rsidR="00125EC5" w:rsidRDefault="00F35505">
            <w:r>
              <w:rPr>
                <w:sz w:val="16"/>
              </w:rPr>
              <w:t>Yakumo</w:t>
            </w:r>
          </w:p>
        </w:tc>
        <w:tc>
          <w:tcPr>
            <w:tcW w:w="500" w:type="pct"/>
            <w:tcBorders>
              <w:top w:val="nil"/>
              <w:left w:val="nil"/>
              <w:bottom w:val="nil"/>
            </w:tcBorders>
          </w:tcPr>
          <w:p w14:paraId="58417DFB" w14:textId="77777777" w:rsidR="00125EC5" w:rsidRDefault="00F35505">
            <w:r>
              <w:rPr>
                <w:sz w:val="16"/>
              </w:rPr>
              <w:t>2   [  ]</w:t>
            </w:r>
          </w:p>
        </w:tc>
      </w:tr>
      <w:tr w:rsidR="00125EC5" w14:paraId="7BD3109F" w14:textId="77777777">
        <w:trPr>
          <w:trHeight w:val="300"/>
        </w:trPr>
        <w:tc>
          <w:tcPr>
            <w:tcW w:w="400" w:type="pct"/>
            <w:tcBorders>
              <w:top w:val="nil"/>
              <w:bottom w:val="nil"/>
              <w:right w:val="nil"/>
            </w:tcBorders>
          </w:tcPr>
          <w:p w14:paraId="63C96071" w14:textId="77777777" w:rsidR="00125EC5" w:rsidRDefault="00125EC5"/>
        </w:tc>
        <w:tc>
          <w:tcPr>
            <w:tcW w:w="2350" w:type="pct"/>
            <w:gridSpan w:val="2"/>
            <w:tcBorders>
              <w:top w:val="nil"/>
              <w:left w:val="nil"/>
              <w:bottom w:val="nil"/>
              <w:right w:val="nil"/>
            </w:tcBorders>
          </w:tcPr>
          <w:p w14:paraId="3F85BDCC" w14:textId="77777777" w:rsidR="00125EC5" w:rsidRDefault="00F35505">
            <w:r>
              <w:rPr>
                <w:sz w:val="16"/>
              </w:rPr>
              <w:t>brown</w:t>
            </w:r>
          </w:p>
        </w:tc>
        <w:tc>
          <w:tcPr>
            <w:tcW w:w="1750" w:type="pct"/>
            <w:gridSpan w:val="2"/>
            <w:tcBorders>
              <w:top w:val="nil"/>
              <w:left w:val="nil"/>
              <w:bottom w:val="nil"/>
              <w:right w:val="nil"/>
            </w:tcBorders>
          </w:tcPr>
          <w:p w14:paraId="08CF006C" w14:textId="77777777" w:rsidR="00125EC5" w:rsidRDefault="00F35505">
            <w:r>
              <w:rPr>
                <w:sz w:val="16"/>
              </w:rPr>
              <w:t>Gold Nijisseiki, Hosui, Kosui</w:t>
            </w:r>
          </w:p>
        </w:tc>
        <w:tc>
          <w:tcPr>
            <w:tcW w:w="500" w:type="pct"/>
            <w:tcBorders>
              <w:top w:val="nil"/>
              <w:left w:val="nil"/>
              <w:bottom w:val="nil"/>
            </w:tcBorders>
          </w:tcPr>
          <w:p w14:paraId="084FE363" w14:textId="77777777" w:rsidR="00125EC5" w:rsidRDefault="00F35505">
            <w:r>
              <w:rPr>
                <w:sz w:val="16"/>
              </w:rPr>
              <w:t>3   [  ]</w:t>
            </w:r>
          </w:p>
        </w:tc>
      </w:tr>
      <w:tr w:rsidR="00125EC5" w14:paraId="7CFBD7B4" w14:textId="77777777">
        <w:trPr>
          <w:trHeight w:val="300"/>
        </w:trPr>
        <w:tc>
          <w:tcPr>
            <w:tcW w:w="400" w:type="pct"/>
            <w:tcBorders>
              <w:top w:val="nil"/>
              <w:bottom w:val="nil"/>
              <w:right w:val="nil"/>
            </w:tcBorders>
          </w:tcPr>
          <w:p w14:paraId="6B31A4C9" w14:textId="77777777" w:rsidR="00125EC5" w:rsidRDefault="00125EC5"/>
        </w:tc>
        <w:tc>
          <w:tcPr>
            <w:tcW w:w="2350" w:type="pct"/>
            <w:gridSpan w:val="2"/>
            <w:tcBorders>
              <w:top w:val="nil"/>
              <w:left w:val="nil"/>
              <w:bottom w:val="nil"/>
              <w:right w:val="nil"/>
            </w:tcBorders>
          </w:tcPr>
          <w:p w14:paraId="6A8BAB21" w14:textId="77777777" w:rsidR="00125EC5" w:rsidRDefault="00F35505">
            <w:r>
              <w:rPr>
                <w:sz w:val="16"/>
              </w:rPr>
              <w:t>red brown</w:t>
            </w:r>
          </w:p>
        </w:tc>
        <w:tc>
          <w:tcPr>
            <w:tcW w:w="1750" w:type="pct"/>
            <w:gridSpan w:val="2"/>
            <w:tcBorders>
              <w:top w:val="nil"/>
              <w:left w:val="nil"/>
              <w:bottom w:val="nil"/>
              <w:right w:val="nil"/>
            </w:tcBorders>
          </w:tcPr>
          <w:p w14:paraId="0B30F16D" w14:textId="77777777" w:rsidR="00125EC5" w:rsidRDefault="00F35505">
            <w:r>
              <w:rPr>
                <w:sz w:val="16"/>
              </w:rPr>
              <w:t>Shinko, Shinsui</w:t>
            </w:r>
          </w:p>
        </w:tc>
        <w:tc>
          <w:tcPr>
            <w:tcW w:w="500" w:type="pct"/>
            <w:tcBorders>
              <w:top w:val="nil"/>
              <w:left w:val="nil"/>
              <w:bottom w:val="nil"/>
            </w:tcBorders>
          </w:tcPr>
          <w:p w14:paraId="6FAA8D4E" w14:textId="77777777" w:rsidR="00125EC5" w:rsidRDefault="00F35505">
            <w:r>
              <w:rPr>
                <w:sz w:val="16"/>
              </w:rPr>
              <w:t>4   [  ]</w:t>
            </w:r>
          </w:p>
        </w:tc>
      </w:tr>
      <w:tr w:rsidR="00125EC5" w14:paraId="12BB759B" w14:textId="77777777">
        <w:trPr>
          <w:trHeight w:val="300"/>
        </w:trPr>
        <w:tc>
          <w:tcPr>
            <w:tcW w:w="400" w:type="pct"/>
            <w:tcBorders>
              <w:top w:val="nil"/>
              <w:bottom w:val="basicThinLines" w:sz="4" w:space="0" w:color="auto"/>
              <w:right w:val="nil"/>
            </w:tcBorders>
          </w:tcPr>
          <w:p w14:paraId="648F03A8" w14:textId="77777777" w:rsidR="00125EC5" w:rsidRDefault="00125EC5"/>
        </w:tc>
        <w:tc>
          <w:tcPr>
            <w:tcW w:w="2350" w:type="pct"/>
            <w:gridSpan w:val="2"/>
            <w:tcBorders>
              <w:top w:val="nil"/>
              <w:left w:val="nil"/>
              <w:bottom w:val="basicThinLines" w:sz="4" w:space="0" w:color="auto"/>
              <w:right w:val="nil"/>
            </w:tcBorders>
          </w:tcPr>
          <w:p w14:paraId="5D8C3A31" w14:textId="77777777" w:rsidR="00125EC5" w:rsidRDefault="00125EC5"/>
        </w:tc>
        <w:tc>
          <w:tcPr>
            <w:tcW w:w="1750" w:type="pct"/>
            <w:gridSpan w:val="2"/>
            <w:tcBorders>
              <w:top w:val="nil"/>
              <w:left w:val="nil"/>
              <w:bottom w:val="basicThinLines" w:sz="4" w:space="0" w:color="auto"/>
              <w:right w:val="nil"/>
            </w:tcBorders>
          </w:tcPr>
          <w:p w14:paraId="67A154CC" w14:textId="77777777" w:rsidR="00125EC5" w:rsidRDefault="00125EC5"/>
        </w:tc>
        <w:tc>
          <w:tcPr>
            <w:tcW w:w="500" w:type="pct"/>
            <w:tcBorders>
              <w:top w:val="nil"/>
              <w:left w:val="nil"/>
              <w:bottom w:val="basicThinLines" w:sz="4" w:space="0" w:color="auto"/>
            </w:tcBorders>
          </w:tcPr>
          <w:p w14:paraId="333EFEA3" w14:textId="77777777" w:rsidR="00125EC5" w:rsidRDefault="00125EC5"/>
        </w:tc>
      </w:tr>
    </w:tbl>
    <w:p w14:paraId="3C9B6C3D" w14:textId="77777777" w:rsidR="00125EC5" w:rsidRDefault="00125EC5">
      <w:pPr>
        <w:jc w:val="left"/>
        <w:sectPr w:rsidR="00125EC5">
          <w:headerReference w:type="even" r:id="rId94"/>
          <w:headerReference w:type="default" r:id="rId95"/>
          <w:footerReference w:type="even" r:id="rId96"/>
          <w:footerReference w:type="default" r:id="rId97"/>
          <w:headerReference w:type="first" r:id="rId98"/>
          <w:footerReference w:type="first" r:id="rId99"/>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797"/>
        <w:gridCol w:w="2694"/>
        <w:gridCol w:w="1995"/>
        <w:gridCol w:w="998"/>
        <w:gridCol w:w="2494"/>
        <w:gridCol w:w="998"/>
      </w:tblGrid>
      <w:tr w:rsidR="00125EC5" w14:paraId="59100540" w14:textId="77777777">
        <w:trPr>
          <w:trHeight w:val="400"/>
        </w:trPr>
        <w:tc>
          <w:tcPr>
            <w:tcW w:w="1750" w:type="pct"/>
            <w:gridSpan w:val="2"/>
            <w:vAlign w:val="bottom"/>
          </w:tcPr>
          <w:p w14:paraId="31942B17" w14:textId="77777777" w:rsidR="00125EC5" w:rsidRDefault="00F35505">
            <w:r>
              <w:lastRenderedPageBreak/>
              <w:t>TECHNICAL QUESTIONNAIRE</w:t>
            </w:r>
          </w:p>
        </w:tc>
        <w:tc>
          <w:tcPr>
            <w:tcW w:w="1500" w:type="pct"/>
            <w:gridSpan w:val="2"/>
            <w:vAlign w:val="bottom"/>
          </w:tcPr>
          <w:p w14:paraId="1C45DD69" w14:textId="77777777" w:rsidR="00125EC5" w:rsidRDefault="00F35505">
            <w:r>
              <w:t>Page {x} of {y}</w:t>
            </w:r>
          </w:p>
        </w:tc>
        <w:tc>
          <w:tcPr>
            <w:tcW w:w="1750" w:type="pct"/>
            <w:gridSpan w:val="2"/>
            <w:shd w:val="clear" w:color="auto" w:fill="DFDFD7"/>
            <w:vAlign w:val="bottom"/>
          </w:tcPr>
          <w:p w14:paraId="3F4BC6A2" w14:textId="77777777" w:rsidR="00125EC5" w:rsidRDefault="00F35505">
            <w:r>
              <w:t>Reference Number:</w:t>
            </w:r>
          </w:p>
        </w:tc>
      </w:tr>
      <w:tr w:rsidR="00125EC5" w14:paraId="1CDAF534" w14:textId="77777777">
        <w:tblPrEx>
          <w:jc w:val="center"/>
        </w:tblPrEx>
        <w:trPr>
          <w:trHeight w:val="200"/>
          <w:tblHeader/>
          <w:jc w:val="center"/>
        </w:trPr>
        <w:tc>
          <w:tcPr>
            <w:tcW w:w="400" w:type="pct"/>
            <w:tcBorders>
              <w:right w:val="nil"/>
            </w:tcBorders>
            <w:shd w:val="clear" w:color="auto" w:fill="DFDFD7"/>
          </w:tcPr>
          <w:p w14:paraId="56A63E44" w14:textId="77777777" w:rsidR="00125EC5" w:rsidRDefault="00125EC5"/>
        </w:tc>
        <w:tc>
          <w:tcPr>
            <w:tcW w:w="2350" w:type="pct"/>
            <w:gridSpan w:val="2"/>
            <w:tcBorders>
              <w:left w:val="nil"/>
              <w:right w:val="nil"/>
            </w:tcBorders>
            <w:shd w:val="clear" w:color="auto" w:fill="DFDFD7"/>
          </w:tcPr>
          <w:p w14:paraId="42AFA4A0" w14:textId="77777777" w:rsidR="00125EC5" w:rsidRDefault="00125EC5"/>
          <w:p w14:paraId="674B5382" w14:textId="77777777" w:rsidR="00125EC5" w:rsidRDefault="00F35505">
            <w:r>
              <w:rPr>
                <w:sz w:val="16"/>
              </w:rPr>
              <w:t>Characteristics</w:t>
            </w:r>
          </w:p>
          <w:p w14:paraId="4FCF83B5" w14:textId="77777777" w:rsidR="00125EC5" w:rsidRDefault="00125EC5"/>
        </w:tc>
        <w:tc>
          <w:tcPr>
            <w:tcW w:w="1750" w:type="pct"/>
            <w:gridSpan w:val="2"/>
            <w:tcBorders>
              <w:left w:val="nil"/>
              <w:right w:val="nil"/>
            </w:tcBorders>
            <w:shd w:val="clear" w:color="auto" w:fill="DFDFD7"/>
          </w:tcPr>
          <w:p w14:paraId="66FC9CA8" w14:textId="77777777" w:rsidR="00125EC5" w:rsidRDefault="00125EC5"/>
          <w:p w14:paraId="0412B413" w14:textId="77777777" w:rsidR="00125EC5" w:rsidRDefault="00F35505">
            <w:r>
              <w:rPr>
                <w:sz w:val="16"/>
              </w:rPr>
              <w:t>Example Varieties</w:t>
            </w:r>
          </w:p>
        </w:tc>
        <w:tc>
          <w:tcPr>
            <w:tcW w:w="500" w:type="pct"/>
            <w:tcBorders>
              <w:left w:val="nil"/>
            </w:tcBorders>
            <w:shd w:val="clear" w:color="auto" w:fill="DFDFD7"/>
          </w:tcPr>
          <w:p w14:paraId="5C92E49D" w14:textId="77777777" w:rsidR="00125EC5" w:rsidRDefault="00125EC5"/>
          <w:p w14:paraId="0A593F38" w14:textId="77777777" w:rsidR="00125EC5" w:rsidRDefault="00F35505">
            <w:r>
              <w:rPr>
                <w:sz w:val="16"/>
              </w:rPr>
              <w:t>Note</w:t>
            </w:r>
          </w:p>
        </w:tc>
      </w:tr>
      <w:tr w:rsidR="00125EC5" w14:paraId="0105DB2C" w14:textId="77777777">
        <w:trPr>
          <w:trHeight w:val="500"/>
        </w:trPr>
        <w:tc>
          <w:tcPr>
            <w:tcW w:w="400" w:type="pct"/>
            <w:tcBorders>
              <w:bottom w:val="nil"/>
              <w:right w:val="nil"/>
            </w:tcBorders>
          </w:tcPr>
          <w:p w14:paraId="16FD85AA" w14:textId="77777777" w:rsidR="00125EC5" w:rsidRDefault="00F35505">
            <w:r>
              <w:rPr>
                <w:b/>
                <w:sz w:val="16"/>
              </w:rPr>
              <w:t>5.5</w:t>
            </w:r>
          </w:p>
          <w:p w14:paraId="16FD7FF6" w14:textId="77777777" w:rsidR="00125EC5" w:rsidRDefault="00F35505">
            <w:r>
              <w:rPr>
                <w:b/>
                <w:sz w:val="16"/>
              </w:rPr>
              <w:t>(15)</w:t>
            </w:r>
          </w:p>
        </w:tc>
        <w:tc>
          <w:tcPr>
            <w:tcW w:w="2350" w:type="pct"/>
            <w:gridSpan w:val="2"/>
            <w:tcBorders>
              <w:left w:val="nil"/>
              <w:bottom w:val="nil"/>
              <w:right w:val="nil"/>
            </w:tcBorders>
          </w:tcPr>
          <w:p w14:paraId="1622B27F" w14:textId="77777777" w:rsidR="00125EC5" w:rsidRDefault="00F35505">
            <w:pPr>
              <w:spacing w:beforeAutospacing="1" w:afterAutospacing="1"/>
              <w:divId w:val="1"/>
              <w:rPr>
                <w:b/>
                <w:sz w:val="16"/>
              </w:rPr>
            </w:pPr>
            <w:r>
              <w:rPr>
                <w:b/>
                <w:sz w:val="16"/>
              </w:rPr>
              <w:t>Leaf blade: length</w:t>
            </w:r>
          </w:p>
        </w:tc>
        <w:tc>
          <w:tcPr>
            <w:tcW w:w="1750" w:type="pct"/>
            <w:gridSpan w:val="2"/>
            <w:tcBorders>
              <w:left w:val="nil"/>
              <w:bottom w:val="nil"/>
              <w:right w:val="nil"/>
            </w:tcBorders>
          </w:tcPr>
          <w:p w14:paraId="4C267978" w14:textId="77777777" w:rsidR="00125EC5" w:rsidRDefault="00125EC5"/>
        </w:tc>
        <w:tc>
          <w:tcPr>
            <w:tcW w:w="500" w:type="pct"/>
            <w:tcBorders>
              <w:left w:val="nil"/>
              <w:bottom w:val="nil"/>
            </w:tcBorders>
          </w:tcPr>
          <w:p w14:paraId="7B0EC76F" w14:textId="77777777" w:rsidR="00125EC5" w:rsidRDefault="00125EC5"/>
        </w:tc>
      </w:tr>
      <w:tr w:rsidR="00125EC5" w14:paraId="0E82EEEB" w14:textId="77777777">
        <w:trPr>
          <w:trHeight w:val="300"/>
        </w:trPr>
        <w:tc>
          <w:tcPr>
            <w:tcW w:w="400" w:type="pct"/>
            <w:tcBorders>
              <w:top w:val="nil"/>
              <w:bottom w:val="nil"/>
              <w:right w:val="nil"/>
            </w:tcBorders>
          </w:tcPr>
          <w:p w14:paraId="58B5E58C" w14:textId="77777777" w:rsidR="00125EC5" w:rsidRDefault="00125EC5"/>
        </w:tc>
        <w:tc>
          <w:tcPr>
            <w:tcW w:w="2350" w:type="pct"/>
            <w:gridSpan w:val="2"/>
            <w:tcBorders>
              <w:top w:val="nil"/>
              <w:left w:val="nil"/>
              <w:bottom w:val="nil"/>
              <w:right w:val="nil"/>
            </w:tcBorders>
          </w:tcPr>
          <w:p w14:paraId="55341F66" w14:textId="77777777" w:rsidR="00125EC5" w:rsidRDefault="00F35505">
            <w:r>
              <w:rPr>
                <w:sz w:val="16"/>
              </w:rPr>
              <w:t>very short</w:t>
            </w:r>
          </w:p>
        </w:tc>
        <w:tc>
          <w:tcPr>
            <w:tcW w:w="1750" w:type="pct"/>
            <w:gridSpan w:val="2"/>
            <w:tcBorders>
              <w:top w:val="nil"/>
              <w:left w:val="nil"/>
              <w:bottom w:val="nil"/>
              <w:right w:val="nil"/>
            </w:tcBorders>
          </w:tcPr>
          <w:p w14:paraId="4BA574CE" w14:textId="77777777" w:rsidR="00125EC5" w:rsidRDefault="00125EC5"/>
        </w:tc>
        <w:tc>
          <w:tcPr>
            <w:tcW w:w="500" w:type="pct"/>
            <w:tcBorders>
              <w:top w:val="nil"/>
              <w:left w:val="nil"/>
              <w:bottom w:val="nil"/>
            </w:tcBorders>
          </w:tcPr>
          <w:p w14:paraId="257EDA21" w14:textId="77777777" w:rsidR="00125EC5" w:rsidRDefault="00F35505">
            <w:r>
              <w:rPr>
                <w:sz w:val="16"/>
              </w:rPr>
              <w:t>1   [  ]</w:t>
            </w:r>
          </w:p>
        </w:tc>
      </w:tr>
      <w:tr w:rsidR="00125EC5" w14:paraId="11A29FE4" w14:textId="77777777">
        <w:trPr>
          <w:trHeight w:val="300"/>
        </w:trPr>
        <w:tc>
          <w:tcPr>
            <w:tcW w:w="400" w:type="pct"/>
            <w:tcBorders>
              <w:top w:val="nil"/>
              <w:bottom w:val="nil"/>
              <w:right w:val="nil"/>
            </w:tcBorders>
          </w:tcPr>
          <w:p w14:paraId="5014796C" w14:textId="77777777" w:rsidR="00125EC5" w:rsidRDefault="00125EC5"/>
        </w:tc>
        <w:tc>
          <w:tcPr>
            <w:tcW w:w="2350" w:type="pct"/>
            <w:gridSpan w:val="2"/>
            <w:tcBorders>
              <w:top w:val="nil"/>
              <w:left w:val="nil"/>
              <w:bottom w:val="nil"/>
              <w:right w:val="nil"/>
            </w:tcBorders>
          </w:tcPr>
          <w:p w14:paraId="3C830C16" w14:textId="77777777" w:rsidR="00125EC5" w:rsidRDefault="00F35505">
            <w:r>
              <w:rPr>
                <w:sz w:val="16"/>
              </w:rPr>
              <w:t>very short to short</w:t>
            </w:r>
          </w:p>
        </w:tc>
        <w:tc>
          <w:tcPr>
            <w:tcW w:w="1750" w:type="pct"/>
            <w:gridSpan w:val="2"/>
            <w:tcBorders>
              <w:top w:val="nil"/>
              <w:left w:val="nil"/>
              <w:bottom w:val="nil"/>
              <w:right w:val="nil"/>
            </w:tcBorders>
          </w:tcPr>
          <w:p w14:paraId="0A737865" w14:textId="77777777" w:rsidR="00125EC5" w:rsidRDefault="00125EC5"/>
        </w:tc>
        <w:tc>
          <w:tcPr>
            <w:tcW w:w="500" w:type="pct"/>
            <w:tcBorders>
              <w:top w:val="nil"/>
              <w:left w:val="nil"/>
              <w:bottom w:val="nil"/>
            </w:tcBorders>
          </w:tcPr>
          <w:p w14:paraId="0ADE6A59" w14:textId="77777777" w:rsidR="00125EC5" w:rsidRDefault="00F35505">
            <w:r>
              <w:rPr>
                <w:sz w:val="16"/>
              </w:rPr>
              <w:t>2   [  ]</w:t>
            </w:r>
          </w:p>
        </w:tc>
      </w:tr>
      <w:tr w:rsidR="00125EC5" w14:paraId="70437291" w14:textId="77777777">
        <w:trPr>
          <w:trHeight w:val="300"/>
        </w:trPr>
        <w:tc>
          <w:tcPr>
            <w:tcW w:w="400" w:type="pct"/>
            <w:tcBorders>
              <w:top w:val="nil"/>
              <w:bottom w:val="nil"/>
              <w:right w:val="nil"/>
            </w:tcBorders>
          </w:tcPr>
          <w:p w14:paraId="26DCB337" w14:textId="77777777" w:rsidR="00125EC5" w:rsidRDefault="00125EC5"/>
        </w:tc>
        <w:tc>
          <w:tcPr>
            <w:tcW w:w="2350" w:type="pct"/>
            <w:gridSpan w:val="2"/>
            <w:tcBorders>
              <w:top w:val="nil"/>
              <w:left w:val="nil"/>
              <w:bottom w:val="nil"/>
              <w:right w:val="nil"/>
            </w:tcBorders>
          </w:tcPr>
          <w:p w14:paraId="7BD40018" w14:textId="77777777" w:rsidR="00125EC5" w:rsidRDefault="00F35505">
            <w:r>
              <w:rPr>
                <w:sz w:val="16"/>
              </w:rPr>
              <w:t>short</w:t>
            </w:r>
          </w:p>
        </w:tc>
        <w:tc>
          <w:tcPr>
            <w:tcW w:w="1750" w:type="pct"/>
            <w:gridSpan w:val="2"/>
            <w:tcBorders>
              <w:top w:val="nil"/>
              <w:left w:val="nil"/>
              <w:bottom w:val="nil"/>
              <w:right w:val="nil"/>
            </w:tcBorders>
          </w:tcPr>
          <w:p w14:paraId="0F14A4FD" w14:textId="77777777" w:rsidR="00125EC5" w:rsidRDefault="00F35505">
            <w:r>
              <w:rPr>
                <w:sz w:val="16"/>
              </w:rPr>
              <w:t>Hosui, Shinsui</w:t>
            </w:r>
          </w:p>
        </w:tc>
        <w:tc>
          <w:tcPr>
            <w:tcW w:w="500" w:type="pct"/>
            <w:tcBorders>
              <w:top w:val="nil"/>
              <w:left w:val="nil"/>
              <w:bottom w:val="nil"/>
            </w:tcBorders>
          </w:tcPr>
          <w:p w14:paraId="260A3296" w14:textId="77777777" w:rsidR="00125EC5" w:rsidRDefault="00F35505">
            <w:r>
              <w:rPr>
                <w:sz w:val="16"/>
              </w:rPr>
              <w:t>3   [  ]</w:t>
            </w:r>
          </w:p>
        </w:tc>
      </w:tr>
      <w:tr w:rsidR="00125EC5" w14:paraId="6BF99D96" w14:textId="77777777">
        <w:trPr>
          <w:trHeight w:val="300"/>
        </w:trPr>
        <w:tc>
          <w:tcPr>
            <w:tcW w:w="400" w:type="pct"/>
            <w:tcBorders>
              <w:top w:val="nil"/>
              <w:bottom w:val="nil"/>
              <w:right w:val="nil"/>
            </w:tcBorders>
          </w:tcPr>
          <w:p w14:paraId="668F08DA" w14:textId="77777777" w:rsidR="00125EC5" w:rsidRDefault="00125EC5"/>
        </w:tc>
        <w:tc>
          <w:tcPr>
            <w:tcW w:w="2350" w:type="pct"/>
            <w:gridSpan w:val="2"/>
            <w:tcBorders>
              <w:top w:val="nil"/>
              <w:left w:val="nil"/>
              <w:bottom w:val="nil"/>
              <w:right w:val="nil"/>
            </w:tcBorders>
          </w:tcPr>
          <w:p w14:paraId="18538DDB" w14:textId="77777777" w:rsidR="00125EC5" w:rsidRDefault="00F35505">
            <w:r>
              <w:rPr>
                <w:sz w:val="16"/>
              </w:rPr>
              <w:t>short to medium</w:t>
            </w:r>
          </w:p>
        </w:tc>
        <w:tc>
          <w:tcPr>
            <w:tcW w:w="1750" w:type="pct"/>
            <w:gridSpan w:val="2"/>
            <w:tcBorders>
              <w:top w:val="nil"/>
              <w:left w:val="nil"/>
              <w:bottom w:val="nil"/>
              <w:right w:val="nil"/>
            </w:tcBorders>
          </w:tcPr>
          <w:p w14:paraId="5875CB4C" w14:textId="77777777" w:rsidR="00125EC5" w:rsidRDefault="00125EC5"/>
        </w:tc>
        <w:tc>
          <w:tcPr>
            <w:tcW w:w="500" w:type="pct"/>
            <w:tcBorders>
              <w:top w:val="nil"/>
              <w:left w:val="nil"/>
              <w:bottom w:val="nil"/>
            </w:tcBorders>
          </w:tcPr>
          <w:p w14:paraId="3A04FA0D" w14:textId="77777777" w:rsidR="00125EC5" w:rsidRDefault="00F35505">
            <w:r>
              <w:rPr>
                <w:sz w:val="16"/>
              </w:rPr>
              <w:t>4   [  ]</w:t>
            </w:r>
          </w:p>
        </w:tc>
      </w:tr>
      <w:tr w:rsidR="00125EC5" w14:paraId="4FE06ABC" w14:textId="77777777">
        <w:trPr>
          <w:trHeight w:val="300"/>
        </w:trPr>
        <w:tc>
          <w:tcPr>
            <w:tcW w:w="400" w:type="pct"/>
            <w:tcBorders>
              <w:top w:val="nil"/>
              <w:bottom w:val="nil"/>
              <w:right w:val="nil"/>
            </w:tcBorders>
          </w:tcPr>
          <w:p w14:paraId="621F6DAA" w14:textId="77777777" w:rsidR="00125EC5" w:rsidRDefault="00125EC5"/>
        </w:tc>
        <w:tc>
          <w:tcPr>
            <w:tcW w:w="2350" w:type="pct"/>
            <w:gridSpan w:val="2"/>
            <w:tcBorders>
              <w:top w:val="nil"/>
              <w:left w:val="nil"/>
              <w:bottom w:val="nil"/>
              <w:right w:val="nil"/>
            </w:tcBorders>
          </w:tcPr>
          <w:p w14:paraId="6ABEFB6E" w14:textId="77777777" w:rsidR="00125EC5" w:rsidRDefault="00F35505">
            <w:r>
              <w:rPr>
                <w:sz w:val="16"/>
              </w:rPr>
              <w:t>medium</w:t>
            </w:r>
          </w:p>
        </w:tc>
        <w:tc>
          <w:tcPr>
            <w:tcW w:w="1750" w:type="pct"/>
            <w:gridSpan w:val="2"/>
            <w:tcBorders>
              <w:top w:val="nil"/>
              <w:left w:val="nil"/>
              <w:bottom w:val="nil"/>
              <w:right w:val="nil"/>
            </w:tcBorders>
          </w:tcPr>
          <w:p w14:paraId="3BC0A1A6" w14:textId="77777777" w:rsidR="00125EC5" w:rsidRDefault="00F35505">
            <w:r>
              <w:rPr>
                <w:sz w:val="16"/>
              </w:rPr>
              <w:t>Gold Nijisseiki, Kosui</w:t>
            </w:r>
          </w:p>
        </w:tc>
        <w:tc>
          <w:tcPr>
            <w:tcW w:w="500" w:type="pct"/>
            <w:tcBorders>
              <w:top w:val="nil"/>
              <w:left w:val="nil"/>
              <w:bottom w:val="nil"/>
            </w:tcBorders>
          </w:tcPr>
          <w:p w14:paraId="68062C5A" w14:textId="77777777" w:rsidR="00125EC5" w:rsidRDefault="00F35505">
            <w:r>
              <w:rPr>
                <w:sz w:val="16"/>
              </w:rPr>
              <w:t>5   [  ]</w:t>
            </w:r>
          </w:p>
        </w:tc>
      </w:tr>
      <w:tr w:rsidR="00125EC5" w14:paraId="47C9649E" w14:textId="77777777">
        <w:trPr>
          <w:trHeight w:val="300"/>
        </w:trPr>
        <w:tc>
          <w:tcPr>
            <w:tcW w:w="400" w:type="pct"/>
            <w:tcBorders>
              <w:top w:val="nil"/>
              <w:bottom w:val="nil"/>
              <w:right w:val="nil"/>
            </w:tcBorders>
          </w:tcPr>
          <w:p w14:paraId="6F6B99AB" w14:textId="77777777" w:rsidR="00125EC5" w:rsidRDefault="00125EC5"/>
        </w:tc>
        <w:tc>
          <w:tcPr>
            <w:tcW w:w="2350" w:type="pct"/>
            <w:gridSpan w:val="2"/>
            <w:tcBorders>
              <w:top w:val="nil"/>
              <w:left w:val="nil"/>
              <w:bottom w:val="nil"/>
              <w:right w:val="nil"/>
            </w:tcBorders>
          </w:tcPr>
          <w:p w14:paraId="0DF31A21" w14:textId="77777777" w:rsidR="00125EC5" w:rsidRDefault="00F35505">
            <w:r>
              <w:rPr>
                <w:sz w:val="16"/>
              </w:rPr>
              <w:t>medium to long</w:t>
            </w:r>
          </w:p>
        </w:tc>
        <w:tc>
          <w:tcPr>
            <w:tcW w:w="1750" w:type="pct"/>
            <w:gridSpan w:val="2"/>
            <w:tcBorders>
              <w:top w:val="nil"/>
              <w:left w:val="nil"/>
              <w:bottom w:val="nil"/>
              <w:right w:val="nil"/>
            </w:tcBorders>
          </w:tcPr>
          <w:p w14:paraId="423E11C5" w14:textId="77777777" w:rsidR="00125EC5" w:rsidRDefault="00125EC5"/>
        </w:tc>
        <w:tc>
          <w:tcPr>
            <w:tcW w:w="500" w:type="pct"/>
            <w:tcBorders>
              <w:top w:val="nil"/>
              <w:left w:val="nil"/>
              <w:bottom w:val="nil"/>
            </w:tcBorders>
          </w:tcPr>
          <w:p w14:paraId="623C8BBB" w14:textId="77777777" w:rsidR="00125EC5" w:rsidRDefault="00F35505">
            <w:r>
              <w:rPr>
                <w:sz w:val="16"/>
              </w:rPr>
              <w:t>6   [  ]</w:t>
            </w:r>
          </w:p>
        </w:tc>
      </w:tr>
      <w:tr w:rsidR="00125EC5" w14:paraId="741E7D15" w14:textId="77777777">
        <w:trPr>
          <w:trHeight w:val="300"/>
        </w:trPr>
        <w:tc>
          <w:tcPr>
            <w:tcW w:w="400" w:type="pct"/>
            <w:tcBorders>
              <w:top w:val="nil"/>
              <w:bottom w:val="nil"/>
              <w:right w:val="nil"/>
            </w:tcBorders>
          </w:tcPr>
          <w:p w14:paraId="1425D984" w14:textId="77777777" w:rsidR="00125EC5" w:rsidRDefault="00125EC5"/>
        </w:tc>
        <w:tc>
          <w:tcPr>
            <w:tcW w:w="2350" w:type="pct"/>
            <w:gridSpan w:val="2"/>
            <w:tcBorders>
              <w:top w:val="nil"/>
              <w:left w:val="nil"/>
              <w:bottom w:val="nil"/>
              <w:right w:val="nil"/>
            </w:tcBorders>
          </w:tcPr>
          <w:p w14:paraId="0B1667CF" w14:textId="77777777" w:rsidR="00125EC5" w:rsidRDefault="00F35505">
            <w:r>
              <w:rPr>
                <w:sz w:val="16"/>
              </w:rPr>
              <w:t>long</w:t>
            </w:r>
          </w:p>
        </w:tc>
        <w:tc>
          <w:tcPr>
            <w:tcW w:w="1750" w:type="pct"/>
            <w:gridSpan w:val="2"/>
            <w:tcBorders>
              <w:top w:val="nil"/>
              <w:left w:val="nil"/>
              <w:bottom w:val="nil"/>
              <w:right w:val="nil"/>
            </w:tcBorders>
          </w:tcPr>
          <w:p w14:paraId="75993548" w14:textId="77777777" w:rsidR="00125EC5" w:rsidRDefault="00F35505">
            <w:r>
              <w:rPr>
                <w:sz w:val="16"/>
              </w:rPr>
              <w:t>Nansui</w:t>
            </w:r>
          </w:p>
        </w:tc>
        <w:tc>
          <w:tcPr>
            <w:tcW w:w="500" w:type="pct"/>
            <w:tcBorders>
              <w:top w:val="nil"/>
              <w:left w:val="nil"/>
              <w:bottom w:val="nil"/>
            </w:tcBorders>
          </w:tcPr>
          <w:p w14:paraId="119DF722" w14:textId="77777777" w:rsidR="00125EC5" w:rsidRDefault="00F35505">
            <w:r>
              <w:rPr>
                <w:sz w:val="16"/>
              </w:rPr>
              <w:t>7   [  ]</w:t>
            </w:r>
          </w:p>
        </w:tc>
      </w:tr>
      <w:tr w:rsidR="00125EC5" w14:paraId="7CCC7D6E" w14:textId="77777777">
        <w:trPr>
          <w:trHeight w:val="300"/>
        </w:trPr>
        <w:tc>
          <w:tcPr>
            <w:tcW w:w="400" w:type="pct"/>
            <w:tcBorders>
              <w:top w:val="nil"/>
              <w:bottom w:val="nil"/>
              <w:right w:val="nil"/>
            </w:tcBorders>
          </w:tcPr>
          <w:p w14:paraId="50B19580" w14:textId="77777777" w:rsidR="00125EC5" w:rsidRDefault="00125EC5"/>
        </w:tc>
        <w:tc>
          <w:tcPr>
            <w:tcW w:w="2350" w:type="pct"/>
            <w:gridSpan w:val="2"/>
            <w:tcBorders>
              <w:top w:val="nil"/>
              <w:left w:val="nil"/>
              <w:bottom w:val="nil"/>
              <w:right w:val="nil"/>
            </w:tcBorders>
          </w:tcPr>
          <w:p w14:paraId="47C1278A" w14:textId="77777777" w:rsidR="00125EC5" w:rsidRDefault="00F35505">
            <w:r>
              <w:rPr>
                <w:sz w:val="16"/>
              </w:rPr>
              <w:t>long to very long</w:t>
            </w:r>
          </w:p>
        </w:tc>
        <w:tc>
          <w:tcPr>
            <w:tcW w:w="1750" w:type="pct"/>
            <w:gridSpan w:val="2"/>
            <w:tcBorders>
              <w:top w:val="nil"/>
              <w:left w:val="nil"/>
              <w:bottom w:val="nil"/>
              <w:right w:val="nil"/>
            </w:tcBorders>
          </w:tcPr>
          <w:p w14:paraId="5816C361" w14:textId="77777777" w:rsidR="00125EC5" w:rsidRDefault="00125EC5"/>
        </w:tc>
        <w:tc>
          <w:tcPr>
            <w:tcW w:w="500" w:type="pct"/>
            <w:tcBorders>
              <w:top w:val="nil"/>
              <w:left w:val="nil"/>
              <w:bottom w:val="nil"/>
            </w:tcBorders>
          </w:tcPr>
          <w:p w14:paraId="7C524FCE" w14:textId="77777777" w:rsidR="00125EC5" w:rsidRDefault="00F35505">
            <w:r>
              <w:rPr>
                <w:sz w:val="16"/>
              </w:rPr>
              <w:t>8   [  ]</w:t>
            </w:r>
          </w:p>
        </w:tc>
      </w:tr>
      <w:tr w:rsidR="00125EC5" w14:paraId="2C3CF132" w14:textId="77777777">
        <w:trPr>
          <w:trHeight w:val="300"/>
        </w:trPr>
        <w:tc>
          <w:tcPr>
            <w:tcW w:w="400" w:type="pct"/>
            <w:tcBorders>
              <w:top w:val="nil"/>
              <w:bottom w:val="nil"/>
              <w:right w:val="nil"/>
            </w:tcBorders>
          </w:tcPr>
          <w:p w14:paraId="4BF4DEDE" w14:textId="77777777" w:rsidR="00125EC5" w:rsidRDefault="00125EC5"/>
        </w:tc>
        <w:tc>
          <w:tcPr>
            <w:tcW w:w="2350" w:type="pct"/>
            <w:gridSpan w:val="2"/>
            <w:tcBorders>
              <w:top w:val="nil"/>
              <w:left w:val="nil"/>
              <w:bottom w:val="nil"/>
              <w:right w:val="nil"/>
            </w:tcBorders>
          </w:tcPr>
          <w:p w14:paraId="0C16D8DF" w14:textId="77777777" w:rsidR="00125EC5" w:rsidRDefault="00F35505">
            <w:r>
              <w:rPr>
                <w:sz w:val="16"/>
              </w:rPr>
              <w:t>very long</w:t>
            </w:r>
          </w:p>
        </w:tc>
        <w:tc>
          <w:tcPr>
            <w:tcW w:w="1750" w:type="pct"/>
            <w:gridSpan w:val="2"/>
            <w:tcBorders>
              <w:top w:val="nil"/>
              <w:left w:val="nil"/>
              <w:bottom w:val="nil"/>
              <w:right w:val="nil"/>
            </w:tcBorders>
          </w:tcPr>
          <w:p w14:paraId="638A9DE7" w14:textId="77777777" w:rsidR="00125EC5" w:rsidRDefault="00125EC5"/>
        </w:tc>
        <w:tc>
          <w:tcPr>
            <w:tcW w:w="500" w:type="pct"/>
            <w:tcBorders>
              <w:top w:val="nil"/>
              <w:left w:val="nil"/>
              <w:bottom w:val="nil"/>
            </w:tcBorders>
          </w:tcPr>
          <w:p w14:paraId="57D89E47" w14:textId="77777777" w:rsidR="00125EC5" w:rsidRDefault="00F35505">
            <w:r>
              <w:rPr>
                <w:sz w:val="16"/>
              </w:rPr>
              <w:t>9   [  ]</w:t>
            </w:r>
          </w:p>
        </w:tc>
      </w:tr>
      <w:tr w:rsidR="00125EC5" w14:paraId="45D528EA" w14:textId="77777777">
        <w:trPr>
          <w:trHeight w:val="500"/>
        </w:trPr>
        <w:tc>
          <w:tcPr>
            <w:tcW w:w="400" w:type="pct"/>
            <w:tcBorders>
              <w:top w:val="nil"/>
              <w:bottom w:val="nil"/>
              <w:right w:val="nil"/>
            </w:tcBorders>
          </w:tcPr>
          <w:p w14:paraId="38FDD81E" w14:textId="77777777" w:rsidR="00125EC5" w:rsidRDefault="00F35505">
            <w:r>
              <w:rPr>
                <w:b/>
                <w:sz w:val="16"/>
              </w:rPr>
              <w:t>5.6</w:t>
            </w:r>
          </w:p>
          <w:p w14:paraId="7D58BF47" w14:textId="77777777" w:rsidR="00125EC5" w:rsidRDefault="00F35505">
            <w:r>
              <w:rPr>
                <w:b/>
                <w:sz w:val="16"/>
              </w:rPr>
              <w:t>(30)</w:t>
            </w:r>
          </w:p>
        </w:tc>
        <w:tc>
          <w:tcPr>
            <w:tcW w:w="2350" w:type="pct"/>
            <w:gridSpan w:val="2"/>
            <w:tcBorders>
              <w:top w:val="nil"/>
              <w:left w:val="nil"/>
              <w:bottom w:val="nil"/>
              <w:right w:val="nil"/>
            </w:tcBorders>
          </w:tcPr>
          <w:p w14:paraId="50AEF277" w14:textId="77777777" w:rsidR="00125EC5" w:rsidRDefault="00F35505">
            <w:pPr>
              <w:spacing w:beforeAutospacing="1" w:afterAutospacing="1"/>
              <w:divId w:val="1"/>
              <w:rPr>
                <w:b/>
                <w:sz w:val="16"/>
              </w:rPr>
            </w:pPr>
            <w:r>
              <w:rPr>
                <w:b/>
                <w:sz w:val="16"/>
              </w:rPr>
              <w:t>Fruit: weight</w:t>
            </w:r>
          </w:p>
        </w:tc>
        <w:tc>
          <w:tcPr>
            <w:tcW w:w="1750" w:type="pct"/>
            <w:gridSpan w:val="2"/>
            <w:tcBorders>
              <w:top w:val="nil"/>
              <w:left w:val="nil"/>
              <w:bottom w:val="nil"/>
              <w:right w:val="nil"/>
            </w:tcBorders>
          </w:tcPr>
          <w:p w14:paraId="629899D1" w14:textId="77777777" w:rsidR="00125EC5" w:rsidRDefault="00125EC5"/>
        </w:tc>
        <w:tc>
          <w:tcPr>
            <w:tcW w:w="500" w:type="pct"/>
            <w:tcBorders>
              <w:top w:val="nil"/>
              <w:left w:val="nil"/>
              <w:bottom w:val="nil"/>
            </w:tcBorders>
          </w:tcPr>
          <w:p w14:paraId="1351D7EC" w14:textId="77777777" w:rsidR="00125EC5" w:rsidRDefault="00125EC5"/>
        </w:tc>
      </w:tr>
      <w:tr w:rsidR="00125EC5" w14:paraId="614E0B1D" w14:textId="77777777">
        <w:trPr>
          <w:trHeight w:val="300"/>
        </w:trPr>
        <w:tc>
          <w:tcPr>
            <w:tcW w:w="400" w:type="pct"/>
            <w:tcBorders>
              <w:top w:val="nil"/>
              <w:bottom w:val="nil"/>
              <w:right w:val="nil"/>
            </w:tcBorders>
          </w:tcPr>
          <w:p w14:paraId="1D8F6AFB" w14:textId="77777777" w:rsidR="00125EC5" w:rsidRDefault="00125EC5"/>
        </w:tc>
        <w:tc>
          <w:tcPr>
            <w:tcW w:w="2350" w:type="pct"/>
            <w:gridSpan w:val="2"/>
            <w:tcBorders>
              <w:top w:val="nil"/>
              <w:left w:val="nil"/>
              <w:bottom w:val="nil"/>
              <w:right w:val="nil"/>
            </w:tcBorders>
          </w:tcPr>
          <w:p w14:paraId="2207EE16" w14:textId="77777777" w:rsidR="00125EC5" w:rsidRDefault="00F35505">
            <w:r>
              <w:rPr>
                <w:sz w:val="16"/>
              </w:rPr>
              <w:t>very low</w:t>
            </w:r>
          </w:p>
        </w:tc>
        <w:tc>
          <w:tcPr>
            <w:tcW w:w="1750" w:type="pct"/>
            <w:gridSpan w:val="2"/>
            <w:tcBorders>
              <w:top w:val="nil"/>
              <w:left w:val="nil"/>
              <w:bottom w:val="nil"/>
              <w:right w:val="nil"/>
            </w:tcBorders>
          </w:tcPr>
          <w:p w14:paraId="25457FBC" w14:textId="77777777" w:rsidR="00125EC5" w:rsidRDefault="00125EC5"/>
        </w:tc>
        <w:tc>
          <w:tcPr>
            <w:tcW w:w="500" w:type="pct"/>
            <w:tcBorders>
              <w:top w:val="nil"/>
              <w:left w:val="nil"/>
              <w:bottom w:val="nil"/>
            </w:tcBorders>
          </w:tcPr>
          <w:p w14:paraId="76421C8C" w14:textId="77777777" w:rsidR="00125EC5" w:rsidRDefault="00F35505">
            <w:r>
              <w:rPr>
                <w:sz w:val="16"/>
              </w:rPr>
              <w:t>1   [  ]</w:t>
            </w:r>
          </w:p>
        </w:tc>
      </w:tr>
      <w:tr w:rsidR="00125EC5" w14:paraId="04881175" w14:textId="77777777">
        <w:trPr>
          <w:trHeight w:val="300"/>
        </w:trPr>
        <w:tc>
          <w:tcPr>
            <w:tcW w:w="400" w:type="pct"/>
            <w:tcBorders>
              <w:top w:val="nil"/>
              <w:bottom w:val="nil"/>
              <w:right w:val="nil"/>
            </w:tcBorders>
          </w:tcPr>
          <w:p w14:paraId="0A0D32E0" w14:textId="77777777" w:rsidR="00125EC5" w:rsidRDefault="00125EC5"/>
        </w:tc>
        <w:tc>
          <w:tcPr>
            <w:tcW w:w="2350" w:type="pct"/>
            <w:gridSpan w:val="2"/>
            <w:tcBorders>
              <w:top w:val="nil"/>
              <w:left w:val="nil"/>
              <w:bottom w:val="nil"/>
              <w:right w:val="nil"/>
            </w:tcBorders>
          </w:tcPr>
          <w:p w14:paraId="37657EF6" w14:textId="77777777" w:rsidR="00125EC5" w:rsidRDefault="00F35505">
            <w:r>
              <w:rPr>
                <w:sz w:val="16"/>
              </w:rPr>
              <w:t>very low to low</w:t>
            </w:r>
          </w:p>
        </w:tc>
        <w:tc>
          <w:tcPr>
            <w:tcW w:w="1750" w:type="pct"/>
            <w:gridSpan w:val="2"/>
            <w:tcBorders>
              <w:top w:val="nil"/>
              <w:left w:val="nil"/>
              <w:bottom w:val="nil"/>
              <w:right w:val="nil"/>
            </w:tcBorders>
          </w:tcPr>
          <w:p w14:paraId="4BC47710" w14:textId="77777777" w:rsidR="00125EC5" w:rsidRDefault="00125EC5"/>
        </w:tc>
        <w:tc>
          <w:tcPr>
            <w:tcW w:w="500" w:type="pct"/>
            <w:tcBorders>
              <w:top w:val="nil"/>
              <w:left w:val="nil"/>
              <w:bottom w:val="nil"/>
            </w:tcBorders>
          </w:tcPr>
          <w:p w14:paraId="4B187688" w14:textId="77777777" w:rsidR="00125EC5" w:rsidRDefault="00F35505">
            <w:r>
              <w:rPr>
                <w:sz w:val="16"/>
              </w:rPr>
              <w:t>2   [  ]</w:t>
            </w:r>
          </w:p>
        </w:tc>
      </w:tr>
      <w:tr w:rsidR="00125EC5" w14:paraId="2E72D3F3" w14:textId="77777777">
        <w:trPr>
          <w:trHeight w:val="300"/>
        </w:trPr>
        <w:tc>
          <w:tcPr>
            <w:tcW w:w="400" w:type="pct"/>
            <w:tcBorders>
              <w:top w:val="nil"/>
              <w:bottom w:val="nil"/>
              <w:right w:val="nil"/>
            </w:tcBorders>
          </w:tcPr>
          <w:p w14:paraId="73126501" w14:textId="77777777" w:rsidR="00125EC5" w:rsidRDefault="00125EC5"/>
        </w:tc>
        <w:tc>
          <w:tcPr>
            <w:tcW w:w="2350" w:type="pct"/>
            <w:gridSpan w:val="2"/>
            <w:tcBorders>
              <w:top w:val="nil"/>
              <w:left w:val="nil"/>
              <w:bottom w:val="nil"/>
              <w:right w:val="nil"/>
            </w:tcBorders>
          </w:tcPr>
          <w:p w14:paraId="23B9DDB6" w14:textId="77777777" w:rsidR="00125EC5" w:rsidRDefault="00F35505">
            <w:r>
              <w:rPr>
                <w:sz w:val="16"/>
              </w:rPr>
              <w:t>low</w:t>
            </w:r>
          </w:p>
        </w:tc>
        <w:tc>
          <w:tcPr>
            <w:tcW w:w="1750" w:type="pct"/>
            <w:gridSpan w:val="2"/>
            <w:tcBorders>
              <w:top w:val="nil"/>
              <w:left w:val="nil"/>
              <w:bottom w:val="nil"/>
              <w:right w:val="nil"/>
            </w:tcBorders>
          </w:tcPr>
          <w:p w14:paraId="2C7B5CD2" w14:textId="77777777" w:rsidR="00125EC5" w:rsidRDefault="00F35505">
            <w:r>
              <w:rPr>
                <w:sz w:val="16"/>
              </w:rPr>
              <w:t>Shinsui</w:t>
            </w:r>
          </w:p>
        </w:tc>
        <w:tc>
          <w:tcPr>
            <w:tcW w:w="500" w:type="pct"/>
            <w:tcBorders>
              <w:top w:val="nil"/>
              <w:left w:val="nil"/>
              <w:bottom w:val="nil"/>
            </w:tcBorders>
          </w:tcPr>
          <w:p w14:paraId="13A4A5A1" w14:textId="77777777" w:rsidR="00125EC5" w:rsidRDefault="00F35505">
            <w:r>
              <w:rPr>
                <w:sz w:val="16"/>
              </w:rPr>
              <w:t>3   [  ]</w:t>
            </w:r>
          </w:p>
        </w:tc>
      </w:tr>
      <w:tr w:rsidR="00125EC5" w14:paraId="4D07F6F6" w14:textId="77777777">
        <w:trPr>
          <w:trHeight w:val="300"/>
        </w:trPr>
        <w:tc>
          <w:tcPr>
            <w:tcW w:w="400" w:type="pct"/>
            <w:tcBorders>
              <w:top w:val="nil"/>
              <w:bottom w:val="nil"/>
              <w:right w:val="nil"/>
            </w:tcBorders>
          </w:tcPr>
          <w:p w14:paraId="0639EF8A" w14:textId="77777777" w:rsidR="00125EC5" w:rsidRDefault="00125EC5"/>
        </w:tc>
        <w:tc>
          <w:tcPr>
            <w:tcW w:w="2350" w:type="pct"/>
            <w:gridSpan w:val="2"/>
            <w:tcBorders>
              <w:top w:val="nil"/>
              <w:left w:val="nil"/>
              <w:bottom w:val="nil"/>
              <w:right w:val="nil"/>
            </w:tcBorders>
          </w:tcPr>
          <w:p w14:paraId="77A747F0" w14:textId="77777777" w:rsidR="00125EC5" w:rsidRDefault="00F35505">
            <w:r>
              <w:rPr>
                <w:sz w:val="16"/>
              </w:rPr>
              <w:t>low to medium</w:t>
            </w:r>
          </w:p>
        </w:tc>
        <w:tc>
          <w:tcPr>
            <w:tcW w:w="1750" w:type="pct"/>
            <w:gridSpan w:val="2"/>
            <w:tcBorders>
              <w:top w:val="nil"/>
              <w:left w:val="nil"/>
              <w:bottom w:val="nil"/>
              <w:right w:val="nil"/>
            </w:tcBorders>
          </w:tcPr>
          <w:p w14:paraId="677FB4FA" w14:textId="77777777" w:rsidR="00125EC5" w:rsidRDefault="00125EC5"/>
        </w:tc>
        <w:tc>
          <w:tcPr>
            <w:tcW w:w="500" w:type="pct"/>
            <w:tcBorders>
              <w:top w:val="nil"/>
              <w:left w:val="nil"/>
              <w:bottom w:val="nil"/>
            </w:tcBorders>
          </w:tcPr>
          <w:p w14:paraId="294EBF27" w14:textId="77777777" w:rsidR="00125EC5" w:rsidRDefault="00F35505">
            <w:r>
              <w:rPr>
                <w:sz w:val="16"/>
              </w:rPr>
              <w:t>4   [  ]</w:t>
            </w:r>
          </w:p>
        </w:tc>
      </w:tr>
      <w:tr w:rsidR="00125EC5" w14:paraId="7E72125F" w14:textId="77777777">
        <w:trPr>
          <w:trHeight w:val="300"/>
        </w:trPr>
        <w:tc>
          <w:tcPr>
            <w:tcW w:w="400" w:type="pct"/>
            <w:tcBorders>
              <w:top w:val="nil"/>
              <w:bottom w:val="nil"/>
              <w:right w:val="nil"/>
            </w:tcBorders>
          </w:tcPr>
          <w:p w14:paraId="459A1342" w14:textId="77777777" w:rsidR="00125EC5" w:rsidRDefault="00125EC5"/>
        </w:tc>
        <w:tc>
          <w:tcPr>
            <w:tcW w:w="2350" w:type="pct"/>
            <w:gridSpan w:val="2"/>
            <w:tcBorders>
              <w:top w:val="nil"/>
              <w:left w:val="nil"/>
              <w:bottom w:val="nil"/>
              <w:right w:val="nil"/>
            </w:tcBorders>
          </w:tcPr>
          <w:p w14:paraId="42E1A74A" w14:textId="77777777" w:rsidR="00125EC5" w:rsidRDefault="00F35505">
            <w:r>
              <w:rPr>
                <w:sz w:val="16"/>
              </w:rPr>
              <w:t>medium</w:t>
            </w:r>
          </w:p>
        </w:tc>
        <w:tc>
          <w:tcPr>
            <w:tcW w:w="1750" w:type="pct"/>
            <w:gridSpan w:val="2"/>
            <w:tcBorders>
              <w:top w:val="nil"/>
              <w:left w:val="nil"/>
              <w:bottom w:val="nil"/>
              <w:right w:val="nil"/>
            </w:tcBorders>
          </w:tcPr>
          <w:p w14:paraId="65DB9354" w14:textId="77777777" w:rsidR="00125EC5" w:rsidRDefault="00F35505">
            <w:r>
              <w:rPr>
                <w:sz w:val="16"/>
              </w:rPr>
              <w:t>Chojuro, Gold Nijisseiki, Kosui</w:t>
            </w:r>
          </w:p>
        </w:tc>
        <w:tc>
          <w:tcPr>
            <w:tcW w:w="500" w:type="pct"/>
            <w:tcBorders>
              <w:top w:val="nil"/>
              <w:left w:val="nil"/>
              <w:bottom w:val="nil"/>
            </w:tcBorders>
          </w:tcPr>
          <w:p w14:paraId="33AFE85D" w14:textId="77777777" w:rsidR="00125EC5" w:rsidRDefault="00F35505">
            <w:r>
              <w:rPr>
                <w:sz w:val="16"/>
              </w:rPr>
              <w:t>5   [  ]</w:t>
            </w:r>
          </w:p>
        </w:tc>
      </w:tr>
      <w:tr w:rsidR="00125EC5" w14:paraId="0EECCD17" w14:textId="77777777">
        <w:trPr>
          <w:trHeight w:val="300"/>
        </w:trPr>
        <w:tc>
          <w:tcPr>
            <w:tcW w:w="400" w:type="pct"/>
            <w:tcBorders>
              <w:top w:val="nil"/>
              <w:bottom w:val="nil"/>
              <w:right w:val="nil"/>
            </w:tcBorders>
          </w:tcPr>
          <w:p w14:paraId="7937B780" w14:textId="77777777" w:rsidR="00125EC5" w:rsidRDefault="00125EC5"/>
        </w:tc>
        <w:tc>
          <w:tcPr>
            <w:tcW w:w="2350" w:type="pct"/>
            <w:gridSpan w:val="2"/>
            <w:tcBorders>
              <w:top w:val="nil"/>
              <w:left w:val="nil"/>
              <w:bottom w:val="nil"/>
              <w:right w:val="nil"/>
            </w:tcBorders>
          </w:tcPr>
          <w:p w14:paraId="6987A667" w14:textId="77777777" w:rsidR="00125EC5" w:rsidRDefault="00F35505">
            <w:r>
              <w:rPr>
                <w:sz w:val="16"/>
              </w:rPr>
              <w:t>medium to high</w:t>
            </w:r>
          </w:p>
        </w:tc>
        <w:tc>
          <w:tcPr>
            <w:tcW w:w="1750" w:type="pct"/>
            <w:gridSpan w:val="2"/>
            <w:tcBorders>
              <w:top w:val="nil"/>
              <w:left w:val="nil"/>
              <w:bottom w:val="nil"/>
              <w:right w:val="nil"/>
            </w:tcBorders>
          </w:tcPr>
          <w:p w14:paraId="1407B5D5" w14:textId="77777777" w:rsidR="00125EC5" w:rsidRDefault="00125EC5"/>
        </w:tc>
        <w:tc>
          <w:tcPr>
            <w:tcW w:w="500" w:type="pct"/>
            <w:tcBorders>
              <w:top w:val="nil"/>
              <w:left w:val="nil"/>
              <w:bottom w:val="nil"/>
            </w:tcBorders>
          </w:tcPr>
          <w:p w14:paraId="06D75BE3" w14:textId="77777777" w:rsidR="00125EC5" w:rsidRDefault="00F35505">
            <w:r>
              <w:rPr>
                <w:sz w:val="16"/>
              </w:rPr>
              <w:t>6   [  ]</w:t>
            </w:r>
          </w:p>
        </w:tc>
      </w:tr>
      <w:tr w:rsidR="00125EC5" w14:paraId="2A388C86" w14:textId="77777777">
        <w:trPr>
          <w:trHeight w:val="300"/>
        </w:trPr>
        <w:tc>
          <w:tcPr>
            <w:tcW w:w="400" w:type="pct"/>
            <w:tcBorders>
              <w:top w:val="nil"/>
              <w:bottom w:val="nil"/>
              <w:right w:val="nil"/>
            </w:tcBorders>
          </w:tcPr>
          <w:p w14:paraId="2D84929F" w14:textId="77777777" w:rsidR="00125EC5" w:rsidRDefault="00125EC5"/>
        </w:tc>
        <w:tc>
          <w:tcPr>
            <w:tcW w:w="2350" w:type="pct"/>
            <w:gridSpan w:val="2"/>
            <w:tcBorders>
              <w:top w:val="nil"/>
              <w:left w:val="nil"/>
              <w:bottom w:val="nil"/>
              <w:right w:val="nil"/>
            </w:tcBorders>
          </w:tcPr>
          <w:p w14:paraId="51F99821" w14:textId="77777777" w:rsidR="00125EC5" w:rsidRDefault="00F35505">
            <w:r>
              <w:rPr>
                <w:sz w:val="16"/>
              </w:rPr>
              <w:t>high</w:t>
            </w:r>
          </w:p>
        </w:tc>
        <w:tc>
          <w:tcPr>
            <w:tcW w:w="1750" w:type="pct"/>
            <w:gridSpan w:val="2"/>
            <w:tcBorders>
              <w:top w:val="nil"/>
              <w:left w:val="nil"/>
              <w:bottom w:val="nil"/>
              <w:right w:val="nil"/>
            </w:tcBorders>
          </w:tcPr>
          <w:p w14:paraId="6F4E16EE" w14:textId="77777777" w:rsidR="00125EC5" w:rsidRDefault="00F35505">
            <w:r>
              <w:rPr>
                <w:sz w:val="16"/>
              </w:rPr>
              <w:t>Hosui, Shinko</w:t>
            </w:r>
          </w:p>
        </w:tc>
        <w:tc>
          <w:tcPr>
            <w:tcW w:w="500" w:type="pct"/>
            <w:tcBorders>
              <w:top w:val="nil"/>
              <w:left w:val="nil"/>
              <w:bottom w:val="nil"/>
            </w:tcBorders>
          </w:tcPr>
          <w:p w14:paraId="21D2ACB6" w14:textId="77777777" w:rsidR="00125EC5" w:rsidRDefault="00F35505">
            <w:r>
              <w:rPr>
                <w:sz w:val="16"/>
              </w:rPr>
              <w:t>7   [  ]</w:t>
            </w:r>
          </w:p>
        </w:tc>
      </w:tr>
      <w:tr w:rsidR="00125EC5" w14:paraId="79886C17" w14:textId="77777777">
        <w:trPr>
          <w:trHeight w:val="300"/>
        </w:trPr>
        <w:tc>
          <w:tcPr>
            <w:tcW w:w="400" w:type="pct"/>
            <w:tcBorders>
              <w:top w:val="nil"/>
              <w:bottom w:val="nil"/>
              <w:right w:val="nil"/>
            </w:tcBorders>
          </w:tcPr>
          <w:p w14:paraId="5673B251" w14:textId="77777777" w:rsidR="00125EC5" w:rsidRDefault="00125EC5"/>
        </w:tc>
        <w:tc>
          <w:tcPr>
            <w:tcW w:w="2350" w:type="pct"/>
            <w:gridSpan w:val="2"/>
            <w:tcBorders>
              <w:top w:val="nil"/>
              <w:left w:val="nil"/>
              <w:bottom w:val="nil"/>
              <w:right w:val="nil"/>
            </w:tcBorders>
          </w:tcPr>
          <w:p w14:paraId="2F8CABC3" w14:textId="77777777" w:rsidR="00125EC5" w:rsidRDefault="00F35505">
            <w:r>
              <w:rPr>
                <w:sz w:val="16"/>
              </w:rPr>
              <w:t>high to very high</w:t>
            </w:r>
          </w:p>
        </w:tc>
        <w:tc>
          <w:tcPr>
            <w:tcW w:w="1750" w:type="pct"/>
            <w:gridSpan w:val="2"/>
            <w:tcBorders>
              <w:top w:val="nil"/>
              <w:left w:val="nil"/>
              <w:bottom w:val="nil"/>
              <w:right w:val="nil"/>
            </w:tcBorders>
          </w:tcPr>
          <w:p w14:paraId="42A6259E" w14:textId="77777777" w:rsidR="00125EC5" w:rsidRDefault="00F35505">
            <w:r>
              <w:rPr>
                <w:sz w:val="16"/>
              </w:rPr>
              <w:t>Niitaka</w:t>
            </w:r>
          </w:p>
        </w:tc>
        <w:tc>
          <w:tcPr>
            <w:tcW w:w="500" w:type="pct"/>
            <w:tcBorders>
              <w:top w:val="nil"/>
              <w:left w:val="nil"/>
              <w:bottom w:val="nil"/>
            </w:tcBorders>
          </w:tcPr>
          <w:p w14:paraId="7AFDE6B3" w14:textId="77777777" w:rsidR="00125EC5" w:rsidRDefault="00F35505">
            <w:r>
              <w:rPr>
                <w:sz w:val="16"/>
              </w:rPr>
              <w:t>8   [  ]</w:t>
            </w:r>
          </w:p>
        </w:tc>
      </w:tr>
      <w:tr w:rsidR="00125EC5" w14:paraId="2010BE6A" w14:textId="77777777">
        <w:trPr>
          <w:trHeight w:val="300"/>
        </w:trPr>
        <w:tc>
          <w:tcPr>
            <w:tcW w:w="400" w:type="pct"/>
            <w:tcBorders>
              <w:top w:val="nil"/>
              <w:bottom w:val="nil"/>
              <w:right w:val="nil"/>
            </w:tcBorders>
          </w:tcPr>
          <w:p w14:paraId="01A7B35B" w14:textId="77777777" w:rsidR="00125EC5" w:rsidRDefault="00125EC5"/>
        </w:tc>
        <w:tc>
          <w:tcPr>
            <w:tcW w:w="2350" w:type="pct"/>
            <w:gridSpan w:val="2"/>
            <w:tcBorders>
              <w:top w:val="nil"/>
              <w:left w:val="nil"/>
              <w:bottom w:val="nil"/>
              <w:right w:val="nil"/>
            </w:tcBorders>
          </w:tcPr>
          <w:p w14:paraId="19986D6C" w14:textId="77777777" w:rsidR="00125EC5" w:rsidRDefault="00F35505">
            <w:r>
              <w:rPr>
                <w:sz w:val="16"/>
              </w:rPr>
              <w:t>very high</w:t>
            </w:r>
          </w:p>
        </w:tc>
        <w:tc>
          <w:tcPr>
            <w:tcW w:w="1750" w:type="pct"/>
            <w:gridSpan w:val="2"/>
            <w:tcBorders>
              <w:top w:val="nil"/>
              <w:left w:val="nil"/>
              <w:bottom w:val="nil"/>
              <w:right w:val="nil"/>
            </w:tcBorders>
          </w:tcPr>
          <w:p w14:paraId="07AA8707" w14:textId="77777777" w:rsidR="00125EC5" w:rsidRDefault="00F35505">
            <w:r>
              <w:rPr>
                <w:sz w:val="16"/>
              </w:rPr>
              <w:t>Atago</w:t>
            </w:r>
          </w:p>
        </w:tc>
        <w:tc>
          <w:tcPr>
            <w:tcW w:w="500" w:type="pct"/>
            <w:tcBorders>
              <w:top w:val="nil"/>
              <w:left w:val="nil"/>
              <w:bottom w:val="nil"/>
            </w:tcBorders>
          </w:tcPr>
          <w:p w14:paraId="340ADEC3" w14:textId="77777777" w:rsidR="00125EC5" w:rsidRDefault="00F35505">
            <w:r>
              <w:rPr>
                <w:sz w:val="16"/>
              </w:rPr>
              <w:t>9   [  ]</w:t>
            </w:r>
          </w:p>
        </w:tc>
      </w:tr>
      <w:tr w:rsidR="00125EC5" w14:paraId="608288BB" w14:textId="77777777">
        <w:trPr>
          <w:trHeight w:val="500"/>
        </w:trPr>
        <w:tc>
          <w:tcPr>
            <w:tcW w:w="400" w:type="pct"/>
            <w:tcBorders>
              <w:top w:val="nil"/>
              <w:bottom w:val="nil"/>
              <w:right w:val="nil"/>
            </w:tcBorders>
          </w:tcPr>
          <w:p w14:paraId="3D65A2FD" w14:textId="77777777" w:rsidR="00125EC5" w:rsidRDefault="00F35505">
            <w:r>
              <w:rPr>
                <w:b/>
                <w:sz w:val="16"/>
              </w:rPr>
              <w:t>5.7</w:t>
            </w:r>
          </w:p>
          <w:p w14:paraId="7F2AA820" w14:textId="77777777" w:rsidR="00125EC5" w:rsidRDefault="00F35505">
            <w:r>
              <w:rPr>
                <w:b/>
                <w:sz w:val="16"/>
              </w:rPr>
              <w:t>(34)</w:t>
            </w:r>
          </w:p>
        </w:tc>
        <w:tc>
          <w:tcPr>
            <w:tcW w:w="2350" w:type="pct"/>
            <w:gridSpan w:val="2"/>
            <w:tcBorders>
              <w:top w:val="nil"/>
              <w:left w:val="nil"/>
              <w:bottom w:val="nil"/>
              <w:right w:val="nil"/>
            </w:tcBorders>
          </w:tcPr>
          <w:p w14:paraId="2280BE7A" w14:textId="77777777" w:rsidR="00125EC5" w:rsidRDefault="00F35505">
            <w:pPr>
              <w:spacing w:beforeAutospacing="1" w:afterAutospacing="1"/>
              <w:divId w:val="1"/>
              <w:rPr>
                <w:b/>
                <w:sz w:val="16"/>
              </w:rPr>
            </w:pPr>
            <w:r>
              <w:rPr>
                <w:b/>
                <w:sz w:val="16"/>
              </w:rPr>
              <w:t>Fruit: shape in lateral view</w:t>
            </w:r>
          </w:p>
        </w:tc>
        <w:tc>
          <w:tcPr>
            <w:tcW w:w="1750" w:type="pct"/>
            <w:gridSpan w:val="2"/>
            <w:tcBorders>
              <w:top w:val="nil"/>
              <w:left w:val="nil"/>
              <w:bottom w:val="nil"/>
              <w:right w:val="nil"/>
            </w:tcBorders>
          </w:tcPr>
          <w:p w14:paraId="401802B2" w14:textId="77777777" w:rsidR="00125EC5" w:rsidRDefault="00125EC5"/>
        </w:tc>
        <w:tc>
          <w:tcPr>
            <w:tcW w:w="500" w:type="pct"/>
            <w:tcBorders>
              <w:top w:val="nil"/>
              <w:left w:val="nil"/>
              <w:bottom w:val="nil"/>
            </w:tcBorders>
          </w:tcPr>
          <w:p w14:paraId="742C3F3A" w14:textId="77777777" w:rsidR="00125EC5" w:rsidRDefault="00125EC5"/>
        </w:tc>
      </w:tr>
      <w:tr w:rsidR="00125EC5" w14:paraId="21D33997" w14:textId="77777777">
        <w:trPr>
          <w:trHeight w:val="300"/>
        </w:trPr>
        <w:tc>
          <w:tcPr>
            <w:tcW w:w="400" w:type="pct"/>
            <w:tcBorders>
              <w:top w:val="nil"/>
              <w:bottom w:val="nil"/>
              <w:right w:val="nil"/>
            </w:tcBorders>
          </w:tcPr>
          <w:p w14:paraId="0AC46719" w14:textId="77777777" w:rsidR="00125EC5" w:rsidRDefault="00125EC5"/>
        </w:tc>
        <w:tc>
          <w:tcPr>
            <w:tcW w:w="2350" w:type="pct"/>
            <w:gridSpan w:val="2"/>
            <w:tcBorders>
              <w:top w:val="nil"/>
              <w:left w:val="nil"/>
              <w:bottom w:val="nil"/>
              <w:right w:val="nil"/>
            </w:tcBorders>
          </w:tcPr>
          <w:p w14:paraId="2BB3D28B" w14:textId="77777777" w:rsidR="00125EC5" w:rsidRDefault="00F35505">
            <w:r>
              <w:rPr>
                <w:sz w:val="16"/>
              </w:rPr>
              <w:t>ovate</w:t>
            </w:r>
          </w:p>
        </w:tc>
        <w:tc>
          <w:tcPr>
            <w:tcW w:w="1750" w:type="pct"/>
            <w:gridSpan w:val="2"/>
            <w:tcBorders>
              <w:top w:val="nil"/>
              <w:left w:val="nil"/>
              <w:bottom w:val="nil"/>
              <w:right w:val="nil"/>
            </w:tcBorders>
          </w:tcPr>
          <w:p w14:paraId="2CA0FBA2" w14:textId="77777777" w:rsidR="00125EC5" w:rsidRDefault="00125EC5"/>
        </w:tc>
        <w:tc>
          <w:tcPr>
            <w:tcW w:w="500" w:type="pct"/>
            <w:tcBorders>
              <w:top w:val="nil"/>
              <w:left w:val="nil"/>
              <w:bottom w:val="nil"/>
            </w:tcBorders>
          </w:tcPr>
          <w:p w14:paraId="36E24739" w14:textId="77777777" w:rsidR="00125EC5" w:rsidRDefault="00F35505">
            <w:r>
              <w:rPr>
                <w:sz w:val="16"/>
              </w:rPr>
              <w:t>1   [  ]</w:t>
            </w:r>
          </w:p>
        </w:tc>
      </w:tr>
      <w:tr w:rsidR="00125EC5" w14:paraId="0778CF28" w14:textId="77777777">
        <w:trPr>
          <w:trHeight w:val="300"/>
        </w:trPr>
        <w:tc>
          <w:tcPr>
            <w:tcW w:w="400" w:type="pct"/>
            <w:tcBorders>
              <w:top w:val="nil"/>
              <w:bottom w:val="nil"/>
              <w:right w:val="nil"/>
            </w:tcBorders>
          </w:tcPr>
          <w:p w14:paraId="3F550E34" w14:textId="77777777" w:rsidR="00125EC5" w:rsidRDefault="00125EC5"/>
        </w:tc>
        <w:tc>
          <w:tcPr>
            <w:tcW w:w="2350" w:type="pct"/>
            <w:gridSpan w:val="2"/>
            <w:tcBorders>
              <w:top w:val="nil"/>
              <w:left w:val="nil"/>
              <w:bottom w:val="nil"/>
              <w:right w:val="nil"/>
            </w:tcBorders>
          </w:tcPr>
          <w:p w14:paraId="3D0EAB25" w14:textId="77777777" w:rsidR="00125EC5" w:rsidRDefault="00F35505">
            <w:r>
              <w:rPr>
                <w:sz w:val="16"/>
              </w:rPr>
              <w:t>narrow elliptic</w:t>
            </w:r>
          </w:p>
        </w:tc>
        <w:tc>
          <w:tcPr>
            <w:tcW w:w="1750" w:type="pct"/>
            <w:gridSpan w:val="2"/>
            <w:tcBorders>
              <w:top w:val="nil"/>
              <w:left w:val="nil"/>
              <w:bottom w:val="nil"/>
              <w:right w:val="nil"/>
            </w:tcBorders>
          </w:tcPr>
          <w:p w14:paraId="76C88481" w14:textId="77777777" w:rsidR="00125EC5" w:rsidRDefault="00125EC5"/>
        </w:tc>
        <w:tc>
          <w:tcPr>
            <w:tcW w:w="500" w:type="pct"/>
            <w:tcBorders>
              <w:top w:val="nil"/>
              <w:left w:val="nil"/>
              <w:bottom w:val="nil"/>
            </w:tcBorders>
          </w:tcPr>
          <w:p w14:paraId="05902F72" w14:textId="77777777" w:rsidR="00125EC5" w:rsidRDefault="00F35505">
            <w:r>
              <w:rPr>
                <w:sz w:val="16"/>
              </w:rPr>
              <w:t>2   [  ]</w:t>
            </w:r>
          </w:p>
        </w:tc>
      </w:tr>
      <w:tr w:rsidR="00125EC5" w14:paraId="4ECA88FD" w14:textId="77777777">
        <w:trPr>
          <w:trHeight w:val="300"/>
        </w:trPr>
        <w:tc>
          <w:tcPr>
            <w:tcW w:w="400" w:type="pct"/>
            <w:tcBorders>
              <w:top w:val="nil"/>
              <w:bottom w:val="nil"/>
              <w:right w:val="nil"/>
            </w:tcBorders>
          </w:tcPr>
          <w:p w14:paraId="40AFE17C" w14:textId="77777777" w:rsidR="00125EC5" w:rsidRDefault="00125EC5"/>
        </w:tc>
        <w:tc>
          <w:tcPr>
            <w:tcW w:w="2350" w:type="pct"/>
            <w:gridSpan w:val="2"/>
            <w:tcBorders>
              <w:top w:val="nil"/>
              <w:left w:val="nil"/>
              <w:bottom w:val="nil"/>
              <w:right w:val="nil"/>
            </w:tcBorders>
          </w:tcPr>
          <w:p w14:paraId="366A357A" w14:textId="77777777" w:rsidR="00125EC5" w:rsidRDefault="00F35505">
            <w:r>
              <w:rPr>
                <w:sz w:val="16"/>
              </w:rPr>
              <w:t>broad elliptic</w:t>
            </w:r>
          </w:p>
        </w:tc>
        <w:tc>
          <w:tcPr>
            <w:tcW w:w="1750" w:type="pct"/>
            <w:gridSpan w:val="2"/>
            <w:tcBorders>
              <w:top w:val="nil"/>
              <w:left w:val="nil"/>
              <w:bottom w:val="nil"/>
              <w:right w:val="nil"/>
            </w:tcBorders>
          </w:tcPr>
          <w:p w14:paraId="23926496" w14:textId="77777777" w:rsidR="00125EC5" w:rsidRDefault="00F35505">
            <w:r>
              <w:rPr>
                <w:sz w:val="16"/>
              </w:rPr>
              <w:t>Yakumo</w:t>
            </w:r>
          </w:p>
        </w:tc>
        <w:tc>
          <w:tcPr>
            <w:tcW w:w="500" w:type="pct"/>
            <w:tcBorders>
              <w:top w:val="nil"/>
              <w:left w:val="nil"/>
              <w:bottom w:val="nil"/>
            </w:tcBorders>
          </w:tcPr>
          <w:p w14:paraId="42298B1C" w14:textId="77777777" w:rsidR="00125EC5" w:rsidRDefault="00F35505">
            <w:r>
              <w:rPr>
                <w:sz w:val="16"/>
              </w:rPr>
              <w:t>3   [  ]</w:t>
            </w:r>
          </w:p>
        </w:tc>
      </w:tr>
      <w:tr w:rsidR="00125EC5" w14:paraId="2935CC4F" w14:textId="77777777">
        <w:trPr>
          <w:trHeight w:val="300"/>
        </w:trPr>
        <w:tc>
          <w:tcPr>
            <w:tcW w:w="400" w:type="pct"/>
            <w:tcBorders>
              <w:top w:val="nil"/>
              <w:bottom w:val="nil"/>
              <w:right w:val="nil"/>
            </w:tcBorders>
          </w:tcPr>
          <w:p w14:paraId="4AF62741" w14:textId="77777777" w:rsidR="00125EC5" w:rsidRDefault="00125EC5"/>
        </w:tc>
        <w:tc>
          <w:tcPr>
            <w:tcW w:w="2350" w:type="pct"/>
            <w:gridSpan w:val="2"/>
            <w:tcBorders>
              <w:top w:val="nil"/>
              <w:left w:val="nil"/>
              <w:bottom w:val="nil"/>
              <w:right w:val="nil"/>
            </w:tcBorders>
          </w:tcPr>
          <w:p w14:paraId="604CBE2E" w14:textId="77777777" w:rsidR="00125EC5" w:rsidRDefault="00F35505">
            <w:r>
              <w:rPr>
                <w:sz w:val="16"/>
              </w:rPr>
              <w:t>circular</w:t>
            </w:r>
          </w:p>
        </w:tc>
        <w:tc>
          <w:tcPr>
            <w:tcW w:w="1750" w:type="pct"/>
            <w:gridSpan w:val="2"/>
            <w:tcBorders>
              <w:top w:val="nil"/>
              <w:left w:val="nil"/>
              <w:bottom w:val="nil"/>
              <w:right w:val="nil"/>
            </w:tcBorders>
          </w:tcPr>
          <w:p w14:paraId="7B28D52E" w14:textId="77777777" w:rsidR="00125EC5" w:rsidRDefault="00F35505">
            <w:r>
              <w:rPr>
                <w:sz w:val="16"/>
              </w:rPr>
              <w:t>Hosui</w:t>
            </w:r>
          </w:p>
        </w:tc>
        <w:tc>
          <w:tcPr>
            <w:tcW w:w="500" w:type="pct"/>
            <w:tcBorders>
              <w:top w:val="nil"/>
              <w:left w:val="nil"/>
              <w:bottom w:val="nil"/>
            </w:tcBorders>
          </w:tcPr>
          <w:p w14:paraId="68874A2F" w14:textId="77777777" w:rsidR="00125EC5" w:rsidRDefault="00F35505">
            <w:r>
              <w:rPr>
                <w:sz w:val="16"/>
              </w:rPr>
              <w:t>4   [  ]</w:t>
            </w:r>
          </w:p>
        </w:tc>
      </w:tr>
      <w:tr w:rsidR="00125EC5" w14:paraId="7C07C4F9" w14:textId="77777777">
        <w:trPr>
          <w:trHeight w:val="300"/>
        </w:trPr>
        <w:tc>
          <w:tcPr>
            <w:tcW w:w="400" w:type="pct"/>
            <w:tcBorders>
              <w:top w:val="nil"/>
              <w:bottom w:val="nil"/>
              <w:right w:val="nil"/>
            </w:tcBorders>
          </w:tcPr>
          <w:p w14:paraId="0FEBC75F" w14:textId="77777777" w:rsidR="00125EC5" w:rsidRDefault="00125EC5"/>
        </w:tc>
        <w:tc>
          <w:tcPr>
            <w:tcW w:w="2350" w:type="pct"/>
            <w:gridSpan w:val="2"/>
            <w:tcBorders>
              <w:top w:val="nil"/>
              <w:left w:val="nil"/>
              <w:bottom w:val="nil"/>
              <w:right w:val="nil"/>
            </w:tcBorders>
          </w:tcPr>
          <w:p w14:paraId="634C44BA" w14:textId="77777777" w:rsidR="00125EC5" w:rsidRDefault="00F35505">
            <w:r>
              <w:rPr>
                <w:sz w:val="16"/>
              </w:rPr>
              <w:t>oblate</w:t>
            </w:r>
          </w:p>
        </w:tc>
        <w:tc>
          <w:tcPr>
            <w:tcW w:w="1750" w:type="pct"/>
            <w:gridSpan w:val="2"/>
            <w:tcBorders>
              <w:top w:val="nil"/>
              <w:left w:val="nil"/>
              <w:bottom w:val="nil"/>
              <w:right w:val="nil"/>
            </w:tcBorders>
          </w:tcPr>
          <w:p w14:paraId="7FF57CC4" w14:textId="77777777" w:rsidR="00125EC5" w:rsidRDefault="00F35505">
            <w:r>
              <w:rPr>
                <w:sz w:val="16"/>
              </w:rPr>
              <w:t>Shinsui</w:t>
            </w:r>
          </w:p>
        </w:tc>
        <w:tc>
          <w:tcPr>
            <w:tcW w:w="500" w:type="pct"/>
            <w:tcBorders>
              <w:top w:val="nil"/>
              <w:left w:val="nil"/>
              <w:bottom w:val="nil"/>
            </w:tcBorders>
          </w:tcPr>
          <w:p w14:paraId="07C06C4F" w14:textId="77777777" w:rsidR="00125EC5" w:rsidRDefault="00F35505">
            <w:r>
              <w:rPr>
                <w:sz w:val="16"/>
              </w:rPr>
              <w:t>5   [  ]</w:t>
            </w:r>
          </w:p>
        </w:tc>
      </w:tr>
      <w:tr w:rsidR="00125EC5" w14:paraId="05E1EA92" w14:textId="77777777">
        <w:trPr>
          <w:trHeight w:val="300"/>
        </w:trPr>
        <w:tc>
          <w:tcPr>
            <w:tcW w:w="400" w:type="pct"/>
            <w:tcBorders>
              <w:top w:val="nil"/>
              <w:bottom w:val="nil"/>
              <w:right w:val="nil"/>
            </w:tcBorders>
          </w:tcPr>
          <w:p w14:paraId="511C8017" w14:textId="77777777" w:rsidR="00125EC5" w:rsidRDefault="00125EC5"/>
        </w:tc>
        <w:tc>
          <w:tcPr>
            <w:tcW w:w="2350" w:type="pct"/>
            <w:gridSpan w:val="2"/>
            <w:tcBorders>
              <w:top w:val="nil"/>
              <w:left w:val="nil"/>
              <w:bottom w:val="nil"/>
              <w:right w:val="nil"/>
            </w:tcBorders>
          </w:tcPr>
          <w:p w14:paraId="4D6AC11B" w14:textId="77777777" w:rsidR="00125EC5" w:rsidRDefault="00F35505">
            <w:r>
              <w:rPr>
                <w:sz w:val="16"/>
              </w:rPr>
              <w:t>obovate</w:t>
            </w:r>
          </w:p>
        </w:tc>
        <w:tc>
          <w:tcPr>
            <w:tcW w:w="1750" w:type="pct"/>
            <w:gridSpan w:val="2"/>
            <w:tcBorders>
              <w:top w:val="nil"/>
              <w:left w:val="nil"/>
              <w:bottom w:val="nil"/>
              <w:right w:val="nil"/>
            </w:tcBorders>
          </w:tcPr>
          <w:p w14:paraId="137EFEFB" w14:textId="77777777" w:rsidR="00125EC5" w:rsidRDefault="00F35505">
            <w:r>
              <w:rPr>
                <w:sz w:val="16"/>
              </w:rPr>
              <w:t>Yasato</w:t>
            </w:r>
          </w:p>
        </w:tc>
        <w:tc>
          <w:tcPr>
            <w:tcW w:w="500" w:type="pct"/>
            <w:tcBorders>
              <w:top w:val="nil"/>
              <w:left w:val="nil"/>
              <w:bottom w:val="nil"/>
            </w:tcBorders>
          </w:tcPr>
          <w:p w14:paraId="0A089251" w14:textId="77777777" w:rsidR="00125EC5" w:rsidRDefault="00F35505">
            <w:r>
              <w:rPr>
                <w:sz w:val="16"/>
              </w:rPr>
              <w:t>6   [  ]</w:t>
            </w:r>
          </w:p>
        </w:tc>
      </w:tr>
      <w:tr w:rsidR="00125EC5" w14:paraId="302C85CB" w14:textId="77777777">
        <w:trPr>
          <w:trHeight w:val="300"/>
        </w:trPr>
        <w:tc>
          <w:tcPr>
            <w:tcW w:w="400" w:type="pct"/>
            <w:tcBorders>
              <w:top w:val="nil"/>
              <w:bottom w:val="basicThinLines" w:sz="4" w:space="0" w:color="auto"/>
              <w:right w:val="nil"/>
            </w:tcBorders>
          </w:tcPr>
          <w:p w14:paraId="46F09EE8" w14:textId="77777777" w:rsidR="00125EC5" w:rsidRDefault="00125EC5"/>
        </w:tc>
        <w:tc>
          <w:tcPr>
            <w:tcW w:w="2350" w:type="pct"/>
            <w:gridSpan w:val="2"/>
            <w:tcBorders>
              <w:top w:val="nil"/>
              <w:left w:val="nil"/>
              <w:bottom w:val="basicThinLines" w:sz="4" w:space="0" w:color="auto"/>
              <w:right w:val="nil"/>
            </w:tcBorders>
          </w:tcPr>
          <w:p w14:paraId="180D0925" w14:textId="77777777" w:rsidR="00125EC5" w:rsidRDefault="00125EC5"/>
        </w:tc>
        <w:tc>
          <w:tcPr>
            <w:tcW w:w="1750" w:type="pct"/>
            <w:gridSpan w:val="2"/>
            <w:tcBorders>
              <w:top w:val="nil"/>
              <w:left w:val="nil"/>
              <w:bottom w:val="basicThinLines" w:sz="4" w:space="0" w:color="auto"/>
              <w:right w:val="nil"/>
            </w:tcBorders>
          </w:tcPr>
          <w:p w14:paraId="47248245" w14:textId="77777777" w:rsidR="00125EC5" w:rsidRDefault="00125EC5"/>
        </w:tc>
        <w:tc>
          <w:tcPr>
            <w:tcW w:w="500" w:type="pct"/>
            <w:tcBorders>
              <w:top w:val="nil"/>
              <w:left w:val="nil"/>
              <w:bottom w:val="basicThinLines" w:sz="4" w:space="0" w:color="auto"/>
            </w:tcBorders>
          </w:tcPr>
          <w:p w14:paraId="5EA662E3" w14:textId="77777777" w:rsidR="00125EC5" w:rsidRDefault="00125EC5"/>
        </w:tc>
      </w:tr>
    </w:tbl>
    <w:p w14:paraId="371582BB" w14:textId="77777777" w:rsidR="00125EC5" w:rsidRDefault="00125EC5">
      <w:pPr>
        <w:sectPr w:rsidR="00125EC5">
          <w:headerReference w:type="even" r:id="rId100"/>
          <w:headerReference w:type="default" r:id="rId101"/>
          <w:footerReference w:type="even" r:id="rId102"/>
          <w:footerReference w:type="default" r:id="rId103"/>
          <w:headerReference w:type="first" r:id="rId104"/>
          <w:footerReference w:type="first" r:id="rId105"/>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797"/>
        <w:gridCol w:w="2694"/>
        <w:gridCol w:w="1995"/>
        <w:gridCol w:w="998"/>
        <w:gridCol w:w="2494"/>
        <w:gridCol w:w="998"/>
      </w:tblGrid>
      <w:tr w:rsidR="00125EC5" w14:paraId="19CBA861" w14:textId="77777777">
        <w:trPr>
          <w:trHeight w:val="400"/>
        </w:trPr>
        <w:tc>
          <w:tcPr>
            <w:tcW w:w="1750" w:type="pct"/>
            <w:gridSpan w:val="2"/>
            <w:vAlign w:val="bottom"/>
          </w:tcPr>
          <w:p w14:paraId="4F450C6F" w14:textId="77777777" w:rsidR="00125EC5" w:rsidRDefault="00F35505">
            <w:r>
              <w:lastRenderedPageBreak/>
              <w:t>TECHNICAL QUESTIONNAIRE</w:t>
            </w:r>
          </w:p>
        </w:tc>
        <w:tc>
          <w:tcPr>
            <w:tcW w:w="1500" w:type="pct"/>
            <w:gridSpan w:val="2"/>
            <w:vAlign w:val="bottom"/>
          </w:tcPr>
          <w:p w14:paraId="26FAE9A0" w14:textId="77777777" w:rsidR="00125EC5" w:rsidRDefault="00F35505">
            <w:r>
              <w:t>Page {x} of {y}</w:t>
            </w:r>
          </w:p>
        </w:tc>
        <w:tc>
          <w:tcPr>
            <w:tcW w:w="1750" w:type="pct"/>
            <w:gridSpan w:val="2"/>
            <w:shd w:val="clear" w:color="auto" w:fill="DFDFD7"/>
            <w:vAlign w:val="bottom"/>
          </w:tcPr>
          <w:p w14:paraId="02E156CD" w14:textId="77777777" w:rsidR="00125EC5" w:rsidRDefault="00F35505">
            <w:r>
              <w:t>Reference Number:</w:t>
            </w:r>
          </w:p>
        </w:tc>
      </w:tr>
      <w:tr w:rsidR="00125EC5" w14:paraId="35BAB78D" w14:textId="77777777">
        <w:tblPrEx>
          <w:jc w:val="center"/>
        </w:tblPrEx>
        <w:trPr>
          <w:trHeight w:val="200"/>
          <w:tblHeader/>
          <w:jc w:val="center"/>
        </w:trPr>
        <w:tc>
          <w:tcPr>
            <w:tcW w:w="400" w:type="pct"/>
            <w:tcBorders>
              <w:right w:val="nil"/>
            </w:tcBorders>
            <w:shd w:val="clear" w:color="auto" w:fill="DFDFD7"/>
          </w:tcPr>
          <w:p w14:paraId="350743AB" w14:textId="77777777" w:rsidR="00125EC5" w:rsidRDefault="00125EC5"/>
        </w:tc>
        <w:tc>
          <w:tcPr>
            <w:tcW w:w="2350" w:type="pct"/>
            <w:gridSpan w:val="2"/>
            <w:tcBorders>
              <w:left w:val="nil"/>
              <w:right w:val="nil"/>
            </w:tcBorders>
            <w:shd w:val="clear" w:color="auto" w:fill="DFDFD7"/>
          </w:tcPr>
          <w:p w14:paraId="72BBCAF7" w14:textId="77777777" w:rsidR="00125EC5" w:rsidRDefault="00125EC5"/>
          <w:p w14:paraId="29664963" w14:textId="77777777" w:rsidR="00125EC5" w:rsidRDefault="00F35505">
            <w:r>
              <w:rPr>
                <w:sz w:val="16"/>
              </w:rPr>
              <w:t>Characteristics</w:t>
            </w:r>
          </w:p>
          <w:p w14:paraId="541A24EB" w14:textId="77777777" w:rsidR="00125EC5" w:rsidRDefault="00125EC5"/>
        </w:tc>
        <w:tc>
          <w:tcPr>
            <w:tcW w:w="1750" w:type="pct"/>
            <w:gridSpan w:val="2"/>
            <w:tcBorders>
              <w:left w:val="nil"/>
              <w:right w:val="nil"/>
            </w:tcBorders>
            <w:shd w:val="clear" w:color="auto" w:fill="DFDFD7"/>
          </w:tcPr>
          <w:p w14:paraId="0A072FEE" w14:textId="77777777" w:rsidR="00125EC5" w:rsidRDefault="00125EC5"/>
          <w:p w14:paraId="50C667CB" w14:textId="77777777" w:rsidR="00125EC5" w:rsidRDefault="00F35505">
            <w:r>
              <w:rPr>
                <w:sz w:val="16"/>
              </w:rPr>
              <w:t>Example Varieties</w:t>
            </w:r>
          </w:p>
        </w:tc>
        <w:tc>
          <w:tcPr>
            <w:tcW w:w="500" w:type="pct"/>
            <w:tcBorders>
              <w:left w:val="nil"/>
            </w:tcBorders>
            <w:shd w:val="clear" w:color="auto" w:fill="DFDFD7"/>
          </w:tcPr>
          <w:p w14:paraId="6688C8A3" w14:textId="77777777" w:rsidR="00125EC5" w:rsidRDefault="00125EC5"/>
          <w:p w14:paraId="2885F2A7" w14:textId="77777777" w:rsidR="00125EC5" w:rsidRDefault="00F35505">
            <w:r>
              <w:rPr>
                <w:sz w:val="16"/>
              </w:rPr>
              <w:t>Note</w:t>
            </w:r>
          </w:p>
        </w:tc>
      </w:tr>
      <w:tr w:rsidR="00125EC5" w14:paraId="59A287DD" w14:textId="77777777">
        <w:trPr>
          <w:trHeight w:val="500"/>
        </w:trPr>
        <w:tc>
          <w:tcPr>
            <w:tcW w:w="400" w:type="pct"/>
            <w:tcBorders>
              <w:bottom w:val="nil"/>
              <w:right w:val="nil"/>
            </w:tcBorders>
          </w:tcPr>
          <w:p w14:paraId="57206F9E" w14:textId="77777777" w:rsidR="00125EC5" w:rsidRDefault="00F35505">
            <w:r>
              <w:rPr>
                <w:b/>
                <w:sz w:val="16"/>
              </w:rPr>
              <w:t>5.8</w:t>
            </w:r>
          </w:p>
          <w:p w14:paraId="1266E09C" w14:textId="77777777" w:rsidR="00125EC5" w:rsidRDefault="00F35505">
            <w:r>
              <w:rPr>
                <w:b/>
                <w:sz w:val="16"/>
              </w:rPr>
              <w:t>(35)</w:t>
            </w:r>
          </w:p>
        </w:tc>
        <w:tc>
          <w:tcPr>
            <w:tcW w:w="2350" w:type="pct"/>
            <w:gridSpan w:val="2"/>
            <w:tcBorders>
              <w:left w:val="nil"/>
              <w:bottom w:val="nil"/>
              <w:right w:val="nil"/>
            </w:tcBorders>
          </w:tcPr>
          <w:p w14:paraId="0FC37CD8" w14:textId="77777777" w:rsidR="00125EC5" w:rsidRDefault="00F35505">
            <w:pPr>
              <w:spacing w:beforeAutospacing="1" w:afterAutospacing="1"/>
              <w:divId w:val="1"/>
              <w:rPr>
                <w:b/>
                <w:sz w:val="16"/>
              </w:rPr>
            </w:pPr>
            <w:r>
              <w:rPr>
                <w:b/>
                <w:sz w:val="16"/>
              </w:rPr>
              <w:t>Fruit: ground color of skin</w:t>
            </w:r>
          </w:p>
        </w:tc>
        <w:tc>
          <w:tcPr>
            <w:tcW w:w="1750" w:type="pct"/>
            <w:gridSpan w:val="2"/>
            <w:tcBorders>
              <w:left w:val="nil"/>
              <w:bottom w:val="nil"/>
              <w:right w:val="nil"/>
            </w:tcBorders>
          </w:tcPr>
          <w:p w14:paraId="59991879" w14:textId="77777777" w:rsidR="00125EC5" w:rsidRDefault="00125EC5"/>
        </w:tc>
        <w:tc>
          <w:tcPr>
            <w:tcW w:w="500" w:type="pct"/>
            <w:tcBorders>
              <w:left w:val="nil"/>
              <w:bottom w:val="nil"/>
            </w:tcBorders>
          </w:tcPr>
          <w:p w14:paraId="614CC806" w14:textId="77777777" w:rsidR="00125EC5" w:rsidRDefault="00125EC5"/>
        </w:tc>
      </w:tr>
      <w:tr w:rsidR="00125EC5" w14:paraId="474500DF" w14:textId="77777777">
        <w:trPr>
          <w:trHeight w:val="300"/>
        </w:trPr>
        <w:tc>
          <w:tcPr>
            <w:tcW w:w="400" w:type="pct"/>
            <w:tcBorders>
              <w:top w:val="nil"/>
              <w:bottom w:val="nil"/>
              <w:right w:val="nil"/>
            </w:tcBorders>
          </w:tcPr>
          <w:p w14:paraId="4B430286" w14:textId="77777777" w:rsidR="00125EC5" w:rsidRDefault="00125EC5"/>
        </w:tc>
        <w:tc>
          <w:tcPr>
            <w:tcW w:w="2350" w:type="pct"/>
            <w:gridSpan w:val="2"/>
            <w:tcBorders>
              <w:top w:val="nil"/>
              <w:left w:val="nil"/>
              <w:bottom w:val="nil"/>
              <w:right w:val="nil"/>
            </w:tcBorders>
          </w:tcPr>
          <w:p w14:paraId="64C4B554" w14:textId="77777777" w:rsidR="00125EC5" w:rsidRDefault="00F35505">
            <w:r>
              <w:rPr>
                <w:sz w:val="16"/>
              </w:rPr>
              <w:t>not visible</w:t>
            </w:r>
          </w:p>
        </w:tc>
        <w:tc>
          <w:tcPr>
            <w:tcW w:w="1750" w:type="pct"/>
            <w:gridSpan w:val="2"/>
            <w:tcBorders>
              <w:top w:val="nil"/>
              <w:left w:val="nil"/>
              <w:bottom w:val="nil"/>
              <w:right w:val="nil"/>
            </w:tcBorders>
          </w:tcPr>
          <w:p w14:paraId="696D51DF" w14:textId="77777777" w:rsidR="00125EC5" w:rsidRDefault="00F35505">
            <w:r>
              <w:rPr>
                <w:sz w:val="16"/>
              </w:rPr>
              <w:t>Hosui, Niitaka, Shinko</w:t>
            </w:r>
          </w:p>
        </w:tc>
        <w:tc>
          <w:tcPr>
            <w:tcW w:w="500" w:type="pct"/>
            <w:tcBorders>
              <w:top w:val="nil"/>
              <w:left w:val="nil"/>
              <w:bottom w:val="nil"/>
            </w:tcBorders>
          </w:tcPr>
          <w:p w14:paraId="21EAC99B" w14:textId="77777777" w:rsidR="00125EC5" w:rsidRDefault="00F35505">
            <w:r>
              <w:rPr>
                <w:sz w:val="16"/>
              </w:rPr>
              <w:t>1   [  ]</w:t>
            </w:r>
          </w:p>
        </w:tc>
      </w:tr>
      <w:tr w:rsidR="00125EC5" w14:paraId="33337780" w14:textId="77777777">
        <w:trPr>
          <w:trHeight w:val="300"/>
        </w:trPr>
        <w:tc>
          <w:tcPr>
            <w:tcW w:w="400" w:type="pct"/>
            <w:tcBorders>
              <w:top w:val="nil"/>
              <w:bottom w:val="nil"/>
              <w:right w:val="nil"/>
            </w:tcBorders>
          </w:tcPr>
          <w:p w14:paraId="3D3F4261" w14:textId="77777777" w:rsidR="00125EC5" w:rsidRDefault="00125EC5"/>
        </w:tc>
        <w:tc>
          <w:tcPr>
            <w:tcW w:w="2350" w:type="pct"/>
            <w:gridSpan w:val="2"/>
            <w:tcBorders>
              <w:top w:val="nil"/>
              <w:left w:val="nil"/>
              <w:bottom w:val="nil"/>
              <w:right w:val="nil"/>
            </w:tcBorders>
          </w:tcPr>
          <w:p w14:paraId="3EE25523" w14:textId="77777777" w:rsidR="00125EC5" w:rsidRDefault="00F35505">
            <w:r>
              <w:rPr>
                <w:sz w:val="16"/>
              </w:rPr>
              <w:t>yellow</w:t>
            </w:r>
          </w:p>
        </w:tc>
        <w:tc>
          <w:tcPr>
            <w:tcW w:w="1750" w:type="pct"/>
            <w:gridSpan w:val="2"/>
            <w:tcBorders>
              <w:top w:val="nil"/>
              <w:left w:val="nil"/>
              <w:bottom w:val="nil"/>
              <w:right w:val="nil"/>
            </w:tcBorders>
          </w:tcPr>
          <w:p w14:paraId="0BE8E7A6" w14:textId="77777777" w:rsidR="00125EC5" w:rsidRDefault="00125EC5"/>
        </w:tc>
        <w:tc>
          <w:tcPr>
            <w:tcW w:w="500" w:type="pct"/>
            <w:tcBorders>
              <w:top w:val="nil"/>
              <w:left w:val="nil"/>
              <w:bottom w:val="nil"/>
            </w:tcBorders>
          </w:tcPr>
          <w:p w14:paraId="010B8D2C" w14:textId="77777777" w:rsidR="00125EC5" w:rsidRDefault="00F35505">
            <w:r>
              <w:rPr>
                <w:sz w:val="16"/>
              </w:rPr>
              <w:t>2   [  ]</w:t>
            </w:r>
          </w:p>
        </w:tc>
      </w:tr>
      <w:tr w:rsidR="00125EC5" w14:paraId="2D8BE99D" w14:textId="77777777">
        <w:trPr>
          <w:trHeight w:val="300"/>
        </w:trPr>
        <w:tc>
          <w:tcPr>
            <w:tcW w:w="400" w:type="pct"/>
            <w:tcBorders>
              <w:top w:val="nil"/>
              <w:bottom w:val="nil"/>
              <w:right w:val="nil"/>
            </w:tcBorders>
          </w:tcPr>
          <w:p w14:paraId="587C2AEA" w14:textId="77777777" w:rsidR="00125EC5" w:rsidRDefault="00125EC5"/>
        </w:tc>
        <w:tc>
          <w:tcPr>
            <w:tcW w:w="2350" w:type="pct"/>
            <w:gridSpan w:val="2"/>
            <w:tcBorders>
              <w:top w:val="nil"/>
              <w:left w:val="nil"/>
              <w:bottom w:val="nil"/>
              <w:right w:val="nil"/>
            </w:tcBorders>
          </w:tcPr>
          <w:p w14:paraId="2E8727F1" w14:textId="77777777" w:rsidR="00125EC5" w:rsidRDefault="00F35505">
            <w:r>
              <w:rPr>
                <w:sz w:val="16"/>
              </w:rPr>
              <w:t>green</w:t>
            </w:r>
          </w:p>
        </w:tc>
        <w:tc>
          <w:tcPr>
            <w:tcW w:w="1750" w:type="pct"/>
            <w:gridSpan w:val="2"/>
            <w:tcBorders>
              <w:top w:val="nil"/>
              <w:left w:val="nil"/>
              <w:bottom w:val="nil"/>
              <w:right w:val="nil"/>
            </w:tcBorders>
          </w:tcPr>
          <w:p w14:paraId="12140AF1" w14:textId="77777777" w:rsidR="00125EC5" w:rsidRDefault="00125EC5"/>
        </w:tc>
        <w:tc>
          <w:tcPr>
            <w:tcW w:w="500" w:type="pct"/>
            <w:tcBorders>
              <w:top w:val="nil"/>
              <w:left w:val="nil"/>
              <w:bottom w:val="nil"/>
            </w:tcBorders>
          </w:tcPr>
          <w:p w14:paraId="25F4707B" w14:textId="77777777" w:rsidR="00125EC5" w:rsidRDefault="00F35505">
            <w:r>
              <w:rPr>
                <w:sz w:val="16"/>
              </w:rPr>
              <w:t>3   [  ]</w:t>
            </w:r>
          </w:p>
        </w:tc>
      </w:tr>
      <w:tr w:rsidR="00125EC5" w14:paraId="58964275" w14:textId="77777777">
        <w:trPr>
          <w:trHeight w:val="300"/>
        </w:trPr>
        <w:tc>
          <w:tcPr>
            <w:tcW w:w="400" w:type="pct"/>
            <w:tcBorders>
              <w:top w:val="nil"/>
              <w:bottom w:val="nil"/>
              <w:right w:val="nil"/>
            </w:tcBorders>
          </w:tcPr>
          <w:p w14:paraId="6B8DF816" w14:textId="77777777" w:rsidR="00125EC5" w:rsidRDefault="00125EC5"/>
        </w:tc>
        <w:tc>
          <w:tcPr>
            <w:tcW w:w="2350" w:type="pct"/>
            <w:gridSpan w:val="2"/>
            <w:tcBorders>
              <w:top w:val="nil"/>
              <w:left w:val="nil"/>
              <w:bottom w:val="nil"/>
              <w:right w:val="nil"/>
            </w:tcBorders>
          </w:tcPr>
          <w:p w14:paraId="40734BD8" w14:textId="77777777" w:rsidR="00125EC5" w:rsidRDefault="00F35505">
            <w:r>
              <w:rPr>
                <w:sz w:val="16"/>
              </w:rPr>
              <w:t>light yellow green</w:t>
            </w:r>
          </w:p>
        </w:tc>
        <w:tc>
          <w:tcPr>
            <w:tcW w:w="1750" w:type="pct"/>
            <w:gridSpan w:val="2"/>
            <w:tcBorders>
              <w:top w:val="nil"/>
              <w:left w:val="nil"/>
              <w:bottom w:val="nil"/>
              <w:right w:val="nil"/>
            </w:tcBorders>
          </w:tcPr>
          <w:p w14:paraId="22316E05" w14:textId="77777777" w:rsidR="00125EC5" w:rsidRDefault="00F35505">
            <w:r>
              <w:rPr>
                <w:sz w:val="16"/>
              </w:rPr>
              <w:t>Yakumo</w:t>
            </w:r>
          </w:p>
        </w:tc>
        <w:tc>
          <w:tcPr>
            <w:tcW w:w="500" w:type="pct"/>
            <w:tcBorders>
              <w:top w:val="nil"/>
              <w:left w:val="nil"/>
              <w:bottom w:val="nil"/>
            </w:tcBorders>
          </w:tcPr>
          <w:p w14:paraId="5D567368" w14:textId="77777777" w:rsidR="00125EC5" w:rsidRDefault="00F35505">
            <w:r>
              <w:rPr>
                <w:sz w:val="16"/>
              </w:rPr>
              <w:t>4   [  ]</w:t>
            </w:r>
          </w:p>
        </w:tc>
      </w:tr>
      <w:tr w:rsidR="00125EC5" w14:paraId="5EB8957F" w14:textId="77777777">
        <w:trPr>
          <w:trHeight w:val="300"/>
        </w:trPr>
        <w:tc>
          <w:tcPr>
            <w:tcW w:w="400" w:type="pct"/>
            <w:tcBorders>
              <w:top w:val="nil"/>
              <w:bottom w:val="nil"/>
              <w:right w:val="nil"/>
            </w:tcBorders>
          </w:tcPr>
          <w:p w14:paraId="17806F01" w14:textId="77777777" w:rsidR="00125EC5" w:rsidRDefault="00125EC5"/>
        </w:tc>
        <w:tc>
          <w:tcPr>
            <w:tcW w:w="2350" w:type="pct"/>
            <w:gridSpan w:val="2"/>
            <w:tcBorders>
              <w:top w:val="nil"/>
              <w:left w:val="nil"/>
              <w:bottom w:val="nil"/>
              <w:right w:val="nil"/>
            </w:tcBorders>
          </w:tcPr>
          <w:p w14:paraId="352F2D70" w14:textId="77777777" w:rsidR="00125EC5" w:rsidRDefault="00F35505">
            <w:r>
              <w:rPr>
                <w:sz w:val="16"/>
              </w:rPr>
              <w:t>dark yellow green</w:t>
            </w:r>
          </w:p>
        </w:tc>
        <w:tc>
          <w:tcPr>
            <w:tcW w:w="1750" w:type="pct"/>
            <w:gridSpan w:val="2"/>
            <w:tcBorders>
              <w:top w:val="nil"/>
              <w:left w:val="nil"/>
              <w:bottom w:val="nil"/>
              <w:right w:val="nil"/>
            </w:tcBorders>
          </w:tcPr>
          <w:p w14:paraId="6DEF04BD" w14:textId="77777777" w:rsidR="00125EC5" w:rsidRDefault="00F35505">
            <w:r>
              <w:rPr>
                <w:sz w:val="16"/>
              </w:rPr>
              <w:t>Gold Nijisseiki</w:t>
            </w:r>
          </w:p>
        </w:tc>
        <w:tc>
          <w:tcPr>
            <w:tcW w:w="500" w:type="pct"/>
            <w:tcBorders>
              <w:top w:val="nil"/>
              <w:left w:val="nil"/>
              <w:bottom w:val="nil"/>
            </w:tcBorders>
          </w:tcPr>
          <w:p w14:paraId="0595CBD0" w14:textId="77777777" w:rsidR="00125EC5" w:rsidRDefault="00F35505">
            <w:r>
              <w:rPr>
                <w:sz w:val="16"/>
              </w:rPr>
              <w:t>5   [  ]</w:t>
            </w:r>
          </w:p>
        </w:tc>
      </w:tr>
      <w:tr w:rsidR="00125EC5" w14:paraId="31F041CD" w14:textId="77777777">
        <w:trPr>
          <w:trHeight w:val="500"/>
        </w:trPr>
        <w:tc>
          <w:tcPr>
            <w:tcW w:w="400" w:type="pct"/>
            <w:tcBorders>
              <w:top w:val="nil"/>
              <w:bottom w:val="nil"/>
              <w:right w:val="nil"/>
            </w:tcBorders>
          </w:tcPr>
          <w:p w14:paraId="6A4C060C" w14:textId="77777777" w:rsidR="00125EC5" w:rsidRDefault="00F35505">
            <w:r>
              <w:rPr>
                <w:b/>
                <w:sz w:val="16"/>
              </w:rPr>
              <w:t>5.9</w:t>
            </w:r>
          </w:p>
          <w:p w14:paraId="0190DD32" w14:textId="77777777" w:rsidR="00125EC5" w:rsidRDefault="00F35505">
            <w:r>
              <w:rPr>
                <w:b/>
                <w:sz w:val="16"/>
              </w:rPr>
              <w:t>(36)</w:t>
            </w:r>
          </w:p>
        </w:tc>
        <w:tc>
          <w:tcPr>
            <w:tcW w:w="2350" w:type="pct"/>
            <w:gridSpan w:val="2"/>
            <w:tcBorders>
              <w:top w:val="nil"/>
              <w:left w:val="nil"/>
              <w:bottom w:val="nil"/>
              <w:right w:val="nil"/>
            </w:tcBorders>
          </w:tcPr>
          <w:p w14:paraId="2D826AAE" w14:textId="77777777" w:rsidR="00125EC5" w:rsidRDefault="00F35505">
            <w:pPr>
              <w:spacing w:beforeAutospacing="1" w:afterAutospacing="1"/>
              <w:divId w:val="1"/>
              <w:rPr>
                <w:b/>
                <w:sz w:val="16"/>
              </w:rPr>
            </w:pPr>
            <w:r>
              <w:rPr>
                <w:b/>
                <w:sz w:val="16"/>
              </w:rPr>
              <w:t>Fruit: relative area of over color</w:t>
            </w:r>
          </w:p>
        </w:tc>
        <w:tc>
          <w:tcPr>
            <w:tcW w:w="1750" w:type="pct"/>
            <w:gridSpan w:val="2"/>
            <w:tcBorders>
              <w:top w:val="nil"/>
              <w:left w:val="nil"/>
              <w:bottom w:val="nil"/>
              <w:right w:val="nil"/>
            </w:tcBorders>
          </w:tcPr>
          <w:p w14:paraId="7F4372CB" w14:textId="77777777" w:rsidR="00125EC5" w:rsidRDefault="00125EC5"/>
        </w:tc>
        <w:tc>
          <w:tcPr>
            <w:tcW w:w="500" w:type="pct"/>
            <w:tcBorders>
              <w:top w:val="nil"/>
              <w:left w:val="nil"/>
              <w:bottom w:val="nil"/>
            </w:tcBorders>
          </w:tcPr>
          <w:p w14:paraId="5997DC6E" w14:textId="77777777" w:rsidR="00125EC5" w:rsidRDefault="00125EC5"/>
        </w:tc>
      </w:tr>
      <w:tr w:rsidR="00125EC5" w14:paraId="4F716BCA" w14:textId="77777777">
        <w:trPr>
          <w:trHeight w:val="300"/>
        </w:trPr>
        <w:tc>
          <w:tcPr>
            <w:tcW w:w="400" w:type="pct"/>
            <w:tcBorders>
              <w:top w:val="nil"/>
              <w:bottom w:val="nil"/>
              <w:right w:val="nil"/>
            </w:tcBorders>
          </w:tcPr>
          <w:p w14:paraId="69192724" w14:textId="77777777" w:rsidR="00125EC5" w:rsidRDefault="00125EC5"/>
        </w:tc>
        <w:tc>
          <w:tcPr>
            <w:tcW w:w="2350" w:type="pct"/>
            <w:gridSpan w:val="2"/>
            <w:tcBorders>
              <w:top w:val="nil"/>
              <w:left w:val="nil"/>
              <w:bottom w:val="nil"/>
              <w:right w:val="nil"/>
            </w:tcBorders>
          </w:tcPr>
          <w:p w14:paraId="04FF8FD6" w14:textId="77777777" w:rsidR="00125EC5" w:rsidRDefault="00F35505">
            <w:r>
              <w:rPr>
                <w:sz w:val="16"/>
              </w:rPr>
              <w:t>absent or very small</w:t>
            </w:r>
          </w:p>
        </w:tc>
        <w:tc>
          <w:tcPr>
            <w:tcW w:w="1750" w:type="pct"/>
            <w:gridSpan w:val="2"/>
            <w:tcBorders>
              <w:top w:val="nil"/>
              <w:left w:val="nil"/>
              <w:bottom w:val="nil"/>
              <w:right w:val="nil"/>
            </w:tcBorders>
          </w:tcPr>
          <w:p w14:paraId="5B3DAC9A" w14:textId="77777777" w:rsidR="00125EC5" w:rsidRDefault="00F35505">
            <w:r>
              <w:rPr>
                <w:sz w:val="16"/>
              </w:rPr>
              <w:t>Hosui, Kosui</w:t>
            </w:r>
          </w:p>
        </w:tc>
        <w:tc>
          <w:tcPr>
            <w:tcW w:w="500" w:type="pct"/>
            <w:tcBorders>
              <w:top w:val="nil"/>
              <w:left w:val="nil"/>
              <w:bottom w:val="nil"/>
            </w:tcBorders>
          </w:tcPr>
          <w:p w14:paraId="6813820F" w14:textId="77777777" w:rsidR="00125EC5" w:rsidRDefault="00F35505">
            <w:r>
              <w:rPr>
                <w:sz w:val="16"/>
              </w:rPr>
              <w:t>1   [  ]</w:t>
            </w:r>
          </w:p>
        </w:tc>
      </w:tr>
      <w:tr w:rsidR="00125EC5" w14:paraId="035BDEEC" w14:textId="77777777">
        <w:trPr>
          <w:trHeight w:val="300"/>
        </w:trPr>
        <w:tc>
          <w:tcPr>
            <w:tcW w:w="400" w:type="pct"/>
            <w:tcBorders>
              <w:top w:val="nil"/>
              <w:bottom w:val="nil"/>
              <w:right w:val="nil"/>
            </w:tcBorders>
          </w:tcPr>
          <w:p w14:paraId="4D410544" w14:textId="77777777" w:rsidR="00125EC5" w:rsidRDefault="00125EC5"/>
        </w:tc>
        <w:tc>
          <w:tcPr>
            <w:tcW w:w="2350" w:type="pct"/>
            <w:gridSpan w:val="2"/>
            <w:tcBorders>
              <w:top w:val="nil"/>
              <w:left w:val="nil"/>
              <w:bottom w:val="nil"/>
              <w:right w:val="nil"/>
            </w:tcBorders>
          </w:tcPr>
          <w:p w14:paraId="5273D639" w14:textId="77777777" w:rsidR="00125EC5" w:rsidRDefault="00F35505">
            <w:r>
              <w:rPr>
                <w:sz w:val="16"/>
              </w:rPr>
              <w:t>small</w:t>
            </w:r>
          </w:p>
        </w:tc>
        <w:tc>
          <w:tcPr>
            <w:tcW w:w="1750" w:type="pct"/>
            <w:gridSpan w:val="2"/>
            <w:tcBorders>
              <w:top w:val="nil"/>
              <w:left w:val="nil"/>
              <w:bottom w:val="nil"/>
              <w:right w:val="nil"/>
            </w:tcBorders>
          </w:tcPr>
          <w:p w14:paraId="40EE1E5A" w14:textId="77777777" w:rsidR="00125EC5" w:rsidRDefault="00125EC5"/>
        </w:tc>
        <w:tc>
          <w:tcPr>
            <w:tcW w:w="500" w:type="pct"/>
            <w:tcBorders>
              <w:top w:val="nil"/>
              <w:left w:val="nil"/>
              <w:bottom w:val="nil"/>
            </w:tcBorders>
          </w:tcPr>
          <w:p w14:paraId="0A0F2DC7" w14:textId="77777777" w:rsidR="00125EC5" w:rsidRDefault="00F35505">
            <w:r>
              <w:rPr>
                <w:sz w:val="16"/>
              </w:rPr>
              <w:t>2   [  ]</w:t>
            </w:r>
          </w:p>
        </w:tc>
      </w:tr>
      <w:tr w:rsidR="00125EC5" w14:paraId="5EFACD16" w14:textId="77777777">
        <w:trPr>
          <w:trHeight w:val="300"/>
        </w:trPr>
        <w:tc>
          <w:tcPr>
            <w:tcW w:w="400" w:type="pct"/>
            <w:tcBorders>
              <w:top w:val="nil"/>
              <w:bottom w:val="nil"/>
              <w:right w:val="nil"/>
            </w:tcBorders>
          </w:tcPr>
          <w:p w14:paraId="7683BCFA" w14:textId="77777777" w:rsidR="00125EC5" w:rsidRDefault="00125EC5"/>
        </w:tc>
        <w:tc>
          <w:tcPr>
            <w:tcW w:w="2350" w:type="pct"/>
            <w:gridSpan w:val="2"/>
            <w:tcBorders>
              <w:top w:val="nil"/>
              <w:left w:val="nil"/>
              <w:bottom w:val="nil"/>
              <w:right w:val="nil"/>
            </w:tcBorders>
          </w:tcPr>
          <w:p w14:paraId="36F5BA55" w14:textId="77777777" w:rsidR="00125EC5" w:rsidRDefault="00F35505">
            <w:r>
              <w:rPr>
                <w:sz w:val="16"/>
              </w:rPr>
              <w:t>medium</w:t>
            </w:r>
          </w:p>
        </w:tc>
        <w:tc>
          <w:tcPr>
            <w:tcW w:w="1750" w:type="pct"/>
            <w:gridSpan w:val="2"/>
            <w:tcBorders>
              <w:top w:val="nil"/>
              <w:left w:val="nil"/>
              <w:bottom w:val="nil"/>
              <w:right w:val="nil"/>
            </w:tcBorders>
          </w:tcPr>
          <w:p w14:paraId="0BFA1DEF" w14:textId="77777777" w:rsidR="00125EC5" w:rsidRDefault="00125EC5"/>
        </w:tc>
        <w:tc>
          <w:tcPr>
            <w:tcW w:w="500" w:type="pct"/>
            <w:tcBorders>
              <w:top w:val="nil"/>
              <w:left w:val="nil"/>
              <w:bottom w:val="nil"/>
            </w:tcBorders>
          </w:tcPr>
          <w:p w14:paraId="155AFF24" w14:textId="77777777" w:rsidR="00125EC5" w:rsidRDefault="00F35505">
            <w:r>
              <w:rPr>
                <w:sz w:val="16"/>
              </w:rPr>
              <w:t>3   [  ]</w:t>
            </w:r>
          </w:p>
        </w:tc>
      </w:tr>
      <w:tr w:rsidR="00125EC5" w14:paraId="23350793" w14:textId="77777777">
        <w:trPr>
          <w:trHeight w:val="300"/>
        </w:trPr>
        <w:tc>
          <w:tcPr>
            <w:tcW w:w="400" w:type="pct"/>
            <w:tcBorders>
              <w:top w:val="nil"/>
              <w:bottom w:val="nil"/>
              <w:right w:val="nil"/>
            </w:tcBorders>
          </w:tcPr>
          <w:p w14:paraId="569AA9FF" w14:textId="77777777" w:rsidR="00125EC5" w:rsidRDefault="00125EC5"/>
        </w:tc>
        <w:tc>
          <w:tcPr>
            <w:tcW w:w="2350" w:type="pct"/>
            <w:gridSpan w:val="2"/>
            <w:tcBorders>
              <w:top w:val="nil"/>
              <w:left w:val="nil"/>
              <w:bottom w:val="nil"/>
              <w:right w:val="nil"/>
            </w:tcBorders>
          </w:tcPr>
          <w:p w14:paraId="06786FC9" w14:textId="77777777" w:rsidR="00125EC5" w:rsidRDefault="00F35505">
            <w:r>
              <w:rPr>
                <w:sz w:val="16"/>
              </w:rPr>
              <w:t>large</w:t>
            </w:r>
          </w:p>
        </w:tc>
        <w:tc>
          <w:tcPr>
            <w:tcW w:w="1750" w:type="pct"/>
            <w:gridSpan w:val="2"/>
            <w:tcBorders>
              <w:top w:val="nil"/>
              <w:left w:val="nil"/>
              <w:bottom w:val="nil"/>
              <w:right w:val="nil"/>
            </w:tcBorders>
          </w:tcPr>
          <w:p w14:paraId="556524D2" w14:textId="77777777" w:rsidR="00125EC5" w:rsidRDefault="00F35505">
            <w:r>
              <w:rPr>
                <w:sz w:val="16"/>
              </w:rPr>
              <w:t>PremP109</w:t>
            </w:r>
          </w:p>
        </w:tc>
        <w:tc>
          <w:tcPr>
            <w:tcW w:w="500" w:type="pct"/>
            <w:tcBorders>
              <w:top w:val="nil"/>
              <w:left w:val="nil"/>
              <w:bottom w:val="nil"/>
            </w:tcBorders>
          </w:tcPr>
          <w:p w14:paraId="24426BF9" w14:textId="77777777" w:rsidR="00125EC5" w:rsidRDefault="00F35505">
            <w:r>
              <w:rPr>
                <w:sz w:val="16"/>
              </w:rPr>
              <w:t>4   [  ]</w:t>
            </w:r>
          </w:p>
        </w:tc>
      </w:tr>
      <w:tr w:rsidR="00125EC5" w14:paraId="04C15D85" w14:textId="77777777">
        <w:trPr>
          <w:trHeight w:val="300"/>
        </w:trPr>
        <w:tc>
          <w:tcPr>
            <w:tcW w:w="400" w:type="pct"/>
            <w:tcBorders>
              <w:top w:val="nil"/>
              <w:bottom w:val="nil"/>
              <w:right w:val="nil"/>
            </w:tcBorders>
          </w:tcPr>
          <w:p w14:paraId="44705D41" w14:textId="77777777" w:rsidR="00125EC5" w:rsidRDefault="00125EC5"/>
        </w:tc>
        <w:tc>
          <w:tcPr>
            <w:tcW w:w="2350" w:type="pct"/>
            <w:gridSpan w:val="2"/>
            <w:tcBorders>
              <w:top w:val="nil"/>
              <w:left w:val="nil"/>
              <w:bottom w:val="nil"/>
              <w:right w:val="nil"/>
            </w:tcBorders>
          </w:tcPr>
          <w:p w14:paraId="25B67210" w14:textId="77777777" w:rsidR="00125EC5" w:rsidRDefault="00F35505">
            <w:r>
              <w:rPr>
                <w:sz w:val="16"/>
              </w:rPr>
              <w:t>very large</w:t>
            </w:r>
          </w:p>
        </w:tc>
        <w:tc>
          <w:tcPr>
            <w:tcW w:w="1750" w:type="pct"/>
            <w:gridSpan w:val="2"/>
            <w:tcBorders>
              <w:top w:val="nil"/>
              <w:left w:val="nil"/>
              <w:bottom w:val="nil"/>
              <w:right w:val="nil"/>
            </w:tcBorders>
          </w:tcPr>
          <w:p w14:paraId="6342956B" w14:textId="77777777" w:rsidR="00125EC5" w:rsidRDefault="00125EC5"/>
        </w:tc>
        <w:tc>
          <w:tcPr>
            <w:tcW w:w="500" w:type="pct"/>
            <w:tcBorders>
              <w:top w:val="nil"/>
              <w:left w:val="nil"/>
              <w:bottom w:val="nil"/>
            </w:tcBorders>
          </w:tcPr>
          <w:p w14:paraId="0C6B2043" w14:textId="77777777" w:rsidR="00125EC5" w:rsidRDefault="00F35505">
            <w:r>
              <w:rPr>
                <w:sz w:val="16"/>
              </w:rPr>
              <w:t>5   [  ]</w:t>
            </w:r>
          </w:p>
        </w:tc>
      </w:tr>
      <w:tr w:rsidR="00125EC5" w14:paraId="1C310131" w14:textId="77777777">
        <w:trPr>
          <w:trHeight w:val="500"/>
        </w:trPr>
        <w:tc>
          <w:tcPr>
            <w:tcW w:w="400" w:type="pct"/>
            <w:tcBorders>
              <w:top w:val="nil"/>
              <w:bottom w:val="nil"/>
              <w:right w:val="nil"/>
            </w:tcBorders>
          </w:tcPr>
          <w:p w14:paraId="092D6D1E" w14:textId="77777777" w:rsidR="00125EC5" w:rsidRDefault="00F35505">
            <w:r>
              <w:rPr>
                <w:b/>
                <w:sz w:val="16"/>
              </w:rPr>
              <w:t>5.10</w:t>
            </w:r>
          </w:p>
          <w:p w14:paraId="2EBFDB69" w14:textId="77777777" w:rsidR="00125EC5" w:rsidRDefault="00F35505">
            <w:r>
              <w:rPr>
                <w:b/>
                <w:sz w:val="16"/>
              </w:rPr>
              <w:t>(37)</w:t>
            </w:r>
          </w:p>
        </w:tc>
        <w:tc>
          <w:tcPr>
            <w:tcW w:w="2350" w:type="pct"/>
            <w:gridSpan w:val="2"/>
            <w:tcBorders>
              <w:top w:val="nil"/>
              <w:left w:val="nil"/>
              <w:bottom w:val="nil"/>
              <w:right w:val="nil"/>
            </w:tcBorders>
          </w:tcPr>
          <w:p w14:paraId="115117E0" w14:textId="77777777" w:rsidR="00125EC5" w:rsidRDefault="00F35505">
            <w:pPr>
              <w:spacing w:beforeAutospacing="1" w:afterAutospacing="1"/>
              <w:divId w:val="1"/>
              <w:rPr>
                <w:b/>
                <w:sz w:val="16"/>
              </w:rPr>
            </w:pPr>
            <w:r>
              <w:rPr>
                <w:b/>
                <w:sz w:val="16"/>
              </w:rPr>
              <w:t>Fruit: hue of over color  (aligned states of expression with Eruropean Pear)</w:t>
            </w:r>
          </w:p>
        </w:tc>
        <w:tc>
          <w:tcPr>
            <w:tcW w:w="1750" w:type="pct"/>
            <w:gridSpan w:val="2"/>
            <w:tcBorders>
              <w:top w:val="nil"/>
              <w:left w:val="nil"/>
              <w:bottom w:val="nil"/>
              <w:right w:val="nil"/>
            </w:tcBorders>
          </w:tcPr>
          <w:p w14:paraId="6F0D9FD9" w14:textId="77777777" w:rsidR="00125EC5" w:rsidRDefault="00125EC5"/>
        </w:tc>
        <w:tc>
          <w:tcPr>
            <w:tcW w:w="500" w:type="pct"/>
            <w:tcBorders>
              <w:top w:val="nil"/>
              <w:left w:val="nil"/>
              <w:bottom w:val="nil"/>
            </w:tcBorders>
          </w:tcPr>
          <w:p w14:paraId="78BA3FDD" w14:textId="77777777" w:rsidR="00125EC5" w:rsidRDefault="00125EC5"/>
        </w:tc>
      </w:tr>
      <w:tr w:rsidR="00125EC5" w14:paraId="18D2CD58" w14:textId="77777777">
        <w:trPr>
          <w:trHeight w:val="300"/>
        </w:trPr>
        <w:tc>
          <w:tcPr>
            <w:tcW w:w="400" w:type="pct"/>
            <w:tcBorders>
              <w:top w:val="nil"/>
              <w:bottom w:val="nil"/>
              <w:right w:val="nil"/>
            </w:tcBorders>
          </w:tcPr>
          <w:p w14:paraId="1F076AAD" w14:textId="77777777" w:rsidR="00125EC5" w:rsidRDefault="00125EC5"/>
        </w:tc>
        <w:tc>
          <w:tcPr>
            <w:tcW w:w="2350" w:type="pct"/>
            <w:gridSpan w:val="2"/>
            <w:tcBorders>
              <w:top w:val="nil"/>
              <w:left w:val="nil"/>
              <w:bottom w:val="nil"/>
              <w:right w:val="nil"/>
            </w:tcBorders>
          </w:tcPr>
          <w:p w14:paraId="7A943953" w14:textId="77777777" w:rsidR="00125EC5" w:rsidRDefault="00F35505">
            <w:r>
              <w:rPr>
                <w:sz w:val="16"/>
              </w:rPr>
              <w:t>orange</w:t>
            </w:r>
          </w:p>
        </w:tc>
        <w:tc>
          <w:tcPr>
            <w:tcW w:w="1750" w:type="pct"/>
            <w:gridSpan w:val="2"/>
            <w:tcBorders>
              <w:top w:val="nil"/>
              <w:left w:val="nil"/>
              <w:bottom w:val="nil"/>
              <w:right w:val="nil"/>
            </w:tcBorders>
          </w:tcPr>
          <w:p w14:paraId="23681420" w14:textId="77777777" w:rsidR="00125EC5" w:rsidRDefault="00125EC5"/>
        </w:tc>
        <w:tc>
          <w:tcPr>
            <w:tcW w:w="500" w:type="pct"/>
            <w:tcBorders>
              <w:top w:val="nil"/>
              <w:left w:val="nil"/>
              <w:bottom w:val="nil"/>
            </w:tcBorders>
          </w:tcPr>
          <w:p w14:paraId="6AD8C38C" w14:textId="77777777" w:rsidR="00125EC5" w:rsidRDefault="00F35505">
            <w:r>
              <w:rPr>
                <w:sz w:val="16"/>
              </w:rPr>
              <w:t>1   [  ]</w:t>
            </w:r>
          </w:p>
        </w:tc>
      </w:tr>
      <w:tr w:rsidR="00125EC5" w14:paraId="3081B6B6" w14:textId="77777777">
        <w:trPr>
          <w:trHeight w:val="300"/>
        </w:trPr>
        <w:tc>
          <w:tcPr>
            <w:tcW w:w="400" w:type="pct"/>
            <w:tcBorders>
              <w:top w:val="nil"/>
              <w:bottom w:val="nil"/>
              <w:right w:val="nil"/>
            </w:tcBorders>
          </w:tcPr>
          <w:p w14:paraId="6A1C69A1" w14:textId="77777777" w:rsidR="00125EC5" w:rsidRDefault="00125EC5"/>
        </w:tc>
        <w:tc>
          <w:tcPr>
            <w:tcW w:w="2350" w:type="pct"/>
            <w:gridSpan w:val="2"/>
            <w:tcBorders>
              <w:top w:val="nil"/>
              <w:left w:val="nil"/>
              <w:bottom w:val="nil"/>
              <w:right w:val="nil"/>
            </w:tcBorders>
          </w:tcPr>
          <w:p w14:paraId="5F0D3C53" w14:textId="77777777" w:rsidR="00125EC5" w:rsidRDefault="00F35505">
            <w:r>
              <w:rPr>
                <w:sz w:val="16"/>
              </w:rPr>
              <w:t>orange red</w:t>
            </w:r>
          </w:p>
        </w:tc>
        <w:tc>
          <w:tcPr>
            <w:tcW w:w="1750" w:type="pct"/>
            <w:gridSpan w:val="2"/>
            <w:tcBorders>
              <w:top w:val="nil"/>
              <w:left w:val="nil"/>
              <w:bottom w:val="nil"/>
              <w:right w:val="nil"/>
            </w:tcBorders>
          </w:tcPr>
          <w:p w14:paraId="19D01924" w14:textId="77777777" w:rsidR="00125EC5" w:rsidRDefault="00125EC5"/>
        </w:tc>
        <w:tc>
          <w:tcPr>
            <w:tcW w:w="500" w:type="pct"/>
            <w:tcBorders>
              <w:top w:val="nil"/>
              <w:left w:val="nil"/>
              <w:bottom w:val="nil"/>
            </w:tcBorders>
          </w:tcPr>
          <w:p w14:paraId="5F613D83" w14:textId="77777777" w:rsidR="00125EC5" w:rsidRDefault="00F35505">
            <w:r>
              <w:rPr>
                <w:sz w:val="16"/>
              </w:rPr>
              <w:t>2   [  ]</w:t>
            </w:r>
          </w:p>
        </w:tc>
      </w:tr>
      <w:tr w:rsidR="00125EC5" w14:paraId="1AA425E8" w14:textId="77777777">
        <w:trPr>
          <w:trHeight w:val="300"/>
        </w:trPr>
        <w:tc>
          <w:tcPr>
            <w:tcW w:w="400" w:type="pct"/>
            <w:tcBorders>
              <w:top w:val="nil"/>
              <w:bottom w:val="nil"/>
              <w:right w:val="nil"/>
            </w:tcBorders>
          </w:tcPr>
          <w:p w14:paraId="7B4B4213" w14:textId="77777777" w:rsidR="00125EC5" w:rsidRDefault="00125EC5"/>
        </w:tc>
        <w:tc>
          <w:tcPr>
            <w:tcW w:w="2350" w:type="pct"/>
            <w:gridSpan w:val="2"/>
            <w:tcBorders>
              <w:top w:val="nil"/>
              <w:left w:val="nil"/>
              <w:bottom w:val="nil"/>
              <w:right w:val="nil"/>
            </w:tcBorders>
          </w:tcPr>
          <w:p w14:paraId="1132CA91" w14:textId="77777777" w:rsidR="00125EC5" w:rsidRDefault="00F35505">
            <w:r>
              <w:rPr>
                <w:sz w:val="16"/>
              </w:rPr>
              <w:t>pink red</w:t>
            </w:r>
          </w:p>
        </w:tc>
        <w:tc>
          <w:tcPr>
            <w:tcW w:w="1750" w:type="pct"/>
            <w:gridSpan w:val="2"/>
            <w:tcBorders>
              <w:top w:val="nil"/>
              <w:left w:val="nil"/>
              <w:bottom w:val="nil"/>
              <w:right w:val="nil"/>
            </w:tcBorders>
          </w:tcPr>
          <w:p w14:paraId="6491D34C" w14:textId="77777777" w:rsidR="00125EC5" w:rsidRDefault="00F35505">
            <w:r>
              <w:rPr>
                <w:sz w:val="16"/>
              </w:rPr>
              <w:t>PremP109</w:t>
            </w:r>
          </w:p>
        </w:tc>
        <w:tc>
          <w:tcPr>
            <w:tcW w:w="500" w:type="pct"/>
            <w:tcBorders>
              <w:top w:val="nil"/>
              <w:left w:val="nil"/>
              <w:bottom w:val="nil"/>
            </w:tcBorders>
          </w:tcPr>
          <w:p w14:paraId="4963F468" w14:textId="77777777" w:rsidR="00125EC5" w:rsidRDefault="00F35505">
            <w:r>
              <w:rPr>
                <w:sz w:val="16"/>
              </w:rPr>
              <w:t>3   [  ]</w:t>
            </w:r>
          </w:p>
        </w:tc>
      </w:tr>
      <w:tr w:rsidR="00125EC5" w14:paraId="3C34A860" w14:textId="77777777">
        <w:trPr>
          <w:trHeight w:val="300"/>
        </w:trPr>
        <w:tc>
          <w:tcPr>
            <w:tcW w:w="400" w:type="pct"/>
            <w:tcBorders>
              <w:top w:val="nil"/>
              <w:bottom w:val="nil"/>
              <w:right w:val="nil"/>
            </w:tcBorders>
          </w:tcPr>
          <w:p w14:paraId="264EECE1" w14:textId="77777777" w:rsidR="00125EC5" w:rsidRDefault="00125EC5"/>
        </w:tc>
        <w:tc>
          <w:tcPr>
            <w:tcW w:w="2350" w:type="pct"/>
            <w:gridSpan w:val="2"/>
            <w:tcBorders>
              <w:top w:val="nil"/>
              <w:left w:val="nil"/>
              <w:bottom w:val="nil"/>
              <w:right w:val="nil"/>
            </w:tcBorders>
          </w:tcPr>
          <w:p w14:paraId="3CE24509" w14:textId="77777777" w:rsidR="00125EC5" w:rsidRDefault="00F35505">
            <w:r>
              <w:rPr>
                <w:sz w:val="16"/>
              </w:rPr>
              <w:t>red</w:t>
            </w:r>
          </w:p>
        </w:tc>
        <w:tc>
          <w:tcPr>
            <w:tcW w:w="1750" w:type="pct"/>
            <w:gridSpan w:val="2"/>
            <w:tcBorders>
              <w:top w:val="nil"/>
              <w:left w:val="nil"/>
              <w:bottom w:val="nil"/>
              <w:right w:val="nil"/>
            </w:tcBorders>
          </w:tcPr>
          <w:p w14:paraId="4F7F472E" w14:textId="77777777" w:rsidR="00125EC5" w:rsidRDefault="00125EC5"/>
        </w:tc>
        <w:tc>
          <w:tcPr>
            <w:tcW w:w="500" w:type="pct"/>
            <w:tcBorders>
              <w:top w:val="nil"/>
              <w:left w:val="nil"/>
              <w:bottom w:val="nil"/>
            </w:tcBorders>
          </w:tcPr>
          <w:p w14:paraId="60DA928A" w14:textId="77777777" w:rsidR="00125EC5" w:rsidRDefault="00F35505">
            <w:r>
              <w:rPr>
                <w:sz w:val="16"/>
              </w:rPr>
              <w:t>4   [  ]</w:t>
            </w:r>
          </w:p>
        </w:tc>
      </w:tr>
      <w:tr w:rsidR="00125EC5" w14:paraId="34EAF97F" w14:textId="77777777">
        <w:trPr>
          <w:trHeight w:val="300"/>
        </w:trPr>
        <w:tc>
          <w:tcPr>
            <w:tcW w:w="400" w:type="pct"/>
            <w:tcBorders>
              <w:top w:val="nil"/>
              <w:bottom w:val="nil"/>
              <w:right w:val="nil"/>
            </w:tcBorders>
          </w:tcPr>
          <w:p w14:paraId="4B2C4876" w14:textId="77777777" w:rsidR="00125EC5" w:rsidRDefault="00125EC5"/>
        </w:tc>
        <w:tc>
          <w:tcPr>
            <w:tcW w:w="2350" w:type="pct"/>
            <w:gridSpan w:val="2"/>
            <w:tcBorders>
              <w:top w:val="nil"/>
              <w:left w:val="nil"/>
              <w:bottom w:val="nil"/>
              <w:right w:val="nil"/>
            </w:tcBorders>
          </w:tcPr>
          <w:p w14:paraId="7CE4ABAF" w14:textId="77777777" w:rsidR="00125EC5" w:rsidRDefault="00F35505">
            <w:r>
              <w:rPr>
                <w:sz w:val="16"/>
              </w:rPr>
              <w:t>purple</w:t>
            </w:r>
          </w:p>
        </w:tc>
        <w:tc>
          <w:tcPr>
            <w:tcW w:w="1750" w:type="pct"/>
            <w:gridSpan w:val="2"/>
            <w:tcBorders>
              <w:top w:val="nil"/>
              <w:left w:val="nil"/>
              <w:bottom w:val="nil"/>
              <w:right w:val="nil"/>
            </w:tcBorders>
          </w:tcPr>
          <w:p w14:paraId="6B9B4A17" w14:textId="77777777" w:rsidR="00125EC5" w:rsidRDefault="00125EC5"/>
        </w:tc>
        <w:tc>
          <w:tcPr>
            <w:tcW w:w="500" w:type="pct"/>
            <w:tcBorders>
              <w:top w:val="nil"/>
              <w:left w:val="nil"/>
              <w:bottom w:val="nil"/>
            </w:tcBorders>
          </w:tcPr>
          <w:p w14:paraId="3F763563" w14:textId="77777777" w:rsidR="00125EC5" w:rsidRDefault="00F35505">
            <w:r>
              <w:rPr>
                <w:sz w:val="16"/>
              </w:rPr>
              <w:t>5   [  ]</w:t>
            </w:r>
          </w:p>
        </w:tc>
      </w:tr>
      <w:tr w:rsidR="00125EC5" w14:paraId="42D8FE48" w14:textId="77777777">
        <w:trPr>
          <w:trHeight w:val="500"/>
        </w:trPr>
        <w:tc>
          <w:tcPr>
            <w:tcW w:w="400" w:type="pct"/>
            <w:tcBorders>
              <w:top w:val="nil"/>
              <w:bottom w:val="nil"/>
              <w:right w:val="nil"/>
            </w:tcBorders>
          </w:tcPr>
          <w:p w14:paraId="35725182" w14:textId="77777777" w:rsidR="00125EC5" w:rsidRDefault="00F35505">
            <w:r>
              <w:rPr>
                <w:b/>
                <w:sz w:val="16"/>
              </w:rPr>
              <w:t>5.11</w:t>
            </w:r>
          </w:p>
          <w:p w14:paraId="7DADAFEE" w14:textId="77777777" w:rsidR="00125EC5" w:rsidRDefault="00F35505">
            <w:r>
              <w:rPr>
                <w:b/>
                <w:sz w:val="16"/>
              </w:rPr>
              <w:t>(38)</w:t>
            </w:r>
          </w:p>
        </w:tc>
        <w:tc>
          <w:tcPr>
            <w:tcW w:w="2350" w:type="pct"/>
            <w:gridSpan w:val="2"/>
            <w:tcBorders>
              <w:top w:val="nil"/>
              <w:left w:val="nil"/>
              <w:bottom w:val="nil"/>
              <w:right w:val="nil"/>
            </w:tcBorders>
          </w:tcPr>
          <w:p w14:paraId="0B433726" w14:textId="77777777" w:rsidR="00125EC5" w:rsidRDefault="00F35505">
            <w:pPr>
              <w:spacing w:beforeAutospacing="1" w:afterAutospacing="1"/>
              <w:divId w:val="1"/>
              <w:rPr>
                <w:b/>
                <w:sz w:val="16"/>
              </w:rPr>
            </w:pPr>
            <w:r>
              <w:rPr>
                <w:b/>
                <w:sz w:val="16"/>
              </w:rPr>
              <w:t>Fruit: relative area of russet</w:t>
            </w:r>
          </w:p>
        </w:tc>
        <w:tc>
          <w:tcPr>
            <w:tcW w:w="1750" w:type="pct"/>
            <w:gridSpan w:val="2"/>
            <w:tcBorders>
              <w:top w:val="nil"/>
              <w:left w:val="nil"/>
              <w:bottom w:val="nil"/>
              <w:right w:val="nil"/>
            </w:tcBorders>
          </w:tcPr>
          <w:p w14:paraId="2CA75FAF" w14:textId="77777777" w:rsidR="00125EC5" w:rsidRDefault="00125EC5"/>
        </w:tc>
        <w:tc>
          <w:tcPr>
            <w:tcW w:w="500" w:type="pct"/>
            <w:tcBorders>
              <w:top w:val="nil"/>
              <w:left w:val="nil"/>
              <w:bottom w:val="nil"/>
            </w:tcBorders>
          </w:tcPr>
          <w:p w14:paraId="2C0E7CDD" w14:textId="77777777" w:rsidR="00125EC5" w:rsidRDefault="00125EC5"/>
        </w:tc>
      </w:tr>
      <w:tr w:rsidR="00125EC5" w14:paraId="7DE3E3EC" w14:textId="77777777">
        <w:trPr>
          <w:trHeight w:val="300"/>
        </w:trPr>
        <w:tc>
          <w:tcPr>
            <w:tcW w:w="400" w:type="pct"/>
            <w:tcBorders>
              <w:top w:val="nil"/>
              <w:bottom w:val="nil"/>
              <w:right w:val="nil"/>
            </w:tcBorders>
          </w:tcPr>
          <w:p w14:paraId="199FDB63" w14:textId="77777777" w:rsidR="00125EC5" w:rsidRDefault="00125EC5"/>
        </w:tc>
        <w:tc>
          <w:tcPr>
            <w:tcW w:w="2350" w:type="pct"/>
            <w:gridSpan w:val="2"/>
            <w:tcBorders>
              <w:top w:val="nil"/>
              <w:left w:val="nil"/>
              <w:bottom w:val="nil"/>
              <w:right w:val="nil"/>
            </w:tcBorders>
          </w:tcPr>
          <w:p w14:paraId="24B02687" w14:textId="77777777" w:rsidR="00125EC5" w:rsidRDefault="00F35505">
            <w:r>
              <w:rPr>
                <w:sz w:val="16"/>
              </w:rPr>
              <w:t>absent or very small</w:t>
            </w:r>
          </w:p>
        </w:tc>
        <w:tc>
          <w:tcPr>
            <w:tcW w:w="1750" w:type="pct"/>
            <w:gridSpan w:val="2"/>
            <w:tcBorders>
              <w:top w:val="nil"/>
              <w:left w:val="nil"/>
              <w:bottom w:val="nil"/>
              <w:right w:val="nil"/>
            </w:tcBorders>
          </w:tcPr>
          <w:p w14:paraId="14C2E06A" w14:textId="77777777" w:rsidR="00125EC5" w:rsidRDefault="00F35505">
            <w:r>
              <w:rPr>
                <w:sz w:val="16"/>
              </w:rPr>
              <w:t>Gold Nijisseiki</w:t>
            </w:r>
          </w:p>
        </w:tc>
        <w:tc>
          <w:tcPr>
            <w:tcW w:w="500" w:type="pct"/>
            <w:tcBorders>
              <w:top w:val="nil"/>
              <w:left w:val="nil"/>
              <w:bottom w:val="nil"/>
            </w:tcBorders>
          </w:tcPr>
          <w:p w14:paraId="1327EE0B" w14:textId="77777777" w:rsidR="00125EC5" w:rsidRDefault="00F35505">
            <w:r>
              <w:rPr>
                <w:sz w:val="16"/>
              </w:rPr>
              <w:t>1   [  ]</w:t>
            </w:r>
          </w:p>
        </w:tc>
      </w:tr>
      <w:tr w:rsidR="00125EC5" w14:paraId="2B378DC3" w14:textId="77777777">
        <w:trPr>
          <w:trHeight w:val="300"/>
        </w:trPr>
        <w:tc>
          <w:tcPr>
            <w:tcW w:w="400" w:type="pct"/>
            <w:tcBorders>
              <w:top w:val="nil"/>
              <w:bottom w:val="nil"/>
              <w:right w:val="nil"/>
            </w:tcBorders>
          </w:tcPr>
          <w:p w14:paraId="2AABE353" w14:textId="77777777" w:rsidR="00125EC5" w:rsidRDefault="00125EC5"/>
        </w:tc>
        <w:tc>
          <w:tcPr>
            <w:tcW w:w="2350" w:type="pct"/>
            <w:gridSpan w:val="2"/>
            <w:tcBorders>
              <w:top w:val="nil"/>
              <w:left w:val="nil"/>
              <w:bottom w:val="nil"/>
              <w:right w:val="nil"/>
            </w:tcBorders>
          </w:tcPr>
          <w:p w14:paraId="1F3CB41B" w14:textId="77777777" w:rsidR="00125EC5" w:rsidRDefault="00F35505">
            <w:r>
              <w:rPr>
                <w:sz w:val="16"/>
              </w:rPr>
              <w:t>small</w:t>
            </w:r>
          </w:p>
        </w:tc>
        <w:tc>
          <w:tcPr>
            <w:tcW w:w="1750" w:type="pct"/>
            <w:gridSpan w:val="2"/>
            <w:tcBorders>
              <w:top w:val="nil"/>
              <w:left w:val="nil"/>
              <w:bottom w:val="nil"/>
              <w:right w:val="nil"/>
            </w:tcBorders>
          </w:tcPr>
          <w:p w14:paraId="76D63830" w14:textId="77777777" w:rsidR="00125EC5" w:rsidRDefault="00125EC5"/>
        </w:tc>
        <w:tc>
          <w:tcPr>
            <w:tcW w:w="500" w:type="pct"/>
            <w:tcBorders>
              <w:top w:val="nil"/>
              <w:left w:val="nil"/>
              <w:bottom w:val="nil"/>
            </w:tcBorders>
          </w:tcPr>
          <w:p w14:paraId="1336751D" w14:textId="77777777" w:rsidR="00125EC5" w:rsidRDefault="00F35505">
            <w:r>
              <w:rPr>
                <w:sz w:val="16"/>
              </w:rPr>
              <w:t>2   [  ]</w:t>
            </w:r>
          </w:p>
        </w:tc>
      </w:tr>
      <w:tr w:rsidR="00125EC5" w14:paraId="1A6051D9" w14:textId="77777777">
        <w:trPr>
          <w:trHeight w:val="300"/>
        </w:trPr>
        <w:tc>
          <w:tcPr>
            <w:tcW w:w="400" w:type="pct"/>
            <w:tcBorders>
              <w:top w:val="nil"/>
              <w:bottom w:val="nil"/>
              <w:right w:val="nil"/>
            </w:tcBorders>
          </w:tcPr>
          <w:p w14:paraId="0D463C79" w14:textId="77777777" w:rsidR="00125EC5" w:rsidRDefault="00125EC5"/>
        </w:tc>
        <w:tc>
          <w:tcPr>
            <w:tcW w:w="2350" w:type="pct"/>
            <w:gridSpan w:val="2"/>
            <w:tcBorders>
              <w:top w:val="nil"/>
              <w:left w:val="nil"/>
              <w:bottom w:val="nil"/>
              <w:right w:val="nil"/>
            </w:tcBorders>
          </w:tcPr>
          <w:p w14:paraId="5A8A9E22" w14:textId="77777777" w:rsidR="00125EC5" w:rsidRDefault="00F35505">
            <w:r>
              <w:rPr>
                <w:sz w:val="16"/>
              </w:rPr>
              <w:t>medium</w:t>
            </w:r>
          </w:p>
        </w:tc>
        <w:tc>
          <w:tcPr>
            <w:tcW w:w="1750" w:type="pct"/>
            <w:gridSpan w:val="2"/>
            <w:tcBorders>
              <w:top w:val="nil"/>
              <w:left w:val="nil"/>
              <w:bottom w:val="nil"/>
              <w:right w:val="nil"/>
            </w:tcBorders>
          </w:tcPr>
          <w:p w14:paraId="12E176B1" w14:textId="77777777" w:rsidR="00125EC5" w:rsidRDefault="00F35505">
            <w:r>
              <w:rPr>
                <w:sz w:val="16"/>
              </w:rPr>
              <w:t>Chikusui</w:t>
            </w:r>
          </w:p>
        </w:tc>
        <w:tc>
          <w:tcPr>
            <w:tcW w:w="500" w:type="pct"/>
            <w:tcBorders>
              <w:top w:val="nil"/>
              <w:left w:val="nil"/>
              <w:bottom w:val="nil"/>
            </w:tcBorders>
          </w:tcPr>
          <w:p w14:paraId="6E930CD6" w14:textId="77777777" w:rsidR="00125EC5" w:rsidRDefault="00F35505">
            <w:r>
              <w:rPr>
                <w:sz w:val="16"/>
              </w:rPr>
              <w:t>3   [  ]</w:t>
            </w:r>
          </w:p>
        </w:tc>
      </w:tr>
      <w:tr w:rsidR="00125EC5" w14:paraId="149F27C9" w14:textId="77777777">
        <w:trPr>
          <w:trHeight w:val="300"/>
        </w:trPr>
        <w:tc>
          <w:tcPr>
            <w:tcW w:w="400" w:type="pct"/>
            <w:tcBorders>
              <w:top w:val="nil"/>
              <w:bottom w:val="nil"/>
              <w:right w:val="nil"/>
            </w:tcBorders>
          </w:tcPr>
          <w:p w14:paraId="7C30BF14" w14:textId="77777777" w:rsidR="00125EC5" w:rsidRDefault="00125EC5"/>
        </w:tc>
        <w:tc>
          <w:tcPr>
            <w:tcW w:w="2350" w:type="pct"/>
            <w:gridSpan w:val="2"/>
            <w:tcBorders>
              <w:top w:val="nil"/>
              <w:left w:val="nil"/>
              <w:bottom w:val="nil"/>
              <w:right w:val="nil"/>
            </w:tcBorders>
          </w:tcPr>
          <w:p w14:paraId="751F6CE1" w14:textId="77777777" w:rsidR="00125EC5" w:rsidRDefault="00F35505">
            <w:r>
              <w:rPr>
                <w:sz w:val="16"/>
              </w:rPr>
              <w:t>large</w:t>
            </w:r>
          </w:p>
        </w:tc>
        <w:tc>
          <w:tcPr>
            <w:tcW w:w="1750" w:type="pct"/>
            <w:gridSpan w:val="2"/>
            <w:tcBorders>
              <w:top w:val="nil"/>
              <w:left w:val="nil"/>
              <w:bottom w:val="nil"/>
              <w:right w:val="nil"/>
            </w:tcBorders>
          </w:tcPr>
          <w:p w14:paraId="51A0F570" w14:textId="77777777" w:rsidR="00125EC5" w:rsidRDefault="00F35505">
            <w:r>
              <w:rPr>
                <w:sz w:val="16"/>
              </w:rPr>
              <w:t>Kosui</w:t>
            </w:r>
          </w:p>
        </w:tc>
        <w:tc>
          <w:tcPr>
            <w:tcW w:w="500" w:type="pct"/>
            <w:tcBorders>
              <w:top w:val="nil"/>
              <w:left w:val="nil"/>
              <w:bottom w:val="nil"/>
            </w:tcBorders>
          </w:tcPr>
          <w:p w14:paraId="26F4B3B6" w14:textId="77777777" w:rsidR="00125EC5" w:rsidRDefault="00F35505">
            <w:r>
              <w:rPr>
                <w:sz w:val="16"/>
              </w:rPr>
              <w:t>4   [  ]</w:t>
            </w:r>
          </w:p>
        </w:tc>
      </w:tr>
      <w:tr w:rsidR="00125EC5" w14:paraId="2139D1CB" w14:textId="77777777">
        <w:trPr>
          <w:trHeight w:val="300"/>
        </w:trPr>
        <w:tc>
          <w:tcPr>
            <w:tcW w:w="400" w:type="pct"/>
            <w:tcBorders>
              <w:top w:val="nil"/>
              <w:bottom w:val="nil"/>
              <w:right w:val="nil"/>
            </w:tcBorders>
          </w:tcPr>
          <w:p w14:paraId="38C5F541" w14:textId="77777777" w:rsidR="00125EC5" w:rsidRDefault="00125EC5"/>
        </w:tc>
        <w:tc>
          <w:tcPr>
            <w:tcW w:w="2350" w:type="pct"/>
            <w:gridSpan w:val="2"/>
            <w:tcBorders>
              <w:top w:val="nil"/>
              <w:left w:val="nil"/>
              <w:bottom w:val="nil"/>
              <w:right w:val="nil"/>
            </w:tcBorders>
          </w:tcPr>
          <w:p w14:paraId="1D5E9109" w14:textId="77777777" w:rsidR="00125EC5" w:rsidRDefault="00F35505">
            <w:r>
              <w:rPr>
                <w:sz w:val="16"/>
              </w:rPr>
              <w:t>very large</w:t>
            </w:r>
          </w:p>
        </w:tc>
        <w:tc>
          <w:tcPr>
            <w:tcW w:w="1750" w:type="pct"/>
            <w:gridSpan w:val="2"/>
            <w:tcBorders>
              <w:top w:val="nil"/>
              <w:left w:val="nil"/>
              <w:bottom w:val="nil"/>
              <w:right w:val="nil"/>
            </w:tcBorders>
          </w:tcPr>
          <w:p w14:paraId="4FEED89D" w14:textId="77777777" w:rsidR="00125EC5" w:rsidRDefault="00F35505">
            <w:r>
              <w:rPr>
                <w:sz w:val="16"/>
              </w:rPr>
              <w:t>Hosui, Niitaka, Shinko</w:t>
            </w:r>
          </w:p>
        </w:tc>
        <w:tc>
          <w:tcPr>
            <w:tcW w:w="500" w:type="pct"/>
            <w:tcBorders>
              <w:top w:val="nil"/>
              <w:left w:val="nil"/>
              <w:bottom w:val="nil"/>
            </w:tcBorders>
          </w:tcPr>
          <w:p w14:paraId="18F8F0C7" w14:textId="77777777" w:rsidR="00125EC5" w:rsidRDefault="00F35505">
            <w:r>
              <w:rPr>
                <w:sz w:val="16"/>
              </w:rPr>
              <w:t>5   [  ]</w:t>
            </w:r>
          </w:p>
        </w:tc>
      </w:tr>
      <w:tr w:rsidR="00125EC5" w14:paraId="09D27220" w14:textId="77777777">
        <w:trPr>
          <w:trHeight w:val="500"/>
        </w:trPr>
        <w:tc>
          <w:tcPr>
            <w:tcW w:w="400" w:type="pct"/>
            <w:tcBorders>
              <w:top w:val="nil"/>
              <w:bottom w:val="nil"/>
              <w:right w:val="nil"/>
            </w:tcBorders>
          </w:tcPr>
          <w:p w14:paraId="423227DF" w14:textId="77777777" w:rsidR="00125EC5" w:rsidRDefault="00F35505">
            <w:r>
              <w:rPr>
                <w:b/>
                <w:sz w:val="16"/>
              </w:rPr>
              <w:t>5.12</w:t>
            </w:r>
          </w:p>
          <w:p w14:paraId="193068A9" w14:textId="77777777" w:rsidR="00125EC5" w:rsidRDefault="00F35505">
            <w:r>
              <w:rPr>
                <w:b/>
                <w:sz w:val="16"/>
              </w:rPr>
              <w:t>(39)</w:t>
            </w:r>
          </w:p>
        </w:tc>
        <w:tc>
          <w:tcPr>
            <w:tcW w:w="2350" w:type="pct"/>
            <w:gridSpan w:val="2"/>
            <w:tcBorders>
              <w:top w:val="nil"/>
              <w:left w:val="nil"/>
              <w:bottom w:val="nil"/>
              <w:right w:val="nil"/>
            </w:tcBorders>
          </w:tcPr>
          <w:p w14:paraId="712BDC48" w14:textId="77777777" w:rsidR="00125EC5" w:rsidRDefault="00F35505">
            <w:pPr>
              <w:spacing w:beforeAutospacing="1" w:afterAutospacing="1"/>
              <w:divId w:val="1"/>
              <w:rPr>
                <w:b/>
                <w:sz w:val="16"/>
              </w:rPr>
            </w:pPr>
            <w:r>
              <w:rPr>
                <w:b/>
                <w:sz w:val="16"/>
              </w:rPr>
              <w:t>Fruit: color of russet</w:t>
            </w:r>
          </w:p>
        </w:tc>
        <w:tc>
          <w:tcPr>
            <w:tcW w:w="1750" w:type="pct"/>
            <w:gridSpan w:val="2"/>
            <w:tcBorders>
              <w:top w:val="nil"/>
              <w:left w:val="nil"/>
              <w:bottom w:val="nil"/>
              <w:right w:val="nil"/>
            </w:tcBorders>
          </w:tcPr>
          <w:p w14:paraId="3AAE9B89" w14:textId="77777777" w:rsidR="00125EC5" w:rsidRDefault="00125EC5"/>
        </w:tc>
        <w:tc>
          <w:tcPr>
            <w:tcW w:w="500" w:type="pct"/>
            <w:tcBorders>
              <w:top w:val="nil"/>
              <w:left w:val="nil"/>
              <w:bottom w:val="nil"/>
            </w:tcBorders>
          </w:tcPr>
          <w:p w14:paraId="5791A777" w14:textId="77777777" w:rsidR="00125EC5" w:rsidRDefault="00125EC5"/>
        </w:tc>
      </w:tr>
      <w:tr w:rsidR="00125EC5" w14:paraId="01B474A4" w14:textId="77777777">
        <w:trPr>
          <w:trHeight w:val="300"/>
        </w:trPr>
        <w:tc>
          <w:tcPr>
            <w:tcW w:w="400" w:type="pct"/>
            <w:tcBorders>
              <w:top w:val="nil"/>
              <w:bottom w:val="nil"/>
              <w:right w:val="nil"/>
            </w:tcBorders>
          </w:tcPr>
          <w:p w14:paraId="6970ECB2" w14:textId="77777777" w:rsidR="00125EC5" w:rsidRDefault="00125EC5"/>
        </w:tc>
        <w:tc>
          <w:tcPr>
            <w:tcW w:w="2350" w:type="pct"/>
            <w:gridSpan w:val="2"/>
            <w:tcBorders>
              <w:top w:val="nil"/>
              <w:left w:val="nil"/>
              <w:bottom w:val="nil"/>
              <w:right w:val="nil"/>
            </w:tcBorders>
          </w:tcPr>
          <w:p w14:paraId="2C3555E9" w14:textId="77777777" w:rsidR="00125EC5" w:rsidRDefault="00F35505">
            <w:r>
              <w:rPr>
                <w:sz w:val="16"/>
              </w:rPr>
              <w:t>yellow brown</w:t>
            </w:r>
          </w:p>
        </w:tc>
        <w:tc>
          <w:tcPr>
            <w:tcW w:w="1750" w:type="pct"/>
            <w:gridSpan w:val="2"/>
            <w:tcBorders>
              <w:top w:val="nil"/>
              <w:left w:val="nil"/>
              <w:bottom w:val="nil"/>
              <w:right w:val="nil"/>
            </w:tcBorders>
          </w:tcPr>
          <w:p w14:paraId="152D9F0B" w14:textId="77777777" w:rsidR="00125EC5" w:rsidRDefault="00F35505">
            <w:r>
              <w:rPr>
                <w:sz w:val="16"/>
              </w:rPr>
              <w:t>Chikusui</w:t>
            </w:r>
          </w:p>
        </w:tc>
        <w:tc>
          <w:tcPr>
            <w:tcW w:w="500" w:type="pct"/>
            <w:tcBorders>
              <w:top w:val="nil"/>
              <w:left w:val="nil"/>
              <w:bottom w:val="nil"/>
            </w:tcBorders>
          </w:tcPr>
          <w:p w14:paraId="123B22D8" w14:textId="77777777" w:rsidR="00125EC5" w:rsidRDefault="00F35505">
            <w:r>
              <w:rPr>
                <w:sz w:val="16"/>
              </w:rPr>
              <w:t>1   [  ]</w:t>
            </w:r>
          </w:p>
        </w:tc>
      </w:tr>
      <w:tr w:rsidR="00125EC5" w14:paraId="4707F908" w14:textId="77777777">
        <w:trPr>
          <w:trHeight w:val="300"/>
        </w:trPr>
        <w:tc>
          <w:tcPr>
            <w:tcW w:w="400" w:type="pct"/>
            <w:tcBorders>
              <w:top w:val="nil"/>
              <w:bottom w:val="nil"/>
              <w:right w:val="nil"/>
            </w:tcBorders>
          </w:tcPr>
          <w:p w14:paraId="02EB6597" w14:textId="77777777" w:rsidR="00125EC5" w:rsidRDefault="00125EC5"/>
        </w:tc>
        <w:tc>
          <w:tcPr>
            <w:tcW w:w="2350" w:type="pct"/>
            <w:gridSpan w:val="2"/>
            <w:tcBorders>
              <w:top w:val="nil"/>
              <w:left w:val="nil"/>
              <w:bottom w:val="nil"/>
              <w:right w:val="nil"/>
            </w:tcBorders>
          </w:tcPr>
          <w:p w14:paraId="1BA4F334" w14:textId="77777777" w:rsidR="00125EC5" w:rsidRDefault="00F35505">
            <w:r>
              <w:rPr>
                <w:sz w:val="16"/>
              </w:rPr>
              <w:t>yellowish red brown</w:t>
            </w:r>
          </w:p>
        </w:tc>
        <w:tc>
          <w:tcPr>
            <w:tcW w:w="1750" w:type="pct"/>
            <w:gridSpan w:val="2"/>
            <w:tcBorders>
              <w:top w:val="nil"/>
              <w:left w:val="nil"/>
              <w:bottom w:val="nil"/>
              <w:right w:val="nil"/>
            </w:tcBorders>
          </w:tcPr>
          <w:p w14:paraId="2212D5D9" w14:textId="77777777" w:rsidR="00125EC5" w:rsidRDefault="00F35505">
            <w:r>
              <w:rPr>
                <w:sz w:val="16"/>
              </w:rPr>
              <w:t>Hosui, Kosui, Shinko</w:t>
            </w:r>
          </w:p>
        </w:tc>
        <w:tc>
          <w:tcPr>
            <w:tcW w:w="500" w:type="pct"/>
            <w:tcBorders>
              <w:top w:val="nil"/>
              <w:left w:val="nil"/>
              <w:bottom w:val="nil"/>
            </w:tcBorders>
          </w:tcPr>
          <w:p w14:paraId="47A2AE5D" w14:textId="77777777" w:rsidR="00125EC5" w:rsidRDefault="00F35505">
            <w:r>
              <w:rPr>
                <w:sz w:val="16"/>
              </w:rPr>
              <w:t>2   [  ]</w:t>
            </w:r>
          </w:p>
        </w:tc>
      </w:tr>
      <w:tr w:rsidR="00125EC5" w14:paraId="7B161C5C" w14:textId="77777777">
        <w:trPr>
          <w:trHeight w:val="300"/>
        </w:trPr>
        <w:tc>
          <w:tcPr>
            <w:tcW w:w="400" w:type="pct"/>
            <w:tcBorders>
              <w:top w:val="nil"/>
              <w:bottom w:val="nil"/>
              <w:right w:val="nil"/>
            </w:tcBorders>
          </w:tcPr>
          <w:p w14:paraId="17E97A2E" w14:textId="77777777" w:rsidR="00125EC5" w:rsidRDefault="00125EC5"/>
        </w:tc>
        <w:tc>
          <w:tcPr>
            <w:tcW w:w="2350" w:type="pct"/>
            <w:gridSpan w:val="2"/>
            <w:tcBorders>
              <w:top w:val="nil"/>
              <w:left w:val="nil"/>
              <w:bottom w:val="nil"/>
              <w:right w:val="nil"/>
            </w:tcBorders>
          </w:tcPr>
          <w:p w14:paraId="7300FB1E" w14:textId="77777777" w:rsidR="00125EC5" w:rsidRDefault="00F35505">
            <w:r>
              <w:rPr>
                <w:sz w:val="16"/>
              </w:rPr>
              <w:t>red brown</w:t>
            </w:r>
          </w:p>
        </w:tc>
        <w:tc>
          <w:tcPr>
            <w:tcW w:w="1750" w:type="pct"/>
            <w:gridSpan w:val="2"/>
            <w:tcBorders>
              <w:top w:val="nil"/>
              <w:left w:val="nil"/>
              <w:bottom w:val="nil"/>
              <w:right w:val="nil"/>
            </w:tcBorders>
          </w:tcPr>
          <w:p w14:paraId="07AEA7E3" w14:textId="77777777" w:rsidR="00125EC5" w:rsidRDefault="00F35505">
            <w:r>
              <w:rPr>
                <w:sz w:val="16"/>
              </w:rPr>
              <w:t>Chojuro</w:t>
            </w:r>
          </w:p>
        </w:tc>
        <w:tc>
          <w:tcPr>
            <w:tcW w:w="500" w:type="pct"/>
            <w:tcBorders>
              <w:top w:val="nil"/>
              <w:left w:val="nil"/>
              <w:bottom w:val="nil"/>
            </w:tcBorders>
          </w:tcPr>
          <w:p w14:paraId="526B57DA" w14:textId="77777777" w:rsidR="00125EC5" w:rsidRDefault="00F35505">
            <w:r>
              <w:rPr>
                <w:sz w:val="16"/>
              </w:rPr>
              <w:t>3   [  ]</w:t>
            </w:r>
          </w:p>
        </w:tc>
      </w:tr>
      <w:tr w:rsidR="00125EC5" w14:paraId="4735BB20" w14:textId="77777777">
        <w:trPr>
          <w:trHeight w:val="300"/>
        </w:trPr>
        <w:tc>
          <w:tcPr>
            <w:tcW w:w="400" w:type="pct"/>
            <w:tcBorders>
              <w:top w:val="nil"/>
              <w:bottom w:val="basicThinLines" w:sz="4" w:space="0" w:color="auto"/>
              <w:right w:val="nil"/>
            </w:tcBorders>
          </w:tcPr>
          <w:p w14:paraId="1A4AF148" w14:textId="77777777" w:rsidR="00125EC5" w:rsidRDefault="00125EC5"/>
        </w:tc>
        <w:tc>
          <w:tcPr>
            <w:tcW w:w="2350" w:type="pct"/>
            <w:gridSpan w:val="2"/>
            <w:tcBorders>
              <w:top w:val="nil"/>
              <w:left w:val="nil"/>
              <w:bottom w:val="basicThinLines" w:sz="4" w:space="0" w:color="auto"/>
              <w:right w:val="nil"/>
            </w:tcBorders>
          </w:tcPr>
          <w:p w14:paraId="4817145F" w14:textId="77777777" w:rsidR="00125EC5" w:rsidRDefault="00125EC5"/>
        </w:tc>
        <w:tc>
          <w:tcPr>
            <w:tcW w:w="1750" w:type="pct"/>
            <w:gridSpan w:val="2"/>
            <w:tcBorders>
              <w:top w:val="nil"/>
              <w:left w:val="nil"/>
              <w:bottom w:val="basicThinLines" w:sz="4" w:space="0" w:color="auto"/>
              <w:right w:val="nil"/>
            </w:tcBorders>
          </w:tcPr>
          <w:p w14:paraId="387569B6" w14:textId="77777777" w:rsidR="00125EC5" w:rsidRDefault="00125EC5"/>
        </w:tc>
        <w:tc>
          <w:tcPr>
            <w:tcW w:w="500" w:type="pct"/>
            <w:tcBorders>
              <w:top w:val="nil"/>
              <w:left w:val="nil"/>
              <w:bottom w:val="basicThinLines" w:sz="4" w:space="0" w:color="auto"/>
            </w:tcBorders>
          </w:tcPr>
          <w:p w14:paraId="0B6545DC" w14:textId="77777777" w:rsidR="00125EC5" w:rsidRDefault="00125EC5"/>
        </w:tc>
      </w:tr>
    </w:tbl>
    <w:p w14:paraId="735888EC" w14:textId="77777777" w:rsidR="00125EC5" w:rsidRDefault="00125EC5">
      <w:pPr>
        <w:sectPr w:rsidR="00125EC5">
          <w:headerReference w:type="even" r:id="rId106"/>
          <w:headerReference w:type="default" r:id="rId107"/>
          <w:footerReference w:type="even" r:id="rId108"/>
          <w:footerReference w:type="default" r:id="rId109"/>
          <w:headerReference w:type="first" r:id="rId110"/>
          <w:footerReference w:type="first" r:id="rId111"/>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797"/>
        <w:gridCol w:w="2694"/>
        <w:gridCol w:w="1995"/>
        <w:gridCol w:w="998"/>
        <w:gridCol w:w="2494"/>
        <w:gridCol w:w="998"/>
      </w:tblGrid>
      <w:tr w:rsidR="00125EC5" w14:paraId="64FFD606" w14:textId="77777777">
        <w:trPr>
          <w:trHeight w:val="400"/>
        </w:trPr>
        <w:tc>
          <w:tcPr>
            <w:tcW w:w="1750" w:type="pct"/>
            <w:gridSpan w:val="2"/>
            <w:vAlign w:val="bottom"/>
          </w:tcPr>
          <w:p w14:paraId="2689BED2" w14:textId="77777777" w:rsidR="00125EC5" w:rsidRDefault="00F35505">
            <w:r>
              <w:lastRenderedPageBreak/>
              <w:t>TECHNICAL QUESTIONNAIRE</w:t>
            </w:r>
          </w:p>
        </w:tc>
        <w:tc>
          <w:tcPr>
            <w:tcW w:w="1500" w:type="pct"/>
            <w:gridSpan w:val="2"/>
            <w:vAlign w:val="bottom"/>
          </w:tcPr>
          <w:p w14:paraId="0D6A4626" w14:textId="77777777" w:rsidR="00125EC5" w:rsidRDefault="00F35505">
            <w:r>
              <w:t>Page {x} of {y}</w:t>
            </w:r>
          </w:p>
        </w:tc>
        <w:tc>
          <w:tcPr>
            <w:tcW w:w="1750" w:type="pct"/>
            <w:gridSpan w:val="2"/>
            <w:shd w:val="clear" w:color="auto" w:fill="DFDFD7"/>
            <w:vAlign w:val="bottom"/>
          </w:tcPr>
          <w:p w14:paraId="4111DAB3" w14:textId="77777777" w:rsidR="00125EC5" w:rsidRDefault="00F35505">
            <w:r>
              <w:t>Reference Number:</w:t>
            </w:r>
          </w:p>
        </w:tc>
      </w:tr>
      <w:tr w:rsidR="00125EC5" w14:paraId="0C1BB70E" w14:textId="77777777">
        <w:tblPrEx>
          <w:jc w:val="center"/>
        </w:tblPrEx>
        <w:trPr>
          <w:trHeight w:val="200"/>
          <w:tblHeader/>
          <w:jc w:val="center"/>
        </w:trPr>
        <w:tc>
          <w:tcPr>
            <w:tcW w:w="400" w:type="pct"/>
            <w:tcBorders>
              <w:right w:val="nil"/>
            </w:tcBorders>
            <w:shd w:val="clear" w:color="auto" w:fill="DFDFD7"/>
          </w:tcPr>
          <w:p w14:paraId="45C28B95" w14:textId="77777777" w:rsidR="00125EC5" w:rsidRDefault="00125EC5"/>
        </w:tc>
        <w:tc>
          <w:tcPr>
            <w:tcW w:w="2350" w:type="pct"/>
            <w:gridSpan w:val="2"/>
            <w:tcBorders>
              <w:left w:val="nil"/>
              <w:right w:val="nil"/>
            </w:tcBorders>
            <w:shd w:val="clear" w:color="auto" w:fill="DFDFD7"/>
          </w:tcPr>
          <w:p w14:paraId="5371A014" w14:textId="77777777" w:rsidR="00125EC5" w:rsidRDefault="00125EC5"/>
          <w:p w14:paraId="49170E02" w14:textId="77777777" w:rsidR="00125EC5" w:rsidRDefault="00F35505">
            <w:r>
              <w:rPr>
                <w:sz w:val="16"/>
              </w:rPr>
              <w:t>Characteristics</w:t>
            </w:r>
          </w:p>
          <w:p w14:paraId="14814E67" w14:textId="77777777" w:rsidR="00125EC5" w:rsidRDefault="00125EC5"/>
        </w:tc>
        <w:tc>
          <w:tcPr>
            <w:tcW w:w="1750" w:type="pct"/>
            <w:gridSpan w:val="2"/>
            <w:tcBorders>
              <w:left w:val="nil"/>
              <w:right w:val="nil"/>
            </w:tcBorders>
            <w:shd w:val="clear" w:color="auto" w:fill="DFDFD7"/>
          </w:tcPr>
          <w:p w14:paraId="3FA97992" w14:textId="77777777" w:rsidR="00125EC5" w:rsidRDefault="00125EC5"/>
          <w:p w14:paraId="63A999B3" w14:textId="77777777" w:rsidR="00125EC5" w:rsidRDefault="00F35505">
            <w:r>
              <w:rPr>
                <w:sz w:val="16"/>
              </w:rPr>
              <w:t>Example Varieties</w:t>
            </w:r>
          </w:p>
        </w:tc>
        <w:tc>
          <w:tcPr>
            <w:tcW w:w="500" w:type="pct"/>
            <w:tcBorders>
              <w:left w:val="nil"/>
            </w:tcBorders>
            <w:shd w:val="clear" w:color="auto" w:fill="DFDFD7"/>
          </w:tcPr>
          <w:p w14:paraId="7C7A42B0" w14:textId="77777777" w:rsidR="00125EC5" w:rsidRDefault="00125EC5"/>
          <w:p w14:paraId="795D51E5" w14:textId="77777777" w:rsidR="00125EC5" w:rsidRDefault="00F35505">
            <w:r>
              <w:rPr>
                <w:sz w:val="16"/>
              </w:rPr>
              <w:t>Note</w:t>
            </w:r>
          </w:p>
        </w:tc>
      </w:tr>
      <w:tr w:rsidR="00125EC5" w14:paraId="762863E0" w14:textId="77777777">
        <w:trPr>
          <w:trHeight w:val="500"/>
        </w:trPr>
        <w:tc>
          <w:tcPr>
            <w:tcW w:w="400" w:type="pct"/>
            <w:tcBorders>
              <w:bottom w:val="nil"/>
              <w:right w:val="nil"/>
            </w:tcBorders>
          </w:tcPr>
          <w:p w14:paraId="1E4A471D" w14:textId="77777777" w:rsidR="00125EC5" w:rsidRDefault="00F35505">
            <w:r>
              <w:rPr>
                <w:b/>
                <w:sz w:val="16"/>
              </w:rPr>
              <w:t>5.13</w:t>
            </w:r>
          </w:p>
          <w:p w14:paraId="2296F1C3" w14:textId="77777777" w:rsidR="00125EC5" w:rsidRDefault="00F35505">
            <w:r>
              <w:rPr>
                <w:b/>
                <w:sz w:val="16"/>
              </w:rPr>
              <w:t>(61)</w:t>
            </w:r>
          </w:p>
        </w:tc>
        <w:tc>
          <w:tcPr>
            <w:tcW w:w="2350" w:type="pct"/>
            <w:gridSpan w:val="2"/>
            <w:tcBorders>
              <w:left w:val="nil"/>
              <w:bottom w:val="nil"/>
              <w:right w:val="nil"/>
            </w:tcBorders>
          </w:tcPr>
          <w:p w14:paraId="13C59198" w14:textId="77777777" w:rsidR="00125EC5" w:rsidRDefault="00F35505">
            <w:pPr>
              <w:spacing w:beforeAutospacing="1" w:afterAutospacing="1"/>
              <w:divId w:val="1"/>
              <w:rPr>
                <w:b/>
                <w:sz w:val="16"/>
              </w:rPr>
            </w:pPr>
            <w:r>
              <w:rPr>
                <w:b/>
                <w:sz w:val="16"/>
              </w:rPr>
              <w:t>Time of beginning of flowering</w:t>
            </w:r>
          </w:p>
        </w:tc>
        <w:tc>
          <w:tcPr>
            <w:tcW w:w="1750" w:type="pct"/>
            <w:gridSpan w:val="2"/>
            <w:tcBorders>
              <w:left w:val="nil"/>
              <w:bottom w:val="nil"/>
              <w:right w:val="nil"/>
            </w:tcBorders>
          </w:tcPr>
          <w:p w14:paraId="1D6F4033" w14:textId="77777777" w:rsidR="00125EC5" w:rsidRDefault="00125EC5"/>
        </w:tc>
        <w:tc>
          <w:tcPr>
            <w:tcW w:w="500" w:type="pct"/>
            <w:tcBorders>
              <w:left w:val="nil"/>
              <w:bottom w:val="nil"/>
            </w:tcBorders>
          </w:tcPr>
          <w:p w14:paraId="4FFE9F0C" w14:textId="77777777" w:rsidR="00125EC5" w:rsidRDefault="00125EC5"/>
        </w:tc>
      </w:tr>
      <w:tr w:rsidR="00125EC5" w14:paraId="50A08F10" w14:textId="77777777">
        <w:trPr>
          <w:trHeight w:val="300"/>
        </w:trPr>
        <w:tc>
          <w:tcPr>
            <w:tcW w:w="400" w:type="pct"/>
            <w:tcBorders>
              <w:top w:val="nil"/>
              <w:bottom w:val="nil"/>
              <w:right w:val="nil"/>
            </w:tcBorders>
          </w:tcPr>
          <w:p w14:paraId="068C8463" w14:textId="77777777" w:rsidR="00125EC5" w:rsidRDefault="00125EC5"/>
        </w:tc>
        <w:tc>
          <w:tcPr>
            <w:tcW w:w="2350" w:type="pct"/>
            <w:gridSpan w:val="2"/>
            <w:tcBorders>
              <w:top w:val="nil"/>
              <w:left w:val="nil"/>
              <w:bottom w:val="nil"/>
              <w:right w:val="nil"/>
            </w:tcBorders>
          </w:tcPr>
          <w:p w14:paraId="57BF6EC1" w14:textId="77777777" w:rsidR="00125EC5" w:rsidRDefault="00F35505">
            <w:r>
              <w:rPr>
                <w:sz w:val="16"/>
              </w:rPr>
              <w:t>very early</w:t>
            </w:r>
          </w:p>
        </w:tc>
        <w:tc>
          <w:tcPr>
            <w:tcW w:w="1750" w:type="pct"/>
            <w:gridSpan w:val="2"/>
            <w:tcBorders>
              <w:top w:val="nil"/>
              <w:left w:val="nil"/>
              <w:bottom w:val="nil"/>
              <w:right w:val="nil"/>
            </w:tcBorders>
          </w:tcPr>
          <w:p w14:paraId="6608C312" w14:textId="77777777" w:rsidR="00125EC5" w:rsidRDefault="00125EC5"/>
        </w:tc>
        <w:tc>
          <w:tcPr>
            <w:tcW w:w="500" w:type="pct"/>
            <w:tcBorders>
              <w:top w:val="nil"/>
              <w:left w:val="nil"/>
              <w:bottom w:val="nil"/>
            </w:tcBorders>
          </w:tcPr>
          <w:p w14:paraId="79306506" w14:textId="77777777" w:rsidR="00125EC5" w:rsidRDefault="00F35505">
            <w:r>
              <w:rPr>
                <w:sz w:val="16"/>
              </w:rPr>
              <w:t>1   [  ]</w:t>
            </w:r>
          </w:p>
        </w:tc>
      </w:tr>
      <w:tr w:rsidR="00125EC5" w14:paraId="5379101E" w14:textId="77777777">
        <w:trPr>
          <w:trHeight w:val="300"/>
        </w:trPr>
        <w:tc>
          <w:tcPr>
            <w:tcW w:w="400" w:type="pct"/>
            <w:tcBorders>
              <w:top w:val="nil"/>
              <w:bottom w:val="nil"/>
              <w:right w:val="nil"/>
            </w:tcBorders>
          </w:tcPr>
          <w:p w14:paraId="3A9D4AA1" w14:textId="77777777" w:rsidR="00125EC5" w:rsidRDefault="00125EC5"/>
        </w:tc>
        <w:tc>
          <w:tcPr>
            <w:tcW w:w="2350" w:type="pct"/>
            <w:gridSpan w:val="2"/>
            <w:tcBorders>
              <w:top w:val="nil"/>
              <w:left w:val="nil"/>
              <w:bottom w:val="nil"/>
              <w:right w:val="nil"/>
            </w:tcBorders>
          </w:tcPr>
          <w:p w14:paraId="3F44D8F5" w14:textId="77777777" w:rsidR="00125EC5" w:rsidRDefault="00F35505">
            <w:r>
              <w:rPr>
                <w:sz w:val="16"/>
              </w:rPr>
              <w:t>very early to early</w:t>
            </w:r>
          </w:p>
        </w:tc>
        <w:tc>
          <w:tcPr>
            <w:tcW w:w="1750" w:type="pct"/>
            <w:gridSpan w:val="2"/>
            <w:tcBorders>
              <w:top w:val="nil"/>
              <w:left w:val="nil"/>
              <w:bottom w:val="nil"/>
              <w:right w:val="nil"/>
            </w:tcBorders>
          </w:tcPr>
          <w:p w14:paraId="4F43FA02" w14:textId="77777777" w:rsidR="00125EC5" w:rsidRDefault="00125EC5"/>
        </w:tc>
        <w:tc>
          <w:tcPr>
            <w:tcW w:w="500" w:type="pct"/>
            <w:tcBorders>
              <w:top w:val="nil"/>
              <w:left w:val="nil"/>
              <w:bottom w:val="nil"/>
            </w:tcBorders>
          </w:tcPr>
          <w:p w14:paraId="7DDAF1BE" w14:textId="77777777" w:rsidR="00125EC5" w:rsidRDefault="00F35505">
            <w:r>
              <w:rPr>
                <w:sz w:val="16"/>
              </w:rPr>
              <w:t>2   [  ]</w:t>
            </w:r>
          </w:p>
        </w:tc>
      </w:tr>
      <w:tr w:rsidR="00125EC5" w14:paraId="55C0A7B8" w14:textId="77777777">
        <w:trPr>
          <w:trHeight w:val="300"/>
        </w:trPr>
        <w:tc>
          <w:tcPr>
            <w:tcW w:w="400" w:type="pct"/>
            <w:tcBorders>
              <w:top w:val="nil"/>
              <w:bottom w:val="nil"/>
              <w:right w:val="nil"/>
            </w:tcBorders>
          </w:tcPr>
          <w:p w14:paraId="666C1FBE" w14:textId="77777777" w:rsidR="00125EC5" w:rsidRDefault="00125EC5"/>
        </w:tc>
        <w:tc>
          <w:tcPr>
            <w:tcW w:w="2350" w:type="pct"/>
            <w:gridSpan w:val="2"/>
            <w:tcBorders>
              <w:top w:val="nil"/>
              <w:left w:val="nil"/>
              <w:bottom w:val="nil"/>
              <w:right w:val="nil"/>
            </w:tcBorders>
          </w:tcPr>
          <w:p w14:paraId="5D0ABBDA" w14:textId="77777777" w:rsidR="00125EC5" w:rsidRDefault="00F35505">
            <w:r>
              <w:rPr>
                <w:sz w:val="16"/>
              </w:rPr>
              <w:t>early</w:t>
            </w:r>
          </w:p>
        </w:tc>
        <w:tc>
          <w:tcPr>
            <w:tcW w:w="1750" w:type="pct"/>
            <w:gridSpan w:val="2"/>
            <w:tcBorders>
              <w:top w:val="nil"/>
              <w:left w:val="nil"/>
              <w:bottom w:val="nil"/>
              <w:right w:val="nil"/>
            </w:tcBorders>
          </w:tcPr>
          <w:p w14:paraId="7FD56F63" w14:textId="77777777" w:rsidR="00125EC5" w:rsidRDefault="00F35505">
            <w:r>
              <w:rPr>
                <w:sz w:val="16"/>
              </w:rPr>
              <w:t>Niitaka</w:t>
            </w:r>
          </w:p>
        </w:tc>
        <w:tc>
          <w:tcPr>
            <w:tcW w:w="500" w:type="pct"/>
            <w:tcBorders>
              <w:top w:val="nil"/>
              <w:left w:val="nil"/>
              <w:bottom w:val="nil"/>
            </w:tcBorders>
          </w:tcPr>
          <w:p w14:paraId="3A1F16F6" w14:textId="77777777" w:rsidR="00125EC5" w:rsidRDefault="00F35505">
            <w:r>
              <w:rPr>
                <w:sz w:val="16"/>
              </w:rPr>
              <w:t>3   [  ]</w:t>
            </w:r>
          </w:p>
        </w:tc>
      </w:tr>
      <w:tr w:rsidR="00125EC5" w14:paraId="7CF597E9" w14:textId="77777777">
        <w:trPr>
          <w:trHeight w:val="300"/>
        </w:trPr>
        <w:tc>
          <w:tcPr>
            <w:tcW w:w="400" w:type="pct"/>
            <w:tcBorders>
              <w:top w:val="nil"/>
              <w:bottom w:val="nil"/>
              <w:right w:val="nil"/>
            </w:tcBorders>
          </w:tcPr>
          <w:p w14:paraId="5AEF1B34" w14:textId="77777777" w:rsidR="00125EC5" w:rsidRDefault="00125EC5"/>
        </w:tc>
        <w:tc>
          <w:tcPr>
            <w:tcW w:w="2350" w:type="pct"/>
            <w:gridSpan w:val="2"/>
            <w:tcBorders>
              <w:top w:val="nil"/>
              <w:left w:val="nil"/>
              <w:bottom w:val="nil"/>
              <w:right w:val="nil"/>
            </w:tcBorders>
          </w:tcPr>
          <w:p w14:paraId="21F3802B" w14:textId="77777777" w:rsidR="00125EC5" w:rsidRDefault="00F35505">
            <w:r>
              <w:rPr>
                <w:sz w:val="16"/>
              </w:rPr>
              <w:t>early to medium</w:t>
            </w:r>
          </w:p>
        </w:tc>
        <w:tc>
          <w:tcPr>
            <w:tcW w:w="1750" w:type="pct"/>
            <w:gridSpan w:val="2"/>
            <w:tcBorders>
              <w:top w:val="nil"/>
              <w:left w:val="nil"/>
              <w:bottom w:val="nil"/>
              <w:right w:val="nil"/>
            </w:tcBorders>
          </w:tcPr>
          <w:p w14:paraId="1588C924" w14:textId="77777777" w:rsidR="00125EC5" w:rsidRDefault="00125EC5"/>
        </w:tc>
        <w:tc>
          <w:tcPr>
            <w:tcW w:w="500" w:type="pct"/>
            <w:tcBorders>
              <w:top w:val="nil"/>
              <w:left w:val="nil"/>
              <w:bottom w:val="nil"/>
            </w:tcBorders>
          </w:tcPr>
          <w:p w14:paraId="3B99238C" w14:textId="77777777" w:rsidR="00125EC5" w:rsidRDefault="00F35505">
            <w:r>
              <w:rPr>
                <w:sz w:val="16"/>
              </w:rPr>
              <w:t>4   [  ]</w:t>
            </w:r>
          </w:p>
        </w:tc>
      </w:tr>
      <w:tr w:rsidR="00125EC5" w14:paraId="509F1190" w14:textId="77777777">
        <w:trPr>
          <w:trHeight w:val="300"/>
        </w:trPr>
        <w:tc>
          <w:tcPr>
            <w:tcW w:w="400" w:type="pct"/>
            <w:tcBorders>
              <w:top w:val="nil"/>
              <w:bottom w:val="nil"/>
              <w:right w:val="nil"/>
            </w:tcBorders>
          </w:tcPr>
          <w:p w14:paraId="74D1AE9E" w14:textId="77777777" w:rsidR="00125EC5" w:rsidRDefault="00125EC5"/>
        </w:tc>
        <w:tc>
          <w:tcPr>
            <w:tcW w:w="2350" w:type="pct"/>
            <w:gridSpan w:val="2"/>
            <w:tcBorders>
              <w:top w:val="nil"/>
              <w:left w:val="nil"/>
              <w:bottom w:val="nil"/>
              <w:right w:val="nil"/>
            </w:tcBorders>
          </w:tcPr>
          <w:p w14:paraId="2B24CFAC" w14:textId="77777777" w:rsidR="00125EC5" w:rsidRDefault="00F35505">
            <w:r>
              <w:rPr>
                <w:sz w:val="16"/>
              </w:rPr>
              <w:t>medium</w:t>
            </w:r>
          </w:p>
        </w:tc>
        <w:tc>
          <w:tcPr>
            <w:tcW w:w="1750" w:type="pct"/>
            <w:gridSpan w:val="2"/>
            <w:tcBorders>
              <w:top w:val="nil"/>
              <w:left w:val="nil"/>
              <w:bottom w:val="nil"/>
              <w:right w:val="nil"/>
            </w:tcBorders>
          </w:tcPr>
          <w:p w14:paraId="3E3FBF18" w14:textId="77777777" w:rsidR="00125EC5" w:rsidRDefault="00F35505">
            <w:r>
              <w:rPr>
                <w:sz w:val="16"/>
              </w:rPr>
              <w:t>Gold Nijisseiki, Hosui, Shinsui</w:t>
            </w:r>
          </w:p>
        </w:tc>
        <w:tc>
          <w:tcPr>
            <w:tcW w:w="500" w:type="pct"/>
            <w:tcBorders>
              <w:top w:val="nil"/>
              <w:left w:val="nil"/>
              <w:bottom w:val="nil"/>
            </w:tcBorders>
          </w:tcPr>
          <w:p w14:paraId="2E92CBBE" w14:textId="77777777" w:rsidR="00125EC5" w:rsidRDefault="00F35505">
            <w:r>
              <w:rPr>
                <w:sz w:val="16"/>
              </w:rPr>
              <w:t>5   [  ]</w:t>
            </w:r>
          </w:p>
        </w:tc>
      </w:tr>
      <w:tr w:rsidR="00125EC5" w14:paraId="73156B0F" w14:textId="77777777">
        <w:trPr>
          <w:trHeight w:val="300"/>
        </w:trPr>
        <w:tc>
          <w:tcPr>
            <w:tcW w:w="400" w:type="pct"/>
            <w:tcBorders>
              <w:top w:val="nil"/>
              <w:bottom w:val="nil"/>
              <w:right w:val="nil"/>
            </w:tcBorders>
          </w:tcPr>
          <w:p w14:paraId="01719D7A" w14:textId="77777777" w:rsidR="00125EC5" w:rsidRDefault="00125EC5"/>
        </w:tc>
        <w:tc>
          <w:tcPr>
            <w:tcW w:w="2350" w:type="pct"/>
            <w:gridSpan w:val="2"/>
            <w:tcBorders>
              <w:top w:val="nil"/>
              <w:left w:val="nil"/>
              <w:bottom w:val="nil"/>
              <w:right w:val="nil"/>
            </w:tcBorders>
          </w:tcPr>
          <w:p w14:paraId="7EB314D4" w14:textId="77777777" w:rsidR="00125EC5" w:rsidRDefault="00F35505">
            <w:r>
              <w:rPr>
                <w:sz w:val="16"/>
              </w:rPr>
              <w:t>medium to late</w:t>
            </w:r>
          </w:p>
        </w:tc>
        <w:tc>
          <w:tcPr>
            <w:tcW w:w="1750" w:type="pct"/>
            <w:gridSpan w:val="2"/>
            <w:tcBorders>
              <w:top w:val="nil"/>
              <w:left w:val="nil"/>
              <w:bottom w:val="nil"/>
              <w:right w:val="nil"/>
            </w:tcBorders>
          </w:tcPr>
          <w:p w14:paraId="3732FC1C" w14:textId="77777777" w:rsidR="00125EC5" w:rsidRDefault="00125EC5"/>
        </w:tc>
        <w:tc>
          <w:tcPr>
            <w:tcW w:w="500" w:type="pct"/>
            <w:tcBorders>
              <w:top w:val="nil"/>
              <w:left w:val="nil"/>
              <w:bottom w:val="nil"/>
            </w:tcBorders>
          </w:tcPr>
          <w:p w14:paraId="39FE7D30" w14:textId="77777777" w:rsidR="00125EC5" w:rsidRDefault="00F35505">
            <w:r>
              <w:rPr>
                <w:sz w:val="16"/>
              </w:rPr>
              <w:t>6   [  ]</w:t>
            </w:r>
          </w:p>
        </w:tc>
      </w:tr>
      <w:tr w:rsidR="00125EC5" w14:paraId="7308E985" w14:textId="77777777">
        <w:trPr>
          <w:trHeight w:val="300"/>
        </w:trPr>
        <w:tc>
          <w:tcPr>
            <w:tcW w:w="400" w:type="pct"/>
            <w:tcBorders>
              <w:top w:val="nil"/>
              <w:bottom w:val="nil"/>
              <w:right w:val="nil"/>
            </w:tcBorders>
          </w:tcPr>
          <w:p w14:paraId="17B90960" w14:textId="77777777" w:rsidR="00125EC5" w:rsidRDefault="00125EC5"/>
        </w:tc>
        <w:tc>
          <w:tcPr>
            <w:tcW w:w="2350" w:type="pct"/>
            <w:gridSpan w:val="2"/>
            <w:tcBorders>
              <w:top w:val="nil"/>
              <w:left w:val="nil"/>
              <w:bottom w:val="nil"/>
              <w:right w:val="nil"/>
            </w:tcBorders>
          </w:tcPr>
          <w:p w14:paraId="30A96325" w14:textId="77777777" w:rsidR="00125EC5" w:rsidRDefault="00F35505">
            <w:r>
              <w:rPr>
                <w:sz w:val="16"/>
              </w:rPr>
              <w:t>late</w:t>
            </w:r>
          </w:p>
        </w:tc>
        <w:tc>
          <w:tcPr>
            <w:tcW w:w="1750" w:type="pct"/>
            <w:gridSpan w:val="2"/>
            <w:tcBorders>
              <w:top w:val="nil"/>
              <w:left w:val="nil"/>
              <w:bottom w:val="nil"/>
              <w:right w:val="nil"/>
            </w:tcBorders>
          </w:tcPr>
          <w:p w14:paraId="6D4D4FEA" w14:textId="77777777" w:rsidR="00125EC5" w:rsidRDefault="00F35505">
            <w:r>
              <w:rPr>
                <w:sz w:val="16"/>
              </w:rPr>
              <w:t>Kosui, Okusankichi</w:t>
            </w:r>
          </w:p>
        </w:tc>
        <w:tc>
          <w:tcPr>
            <w:tcW w:w="500" w:type="pct"/>
            <w:tcBorders>
              <w:top w:val="nil"/>
              <w:left w:val="nil"/>
              <w:bottom w:val="nil"/>
            </w:tcBorders>
          </w:tcPr>
          <w:p w14:paraId="49FFBD2B" w14:textId="77777777" w:rsidR="00125EC5" w:rsidRDefault="00F35505">
            <w:r>
              <w:rPr>
                <w:sz w:val="16"/>
              </w:rPr>
              <w:t>7   [  ]</w:t>
            </w:r>
          </w:p>
        </w:tc>
      </w:tr>
      <w:tr w:rsidR="00125EC5" w14:paraId="440EC5E8" w14:textId="77777777">
        <w:trPr>
          <w:trHeight w:val="300"/>
        </w:trPr>
        <w:tc>
          <w:tcPr>
            <w:tcW w:w="400" w:type="pct"/>
            <w:tcBorders>
              <w:top w:val="nil"/>
              <w:bottom w:val="nil"/>
              <w:right w:val="nil"/>
            </w:tcBorders>
          </w:tcPr>
          <w:p w14:paraId="37F3776C" w14:textId="77777777" w:rsidR="00125EC5" w:rsidRDefault="00125EC5"/>
        </w:tc>
        <w:tc>
          <w:tcPr>
            <w:tcW w:w="2350" w:type="pct"/>
            <w:gridSpan w:val="2"/>
            <w:tcBorders>
              <w:top w:val="nil"/>
              <w:left w:val="nil"/>
              <w:bottom w:val="nil"/>
              <w:right w:val="nil"/>
            </w:tcBorders>
          </w:tcPr>
          <w:p w14:paraId="1239377D" w14:textId="77777777" w:rsidR="00125EC5" w:rsidRDefault="00F35505">
            <w:r>
              <w:rPr>
                <w:sz w:val="16"/>
              </w:rPr>
              <w:t>late to very late</w:t>
            </w:r>
          </w:p>
        </w:tc>
        <w:tc>
          <w:tcPr>
            <w:tcW w:w="1750" w:type="pct"/>
            <w:gridSpan w:val="2"/>
            <w:tcBorders>
              <w:top w:val="nil"/>
              <w:left w:val="nil"/>
              <w:bottom w:val="nil"/>
              <w:right w:val="nil"/>
            </w:tcBorders>
          </w:tcPr>
          <w:p w14:paraId="3812744D" w14:textId="77777777" w:rsidR="00125EC5" w:rsidRDefault="00125EC5"/>
        </w:tc>
        <w:tc>
          <w:tcPr>
            <w:tcW w:w="500" w:type="pct"/>
            <w:tcBorders>
              <w:top w:val="nil"/>
              <w:left w:val="nil"/>
              <w:bottom w:val="nil"/>
            </w:tcBorders>
          </w:tcPr>
          <w:p w14:paraId="37048929" w14:textId="77777777" w:rsidR="00125EC5" w:rsidRDefault="00F35505">
            <w:r>
              <w:rPr>
                <w:sz w:val="16"/>
              </w:rPr>
              <w:t>8   [  ]</w:t>
            </w:r>
          </w:p>
        </w:tc>
      </w:tr>
      <w:tr w:rsidR="00125EC5" w14:paraId="3022CE57" w14:textId="77777777">
        <w:trPr>
          <w:trHeight w:val="300"/>
        </w:trPr>
        <w:tc>
          <w:tcPr>
            <w:tcW w:w="400" w:type="pct"/>
            <w:tcBorders>
              <w:top w:val="nil"/>
              <w:bottom w:val="nil"/>
              <w:right w:val="nil"/>
            </w:tcBorders>
          </w:tcPr>
          <w:p w14:paraId="05CB3139" w14:textId="77777777" w:rsidR="00125EC5" w:rsidRDefault="00125EC5"/>
        </w:tc>
        <w:tc>
          <w:tcPr>
            <w:tcW w:w="2350" w:type="pct"/>
            <w:gridSpan w:val="2"/>
            <w:tcBorders>
              <w:top w:val="nil"/>
              <w:left w:val="nil"/>
              <w:bottom w:val="nil"/>
              <w:right w:val="nil"/>
            </w:tcBorders>
          </w:tcPr>
          <w:p w14:paraId="5F2C0650" w14:textId="77777777" w:rsidR="00125EC5" w:rsidRDefault="00F35505">
            <w:r>
              <w:rPr>
                <w:sz w:val="16"/>
              </w:rPr>
              <w:t>very late</w:t>
            </w:r>
          </w:p>
        </w:tc>
        <w:tc>
          <w:tcPr>
            <w:tcW w:w="1750" w:type="pct"/>
            <w:gridSpan w:val="2"/>
            <w:tcBorders>
              <w:top w:val="nil"/>
              <w:left w:val="nil"/>
              <w:bottom w:val="nil"/>
              <w:right w:val="nil"/>
            </w:tcBorders>
          </w:tcPr>
          <w:p w14:paraId="36FB0427" w14:textId="77777777" w:rsidR="00125EC5" w:rsidRDefault="00125EC5"/>
        </w:tc>
        <w:tc>
          <w:tcPr>
            <w:tcW w:w="500" w:type="pct"/>
            <w:tcBorders>
              <w:top w:val="nil"/>
              <w:left w:val="nil"/>
              <w:bottom w:val="nil"/>
            </w:tcBorders>
          </w:tcPr>
          <w:p w14:paraId="56DB24E2" w14:textId="77777777" w:rsidR="00125EC5" w:rsidRDefault="00F35505">
            <w:r>
              <w:rPr>
                <w:sz w:val="16"/>
              </w:rPr>
              <w:t>9   [  ]</w:t>
            </w:r>
          </w:p>
        </w:tc>
      </w:tr>
      <w:tr w:rsidR="00125EC5" w14:paraId="07B9C7BA" w14:textId="77777777">
        <w:trPr>
          <w:trHeight w:val="500"/>
        </w:trPr>
        <w:tc>
          <w:tcPr>
            <w:tcW w:w="400" w:type="pct"/>
            <w:tcBorders>
              <w:top w:val="nil"/>
              <w:bottom w:val="nil"/>
              <w:right w:val="nil"/>
            </w:tcBorders>
          </w:tcPr>
          <w:p w14:paraId="4252AA16" w14:textId="77777777" w:rsidR="00125EC5" w:rsidRDefault="00F35505">
            <w:r>
              <w:rPr>
                <w:b/>
                <w:sz w:val="16"/>
              </w:rPr>
              <w:t>5.14</w:t>
            </w:r>
          </w:p>
          <w:p w14:paraId="7853D698" w14:textId="77777777" w:rsidR="00125EC5" w:rsidRDefault="00F35505">
            <w:r>
              <w:rPr>
                <w:b/>
                <w:sz w:val="16"/>
              </w:rPr>
              <w:t>(62)</w:t>
            </w:r>
          </w:p>
        </w:tc>
        <w:tc>
          <w:tcPr>
            <w:tcW w:w="2350" w:type="pct"/>
            <w:gridSpan w:val="2"/>
            <w:tcBorders>
              <w:top w:val="nil"/>
              <w:left w:val="nil"/>
              <w:bottom w:val="nil"/>
              <w:right w:val="nil"/>
            </w:tcBorders>
          </w:tcPr>
          <w:p w14:paraId="435C85CC" w14:textId="77777777" w:rsidR="00125EC5" w:rsidRDefault="00F35505">
            <w:pPr>
              <w:spacing w:beforeAutospacing="1" w:afterAutospacing="1"/>
              <w:divId w:val="1"/>
              <w:rPr>
                <w:b/>
                <w:sz w:val="16"/>
              </w:rPr>
            </w:pPr>
            <w:r>
              <w:rPr>
                <w:b/>
                <w:sz w:val="16"/>
              </w:rPr>
              <w:t>Time of harvest maturity</w:t>
            </w:r>
          </w:p>
        </w:tc>
        <w:tc>
          <w:tcPr>
            <w:tcW w:w="1750" w:type="pct"/>
            <w:gridSpan w:val="2"/>
            <w:tcBorders>
              <w:top w:val="nil"/>
              <w:left w:val="nil"/>
              <w:bottom w:val="nil"/>
              <w:right w:val="nil"/>
            </w:tcBorders>
          </w:tcPr>
          <w:p w14:paraId="4F85B142" w14:textId="77777777" w:rsidR="00125EC5" w:rsidRDefault="00125EC5"/>
        </w:tc>
        <w:tc>
          <w:tcPr>
            <w:tcW w:w="500" w:type="pct"/>
            <w:tcBorders>
              <w:top w:val="nil"/>
              <w:left w:val="nil"/>
              <w:bottom w:val="nil"/>
            </w:tcBorders>
          </w:tcPr>
          <w:p w14:paraId="56EE1C1F" w14:textId="77777777" w:rsidR="00125EC5" w:rsidRDefault="00125EC5"/>
        </w:tc>
      </w:tr>
      <w:tr w:rsidR="00125EC5" w14:paraId="3A70B43A" w14:textId="77777777">
        <w:trPr>
          <w:trHeight w:val="300"/>
        </w:trPr>
        <w:tc>
          <w:tcPr>
            <w:tcW w:w="400" w:type="pct"/>
            <w:tcBorders>
              <w:top w:val="nil"/>
              <w:bottom w:val="nil"/>
              <w:right w:val="nil"/>
            </w:tcBorders>
          </w:tcPr>
          <w:p w14:paraId="7D2FE4B6" w14:textId="77777777" w:rsidR="00125EC5" w:rsidRDefault="00125EC5"/>
        </w:tc>
        <w:tc>
          <w:tcPr>
            <w:tcW w:w="2350" w:type="pct"/>
            <w:gridSpan w:val="2"/>
            <w:tcBorders>
              <w:top w:val="nil"/>
              <w:left w:val="nil"/>
              <w:bottom w:val="nil"/>
              <w:right w:val="nil"/>
            </w:tcBorders>
          </w:tcPr>
          <w:p w14:paraId="31661886" w14:textId="77777777" w:rsidR="00125EC5" w:rsidRDefault="00F35505">
            <w:r>
              <w:rPr>
                <w:sz w:val="16"/>
              </w:rPr>
              <w:t>very early</w:t>
            </w:r>
          </w:p>
        </w:tc>
        <w:tc>
          <w:tcPr>
            <w:tcW w:w="1750" w:type="pct"/>
            <w:gridSpan w:val="2"/>
            <w:tcBorders>
              <w:top w:val="nil"/>
              <w:left w:val="nil"/>
              <w:bottom w:val="nil"/>
              <w:right w:val="nil"/>
            </w:tcBorders>
          </w:tcPr>
          <w:p w14:paraId="34C790A4" w14:textId="77777777" w:rsidR="00125EC5" w:rsidRDefault="00125EC5"/>
        </w:tc>
        <w:tc>
          <w:tcPr>
            <w:tcW w:w="500" w:type="pct"/>
            <w:tcBorders>
              <w:top w:val="nil"/>
              <w:left w:val="nil"/>
              <w:bottom w:val="nil"/>
            </w:tcBorders>
          </w:tcPr>
          <w:p w14:paraId="6704B3C0" w14:textId="77777777" w:rsidR="00125EC5" w:rsidRDefault="00F35505">
            <w:r>
              <w:rPr>
                <w:sz w:val="16"/>
              </w:rPr>
              <w:t>1   [  ]</w:t>
            </w:r>
          </w:p>
        </w:tc>
      </w:tr>
      <w:tr w:rsidR="00125EC5" w14:paraId="3C52A3C5" w14:textId="77777777">
        <w:trPr>
          <w:trHeight w:val="300"/>
        </w:trPr>
        <w:tc>
          <w:tcPr>
            <w:tcW w:w="400" w:type="pct"/>
            <w:tcBorders>
              <w:top w:val="nil"/>
              <w:bottom w:val="nil"/>
              <w:right w:val="nil"/>
            </w:tcBorders>
          </w:tcPr>
          <w:p w14:paraId="10BEE8FE" w14:textId="77777777" w:rsidR="00125EC5" w:rsidRDefault="00125EC5"/>
        </w:tc>
        <w:tc>
          <w:tcPr>
            <w:tcW w:w="2350" w:type="pct"/>
            <w:gridSpan w:val="2"/>
            <w:tcBorders>
              <w:top w:val="nil"/>
              <w:left w:val="nil"/>
              <w:bottom w:val="nil"/>
              <w:right w:val="nil"/>
            </w:tcBorders>
          </w:tcPr>
          <w:p w14:paraId="06FD1C89" w14:textId="77777777" w:rsidR="00125EC5" w:rsidRDefault="00F35505">
            <w:r>
              <w:rPr>
                <w:sz w:val="16"/>
              </w:rPr>
              <w:t>very early to early</w:t>
            </w:r>
          </w:p>
        </w:tc>
        <w:tc>
          <w:tcPr>
            <w:tcW w:w="1750" w:type="pct"/>
            <w:gridSpan w:val="2"/>
            <w:tcBorders>
              <w:top w:val="nil"/>
              <w:left w:val="nil"/>
              <w:bottom w:val="nil"/>
              <w:right w:val="nil"/>
            </w:tcBorders>
          </w:tcPr>
          <w:p w14:paraId="373C7974" w14:textId="77777777" w:rsidR="00125EC5" w:rsidRDefault="00F35505">
            <w:r>
              <w:rPr>
                <w:sz w:val="16"/>
              </w:rPr>
              <w:t>Aikansui</w:t>
            </w:r>
          </w:p>
        </w:tc>
        <w:tc>
          <w:tcPr>
            <w:tcW w:w="500" w:type="pct"/>
            <w:tcBorders>
              <w:top w:val="nil"/>
              <w:left w:val="nil"/>
              <w:bottom w:val="nil"/>
            </w:tcBorders>
          </w:tcPr>
          <w:p w14:paraId="260C2E22" w14:textId="77777777" w:rsidR="00125EC5" w:rsidRDefault="00F35505">
            <w:r>
              <w:rPr>
                <w:sz w:val="16"/>
              </w:rPr>
              <w:t>2   [  ]</w:t>
            </w:r>
          </w:p>
        </w:tc>
      </w:tr>
      <w:tr w:rsidR="00125EC5" w14:paraId="7C223AE2" w14:textId="77777777">
        <w:trPr>
          <w:trHeight w:val="300"/>
        </w:trPr>
        <w:tc>
          <w:tcPr>
            <w:tcW w:w="400" w:type="pct"/>
            <w:tcBorders>
              <w:top w:val="nil"/>
              <w:bottom w:val="nil"/>
              <w:right w:val="nil"/>
            </w:tcBorders>
          </w:tcPr>
          <w:p w14:paraId="4961991A" w14:textId="77777777" w:rsidR="00125EC5" w:rsidRDefault="00125EC5"/>
        </w:tc>
        <w:tc>
          <w:tcPr>
            <w:tcW w:w="2350" w:type="pct"/>
            <w:gridSpan w:val="2"/>
            <w:tcBorders>
              <w:top w:val="nil"/>
              <w:left w:val="nil"/>
              <w:bottom w:val="nil"/>
              <w:right w:val="nil"/>
            </w:tcBorders>
          </w:tcPr>
          <w:p w14:paraId="403B60CC" w14:textId="77777777" w:rsidR="00125EC5" w:rsidRDefault="00F35505">
            <w:r>
              <w:rPr>
                <w:sz w:val="16"/>
              </w:rPr>
              <w:t>early</w:t>
            </w:r>
          </w:p>
        </w:tc>
        <w:tc>
          <w:tcPr>
            <w:tcW w:w="1750" w:type="pct"/>
            <w:gridSpan w:val="2"/>
            <w:tcBorders>
              <w:top w:val="nil"/>
              <w:left w:val="nil"/>
              <w:bottom w:val="nil"/>
              <w:right w:val="nil"/>
            </w:tcBorders>
          </w:tcPr>
          <w:p w14:paraId="40FD5098" w14:textId="77777777" w:rsidR="00125EC5" w:rsidRDefault="00F35505">
            <w:r>
              <w:rPr>
                <w:sz w:val="16"/>
              </w:rPr>
              <w:t>Shinsui</w:t>
            </w:r>
          </w:p>
        </w:tc>
        <w:tc>
          <w:tcPr>
            <w:tcW w:w="500" w:type="pct"/>
            <w:tcBorders>
              <w:top w:val="nil"/>
              <w:left w:val="nil"/>
              <w:bottom w:val="nil"/>
            </w:tcBorders>
          </w:tcPr>
          <w:p w14:paraId="5109B2EE" w14:textId="77777777" w:rsidR="00125EC5" w:rsidRDefault="00F35505">
            <w:r>
              <w:rPr>
                <w:sz w:val="16"/>
              </w:rPr>
              <w:t>3   [  ]</w:t>
            </w:r>
          </w:p>
        </w:tc>
      </w:tr>
      <w:tr w:rsidR="00125EC5" w14:paraId="7211A6B7" w14:textId="77777777">
        <w:trPr>
          <w:trHeight w:val="300"/>
        </w:trPr>
        <w:tc>
          <w:tcPr>
            <w:tcW w:w="400" w:type="pct"/>
            <w:tcBorders>
              <w:top w:val="nil"/>
              <w:bottom w:val="nil"/>
              <w:right w:val="nil"/>
            </w:tcBorders>
          </w:tcPr>
          <w:p w14:paraId="4839FBEB" w14:textId="77777777" w:rsidR="00125EC5" w:rsidRDefault="00125EC5"/>
        </w:tc>
        <w:tc>
          <w:tcPr>
            <w:tcW w:w="2350" w:type="pct"/>
            <w:gridSpan w:val="2"/>
            <w:tcBorders>
              <w:top w:val="nil"/>
              <w:left w:val="nil"/>
              <w:bottom w:val="nil"/>
              <w:right w:val="nil"/>
            </w:tcBorders>
          </w:tcPr>
          <w:p w14:paraId="73823E1C" w14:textId="77777777" w:rsidR="00125EC5" w:rsidRDefault="00F35505">
            <w:r>
              <w:rPr>
                <w:sz w:val="16"/>
              </w:rPr>
              <w:t>early to medium</w:t>
            </w:r>
          </w:p>
        </w:tc>
        <w:tc>
          <w:tcPr>
            <w:tcW w:w="1750" w:type="pct"/>
            <w:gridSpan w:val="2"/>
            <w:tcBorders>
              <w:top w:val="nil"/>
              <w:left w:val="nil"/>
              <w:bottom w:val="nil"/>
              <w:right w:val="nil"/>
            </w:tcBorders>
          </w:tcPr>
          <w:p w14:paraId="6695ACE8" w14:textId="77777777" w:rsidR="00125EC5" w:rsidRDefault="00125EC5"/>
        </w:tc>
        <w:tc>
          <w:tcPr>
            <w:tcW w:w="500" w:type="pct"/>
            <w:tcBorders>
              <w:top w:val="nil"/>
              <w:left w:val="nil"/>
              <w:bottom w:val="nil"/>
            </w:tcBorders>
          </w:tcPr>
          <w:p w14:paraId="1717407D" w14:textId="77777777" w:rsidR="00125EC5" w:rsidRDefault="00F35505">
            <w:r>
              <w:rPr>
                <w:sz w:val="16"/>
              </w:rPr>
              <w:t>4   [  ]</w:t>
            </w:r>
          </w:p>
        </w:tc>
      </w:tr>
      <w:tr w:rsidR="00125EC5" w14:paraId="2535648F" w14:textId="77777777">
        <w:trPr>
          <w:trHeight w:val="300"/>
        </w:trPr>
        <w:tc>
          <w:tcPr>
            <w:tcW w:w="400" w:type="pct"/>
            <w:tcBorders>
              <w:top w:val="nil"/>
              <w:bottom w:val="nil"/>
              <w:right w:val="nil"/>
            </w:tcBorders>
          </w:tcPr>
          <w:p w14:paraId="2A35BA3C" w14:textId="77777777" w:rsidR="00125EC5" w:rsidRDefault="00125EC5"/>
        </w:tc>
        <w:tc>
          <w:tcPr>
            <w:tcW w:w="2350" w:type="pct"/>
            <w:gridSpan w:val="2"/>
            <w:tcBorders>
              <w:top w:val="nil"/>
              <w:left w:val="nil"/>
              <w:bottom w:val="nil"/>
              <w:right w:val="nil"/>
            </w:tcBorders>
          </w:tcPr>
          <w:p w14:paraId="6A365E18" w14:textId="77777777" w:rsidR="00125EC5" w:rsidRDefault="00F35505">
            <w:r>
              <w:rPr>
                <w:sz w:val="16"/>
              </w:rPr>
              <w:t>medium</w:t>
            </w:r>
          </w:p>
        </w:tc>
        <w:tc>
          <w:tcPr>
            <w:tcW w:w="1750" w:type="pct"/>
            <w:gridSpan w:val="2"/>
            <w:tcBorders>
              <w:top w:val="nil"/>
              <w:left w:val="nil"/>
              <w:bottom w:val="nil"/>
              <w:right w:val="nil"/>
            </w:tcBorders>
          </w:tcPr>
          <w:p w14:paraId="42C4B7CE" w14:textId="77777777" w:rsidR="00125EC5" w:rsidRDefault="00F35505">
            <w:r>
              <w:rPr>
                <w:sz w:val="16"/>
              </w:rPr>
              <w:t>Gold Nijisseiki, Hosui</w:t>
            </w:r>
          </w:p>
        </w:tc>
        <w:tc>
          <w:tcPr>
            <w:tcW w:w="500" w:type="pct"/>
            <w:tcBorders>
              <w:top w:val="nil"/>
              <w:left w:val="nil"/>
              <w:bottom w:val="nil"/>
            </w:tcBorders>
          </w:tcPr>
          <w:p w14:paraId="0FCC21B2" w14:textId="77777777" w:rsidR="00125EC5" w:rsidRDefault="00F35505">
            <w:r>
              <w:rPr>
                <w:sz w:val="16"/>
              </w:rPr>
              <w:t>5   [  ]</w:t>
            </w:r>
          </w:p>
        </w:tc>
      </w:tr>
      <w:tr w:rsidR="00125EC5" w14:paraId="722D7F38" w14:textId="77777777">
        <w:trPr>
          <w:trHeight w:val="300"/>
        </w:trPr>
        <w:tc>
          <w:tcPr>
            <w:tcW w:w="400" w:type="pct"/>
            <w:tcBorders>
              <w:top w:val="nil"/>
              <w:bottom w:val="nil"/>
              <w:right w:val="nil"/>
            </w:tcBorders>
          </w:tcPr>
          <w:p w14:paraId="0C5F92F3" w14:textId="77777777" w:rsidR="00125EC5" w:rsidRDefault="00125EC5"/>
        </w:tc>
        <w:tc>
          <w:tcPr>
            <w:tcW w:w="2350" w:type="pct"/>
            <w:gridSpan w:val="2"/>
            <w:tcBorders>
              <w:top w:val="nil"/>
              <w:left w:val="nil"/>
              <w:bottom w:val="nil"/>
              <w:right w:val="nil"/>
            </w:tcBorders>
          </w:tcPr>
          <w:p w14:paraId="49953551" w14:textId="77777777" w:rsidR="00125EC5" w:rsidRDefault="00F35505">
            <w:r>
              <w:rPr>
                <w:sz w:val="16"/>
              </w:rPr>
              <w:t>medium to late</w:t>
            </w:r>
          </w:p>
        </w:tc>
        <w:tc>
          <w:tcPr>
            <w:tcW w:w="1750" w:type="pct"/>
            <w:gridSpan w:val="2"/>
            <w:tcBorders>
              <w:top w:val="nil"/>
              <w:left w:val="nil"/>
              <w:bottom w:val="nil"/>
              <w:right w:val="nil"/>
            </w:tcBorders>
          </w:tcPr>
          <w:p w14:paraId="7C2B3160" w14:textId="77777777" w:rsidR="00125EC5" w:rsidRDefault="00125EC5"/>
        </w:tc>
        <w:tc>
          <w:tcPr>
            <w:tcW w:w="500" w:type="pct"/>
            <w:tcBorders>
              <w:top w:val="nil"/>
              <w:left w:val="nil"/>
              <w:bottom w:val="nil"/>
            </w:tcBorders>
          </w:tcPr>
          <w:p w14:paraId="20121E9F" w14:textId="77777777" w:rsidR="00125EC5" w:rsidRDefault="00F35505">
            <w:r>
              <w:rPr>
                <w:sz w:val="16"/>
              </w:rPr>
              <w:t>6   [  ]</w:t>
            </w:r>
          </w:p>
        </w:tc>
      </w:tr>
      <w:tr w:rsidR="00125EC5" w14:paraId="10903C6F" w14:textId="77777777">
        <w:trPr>
          <w:trHeight w:val="300"/>
        </w:trPr>
        <w:tc>
          <w:tcPr>
            <w:tcW w:w="400" w:type="pct"/>
            <w:tcBorders>
              <w:top w:val="nil"/>
              <w:bottom w:val="nil"/>
              <w:right w:val="nil"/>
            </w:tcBorders>
          </w:tcPr>
          <w:p w14:paraId="56766FCB" w14:textId="77777777" w:rsidR="00125EC5" w:rsidRDefault="00125EC5"/>
        </w:tc>
        <w:tc>
          <w:tcPr>
            <w:tcW w:w="2350" w:type="pct"/>
            <w:gridSpan w:val="2"/>
            <w:tcBorders>
              <w:top w:val="nil"/>
              <w:left w:val="nil"/>
              <w:bottom w:val="nil"/>
              <w:right w:val="nil"/>
            </w:tcBorders>
          </w:tcPr>
          <w:p w14:paraId="18ABA0AE" w14:textId="77777777" w:rsidR="00125EC5" w:rsidRDefault="00F35505">
            <w:r>
              <w:rPr>
                <w:sz w:val="16"/>
              </w:rPr>
              <w:t>late</w:t>
            </w:r>
          </w:p>
        </w:tc>
        <w:tc>
          <w:tcPr>
            <w:tcW w:w="1750" w:type="pct"/>
            <w:gridSpan w:val="2"/>
            <w:tcBorders>
              <w:top w:val="nil"/>
              <w:left w:val="nil"/>
              <w:bottom w:val="nil"/>
              <w:right w:val="nil"/>
            </w:tcBorders>
          </w:tcPr>
          <w:p w14:paraId="0B3FF633" w14:textId="77777777" w:rsidR="00125EC5" w:rsidRDefault="00F35505">
            <w:r>
              <w:rPr>
                <w:sz w:val="16"/>
              </w:rPr>
              <w:t>Niitaka</w:t>
            </w:r>
          </w:p>
        </w:tc>
        <w:tc>
          <w:tcPr>
            <w:tcW w:w="500" w:type="pct"/>
            <w:tcBorders>
              <w:top w:val="nil"/>
              <w:left w:val="nil"/>
              <w:bottom w:val="nil"/>
            </w:tcBorders>
          </w:tcPr>
          <w:p w14:paraId="2FD4C4D7" w14:textId="77777777" w:rsidR="00125EC5" w:rsidRDefault="00F35505">
            <w:r>
              <w:rPr>
                <w:sz w:val="16"/>
              </w:rPr>
              <w:t>7   [  ]</w:t>
            </w:r>
          </w:p>
        </w:tc>
      </w:tr>
      <w:tr w:rsidR="00125EC5" w14:paraId="380B3CED" w14:textId="77777777">
        <w:trPr>
          <w:trHeight w:val="300"/>
        </w:trPr>
        <w:tc>
          <w:tcPr>
            <w:tcW w:w="400" w:type="pct"/>
            <w:tcBorders>
              <w:top w:val="nil"/>
              <w:bottom w:val="nil"/>
              <w:right w:val="nil"/>
            </w:tcBorders>
          </w:tcPr>
          <w:p w14:paraId="086B1704" w14:textId="77777777" w:rsidR="00125EC5" w:rsidRDefault="00125EC5"/>
        </w:tc>
        <w:tc>
          <w:tcPr>
            <w:tcW w:w="2350" w:type="pct"/>
            <w:gridSpan w:val="2"/>
            <w:tcBorders>
              <w:top w:val="nil"/>
              <w:left w:val="nil"/>
              <w:bottom w:val="nil"/>
              <w:right w:val="nil"/>
            </w:tcBorders>
          </w:tcPr>
          <w:p w14:paraId="0F5E99C5" w14:textId="77777777" w:rsidR="00125EC5" w:rsidRDefault="00F35505">
            <w:r>
              <w:rPr>
                <w:sz w:val="16"/>
              </w:rPr>
              <w:t>late to very late</w:t>
            </w:r>
          </w:p>
        </w:tc>
        <w:tc>
          <w:tcPr>
            <w:tcW w:w="1750" w:type="pct"/>
            <w:gridSpan w:val="2"/>
            <w:tcBorders>
              <w:top w:val="nil"/>
              <w:left w:val="nil"/>
              <w:bottom w:val="nil"/>
              <w:right w:val="nil"/>
            </w:tcBorders>
          </w:tcPr>
          <w:p w14:paraId="3B3DDF93" w14:textId="77777777" w:rsidR="00125EC5" w:rsidRDefault="00F35505">
            <w:r>
              <w:rPr>
                <w:sz w:val="16"/>
              </w:rPr>
              <w:t>Shinko</w:t>
            </w:r>
          </w:p>
        </w:tc>
        <w:tc>
          <w:tcPr>
            <w:tcW w:w="500" w:type="pct"/>
            <w:tcBorders>
              <w:top w:val="nil"/>
              <w:left w:val="nil"/>
              <w:bottom w:val="nil"/>
            </w:tcBorders>
          </w:tcPr>
          <w:p w14:paraId="4FB6EF68" w14:textId="77777777" w:rsidR="00125EC5" w:rsidRDefault="00F35505">
            <w:r>
              <w:rPr>
                <w:sz w:val="16"/>
              </w:rPr>
              <w:t>8   [  ]</w:t>
            </w:r>
          </w:p>
        </w:tc>
      </w:tr>
      <w:tr w:rsidR="00125EC5" w14:paraId="2D6B8951" w14:textId="77777777">
        <w:trPr>
          <w:trHeight w:val="300"/>
        </w:trPr>
        <w:tc>
          <w:tcPr>
            <w:tcW w:w="400" w:type="pct"/>
            <w:tcBorders>
              <w:top w:val="nil"/>
              <w:bottom w:val="nil"/>
              <w:right w:val="nil"/>
            </w:tcBorders>
          </w:tcPr>
          <w:p w14:paraId="222D2944" w14:textId="77777777" w:rsidR="00125EC5" w:rsidRDefault="00125EC5"/>
        </w:tc>
        <w:tc>
          <w:tcPr>
            <w:tcW w:w="2350" w:type="pct"/>
            <w:gridSpan w:val="2"/>
            <w:tcBorders>
              <w:top w:val="nil"/>
              <w:left w:val="nil"/>
              <w:bottom w:val="nil"/>
              <w:right w:val="nil"/>
            </w:tcBorders>
          </w:tcPr>
          <w:p w14:paraId="3994CF06" w14:textId="77777777" w:rsidR="00125EC5" w:rsidRDefault="00F35505">
            <w:r>
              <w:rPr>
                <w:sz w:val="16"/>
              </w:rPr>
              <w:t>very late</w:t>
            </w:r>
          </w:p>
        </w:tc>
        <w:tc>
          <w:tcPr>
            <w:tcW w:w="1750" w:type="pct"/>
            <w:gridSpan w:val="2"/>
            <w:tcBorders>
              <w:top w:val="nil"/>
              <w:left w:val="nil"/>
              <w:bottom w:val="nil"/>
              <w:right w:val="nil"/>
            </w:tcBorders>
          </w:tcPr>
          <w:p w14:paraId="1CD6F14C" w14:textId="77777777" w:rsidR="00125EC5" w:rsidRDefault="00F35505">
            <w:r>
              <w:rPr>
                <w:sz w:val="16"/>
              </w:rPr>
              <w:t>Okusankichi</w:t>
            </w:r>
          </w:p>
        </w:tc>
        <w:tc>
          <w:tcPr>
            <w:tcW w:w="500" w:type="pct"/>
            <w:tcBorders>
              <w:top w:val="nil"/>
              <w:left w:val="nil"/>
              <w:bottom w:val="nil"/>
            </w:tcBorders>
          </w:tcPr>
          <w:p w14:paraId="7CF3BB76" w14:textId="77777777" w:rsidR="00125EC5" w:rsidRDefault="00F35505">
            <w:r>
              <w:rPr>
                <w:sz w:val="16"/>
              </w:rPr>
              <w:t>9   [  ]</w:t>
            </w:r>
          </w:p>
        </w:tc>
      </w:tr>
      <w:tr w:rsidR="00125EC5" w14:paraId="6676B308" w14:textId="77777777">
        <w:trPr>
          <w:trHeight w:val="500"/>
        </w:trPr>
        <w:tc>
          <w:tcPr>
            <w:tcW w:w="400" w:type="pct"/>
            <w:tcBorders>
              <w:top w:val="nil"/>
              <w:bottom w:val="nil"/>
              <w:right w:val="nil"/>
            </w:tcBorders>
          </w:tcPr>
          <w:p w14:paraId="117FAE30" w14:textId="77777777" w:rsidR="00125EC5" w:rsidRDefault="00F35505">
            <w:r>
              <w:rPr>
                <w:b/>
                <w:sz w:val="16"/>
              </w:rPr>
              <w:t>5.15</w:t>
            </w:r>
          </w:p>
          <w:p w14:paraId="6A4A1F08" w14:textId="77777777" w:rsidR="00125EC5" w:rsidRDefault="00F35505">
            <w:r>
              <w:rPr>
                <w:b/>
                <w:sz w:val="16"/>
              </w:rPr>
              <w:t>(63)</w:t>
            </w:r>
          </w:p>
        </w:tc>
        <w:tc>
          <w:tcPr>
            <w:tcW w:w="2350" w:type="pct"/>
            <w:gridSpan w:val="2"/>
            <w:tcBorders>
              <w:top w:val="nil"/>
              <w:left w:val="nil"/>
              <w:bottom w:val="nil"/>
              <w:right w:val="nil"/>
            </w:tcBorders>
          </w:tcPr>
          <w:p w14:paraId="38956D91" w14:textId="77777777" w:rsidR="00125EC5" w:rsidRDefault="00F35505">
            <w:pPr>
              <w:spacing w:beforeAutospacing="1" w:afterAutospacing="1"/>
              <w:divId w:val="1"/>
              <w:rPr>
                <w:b/>
                <w:sz w:val="16"/>
              </w:rPr>
            </w:pPr>
            <w:r>
              <w:rPr>
                <w:b/>
                <w:sz w:val="16"/>
              </w:rPr>
              <w:t>Self-compatibility</w:t>
            </w:r>
          </w:p>
        </w:tc>
        <w:tc>
          <w:tcPr>
            <w:tcW w:w="1750" w:type="pct"/>
            <w:gridSpan w:val="2"/>
            <w:tcBorders>
              <w:top w:val="nil"/>
              <w:left w:val="nil"/>
              <w:bottom w:val="nil"/>
              <w:right w:val="nil"/>
            </w:tcBorders>
          </w:tcPr>
          <w:p w14:paraId="57993096" w14:textId="77777777" w:rsidR="00125EC5" w:rsidRDefault="00125EC5"/>
        </w:tc>
        <w:tc>
          <w:tcPr>
            <w:tcW w:w="500" w:type="pct"/>
            <w:tcBorders>
              <w:top w:val="nil"/>
              <w:left w:val="nil"/>
              <w:bottom w:val="nil"/>
            </w:tcBorders>
          </w:tcPr>
          <w:p w14:paraId="2AE9CD53" w14:textId="77777777" w:rsidR="00125EC5" w:rsidRDefault="00125EC5"/>
        </w:tc>
      </w:tr>
      <w:tr w:rsidR="00125EC5" w14:paraId="3A0F573B" w14:textId="77777777">
        <w:trPr>
          <w:trHeight w:val="300"/>
        </w:trPr>
        <w:tc>
          <w:tcPr>
            <w:tcW w:w="400" w:type="pct"/>
            <w:tcBorders>
              <w:top w:val="nil"/>
              <w:bottom w:val="nil"/>
              <w:right w:val="nil"/>
            </w:tcBorders>
          </w:tcPr>
          <w:p w14:paraId="72BF177D" w14:textId="77777777" w:rsidR="00125EC5" w:rsidRDefault="00125EC5"/>
        </w:tc>
        <w:tc>
          <w:tcPr>
            <w:tcW w:w="2350" w:type="pct"/>
            <w:gridSpan w:val="2"/>
            <w:tcBorders>
              <w:top w:val="nil"/>
              <w:left w:val="nil"/>
              <w:bottom w:val="nil"/>
              <w:right w:val="nil"/>
            </w:tcBorders>
          </w:tcPr>
          <w:p w14:paraId="27F51198" w14:textId="77777777" w:rsidR="00125EC5" w:rsidRDefault="00F35505">
            <w:r>
              <w:rPr>
                <w:sz w:val="16"/>
              </w:rPr>
              <w:t>absent</w:t>
            </w:r>
          </w:p>
        </w:tc>
        <w:tc>
          <w:tcPr>
            <w:tcW w:w="1750" w:type="pct"/>
            <w:gridSpan w:val="2"/>
            <w:tcBorders>
              <w:top w:val="nil"/>
              <w:left w:val="nil"/>
              <w:bottom w:val="nil"/>
              <w:right w:val="nil"/>
            </w:tcBorders>
          </w:tcPr>
          <w:p w14:paraId="7FB0BF5E" w14:textId="77777777" w:rsidR="00125EC5" w:rsidRDefault="00F35505">
            <w:r>
              <w:rPr>
                <w:sz w:val="16"/>
              </w:rPr>
              <w:t>Gold Nijisseiki, Hosui, Kosui, Niitaka</w:t>
            </w:r>
          </w:p>
        </w:tc>
        <w:tc>
          <w:tcPr>
            <w:tcW w:w="500" w:type="pct"/>
            <w:tcBorders>
              <w:top w:val="nil"/>
              <w:left w:val="nil"/>
              <w:bottom w:val="nil"/>
            </w:tcBorders>
          </w:tcPr>
          <w:p w14:paraId="3AAA8078" w14:textId="77777777" w:rsidR="00125EC5" w:rsidRDefault="00F35505">
            <w:r>
              <w:rPr>
                <w:sz w:val="16"/>
              </w:rPr>
              <w:t>1   [  ]</w:t>
            </w:r>
          </w:p>
        </w:tc>
      </w:tr>
      <w:tr w:rsidR="00125EC5" w14:paraId="589D2048" w14:textId="77777777">
        <w:trPr>
          <w:trHeight w:val="300"/>
        </w:trPr>
        <w:tc>
          <w:tcPr>
            <w:tcW w:w="400" w:type="pct"/>
            <w:tcBorders>
              <w:top w:val="nil"/>
              <w:bottom w:val="nil"/>
              <w:right w:val="nil"/>
            </w:tcBorders>
          </w:tcPr>
          <w:p w14:paraId="799251E4" w14:textId="77777777" w:rsidR="00125EC5" w:rsidRDefault="00125EC5"/>
        </w:tc>
        <w:tc>
          <w:tcPr>
            <w:tcW w:w="2350" w:type="pct"/>
            <w:gridSpan w:val="2"/>
            <w:tcBorders>
              <w:top w:val="nil"/>
              <w:left w:val="nil"/>
              <w:bottom w:val="nil"/>
              <w:right w:val="nil"/>
            </w:tcBorders>
          </w:tcPr>
          <w:p w14:paraId="7D5C8166" w14:textId="77777777" w:rsidR="00125EC5" w:rsidRDefault="00F35505">
            <w:r>
              <w:rPr>
                <w:sz w:val="16"/>
              </w:rPr>
              <w:t>present</w:t>
            </w:r>
          </w:p>
        </w:tc>
        <w:tc>
          <w:tcPr>
            <w:tcW w:w="1750" w:type="pct"/>
            <w:gridSpan w:val="2"/>
            <w:tcBorders>
              <w:top w:val="nil"/>
              <w:left w:val="nil"/>
              <w:bottom w:val="nil"/>
              <w:right w:val="nil"/>
            </w:tcBorders>
          </w:tcPr>
          <w:p w14:paraId="60DD23B5" w14:textId="77777777" w:rsidR="00125EC5" w:rsidRDefault="00F35505">
            <w:r>
              <w:rPr>
                <w:sz w:val="16"/>
              </w:rPr>
              <w:t>Osa Gold, Osa Nijisseiki</w:t>
            </w:r>
          </w:p>
        </w:tc>
        <w:tc>
          <w:tcPr>
            <w:tcW w:w="500" w:type="pct"/>
            <w:tcBorders>
              <w:top w:val="nil"/>
              <w:left w:val="nil"/>
              <w:bottom w:val="nil"/>
            </w:tcBorders>
          </w:tcPr>
          <w:p w14:paraId="1EAFC81F" w14:textId="77777777" w:rsidR="00125EC5" w:rsidRDefault="00F35505">
            <w:r>
              <w:rPr>
                <w:sz w:val="16"/>
              </w:rPr>
              <w:t>9   [  ]</w:t>
            </w:r>
          </w:p>
        </w:tc>
      </w:tr>
      <w:tr w:rsidR="00125EC5" w14:paraId="40E27797" w14:textId="77777777">
        <w:trPr>
          <w:trHeight w:val="300"/>
        </w:trPr>
        <w:tc>
          <w:tcPr>
            <w:tcW w:w="400" w:type="pct"/>
            <w:tcBorders>
              <w:top w:val="nil"/>
              <w:bottom w:val="nil"/>
              <w:right w:val="nil"/>
            </w:tcBorders>
          </w:tcPr>
          <w:p w14:paraId="1EEC4DE3" w14:textId="77777777" w:rsidR="00125EC5" w:rsidRDefault="00125EC5"/>
        </w:tc>
        <w:tc>
          <w:tcPr>
            <w:tcW w:w="2350" w:type="pct"/>
            <w:gridSpan w:val="2"/>
            <w:tcBorders>
              <w:top w:val="nil"/>
              <w:left w:val="nil"/>
              <w:bottom w:val="nil"/>
              <w:right w:val="nil"/>
            </w:tcBorders>
          </w:tcPr>
          <w:p w14:paraId="6A74CE3C" w14:textId="77777777" w:rsidR="00125EC5" w:rsidRDefault="00F35505">
            <w:r>
              <w:rPr>
                <w:sz w:val="16"/>
              </w:rPr>
              <w:t>not tested</w:t>
            </w:r>
          </w:p>
        </w:tc>
        <w:tc>
          <w:tcPr>
            <w:tcW w:w="1750" w:type="pct"/>
            <w:gridSpan w:val="2"/>
            <w:tcBorders>
              <w:top w:val="nil"/>
              <w:left w:val="nil"/>
              <w:bottom w:val="nil"/>
              <w:right w:val="nil"/>
            </w:tcBorders>
          </w:tcPr>
          <w:p w14:paraId="1E18CCA9" w14:textId="77777777" w:rsidR="00125EC5" w:rsidRDefault="00125EC5"/>
        </w:tc>
        <w:tc>
          <w:tcPr>
            <w:tcW w:w="500" w:type="pct"/>
            <w:tcBorders>
              <w:top w:val="nil"/>
              <w:left w:val="nil"/>
              <w:bottom w:val="nil"/>
            </w:tcBorders>
          </w:tcPr>
          <w:p w14:paraId="38702259" w14:textId="77777777" w:rsidR="00125EC5" w:rsidRDefault="00F35505">
            <w:r>
              <w:rPr>
                <w:sz w:val="16"/>
              </w:rPr>
              <w:tab/>
            </w:r>
          </w:p>
        </w:tc>
      </w:tr>
      <w:tr w:rsidR="00125EC5" w14:paraId="2EF8203D" w14:textId="77777777">
        <w:trPr>
          <w:trHeight w:val="500"/>
        </w:trPr>
        <w:tc>
          <w:tcPr>
            <w:tcW w:w="400" w:type="pct"/>
            <w:tcBorders>
              <w:top w:val="nil"/>
              <w:bottom w:val="nil"/>
              <w:right w:val="nil"/>
            </w:tcBorders>
          </w:tcPr>
          <w:p w14:paraId="4B12ABBB" w14:textId="77777777" w:rsidR="00125EC5" w:rsidRDefault="00F35505">
            <w:r>
              <w:rPr>
                <w:b/>
                <w:sz w:val="16"/>
              </w:rPr>
              <w:t>5.16</w:t>
            </w:r>
          </w:p>
          <w:p w14:paraId="2652F08A" w14:textId="77777777" w:rsidR="00125EC5" w:rsidRDefault="00F35505">
            <w:r>
              <w:rPr>
                <w:b/>
                <w:sz w:val="16"/>
              </w:rPr>
              <w:t>(64)</w:t>
            </w:r>
          </w:p>
        </w:tc>
        <w:tc>
          <w:tcPr>
            <w:tcW w:w="2350" w:type="pct"/>
            <w:gridSpan w:val="2"/>
            <w:tcBorders>
              <w:top w:val="nil"/>
              <w:left w:val="nil"/>
              <w:bottom w:val="nil"/>
              <w:right w:val="nil"/>
            </w:tcBorders>
          </w:tcPr>
          <w:p w14:paraId="56E29C2C" w14:textId="77777777" w:rsidR="00125EC5" w:rsidRDefault="00F35505">
            <w:pPr>
              <w:spacing w:beforeAutospacing="1" w:afterAutospacing="1"/>
              <w:divId w:val="1"/>
            </w:pPr>
            <w:r>
              <w:rPr>
                <w:b/>
                <w:sz w:val="16"/>
              </w:rPr>
              <w:t>Resistance to </w:t>
            </w:r>
            <w:r>
              <w:rPr>
                <w:b/>
                <w:i/>
                <w:sz w:val="16"/>
              </w:rPr>
              <w:t>Alternaria alternata</w:t>
            </w:r>
            <w:r>
              <w:rPr>
                <w:b/>
                <w:sz w:val="16"/>
              </w:rPr>
              <w:t xml:space="preserve"> Japanese pear pathotype</w:t>
            </w:r>
          </w:p>
        </w:tc>
        <w:tc>
          <w:tcPr>
            <w:tcW w:w="1750" w:type="pct"/>
            <w:gridSpan w:val="2"/>
            <w:tcBorders>
              <w:top w:val="nil"/>
              <w:left w:val="nil"/>
              <w:bottom w:val="nil"/>
              <w:right w:val="nil"/>
            </w:tcBorders>
          </w:tcPr>
          <w:p w14:paraId="4E8E2D1C" w14:textId="77777777" w:rsidR="00125EC5" w:rsidRDefault="00125EC5"/>
        </w:tc>
        <w:tc>
          <w:tcPr>
            <w:tcW w:w="500" w:type="pct"/>
            <w:tcBorders>
              <w:top w:val="nil"/>
              <w:left w:val="nil"/>
              <w:bottom w:val="nil"/>
            </w:tcBorders>
          </w:tcPr>
          <w:p w14:paraId="3F655EF1" w14:textId="77777777" w:rsidR="00125EC5" w:rsidRDefault="00125EC5"/>
        </w:tc>
      </w:tr>
      <w:tr w:rsidR="00125EC5" w14:paraId="1A10F312" w14:textId="77777777">
        <w:trPr>
          <w:trHeight w:val="300"/>
        </w:trPr>
        <w:tc>
          <w:tcPr>
            <w:tcW w:w="400" w:type="pct"/>
            <w:tcBorders>
              <w:top w:val="nil"/>
              <w:bottom w:val="nil"/>
              <w:right w:val="nil"/>
            </w:tcBorders>
          </w:tcPr>
          <w:p w14:paraId="7FF99215" w14:textId="77777777" w:rsidR="00125EC5" w:rsidRDefault="00125EC5"/>
        </w:tc>
        <w:tc>
          <w:tcPr>
            <w:tcW w:w="2350" w:type="pct"/>
            <w:gridSpan w:val="2"/>
            <w:tcBorders>
              <w:top w:val="nil"/>
              <w:left w:val="nil"/>
              <w:bottom w:val="nil"/>
              <w:right w:val="nil"/>
            </w:tcBorders>
          </w:tcPr>
          <w:p w14:paraId="24662C3D" w14:textId="77777777" w:rsidR="00125EC5" w:rsidRDefault="00F35505">
            <w:r>
              <w:rPr>
                <w:sz w:val="16"/>
              </w:rPr>
              <w:t>absent</w:t>
            </w:r>
          </w:p>
        </w:tc>
        <w:tc>
          <w:tcPr>
            <w:tcW w:w="1750" w:type="pct"/>
            <w:gridSpan w:val="2"/>
            <w:tcBorders>
              <w:top w:val="nil"/>
              <w:left w:val="nil"/>
              <w:bottom w:val="nil"/>
              <w:right w:val="nil"/>
            </w:tcBorders>
          </w:tcPr>
          <w:p w14:paraId="7EBBD654" w14:textId="77777777" w:rsidR="00125EC5" w:rsidRDefault="00F35505">
            <w:r>
              <w:rPr>
                <w:sz w:val="16"/>
              </w:rPr>
              <w:t>Nansui, Nijisseiki, Osa Nijisseiki, Shinsui</w:t>
            </w:r>
          </w:p>
        </w:tc>
        <w:tc>
          <w:tcPr>
            <w:tcW w:w="500" w:type="pct"/>
            <w:tcBorders>
              <w:top w:val="nil"/>
              <w:left w:val="nil"/>
              <w:bottom w:val="nil"/>
            </w:tcBorders>
          </w:tcPr>
          <w:p w14:paraId="071A613C" w14:textId="77777777" w:rsidR="00125EC5" w:rsidRDefault="00F35505">
            <w:r>
              <w:rPr>
                <w:sz w:val="16"/>
              </w:rPr>
              <w:t>1   [  ]</w:t>
            </w:r>
          </w:p>
        </w:tc>
      </w:tr>
      <w:tr w:rsidR="00125EC5" w14:paraId="4128C4D3" w14:textId="77777777">
        <w:trPr>
          <w:trHeight w:val="300"/>
        </w:trPr>
        <w:tc>
          <w:tcPr>
            <w:tcW w:w="400" w:type="pct"/>
            <w:tcBorders>
              <w:top w:val="nil"/>
              <w:bottom w:val="nil"/>
              <w:right w:val="nil"/>
            </w:tcBorders>
          </w:tcPr>
          <w:p w14:paraId="1749BCD4" w14:textId="77777777" w:rsidR="00125EC5" w:rsidRDefault="00125EC5"/>
        </w:tc>
        <w:tc>
          <w:tcPr>
            <w:tcW w:w="2350" w:type="pct"/>
            <w:gridSpan w:val="2"/>
            <w:tcBorders>
              <w:top w:val="nil"/>
              <w:left w:val="nil"/>
              <w:bottom w:val="nil"/>
              <w:right w:val="nil"/>
            </w:tcBorders>
          </w:tcPr>
          <w:p w14:paraId="02DDC8D7" w14:textId="77777777" w:rsidR="00125EC5" w:rsidRDefault="00F35505">
            <w:r>
              <w:rPr>
                <w:sz w:val="16"/>
              </w:rPr>
              <w:t>present</w:t>
            </w:r>
          </w:p>
        </w:tc>
        <w:tc>
          <w:tcPr>
            <w:tcW w:w="1750" w:type="pct"/>
            <w:gridSpan w:val="2"/>
            <w:tcBorders>
              <w:top w:val="nil"/>
              <w:left w:val="nil"/>
              <w:bottom w:val="nil"/>
              <w:right w:val="nil"/>
            </w:tcBorders>
          </w:tcPr>
          <w:p w14:paraId="116E9FF3" w14:textId="77777777" w:rsidR="00125EC5" w:rsidRDefault="00F35505">
            <w:r>
              <w:rPr>
                <w:sz w:val="16"/>
              </w:rPr>
              <w:t>Hosui, Kosui, Niitaka</w:t>
            </w:r>
          </w:p>
        </w:tc>
        <w:tc>
          <w:tcPr>
            <w:tcW w:w="500" w:type="pct"/>
            <w:tcBorders>
              <w:top w:val="nil"/>
              <w:left w:val="nil"/>
              <w:bottom w:val="nil"/>
            </w:tcBorders>
          </w:tcPr>
          <w:p w14:paraId="5BFAD777" w14:textId="77777777" w:rsidR="00125EC5" w:rsidRDefault="00F35505">
            <w:r>
              <w:rPr>
                <w:sz w:val="16"/>
              </w:rPr>
              <w:t>9   [  ]</w:t>
            </w:r>
          </w:p>
        </w:tc>
      </w:tr>
      <w:tr w:rsidR="00125EC5" w14:paraId="42C9F44B" w14:textId="77777777">
        <w:trPr>
          <w:trHeight w:val="300"/>
        </w:trPr>
        <w:tc>
          <w:tcPr>
            <w:tcW w:w="400" w:type="pct"/>
            <w:tcBorders>
              <w:top w:val="nil"/>
              <w:bottom w:val="nil"/>
              <w:right w:val="nil"/>
            </w:tcBorders>
          </w:tcPr>
          <w:p w14:paraId="5413AF43" w14:textId="77777777" w:rsidR="00125EC5" w:rsidRDefault="00125EC5"/>
        </w:tc>
        <w:tc>
          <w:tcPr>
            <w:tcW w:w="2350" w:type="pct"/>
            <w:gridSpan w:val="2"/>
            <w:tcBorders>
              <w:top w:val="nil"/>
              <w:left w:val="nil"/>
              <w:bottom w:val="nil"/>
              <w:right w:val="nil"/>
            </w:tcBorders>
          </w:tcPr>
          <w:p w14:paraId="12378AAA" w14:textId="77777777" w:rsidR="00125EC5" w:rsidRDefault="00F35505">
            <w:r>
              <w:rPr>
                <w:sz w:val="16"/>
              </w:rPr>
              <w:t>not tested</w:t>
            </w:r>
          </w:p>
        </w:tc>
        <w:tc>
          <w:tcPr>
            <w:tcW w:w="1750" w:type="pct"/>
            <w:gridSpan w:val="2"/>
            <w:tcBorders>
              <w:top w:val="nil"/>
              <w:left w:val="nil"/>
              <w:bottom w:val="nil"/>
              <w:right w:val="nil"/>
            </w:tcBorders>
          </w:tcPr>
          <w:p w14:paraId="77CF4FC1" w14:textId="77777777" w:rsidR="00125EC5" w:rsidRDefault="00125EC5"/>
        </w:tc>
        <w:tc>
          <w:tcPr>
            <w:tcW w:w="500" w:type="pct"/>
            <w:tcBorders>
              <w:top w:val="nil"/>
              <w:left w:val="nil"/>
              <w:bottom w:val="nil"/>
            </w:tcBorders>
          </w:tcPr>
          <w:p w14:paraId="6733A190" w14:textId="77777777" w:rsidR="00125EC5" w:rsidRDefault="00F35505">
            <w:r>
              <w:rPr>
                <w:sz w:val="16"/>
              </w:rPr>
              <w:tab/>
            </w:r>
          </w:p>
        </w:tc>
      </w:tr>
      <w:tr w:rsidR="00125EC5" w14:paraId="37392EB2" w14:textId="77777777">
        <w:trPr>
          <w:trHeight w:val="300"/>
        </w:trPr>
        <w:tc>
          <w:tcPr>
            <w:tcW w:w="400" w:type="pct"/>
            <w:tcBorders>
              <w:top w:val="nil"/>
              <w:bottom w:val="basicThinLines" w:sz="4" w:space="0" w:color="auto"/>
              <w:right w:val="nil"/>
            </w:tcBorders>
          </w:tcPr>
          <w:p w14:paraId="58ADB910" w14:textId="77777777" w:rsidR="00125EC5" w:rsidRDefault="00125EC5"/>
        </w:tc>
        <w:tc>
          <w:tcPr>
            <w:tcW w:w="2350" w:type="pct"/>
            <w:gridSpan w:val="2"/>
            <w:tcBorders>
              <w:top w:val="nil"/>
              <w:left w:val="nil"/>
              <w:bottom w:val="basicThinLines" w:sz="4" w:space="0" w:color="auto"/>
              <w:right w:val="nil"/>
            </w:tcBorders>
          </w:tcPr>
          <w:p w14:paraId="1BA17029" w14:textId="77777777" w:rsidR="00125EC5" w:rsidRDefault="00125EC5"/>
        </w:tc>
        <w:tc>
          <w:tcPr>
            <w:tcW w:w="1750" w:type="pct"/>
            <w:gridSpan w:val="2"/>
            <w:tcBorders>
              <w:top w:val="nil"/>
              <w:left w:val="nil"/>
              <w:bottom w:val="basicThinLines" w:sz="4" w:space="0" w:color="auto"/>
              <w:right w:val="nil"/>
            </w:tcBorders>
          </w:tcPr>
          <w:p w14:paraId="1B58841A" w14:textId="77777777" w:rsidR="00125EC5" w:rsidRDefault="00125EC5"/>
        </w:tc>
        <w:tc>
          <w:tcPr>
            <w:tcW w:w="500" w:type="pct"/>
            <w:tcBorders>
              <w:top w:val="nil"/>
              <w:left w:val="nil"/>
              <w:bottom w:val="basicThinLines" w:sz="4" w:space="0" w:color="auto"/>
            </w:tcBorders>
          </w:tcPr>
          <w:p w14:paraId="2DD09D8E" w14:textId="77777777" w:rsidR="00125EC5" w:rsidRDefault="00125EC5"/>
        </w:tc>
      </w:tr>
    </w:tbl>
    <w:p w14:paraId="27C141E6" w14:textId="77777777" w:rsidR="00125EC5" w:rsidRDefault="00F35505">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2494"/>
        <w:gridCol w:w="998"/>
        <w:gridCol w:w="1496"/>
        <w:gridCol w:w="1496"/>
        <w:gridCol w:w="998"/>
        <w:gridCol w:w="2494"/>
      </w:tblGrid>
      <w:tr w:rsidR="00125EC5" w14:paraId="1A4B2D96" w14:textId="77777777">
        <w:trPr>
          <w:trHeight w:val="400"/>
        </w:trPr>
        <w:tc>
          <w:tcPr>
            <w:tcW w:w="1750" w:type="pct"/>
            <w:gridSpan w:val="2"/>
            <w:vAlign w:val="bottom"/>
          </w:tcPr>
          <w:p w14:paraId="3C09E939" w14:textId="77777777" w:rsidR="00125EC5" w:rsidRDefault="00F35505">
            <w:r>
              <w:lastRenderedPageBreak/>
              <w:t>TECHNICAL QUESTIONNAIRE</w:t>
            </w:r>
          </w:p>
        </w:tc>
        <w:tc>
          <w:tcPr>
            <w:tcW w:w="1500" w:type="pct"/>
            <w:gridSpan w:val="2"/>
            <w:vAlign w:val="bottom"/>
          </w:tcPr>
          <w:p w14:paraId="63451349" w14:textId="77777777" w:rsidR="00125EC5" w:rsidRDefault="00F35505">
            <w:r>
              <w:t>Page {x} of {y}</w:t>
            </w:r>
          </w:p>
        </w:tc>
        <w:tc>
          <w:tcPr>
            <w:tcW w:w="1750" w:type="pct"/>
            <w:gridSpan w:val="2"/>
            <w:shd w:val="clear" w:color="auto" w:fill="DFDFD7"/>
            <w:vAlign w:val="bottom"/>
          </w:tcPr>
          <w:p w14:paraId="6C01C0B7" w14:textId="77777777" w:rsidR="00125EC5" w:rsidRDefault="00F35505">
            <w:r>
              <w:t>Reference Number:</w:t>
            </w:r>
          </w:p>
        </w:tc>
      </w:tr>
      <w:tr w:rsidR="00125EC5" w14:paraId="67B8ABD5" w14:textId="77777777">
        <w:tc>
          <w:tcPr>
            <w:tcW w:w="9986" w:type="dxa"/>
            <w:gridSpan w:val="6"/>
            <w:tcBorders>
              <w:top w:val="nil"/>
              <w:left w:val="nil"/>
              <w:bottom w:val="nil"/>
              <w:right w:val="nil"/>
            </w:tcBorders>
          </w:tcPr>
          <w:p w14:paraId="512085C5" w14:textId="77777777" w:rsidR="00125EC5" w:rsidRDefault="00125EC5"/>
        </w:tc>
      </w:tr>
      <w:tr w:rsidR="00125EC5" w14:paraId="7C8D62DE" w14:textId="77777777">
        <w:tc>
          <w:tcPr>
            <w:tcW w:w="9986" w:type="dxa"/>
            <w:gridSpan w:val="6"/>
          </w:tcPr>
          <w:p w14:paraId="32A4FF58" w14:textId="77777777" w:rsidR="00125EC5" w:rsidRDefault="00125EC5">
            <w:pPr>
              <w:spacing w:before="20"/>
            </w:pPr>
          </w:p>
          <w:p w14:paraId="7EE49B32" w14:textId="77777777" w:rsidR="00125EC5" w:rsidRDefault="00F35505">
            <w:r>
              <w:rPr>
                <w:sz w:val="18"/>
              </w:rPr>
              <w:t>6. Similar varieties and differences from these varieties</w:t>
            </w:r>
          </w:p>
          <w:p w14:paraId="2322D144" w14:textId="77777777" w:rsidR="00125EC5" w:rsidRDefault="00125EC5">
            <w:pPr>
              <w:spacing w:before="20"/>
            </w:pPr>
          </w:p>
          <w:p w14:paraId="09C2DA2D" w14:textId="77777777" w:rsidR="00125EC5" w:rsidRDefault="00F35505">
            <w:pPr>
              <w:divId w:val="1"/>
            </w:pPr>
            <w:r>
              <w:rPr>
                <w:i/>
                <w:sz w:val="18"/>
              </w:rPr>
              <w:t>Please use the following table and box for comments to provide information on how your candidate variety differs from the variety (or varieties) which, to the best of your knowledge, is (or are) most similar. This information may help the examination authority to conduct its examination of distinctness in a more efficient way</w:t>
            </w:r>
          </w:p>
          <w:p w14:paraId="133893DE" w14:textId="77777777" w:rsidR="00125EC5" w:rsidRDefault="00125EC5">
            <w:pPr>
              <w:spacing w:before="20"/>
            </w:pPr>
          </w:p>
        </w:tc>
      </w:tr>
      <w:tr w:rsidR="00125EC5" w14:paraId="69D196F3" w14:textId="77777777">
        <w:tblPrEx>
          <w:jc w:val="center"/>
          <w:tblCellMar>
            <w:top w:w="100" w:type="dxa"/>
            <w:left w:w="100" w:type="dxa"/>
            <w:bottom w:w="100" w:type="dxa"/>
            <w:right w:w="100" w:type="dxa"/>
          </w:tblCellMar>
        </w:tblPrEx>
        <w:trPr>
          <w:jc w:val="center"/>
        </w:trPr>
        <w:tc>
          <w:tcPr>
            <w:tcW w:w="1250" w:type="pct"/>
            <w:shd w:val="clear" w:color="auto" w:fill="DFDFD7"/>
          </w:tcPr>
          <w:p w14:paraId="5716D9D4" w14:textId="77777777" w:rsidR="00125EC5" w:rsidRDefault="00F35505">
            <w:pPr>
              <w:jc w:val="center"/>
              <w:divId w:val="1"/>
            </w:pPr>
            <w:r>
              <w:rPr>
                <w:sz w:val="18"/>
              </w:rPr>
              <w:t>Denomination(s) of variety(ies) similar to your candidate variety</w:t>
            </w:r>
          </w:p>
        </w:tc>
        <w:tc>
          <w:tcPr>
            <w:tcW w:w="1250" w:type="pct"/>
            <w:gridSpan w:val="2"/>
            <w:shd w:val="clear" w:color="auto" w:fill="DFDFD7"/>
          </w:tcPr>
          <w:p w14:paraId="22AF8B89" w14:textId="77777777" w:rsidR="00125EC5" w:rsidRDefault="00F35505">
            <w:pPr>
              <w:jc w:val="center"/>
              <w:divId w:val="1"/>
            </w:pPr>
            <w:r>
              <w:rPr>
                <w:sz w:val="18"/>
              </w:rPr>
              <w:t>Characteristic(s) in which your candidate variety differs from the similar variety(ies)</w:t>
            </w:r>
          </w:p>
        </w:tc>
        <w:tc>
          <w:tcPr>
            <w:tcW w:w="1250" w:type="pct"/>
            <w:gridSpan w:val="2"/>
            <w:shd w:val="clear" w:color="auto" w:fill="DFDFD7"/>
          </w:tcPr>
          <w:p w14:paraId="4388C15D" w14:textId="77777777" w:rsidR="00125EC5" w:rsidRDefault="00F35505">
            <w:pPr>
              <w:jc w:val="center"/>
              <w:divId w:val="1"/>
            </w:pPr>
            <w:r>
              <w:rPr>
                <w:sz w:val="18"/>
              </w:rPr>
              <w:t xml:space="preserve">Describe the expression of the characteristic(s) for the </w:t>
            </w:r>
            <w:r>
              <w:rPr>
                <w:b/>
                <w:sz w:val="18"/>
              </w:rPr>
              <w:t>similar</w:t>
            </w:r>
            <w:r>
              <w:rPr>
                <w:sz w:val="18"/>
              </w:rPr>
              <w:t xml:space="preserve"> variety(ies)</w:t>
            </w:r>
          </w:p>
        </w:tc>
        <w:tc>
          <w:tcPr>
            <w:tcW w:w="1250" w:type="pct"/>
            <w:shd w:val="clear" w:color="auto" w:fill="DFDFD7"/>
          </w:tcPr>
          <w:p w14:paraId="706EE845" w14:textId="77777777" w:rsidR="00125EC5" w:rsidRDefault="00F35505">
            <w:pPr>
              <w:jc w:val="center"/>
              <w:divId w:val="1"/>
            </w:pPr>
            <w:r>
              <w:rPr>
                <w:sz w:val="18"/>
              </w:rPr>
              <w:t xml:space="preserve">Describe the expression of the characteristic(s) for </w:t>
            </w:r>
            <w:r>
              <w:rPr>
                <w:b/>
                <w:sz w:val="18"/>
              </w:rPr>
              <w:t>your</w:t>
            </w:r>
            <w:r>
              <w:rPr>
                <w:sz w:val="18"/>
              </w:rPr>
              <w:t xml:space="preserve"> candidate variety</w:t>
            </w:r>
          </w:p>
        </w:tc>
      </w:tr>
      <w:tr w:rsidR="00125EC5" w14:paraId="26F21145" w14:textId="77777777">
        <w:tblPrEx>
          <w:tblCellMar>
            <w:top w:w="100" w:type="dxa"/>
            <w:left w:w="100" w:type="dxa"/>
            <w:bottom w:w="100" w:type="dxa"/>
            <w:right w:w="100" w:type="dxa"/>
          </w:tblCellMar>
        </w:tblPrEx>
        <w:tc>
          <w:tcPr>
            <w:tcW w:w="2496" w:type="dxa"/>
            <w:shd w:val="clear" w:color="auto" w:fill="DFDFD7"/>
          </w:tcPr>
          <w:p w14:paraId="2898DA18" w14:textId="77777777" w:rsidR="00125EC5" w:rsidRDefault="00F35505">
            <w:pPr>
              <w:jc w:val="center"/>
              <w:divId w:val="1"/>
            </w:pPr>
            <w:r>
              <w:rPr>
                <w:i/>
                <w:sz w:val="18"/>
              </w:rPr>
              <w:t>Example</w:t>
            </w:r>
          </w:p>
        </w:tc>
        <w:tc>
          <w:tcPr>
            <w:tcW w:w="2496" w:type="dxa"/>
            <w:gridSpan w:val="2"/>
            <w:shd w:val="clear" w:color="auto" w:fill="DFDFD7"/>
          </w:tcPr>
          <w:p w14:paraId="0AF3A131" w14:textId="77777777" w:rsidR="00125EC5" w:rsidRDefault="00F35505">
            <w:pPr>
              <w:jc w:val="center"/>
              <w:divId w:val="1"/>
            </w:pPr>
            <w:r>
              <w:rPr>
                <w:i/>
                <w:sz w:val="18"/>
              </w:rPr>
              <w:t>One-year-old shoot: number of lenticels</w:t>
            </w:r>
          </w:p>
        </w:tc>
        <w:tc>
          <w:tcPr>
            <w:tcW w:w="2496" w:type="dxa"/>
            <w:gridSpan w:val="2"/>
            <w:shd w:val="clear" w:color="auto" w:fill="DFDFD7"/>
          </w:tcPr>
          <w:p w14:paraId="3F7B7971" w14:textId="77777777" w:rsidR="00125EC5" w:rsidRDefault="00F35505">
            <w:pPr>
              <w:jc w:val="center"/>
              <w:divId w:val="1"/>
            </w:pPr>
            <w:r>
              <w:rPr>
                <w:i/>
                <w:sz w:val="18"/>
              </w:rPr>
              <w:t>few</w:t>
            </w:r>
          </w:p>
        </w:tc>
        <w:tc>
          <w:tcPr>
            <w:tcW w:w="2496" w:type="dxa"/>
            <w:shd w:val="clear" w:color="auto" w:fill="DFDFD7"/>
          </w:tcPr>
          <w:p w14:paraId="7EEEB711" w14:textId="77777777" w:rsidR="00125EC5" w:rsidRDefault="00F35505">
            <w:pPr>
              <w:jc w:val="center"/>
              <w:divId w:val="1"/>
            </w:pPr>
            <w:r>
              <w:rPr>
                <w:i/>
                <w:sz w:val="18"/>
              </w:rPr>
              <w:t>many</w:t>
            </w:r>
          </w:p>
        </w:tc>
      </w:tr>
      <w:tr w:rsidR="00125EC5" w14:paraId="5BFF6E79" w14:textId="77777777">
        <w:tc>
          <w:tcPr>
            <w:tcW w:w="9986" w:type="dxa"/>
            <w:gridSpan w:val="6"/>
          </w:tcPr>
          <w:p w14:paraId="2F8D54EA" w14:textId="77777777" w:rsidR="00125EC5" w:rsidRDefault="00125EC5">
            <w:pPr>
              <w:spacing w:before="600"/>
            </w:pPr>
          </w:p>
        </w:tc>
      </w:tr>
      <w:tr w:rsidR="00125EC5" w14:paraId="6FBFB8CC" w14:textId="77777777">
        <w:tc>
          <w:tcPr>
            <w:tcW w:w="9986" w:type="dxa"/>
            <w:gridSpan w:val="6"/>
          </w:tcPr>
          <w:p w14:paraId="713DED26" w14:textId="77777777" w:rsidR="00125EC5" w:rsidRDefault="00125EC5">
            <w:pPr>
              <w:spacing w:before="600"/>
            </w:pPr>
          </w:p>
        </w:tc>
      </w:tr>
      <w:tr w:rsidR="00125EC5" w14:paraId="7FF2E816" w14:textId="77777777">
        <w:tc>
          <w:tcPr>
            <w:tcW w:w="9986" w:type="dxa"/>
            <w:gridSpan w:val="6"/>
          </w:tcPr>
          <w:p w14:paraId="29215CD4" w14:textId="77777777" w:rsidR="00125EC5" w:rsidRDefault="00125EC5">
            <w:pPr>
              <w:spacing w:before="600"/>
            </w:pPr>
          </w:p>
        </w:tc>
      </w:tr>
      <w:tr w:rsidR="00125EC5" w14:paraId="0904C110" w14:textId="77777777">
        <w:tc>
          <w:tcPr>
            <w:tcW w:w="9986" w:type="dxa"/>
            <w:gridSpan w:val="6"/>
          </w:tcPr>
          <w:p w14:paraId="24BE813D" w14:textId="77777777" w:rsidR="00125EC5" w:rsidRDefault="00125EC5">
            <w:pPr>
              <w:spacing w:before="20"/>
            </w:pPr>
          </w:p>
          <w:p w14:paraId="3B70D4B5" w14:textId="77777777" w:rsidR="00125EC5" w:rsidRDefault="00F35505">
            <w:r>
              <w:rPr>
                <w:sz w:val="18"/>
              </w:rPr>
              <w:t xml:space="preserve">          Comments</w:t>
            </w:r>
          </w:p>
          <w:p w14:paraId="729CEB88" w14:textId="77777777" w:rsidR="00125EC5" w:rsidRDefault="00125EC5">
            <w:pPr>
              <w:spacing w:before="2000"/>
            </w:pPr>
          </w:p>
        </w:tc>
      </w:tr>
    </w:tbl>
    <w:p w14:paraId="166F31A5" w14:textId="77777777" w:rsidR="00125EC5" w:rsidRDefault="00125EC5">
      <w:pPr>
        <w:sectPr w:rsidR="00125EC5">
          <w:headerReference w:type="even" r:id="rId112"/>
          <w:headerReference w:type="default" r:id="rId113"/>
          <w:footerReference w:type="even" r:id="rId114"/>
          <w:footerReference w:type="default" r:id="rId115"/>
          <w:headerReference w:type="first" r:id="rId116"/>
          <w:footerReference w:type="first" r:id="rId117"/>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125EC5" w14:paraId="73433E3B" w14:textId="77777777">
        <w:trPr>
          <w:trHeight w:val="400"/>
        </w:trPr>
        <w:tc>
          <w:tcPr>
            <w:tcW w:w="1750" w:type="pct"/>
            <w:vAlign w:val="bottom"/>
          </w:tcPr>
          <w:p w14:paraId="42D04E93" w14:textId="77777777" w:rsidR="00125EC5" w:rsidRDefault="00F35505">
            <w:r>
              <w:lastRenderedPageBreak/>
              <w:t>TECHNICAL QUESTIONNAIRE</w:t>
            </w:r>
          </w:p>
        </w:tc>
        <w:tc>
          <w:tcPr>
            <w:tcW w:w="1500" w:type="pct"/>
            <w:vAlign w:val="bottom"/>
          </w:tcPr>
          <w:p w14:paraId="4C6329C1" w14:textId="77777777" w:rsidR="00125EC5" w:rsidRDefault="00F35505">
            <w:r>
              <w:t>Page {x} of {y}</w:t>
            </w:r>
          </w:p>
        </w:tc>
        <w:tc>
          <w:tcPr>
            <w:tcW w:w="1750" w:type="pct"/>
            <w:shd w:val="clear" w:color="auto" w:fill="DFDFD7"/>
            <w:vAlign w:val="bottom"/>
          </w:tcPr>
          <w:p w14:paraId="1345AE7A" w14:textId="77777777" w:rsidR="00125EC5" w:rsidRDefault="00F35505">
            <w:r>
              <w:t>Reference Number:</w:t>
            </w:r>
          </w:p>
        </w:tc>
      </w:tr>
      <w:tr w:rsidR="00125EC5" w14:paraId="1636EBE6" w14:textId="77777777">
        <w:tc>
          <w:tcPr>
            <w:tcW w:w="9986" w:type="dxa"/>
            <w:gridSpan w:val="3"/>
            <w:tcBorders>
              <w:top w:val="nil"/>
              <w:left w:val="nil"/>
              <w:bottom w:val="nil"/>
              <w:right w:val="nil"/>
            </w:tcBorders>
          </w:tcPr>
          <w:p w14:paraId="75B75B4F" w14:textId="77777777" w:rsidR="00125EC5" w:rsidRDefault="00125EC5"/>
        </w:tc>
      </w:tr>
      <w:tr w:rsidR="00125EC5" w:rsidRPr="003336A9" w14:paraId="0D9057F3" w14:textId="77777777">
        <w:tc>
          <w:tcPr>
            <w:tcW w:w="9986" w:type="dxa"/>
            <w:gridSpan w:val="3"/>
          </w:tcPr>
          <w:p w14:paraId="54049651" w14:textId="77777777" w:rsidR="00125EC5" w:rsidRDefault="00125EC5">
            <w:pPr>
              <w:spacing w:before="20"/>
            </w:pPr>
          </w:p>
          <w:p w14:paraId="4F07915E" w14:textId="77777777" w:rsidR="00125EC5" w:rsidRDefault="00F35505">
            <w:r>
              <w:rPr>
                <w:vertAlign w:val="superscript"/>
              </w:rPr>
              <w:t>#</w:t>
            </w:r>
            <w:r>
              <w:rPr>
                <w:sz w:val="18"/>
              </w:rPr>
              <w:t>7. Additional information which may help in the examination of the variety</w:t>
            </w:r>
          </w:p>
          <w:p w14:paraId="7060AB39" w14:textId="77777777" w:rsidR="00125EC5" w:rsidRDefault="00125EC5">
            <w:pPr>
              <w:spacing w:before="20"/>
            </w:pPr>
          </w:p>
          <w:p w14:paraId="47958F03" w14:textId="77777777" w:rsidR="00125EC5" w:rsidRDefault="00F35505">
            <w:r>
              <w:rPr>
                <w:sz w:val="18"/>
              </w:rPr>
              <w:t>7.1</w:t>
            </w:r>
            <w:r>
              <w:rPr>
                <w:sz w:val="18"/>
              </w:rPr>
              <w:tab/>
              <w:t>In addition to the information provided in sections 5 and 6, are there any additional characteristics which may help to distinguish the variety?</w:t>
            </w:r>
          </w:p>
          <w:p w14:paraId="4F9C2FBE" w14:textId="77777777" w:rsidR="00125EC5" w:rsidRDefault="00125EC5">
            <w:pPr>
              <w:spacing w:before="20"/>
            </w:pPr>
          </w:p>
          <w:p w14:paraId="35E07B11" w14:textId="77777777" w:rsidR="00125EC5" w:rsidRDefault="00F35505">
            <w:r>
              <w:rPr>
                <w:sz w:val="18"/>
              </w:rPr>
              <w:tab/>
              <w:t>Yes</w:t>
            </w:r>
            <w:r>
              <w:rPr>
                <w:sz w:val="18"/>
              </w:rPr>
              <w:tab/>
              <w:t>[ ]</w:t>
            </w:r>
            <w:r>
              <w:rPr>
                <w:sz w:val="18"/>
              </w:rPr>
              <w:tab/>
            </w:r>
            <w:r>
              <w:rPr>
                <w:sz w:val="18"/>
              </w:rPr>
              <w:tab/>
            </w:r>
            <w:r>
              <w:rPr>
                <w:sz w:val="18"/>
              </w:rPr>
              <w:tab/>
              <w:t>No</w:t>
            </w:r>
            <w:r>
              <w:rPr>
                <w:sz w:val="18"/>
              </w:rPr>
              <w:tab/>
              <w:t>[ ]</w:t>
            </w:r>
          </w:p>
          <w:p w14:paraId="7FDE1C5B" w14:textId="77777777" w:rsidR="00125EC5" w:rsidRDefault="00125EC5">
            <w:pPr>
              <w:spacing w:before="20"/>
            </w:pPr>
          </w:p>
          <w:p w14:paraId="06F2BF74" w14:textId="77777777" w:rsidR="00125EC5" w:rsidRDefault="00F35505">
            <w:r>
              <w:rPr>
                <w:sz w:val="18"/>
              </w:rPr>
              <w:tab/>
              <w:t>(If yes, please provide details)</w:t>
            </w:r>
          </w:p>
          <w:p w14:paraId="29A78A4D" w14:textId="77777777" w:rsidR="00125EC5" w:rsidRDefault="00125EC5">
            <w:pPr>
              <w:spacing w:before="20"/>
            </w:pPr>
          </w:p>
          <w:p w14:paraId="1B71788D" w14:textId="77777777" w:rsidR="00125EC5" w:rsidRDefault="00F35505">
            <w:r>
              <w:rPr>
                <w:sz w:val="18"/>
              </w:rPr>
              <w:t>7.2</w:t>
            </w:r>
            <w:r>
              <w:rPr>
                <w:sz w:val="18"/>
              </w:rPr>
              <w:tab/>
              <w:t>Are there any special conditions for growing the variety or conducting the examination?</w:t>
            </w:r>
          </w:p>
          <w:p w14:paraId="6B2A851F" w14:textId="77777777" w:rsidR="00125EC5" w:rsidRDefault="00125EC5">
            <w:pPr>
              <w:spacing w:before="20"/>
            </w:pPr>
          </w:p>
          <w:p w14:paraId="5941F68A" w14:textId="77777777" w:rsidR="00125EC5" w:rsidRDefault="00F35505">
            <w:r>
              <w:rPr>
                <w:sz w:val="18"/>
              </w:rPr>
              <w:tab/>
              <w:t>Yes</w:t>
            </w:r>
            <w:r>
              <w:rPr>
                <w:sz w:val="18"/>
              </w:rPr>
              <w:tab/>
              <w:t>[ ]</w:t>
            </w:r>
            <w:r>
              <w:rPr>
                <w:sz w:val="18"/>
              </w:rPr>
              <w:tab/>
            </w:r>
            <w:r>
              <w:rPr>
                <w:sz w:val="18"/>
              </w:rPr>
              <w:tab/>
            </w:r>
            <w:r>
              <w:rPr>
                <w:sz w:val="18"/>
              </w:rPr>
              <w:tab/>
              <w:t>No</w:t>
            </w:r>
            <w:r>
              <w:rPr>
                <w:sz w:val="18"/>
              </w:rPr>
              <w:tab/>
              <w:t>[ ]</w:t>
            </w:r>
          </w:p>
          <w:p w14:paraId="529BE4C6" w14:textId="77777777" w:rsidR="00125EC5" w:rsidRDefault="00125EC5">
            <w:pPr>
              <w:spacing w:before="20"/>
            </w:pPr>
          </w:p>
          <w:p w14:paraId="41A45533" w14:textId="77777777" w:rsidR="00125EC5" w:rsidRDefault="00F35505">
            <w:r>
              <w:rPr>
                <w:sz w:val="18"/>
              </w:rPr>
              <w:tab/>
              <w:t>(If yes, please provide details)</w:t>
            </w:r>
          </w:p>
          <w:p w14:paraId="58655420" w14:textId="77777777" w:rsidR="00125EC5" w:rsidRDefault="00125EC5">
            <w:pPr>
              <w:spacing w:before="20"/>
            </w:pPr>
          </w:p>
          <w:p w14:paraId="42593E38" w14:textId="77777777" w:rsidR="00125EC5" w:rsidRDefault="00F35505">
            <w:r>
              <w:rPr>
                <w:sz w:val="18"/>
              </w:rPr>
              <w:t>7.3</w:t>
            </w:r>
            <w:r>
              <w:rPr>
                <w:sz w:val="18"/>
              </w:rPr>
              <w:tab/>
              <w:t>Other information</w:t>
            </w:r>
          </w:p>
          <w:p w14:paraId="74B4C813" w14:textId="77777777" w:rsidR="00125EC5" w:rsidRDefault="00125EC5">
            <w:pPr>
              <w:spacing w:before="20"/>
            </w:pPr>
          </w:p>
          <w:p w14:paraId="566C8A05" w14:textId="77777777" w:rsidR="00125EC5" w:rsidRDefault="00F35505">
            <w:r>
              <w:rPr>
                <w:sz w:val="18"/>
              </w:rPr>
              <w:t>A representative color photograph of the variety displaying its main distinguishing feature(s), should accompany the Technical Questionnaire. The photograph will provide a visual illustration of the candidate variety which supplements the information provided in the Technical Questionnaire.</w:t>
            </w:r>
          </w:p>
          <w:p w14:paraId="1CF7CB3E" w14:textId="77777777" w:rsidR="00125EC5" w:rsidRDefault="00125EC5"/>
          <w:p w14:paraId="693CD2CD" w14:textId="77777777" w:rsidR="00125EC5" w:rsidRDefault="00F35505">
            <w:r>
              <w:rPr>
                <w:sz w:val="18"/>
              </w:rPr>
              <w:t>The key points to consider when taking a photograph of the candidate variety are:</w:t>
            </w:r>
          </w:p>
          <w:p w14:paraId="5D6FF509" w14:textId="77777777" w:rsidR="00125EC5" w:rsidRDefault="00125EC5"/>
          <w:p w14:paraId="2B18500F" w14:textId="77777777" w:rsidR="00125EC5" w:rsidRDefault="00F35505">
            <w:r>
              <w:rPr>
                <w:sz w:val="18"/>
              </w:rPr>
              <w:t>• Indication of the date and geographic location</w:t>
            </w:r>
          </w:p>
          <w:p w14:paraId="5EC4179B" w14:textId="77777777" w:rsidR="00125EC5" w:rsidRDefault="00F35505">
            <w:r>
              <w:rPr>
                <w:sz w:val="18"/>
              </w:rPr>
              <w:t>• Correct labeling (breeder's reference)</w:t>
            </w:r>
          </w:p>
          <w:p w14:paraId="23CA6C14" w14:textId="77777777" w:rsidR="00125EC5" w:rsidRDefault="00F35505">
            <w:r>
              <w:rPr>
                <w:sz w:val="18"/>
              </w:rPr>
              <w:t>• Good quality printed photograph (minimum 10 cm x 15 cm) and/or sufficient resolution electronic format version (minimum 960 x 1280 pixels)</w:t>
            </w:r>
          </w:p>
          <w:p w14:paraId="27A0FBC8" w14:textId="77777777" w:rsidR="00125EC5" w:rsidRDefault="00125EC5"/>
          <w:p w14:paraId="65E7EA31" w14:textId="77777777" w:rsidR="00125EC5" w:rsidRDefault="00F35505">
            <w:r>
              <w:rPr>
                <w:sz w:val="18"/>
              </w:rPr>
              <w:t>Further guidance on providing photographs with the Technical Questionnaire is available in document TGP/7 "Development of Test Guidelines", Guidance Note 35 (http://www.upov.int/tgp/en/).</w:t>
            </w:r>
          </w:p>
          <w:p w14:paraId="0D103F08" w14:textId="77777777" w:rsidR="00125EC5" w:rsidRDefault="00125EC5"/>
          <w:p w14:paraId="434ED898" w14:textId="77777777" w:rsidR="00125EC5" w:rsidRDefault="00F35505">
            <w:r>
              <w:rPr>
                <w:sz w:val="18"/>
              </w:rPr>
              <w:t>The link provided may be deleted by members of the Union when developing authorities' own test guidelines.</w:t>
            </w:r>
          </w:p>
          <w:p w14:paraId="42D80C05" w14:textId="77777777" w:rsidR="00125EC5" w:rsidRDefault="00125EC5">
            <w:pPr>
              <w:spacing w:before="20"/>
            </w:pPr>
          </w:p>
          <w:p w14:paraId="34E64A9C" w14:textId="48122938" w:rsidR="00125EC5" w:rsidRDefault="00F35505" w:rsidP="003336A9">
            <w:pPr>
              <w:spacing w:beforeAutospacing="1" w:afterAutospacing="1"/>
            </w:pPr>
            <w:r>
              <w:t xml:space="preserve">- </w:t>
            </w:r>
            <w:r>
              <w:rPr>
                <w:color w:val="000000"/>
              </w:rPr>
              <w:t>Pollinizer:</w:t>
            </w:r>
            <w:r>
              <w:br/>
            </w:r>
            <w:r>
              <w:rPr>
                <w:color w:val="000000"/>
              </w:rPr>
              <w:t>Good pollinizers are the following varieties:</w:t>
            </w:r>
            <w:r>
              <w:rPr>
                <w:color w:val="000000"/>
              </w:rPr>
              <w:br/>
            </w:r>
            <w:r>
              <w:rPr>
                <w:color w:val="000000"/>
              </w:rPr>
              <w:br/>
              <w:t>.......................................................................................</w:t>
            </w:r>
            <w:r>
              <w:br/>
            </w:r>
          </w:p>
          <w:tbl>
            <w:tblPr>
              <w:tblStyle w:val="TableGrid"/>
              <w:tblW w:w="0" w:type="auto"/>
              <w:tblInd w:w="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136"/>
              <w:gridCol w:w="1132"/>
              <w:gridCol w:w="1134"/>
              <w:gridCol w:w="1134"/>
            </w:tblGrid>
            <w:tr w:rsidR="003336A9" w14:paraId="4630C068" w14:textId="77777777" w:rsidTr="003336A9">
              <w:tc>
                <w:tcPr>
                  <w:tcW w:w="4136" w:type="dxa"/>
                </w:tcPr>
                <w:p w14:paraId="6C724F77" w14:textId="77777777" w:rsidR="003336A9" w:rsidRDefault="003336A9">
                  <w:pPr>
                    <w:spacing w:before="20"/>
                  </w:pPr>
                </w:p>
              </w:tc>
              <w:tc>
                <w:tcPr>
                  <w:tcW w:w="1132" w:type="dxa"/>
                </w:tcPr>
                <w:p w14:paraId="785F880E" w14:textId="5F965162" w:rsidR="003336A9" w:rsidRDefault="003336A9" w:rsidP="003336A9">
                  <w:pPr>
                    <w:spacing w:before="20"/>
                    <w:jc w:val="center"/>
                  </w:pPr>
                  <w:r>
                    <w:t>absent</w:t>
                  </w:r>
                </w:p>
              </w:tc>
              <w:tc>
                <w:tcPr>
                  <w:tcW w:w="1134" w:type="dxa"/>
                </w:tcPr>
                <w:p w14:paraId="03F37CCC" w14:textId="15DBA525" w:rsidR="003336A9" w:rsidRDefault="003336A9" w:rsidP="003336A9">
                  <w:pPr>
                    <w:spacing w:before="20"/>
                    <w:jc w:val="center"/>
                  </w:pPr>
                  <w:r>
                    <w:t>present</w:t>
                  </w:r>
                </w:p>
              </w:tc>
              <w:tc>
                <w:tcPr>
                  <w:tcW w:w="1134" w:type="dxa"/>
                </w:tcPr>
                <w:p w14:paraId="2F074D64" w14:textId="0A5E092F" w:rsidR="003336A9" w:rsidRDefault="003336A9" w:rsidP="003336A9">
                  <w:pPr>
                    <w:spacing w:before="20"/>
                    <w:jc w:val="center"/>
                  </w:pPr>
                  <w:r>
                    <w:t>not tested</w:t>
                  </w:r>
                </w:p>
              </w:tc>
            </w:tr>
            <w:tr w:rsidR="003336A9" w14:paraId="3437D73F" w14:textId="77777777" w:rsidTr="003336A9">
              <w:tc>
                <w:tcPr>
                  <w:tcW w:w="4136" w:type="dxa"/>
                </w:tcPr>
                <w:p w14:paraId="57522FC5" w14:textId="5083DC58" w:rsidR="003336A9" w:rsidRDefault="003336A9" w:rsidP="003336A9">
                  <w:pPr>
                    <w:spacing w:before="20"/>
                  </w:pPr>
                  <w:r w:rsidRPr="003336A9">
                    <w:rPr>
                      <w:rFonts w:eastAsia="Arial"/>
                    </w:rPr>
                    <w:t>-    Self-compatibility (62)</w:t>
                  </w:r>
                </w:p>
              </w:tc>
              <w:tc>
                <w:tcPr>
                  <w:tcW w:w="1132" w:type="dxa"/>
                </w:tcPr>
                <w:p w14:paraId="06FF782E" w14:textId="18FA9064" w:rsidR="003336A9" w:rsidRDefault="003336A9" w:rsidP="003336A9">
                  <w:pPr>
                    <w:spacing w:before="20"/>
                    <w:jc w:val="center"/>
                  </w:pPr>
                  <w:r w:rsidRPr="002D271E">
                    <w:rPr>
                      <w:rFonts w:eastAsia="Arial"/>
                    </w:rPr>
                    <w:t>[ ]</w:t>
                  </w:r>
                </w:p>
              </w:tc>
              <w:tc>
                <w:tcPr>
                  <w:tcW w:w="1134" w:type="dxa"/>
                </w:tcPr>
                <w:p w14:paraId="11B22780" w14:textId="5F820B57" w:rsidR="003336A9" w:rsidRDefault="003336A9" w:rsidP="003336A9">
                  <w:pPr>
                    <w:spacing w:before="20"/>
                    <w:jc w:val="center"/>
                  </w:pPr>
                  <w:r w:rsidRPr="002D271E">
                    <w:rPr>
                      <w:rFonts w:eastAsia="Arial"/>
                    </w:rPr>
                    <w:t>[ ]</w:t>
                  </w:r>
                </w:p>
              </w:tc>
              <w:tc>
                <w:tcPr>
                  <w:tcW w:w="1134" w:type="dxa"/>
                </w:tcPr>
                <w:p w14:paraId="7AA2021C" w14:textId="1AF9FF98" w:rsidR="003336A9" w:rsidRDefault="003336A9" w:rsidP="003336A9">
                  <w:pPr>
                    <w:spacing w:before="20"/>
                    <w:jc w:val="center"/>
                  </w:pPr>
                  <w:r w:rsidRPr="002D271E">
                    <w:rPr>
                      <w:rFonts w:eastAsia="Arial"/>
                    </w:rPr>
                    <w:t>[ ]</w:t>
                  </w:r>
                </w:p>
              </w:tc>
            </w:tr>
            <w:tr w:rsidR="003336A9" w14:paraId="15F36DA3" w14:textId="77777777" w:rsidTr="003336A9">
              <w:tc>
                <w:tcPr>
                  <w:tcW w:w="4136" w:type="dxa"/>
                </w:tcPr>
                <w:p w14:paraId="5D495517" w14:textId="0902EE7D" w:rsidR="003336A9" w:rsidRDefault="003336A9">
                  <w:pPr>
                    <w:spacing w:before="20"/>
                  </w:pPr>
                </w:p>
              </w:tc>
              <w:tc>
                <w:tcPr>
                  <w:tcW w:w="1132" w:type="dxa"/>
                </w:tcPr>
                <w:p w14:paraId="61523EF3" w14:textId="77777777" w:rsidR="003336A9" w:rsidRDefault="003336A9">
                  <w:pPr>
                    <w:spacing w:before="20"/>
                  </w:pPr>
                </w:p>
              </w:tc>
              <w:tc>
                <w:tcPr>
                  <w:tcW w:w="1134" w:type="dxa"/>
                </w:tcPr>
                <w:p w14:paraId="2B45EA30" w14:textId="77777777" w:rsidR="003336A9" w:rsidRDefault="003336A9">
                  <w:pPr>
                    <w:spacing w:before="20"/>
                  </w:pPr>
                </w:p>
              </w:tc>
              <w:tc>
                <w:tcPr>
                  <w:tcW w:w="1134" w:type="dxa"/>
                </w:tcPr>
                <w:p w14:paraId="3435FB38" w14:textId="77777777" w:rsidR="003336A9" w:rsidRDefault="003336A9">
                  <w:pPr>
                    <w:spacing w:before="20"/>
                  </w:pPr>
                </w:p>
              </w:tc>
            </w:tr>
            <w:tr w:rsidR="003336A9" w14:paraId="4B3E1EF4" w14:textId="77777777" w:rsidTr="003336A9">
              <w:tc>
                <w:tcPr>
                  <w:tcW w:w="4136" w:type="dxa"/>
                </w:tcPr>
                <w:p w14:paraId="36C1B4F9" w14:textId="6DA8F8E1" w:rsidR="003336A9" w:rsidRDefault="003336A9">
                  <w:pPr>
                    <w:spacing w:before="20"/>
                  </w:pPr>
                  <w:r w:rsidRPr="003336A9">
                    <w:rPr>
                      <w:rFonts w:eastAsia="Arial"/>
                    </w:rPr>
                    <w:t>-    Resistance to pests and diseases</w:t>
                  </w:r>
                </w:p>
              </w:tc>
              <w:tc>
                <w:tcPr>
                  <w:tcW w:w="1132" w:type="dxa"/>
                </w:tcPr>
                <w:p w14:paraId="4048751F" w14:textId="77777777" w:rsidR="003336A9" w:rsidRDefault="003336A9">
                  <w:pPr>
                    <w:spacing w:before="20"/>
                  </w:pPr>
                </w:p>
              </w:tc>
              <w:tc>
                <w:tcPr>
                  <w:tcW w:w="1134" w:type="dxa"/>
                </w:tcPr>
                <w:p w14:paraId="36C1F6BC" w14:textId="77777777" w:rsidR="003336A9" w:rsidRDefault="003336A9">
                  <w:pPr>
                    <w:spacing w:before="20"/>
                  </w:pPr>
                </w:p>
              </w:tc>
              <w:tc>
                <w:tcPr>
                  <w:tcW w:w="1134" w:type="dxa"/>
                </w:tcPr>
                <w:p w14:paraId="4A236748" w14:textId="77777777" w:rsidR="003336A9" w:rsidRDefault="003336A9">
                  <w:pPr>
                    <w:spacing w:before="20"/>
                  </w:pPr>
                </w:p>
              </w:tc>
            </w:tr>
            <w:tr w:rsidR="003336A9" w14:paraId="463AC627" w14:textId="77777777" w:rsidTr="003336A9">
              <w:tc>
                <w:tcPr>
                  <w:tcW w:w="4136" w:type="dxa"/>
                </w:tcPr>
                <w:p w14:paraId="293662C4" w14:textId="77777777" w:rsidR="003336A9" w:rsidRDefault="003336A9" w:rsidP="003336A9">
                  <w:pPr>
                    <w:spacing w:before="20"/>
                  </w:pPr>
                </w:p>
              </w:tc>
              <w:tc>
                <w:tcPr>
                  <w:tcW w:w="1132" w:type="dxa"/>
                </w:tcPr>
                <w:p w14:paraId="2677B0CD" w14:textId="2EC0E1EA" w:rsidR="003336A9" w:rsidRDefault="003336A9" w:rsidP="003336A9">
                  <w:pPr>
                    <w:spacing w:before="20"/>
                    <w:jc w:val="center"/>
                  </w:pPr>
                  <w:r>
                    <w:t>absent</w:t>
                  </w:r>
                </w:p>
              </w:tc>
              <w:tc>
                <w:tcPr>
                  <w:tcW w:w="1134" w:type="dxa"/>
                </w:tcPr>
                <w:p w14:paraId="58C679C5" w14:textId="38A79F4E" w:rsidR="003336A9" w:rsidRDefault="003336A9" w:rsidP="003336A9">
                  <w:pPr>
                    <w:spacing w:before="20"/>
                    <w:jc w:val="center"/>
                  </w:pPr>
                  <w:r>
                    <w:t>present</w:t>
                  </w:r>
                </w:p>
              </w:tc>
              <w:tc>
                <w:tcPr>
                  <w:tcW w:w="1134" w:type="dxa"/>
                </w:tcPr>
                <w:p w14:paraId="513A577A" w14:textId="11975040" w:rsidR="003336A9" w:rsidRDefault="003336A9" w:rsidP="003336A9">
                  <w:pPr>
                    <w:spacing w:before="20"/>
                    <w:jc w:val="center"/>
                  </w:pPr>
                  <w:r>
                    <w:t>not tested</w:t>
                  </w:r>
                </w:p>
              </w:tc>
            </w:tr>
            <w:tr w:rsidR="00BE3CD8" w14:paraId="6F748CCF" w14:textId="77777777" w:rsidTr="003336A9">
              <w:tc>
                <w:tcPr>
                  <w:tcW w:w="4136" w:type="dxa"/>
                </w:tcPr>
                <w:p w14:paraId="57D0900C" w14:textId="6D508063" w:rsidR="00BE3CD8" w:rsidRDefault="00BE3CD8" w:rsidP="00BE3CD8">
                  <w:pPr>
                    <w:spacing w:before="20"/>
                  </w:pPr>
                  <w:proofErr w:type="spellStart"/>
                  <w:r w:rsidRPr="003336A9">
                    <w:rPr>
                      <w:rFonts w:eastAsia="Arial"/>
                    </w:rPr>
                    <w:t>i</w:t>
                  </w:r>
                  <w:proofErr w:type="spellEnd"/>
                  <w:r w:rsidRPr="003336A9">
                    <w:rPr>
                      <w:rFonts w:eastAsia="Arial"/>
                    </w:rPr>
                    <w:t xml:space="preserve">) </w:t>
                  </w:r>
                  <w:r w:rsidRPr="003336A9">
                    <w:rPr>
                      <w:rFonts w:eastAsia="Arial"/>
                      <w:i/>
                      <w:iCs/>
                    </w:rPr>
                    <w:t xml:space="preserve">Erwinia </w:t>
                  </w:r>
                  <w:proofErr w:type="spellStart"/>
                  <w:r w:rsidRPr="003336A9">
                    <w:rPr>
                      <w:rFonts w:eastAsia="Arial"/>
                      <w:i/>
                      <w:iCs/>
                    </w:rPr>
                    <w:t>amylovora</w:t>
                  </w:r>
                  <w:proofErr w:type="spellEnd"/>
                </w:p>
              </w:tc>
              <w:tc>
                <w:tcPr>
                  <w:tcW w:w="1132" w:type="dxa"/>
                </w:tcPr>
                <w:p w14:paraId="7732F9F1" w14:textId="2B0E15EB" w:rsidR="00BE3CD8" w:rsidRDefault="00BE3CD8" w:rsidP="00BE3CD8">
                  <w:pPr>
                    <w:spacing w:before="20"/>
                    <w:jc w:val="center"/>
                  </w:pPr>
                  <w:r w:rsidRPr="002D271E">
                    <w:rPr>
                      <w:rFonts w:eastAsia="Arial"/>
                    </w:rPr>
                    <w:t>[ ]</w:t>
                  </w:r>
                </w:p>
              </w:tc>
              <w:tc>
                <w:tcPr>
                  <w:tcW w:w="1134" w:type="dxa"/>
                </w:tcPr>
                <w:p w14:paraId="79AB8DBB" w14:textId="566BB0B6" w:rsidR="00BE3CD8" w:rsidRDefault="00BE3CD8" w:rsidP="00BE3CD8">
                  <w:pPr>
                    <w:spacing w:before="20"/>
                    <w:jc w:val="center"/>
                  </w:pPr>
                  <w:r w:rsidRPr="002D271E">
                    <w:rPr>
                      <w:rFonts w:eastAsia="Arial"/>
                    </w:rPr>
                    <w:t>[ ]</w:t>
                  </w:r>
                </w:p>
              </w:tc>
              <w:tc>
                <w:tcPr>
                  <w:tcW w:w="1134" w:type="dxa"/>
                </w:tcPr>
                <w:p w14:paraId="45693073" w14:textId="7C6715DF" w:rsidR="00BE3CD8" w:rsidRDefault="00BE3CD8" w:rsidP="00BE3CD8">
                  <w:pPr>
                    <w:spacing w:before="20"/>
                    <w:jc w:val="center"/>
                  </w:pPr>
                  <w:r w:rsidRPr="002D271E">
                    <w:rPr>
                      <w:rFonts w:eastAsia="Arial"/>
                    </w:rPr>
                    <w:t>[ ]</w:t>
                  </w:r>
                </w:p>
              </w:tc>
            </w:tr>
            <w:tr w:rsidR="00BE3CD8" w14:paraId="16F9AF2B" w14:textId="77777777" w:rsidTr="003336A9">
              <w:tc>
                <w:tcPr>
                  <w:tcW w:w="4136" w:type="dxa"/>
                </w:tcPr>
                <w:p w14:paraId="34AA9102" w14:textId="33B7C15B" w:rsidR="00BE3CD8" w:rsidRDefault="00BE3CD8" w:rsidP="00BE3CD8">
                  <w:pPr>
                    <w:spacing w:before="20"/>
                  </w:pPr>
                  <w:r w:rsidRPr="003336A9">
                    <w:rPr>
                      <w:rFonts w:eastAsia="Arial"/>
                    </w:rPr>
                    <w:t xml:space="preserve">ii) </w:t>
                  </w:r>
                  <w:proofErr w:type="spellStart"/>
                  <w:r w:rsidRPr="003336A9">
                    <w:rPr>
                      <w:rFonts w:eastAsia="Arial"/>
                      <w:i/>
                      <w:iCs/>
                    </w:rPr>
                    <w:t>Physalospora</w:t>
                  </w:r>
                  <w:proofErr w:type="spellEnd"/>
                  <w:r w:rsidRPr="003336A9">
                    <w:rPr>
                      <w:rFonts w:eastAsia="Arial"/>
                      <w:i/>
                      <w:iCs/>
                    </w:rPr>
                    <w:t xml:space="preserve"> </w:t>
                  </w:r>
                  <w:proofErr w:type="spellStart"/>
                  <w:r w:rsidRPr="003336A9">
                    <w:rPr>
                      <w:rFonts w:eastAsia="Arial"/>
                      <w:i/>
                      <w:iCs/>
                    </w:rPr>
                    <w:t>piricola</w:t>
                  </w:r>
                  <w:proofErr w:type="spellEnd"/>
                  <w:r w:rsidRPr="003336A9">
                    <w:rPr>
                      <w:rFonts w:eastAsia="Arial"/>
                      <w:i/>
                      <w:iCs/>
                    </w:rPr>
                    <w:t xml:space="preserve"> Nose</w:t>
                  </w:r>
                </w:p>
              </w:tc>
              <w:tc>
                <w:tcPr>
                  <w:tcW w:w="1132" w:type="dxa"/>
                </w:tcPr>
                <w:p w14:paraId="0E89D72A" w14:textId="19BF1176" w:rsidR="00BE3CD8" w:rsidRDefault="00BE3CD8" w:rsidP="00BE3CD8">
                  <w:pPr>
                    <w:spacing w:before="20"/>
                    <w:jc w:val="center"/>
                  </w:pPr>
                  <w:r w:rsidRPr="002D271E">
                    <w:rPr>
                      <w:rFonts w:eastAsia="Arial"/>
                    </w:rPr>
                    <w:t>[ ]</w:t>
                  </w:r>
                </w:p>
              </w:tc>
              <w:tc>
                <w:tcPr>
                  <w:tcW w:w="1134" w:type="dxa"/>
                </w:tcPr>
                <w:p w14:paraId="59102D24" w14:textId="520DA2AC" w:rsidR="00BE3CD8" w:rsidRDefault="00BE3CD8" w:rsidP="00BE3CD8">
                  <w:pPr>
                    <w:spacing w:before="20"/>
                    <w:jc w:val="center"/>
                  </w:pPr>
                  <w:r w:rsidRPr="002D271E">
                    <w:rPr>
                      <w:rFonts w:eastAsia="Arial"/>
                    </w:rPr>
                    <w:t>[ ]</w:t>
                  </w:r>
                </w:p>
              </w:tc>
              <w:tc>
                <w:tcPr>
                  <w:tcW w:w="1134" w:type="dxa"/>
                </w:tcPr>
                <w:p w14:paraId="5CA09179" w14:textId="70269346" w:rsidR="00BE3CD8" w:rsidRDefault="00BE3CD8" w:rsidP="00BE3CD8">
                  <w:pPr>
                    <w:spacing w:before="20"/>
                    <w:jc w:val="center"/>
                  </w:pPr>
                  <w:r w:rsidRPr="002D271E">
                    <w:rPr>
                      <w:rFonts w:eastAsia="Arial"/>
                    </w:rPr>
                    <w:t>[ ]</w:t>
                  </w:r>
                </w:p>
              </w:tc>
            </w:tr>
            <w:tr w:rsidR="00BE3CD8" w:rsidRPr="003336A9" w14:paraId="0B0F40EA" w14:textId="77777777" w:rsidTr="003336A9">
              <w:tc>
                <w:tcPr>
                  <w:tcW w:w="4136" w:type="dxa"/>
                </w:tcPr>
                <w:p w14:paraId="03C1C0CB" w14:textId="5FAA71F5" w:rsidR="00BE3CD8" w:rsidRPr="003336A9" w:rsidRDefault="00BE3CD8" w:rsidP="00BE3CD8">
                  <w:pPr>
                    <w:spacing w:before="20"/>
                    <w:rPr>
                      <w:lang w:val="fr-FR"/>
                    </w:rPr>
                  </w:pPr>
                  <w:r w:rsidRPr="003336A9">
                    <w:rPr>
                      <w:rFonts w:eastAsia="Arial"/>
                      <w:lang w:val="fr-FR"/>
                    </w:rPr>
                    <w:t xml:space="preserve">iii) </w:t>
                  </w:r>
                  <w:proofErr w:type="spellStart"/>
                  <w:r w:rsidRPr="003336A9">
                    <w:rPr>
                      <w:rFonts w:eastAsia="Arial"/>
                      <w:i/>
                      <w:iCs/>
                      <w:lang w:val="fr-FR"/>
                    </w:rPr>
                    <w:t>Phomopsis</w:t>
                  </w:r>
                  <w:proofErr w:type="spellEnd"/>
                  <w:r w:rsidRPr="003336A9">
                    <w:rPr>
                      <w:rFonts w:eastAsia="Arial"/>
                      <w:i/>
                      <w:iCs/>
                      <w:lang w:val="fr-FR"/>
                    </w:rPr>
                    <w:t xml:space="preserve"> </w:t>
                  </w:r>
                  <w:proofErr w:type="spellStart"/>
                  <w:r w:rsidRPr="003336A9">
                    <w:rPr>
                      <w:rFonts w:eastAsia="Arial"/>
                      <w:i/>
                      <w:iCs/>
                      <w:lang w:val="fr-FR"/>
                    </w:rPr>
                    <w:t>fukushii</w:t>
                  </w:r>
                  <w:proofErr w:type="spellEnd"/>
                  <w:r w:rsidRPr="003336A9">
                    <w:rPr>
                      <w:rFonts w:eastAsia="Arial"/>
                      <w:i/>
                      <w:iCs/>
                      <w:lang w:val="fr-FR"/>
                    </w:rPr>
                    <w:t xml:space="preserve"> Tanaka et Endo</w:t>
                  </w:r>
                </w:p>
              </w:tc>
              <w:tc>
                <w:tcPr>
                  <w:tcW w:w="1132" w:type="dxa"/>
                </w:tcPr>
                <w:p w14:paraId="3B0DD9C1" w14:textId="12ECC8C3" w:rsidR="00BE3CD8" w:rsidRPr="003336A9" w:rsidRDefault="00BE3CD8" w:rsidP="00BE3CD8">
                  <w:pPr>
                    <w:spacing w:before="20"/>
                    <w:jc w:val="center"/>
                    <w:rPr>
                      <w:lang w:val="fr-FR"/>
                    </w:rPr>
                  </w:pPr>
                  <w:r w:rsidRPr="002D271E">
                    <w:rPr>
                      <w:rFonts w:eastAsia="Arial"/>
                    </w:rPr>
                    <w:t>[ ]</w:t>
                  </w:r>
                </w:p>
              </w:tc>
              <w:tc>
                <w:tcPr>
                  <w:tcW w:w="1134" w:type="dxa"/>
                </w:tcPr>
                <w:p w14:paraId="1D6788D2" w14:textId="20DE9CB6" w:rsidR="00BE3CD8" w:rsidRPr="003336A9" w:rsidRDefault="00BE3CD8" w:rsidP="00BE3CD8">
                  <w:pPr>
                    <w:spacing w:before="20"/>
                    <w:jc w:val="center"/>
                    <w:rPr>
                      <w:lang w:val="fr-FR"/>
                    </w:rPr>
                  </w:pPr>
                  <w:r w:rsidRPr="002D271E">
                    <w:rPr>
                      <w:rFonts w:eastAsia="Arial"/>
                    </w:rPr>
                    <w:t>[ ]</w:t>
                  </w:r>
                </w:p>
              </w:tc>
              <w:tc>
                <w:tcPr>
                  <w:tcW w:w="1134" w:type="dxa"/>
                </w:tcPr>
                <w:p w14:paraId="27F8B39C" w14:textId="172EAA9E" w:rsidR="00BE3CD8" w:rsidRPr="003336A9" w:rsidRDefault="00BE3CD8" w:rsidP="00BE3CD8">
                  <w:pPr>
                    <w:spacing w:before="20"/>
                    <w:jc w:val="center"/>
                    <w:rPr>
                      <w:lang w:val="fr-FR"/>
                    </w:rPr>
                  </w:pPr>
                  <w:r w:rsidRPr="002D271E">
                    <w:rPr>
                      <w:rFonts w:eastAsia="Arial"/>
                    </w:rPr>
                    <w:t>[ ]</w:t>
                  </w:r>
                </w:p>
              </w:tc>
            </w:tr>
            <w:tr w:rsidR="00BE3CD8" w:rsidRPr="003336A9" w14:paraId="556FB808" w14:textId="77777777" w:rsidTr="003336A9">
              <w:tc>
                <w:tcPr>
                  <w:tcW w:w="4136" w:type="dxa"/>
                </w:tcPr>
                <w:p w14:paraId="633A114B" w14:textId="3C87FD6E" w:rsidR="00BE3CD8" w:rsidRPr="003336A9" w:rsidRDefault="00BE3CD8" w:rsidP="00BE3CD8">
                  <w:pPr>
                    <w:spacing w:before="20"/>
                    <w:rPr>
                      <w:lang w:val="fr-FR"/>
                    </w:rPr>
                  </w:pPr>
                  <w:r w:rsidRPr="003336A9">
                    <w:rPr>
                      <w:rFonts w:eastAsia="Arial"/>
                    </w:rPr>
                    <w:t xml:space="preserve">iv) </w:t>
                  </w:r>
                  <w:proofErr w:type="spellStart"/>
                  <w:r w:rsidRPr="003336A9">
                    <w:rPr>
                      <w:rFonts w:eastAsia="Arial"/>
                      <w:i/>
                      <w:iCs/>
                    </w:rPr>
                    <w:t>Corynespora</w:t>
                  </w:r>
                  <w:proofErr w:type="spellEnd"/>
                  <w:r w:rsidRPr="003336A9">
                    <w:rPr>
                      <w:rFonts w:eastAsia="Arial"/>
                      <w:i/>
                      <w:iCs/>
                    </w:rPr>
                    <w:t xml:space="preserve"> melonis</w:t>
                  </w:r>
                </w:p>
              </w:tc>
              <w:tc>
                <w:tcPr>
                  <w:tcW w:w="1132" w:type="dxa"/>
                </w:tcPr>
                <w:p w14:paraId="45B6649B" w14:textId="74542139" w:rsidR="00BE3CD8" w:rsidRPr="003336A9" w:rsidRDefault="00BE3CD8" w:rsidP="00BE3CD8">
                  <w:pPr>
                    <w:spacing w:before="20"/>
                    <w:jc w:val="center"/>
                    <w:rPr>
                      <w:lang w:val="fr-FR"/>
                    </w:rPr>
                  </w:pPr>
                  <w:r w:rsidRPr="002D271E">
                    <w:rPr>
                      <w:rFonts w:eastAsia="Arial"/>
                    </w:rPr>
                    <w:t>[ ]</w:t>
                  </w:r>
                </w:p>
              </w:tc>
              <w:tc>
                <w:tcPr>
                  <w:tcW w:w="1134" w:type="dxa"/>
                </w:tcPr>
                <w:p w14:paraId="013E598A" w14:textId="5A8B7FE4" w:rsidR="00BE3CD8" w:rsidRPr="003336A9" w:rsidRDefault="00BE3CD8" w:rsidP="00BE3CD8">
                  <w:pPr>
                    <w:spacing w:before="20"/>
                    <w:jc w:val="center"/>
                    <w:rPr>
                      <w:lang w:val="fr-FR"/>
                    </w:rPr>
                  </w:pPr>
                  <w:r w:rsidRPr="002D271E">
                    <w:rPr>
                      <w:rFonts w:eastAsia="Arial"/>
                    </w:rPr>
                    <w:t>[ ]</w:t>
                  </w:r>
                </w:p>
              </w:tc>
              <w:tc>
                <w:tcPr>
                  <w:tcW w:w="1134" w:type="dxa"/>
                </w:tcPr>
                <w:p w14:paraId="4FFDC4B2" w14:textId="34B63528" w:rsidR="00BE3CD8" w:rsidRPr="003336A9" w:rsidRDefault="00BE3CD8" w:rsidP="00BE3CD8">
                  <w:pPr>
                    <w:spacing w:before="20"/>
                    <w:jc w:val="center"/>
                    <w:rPr>
                      <w:lang w:val="fr-FR"/>
                    </w:rPr>
                  </w:pPr>
                  <w:r w:rsidRPr="002D271E">
                    <w:rPr>
                      <w:rFonts w:eastAsia="Arial"/>
                    </w:rPr>
                    <w:t>[ ]</w:t>
                  </w:r>
                </w:p>
              </w:tc>
            </w:tr>
            <w:tr w:rsidR="003336A9" w:rsidRPr="003336A9" w14:paraId="286271FA" w14:textId="77777777" w:rsidTr="003336A9">
              <w:tc>
                <w:tcPr>
                  <w:tcW w:w="4136" w:type="dxa"/>
                </w:tcPr>
                <w:p w14:paraId="39F3E845" w14:textId="77777777" w:rsidR="003336A9" w:rsidRPr="003336A9" w:rsidRDefault="003336A9">
                  <w:pPr>
                    <w:spacing w:before="20"/>
                    <w:rPr>
                      <w:lang w:val="fr-FR"/>
                    </w:rPr>
                  </w:pPr>
                </w:p>
              </w:tc>
              <w:tc>
                <w:tcPr>
                  <w:tcW w:w="1132" w:type="dxa"/>
                </w:tcPr>
                <w:p w14:paraId="5D225EFB" w14:textId="77777777" w:rsidR="003336A9" w:rsidRPr="003336A9" w:rsidRDefault="003336A9">
                  <w:pPr>
                    <w:spacing w:before="20"/>
                    <w:rPr>
                      <w:lang w:val="fr-FR"/>
                    </w:rPr>
                  </w:pPr>
                </w:p>
              </w:tc>
              <w:tc>
                <w:tcPr>
                  <w:tcW w:w="1134" w:type="dxa"/>
                </w:tcPr>
                <w:p w14:paraId="0AA29AB4" w14:textId="77777777" w:rsidR="003336A9" w:rsidRPr="003336A9" w:rsidRDefault="003336A9">
                  <w:pPr>
                    <w:spacing w:before="20"/>
                    <w:rPr>
                      <w:lang w:val="fr-FR"/>
                    </w:rPr>
                  </w:pPr>
                </w:p>
              </w:tc>
              <w:tc>
                <w:tcPr>
                  <w:tcW w:w="1134" w:type="dxa"/>
                </w:tcPr>
                <w:p w14:paraId="1B15A4DD" w14:textId="77777777" w:rsidR="003336A9" w:rsidRPr="003336A9" w:rsidRDefault="003336A9">
                  <w:pPr>
                    <w:spacing w:before="20"/>
                    <w:rPr>
                      <w:lang w:val="fr-FR"/>
                    </w:rPr>
                  </w:pPr>
                </w:p>
              </w:tc>
            </w:tr>
          </w:tbl>
          <w:p w14:paraId="68A441F3" w14:textId="77777777" w:rsidR="003336A9" w:rsidRPr="003336A9" w:rsidRDefault="003336A9">
            <w:pPr>
              <w:spacing w:before="20"/>
              <w:rPr>
                <w:lang w:val="fr-FR"/>
              </w:rPr>
            </w:pPr>
          </w:p>
          <w:p w14:paraId="3C139EC1" w14:textId="77777777" w:rsidR="003336A9" w:rsidRPr="003336A9" w:rsidRDefault="003336A9">
            <w:pPr>
              <w:spacing w:before="20"/>
              <w:rPr>
                <w:lang w:val="fr-FR"/>
              </w:rPr>
            </w:pPr>
          </w:p>
          <w:p w14:paraId="363E860D" w14:textId="77777777" w:rsidR="003336A9" w:rsidRPr="003336A9" w:rsidRDefault="003336A9">
            <w:pPr>
              <w:spacing w:before="20"/>
              <w:rPr>
                <w:lang w:val="fr-FR"/>
              </w:rPr>
            </w:pPr>
          </w:p>
          <w:p w14:paraId="5CEC4B2E" w14:textId="77777777" w:rsidR="003336A9" w:rsidRPr="003336A9" w:rsidRDefault="003336A9">
            <w:pPr>
              <w:spacing w:before="20"/>
              <w:rPr>
                <w:lang w:val="fr-FR"/>
              </w:rPr>
            </w:pPr>
          </w:p>
          <w:p w14:paraId="01C91C11" w14:textId="77777777" w:rsidR="00125EC5" w:rsidRPr="003336A9" w:rsidRDefault="00125EC5">
            <w:pPr>
              <w:rPr>
                <w:lang w:val="fr-FR"/>
              </w:rPr>
            </w:pPr>
          </w:p>
          <w:p w14:paraId="1B46600A" w14:textId="77777777" w:rsidR="00125EC5" w:rsidRPr="003336A9" w:rsidRDefault="00125EC5">
            <w:pPr>
              <w:rPr>
                <w:lang w:val="fr-FR"/>
              </w:rPr>
            </w:pPr>
          </w:p>
          <w:p w14:paraId="75DF2B62" w14:textId="77777777" w:rsidR="00125EC5" w:rsidRPr="003336A9" w:rsidRDefault="00125EC5">
            <w:pPr>
              <w:rPr>
                <w:lang w:val="fr-FR"/>
              </w:rPr>
            </w:pPr>
          </w:p>
        </w:tc>
      </w:tr>
    </w:tbl>
    <w:p w14:paraId="758AB6CD" w14:textId="77777777" w:rsidR="00125EC5" w:rsidRPr="003336A9" w:rsidRDefault="00125EC5">
      <w:pPr>
        <w:rPr>
          <w:lang w:val="fr-FR"/>
        </w:rPr>
        <w:sectPr w:rsidR="00125EC5" w:rsidRPr="003336A9">
          <w:headerReference w:type="even" r:id="rId118"/>
          <w:headerReference w:type="default" r:id="rId119"/>
          <w:footerReference w:type="even" r:id="rId120"/>
          <w:footerReference w:type="default" r:id="rId121"/>
          <w:headerReference w:type="first" r:id="rId122"/>
          <w:footerReference w:type="first" r:id="rId123"/>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108"/>
        <w:gridCol w:w="2610"/>
        <w:gridCol w:w="1349"/>
        <w:gridCol w:w="2909"/>
      </w:tblGrid>
      <w:tr w:rsidR="00125EC5" w14:paraId="4B34EBD2" w14:textId="77777777">
        <w:trPr>
          <w:trHeight w:val="400"/>
        </w:trPr>
        <w:tc>
          <w:tcPr>
            <w:tcW w:w="1750" w:type="pct"/>
            <w:vAlign w:val="bottom"/>
          </w:tcPr>
          <w:p w14:paraId="6593D925" w14:textId="77777777" w:rsidR="00125EC5" w:rsidRDefault="00F35505">
            <w:r>
              <w:lastRenderedPageBreak/>
              <w:t>TECHNICAL QUESTIONNAIRE</w:t>
            </w:r>
          </w:p>
        </w:tc>
        <w:tc>
          <w:tcPr>
            <w:tcW w:w="1500" w:type="pct"/>
            <w:vAlign w:val="bottom"/>
          </w:tcPr>
          <w:p w14:paraId="73FE5840" w14:textId="77777777" w:rsidR="00125EC5" w:rsidRDefault="00F35505">
            <w:r>
              <w:t>Page {x} of {y}</w:t>
            </w:r>
          </w:p>
        </w:tc>
        <w:tc>
          <w:tcPr>
            <w:tcW w:w="1750" w:type="pct"/>
            <w:gridSpan w:val="2"/>
            <w:shd w:val="clear" w:color="auto" w:fill="DFDFD7"/>
            <w:vAlign w:val="bottom"/>
          </w:tcPr>
          <w:p w14:paraId="7F8C7A18" w14:textId="77777777" w:rsidR="00125EC5" w:rsidRDefault="00F35505">
            <w:r>
              <w:t>Reference Number:</w:t>
            </w:r>
          </w:p>
        </w:tc>
      </w:tr>
      <w:tr w:rsidR="00125EC5" w14:paraId="013512BC" w14:textId="77777777">
        <w:tc>
          <w:tcPr>
            <w:tcW w:w="9986" w:type="dxa"/>
            <w:gridSpan w:val="4"/>
            <w:tcBorders>
              <w:top w:val="nil"/>
              <w:left w:val="nil"/>
              <w:bottom w:val="nil"/>
              <w:right w:val="nil"/>
            </w:tcBorders>
          </w:tcPr>
          <w:p w14:paraId="4847AFEE" w14:textId="77777777" w:rsidR="00125EC5" w:rsidRDefault="00125EC5"/>
        </w:tc>
      </w:tr>
      <w:tr w:rsidR="00125EC5" w14:paraId="56D97534" w14:textId="77777777">
        <w:tc>
          <w:tcPr>
            <w:tcW w:w="9986" w:type="dxa"/>
            <w:gridSpan w:val="4"/>
          </w:tcPr>
          <w:p w14:paraId="6C1C5E88" w14:textId="77777777" w:rsidR="00125EC5" w:rsidRDefault="00125EC5">
            <w:pPr>
              <w:spacing w:before="20"/>
            </w:pPr>
          </w:p>
          <w:p w14:paraId="17637601" w14:textId="77777777" w:rsidR="00125EC5" w:rsidRDefault="00F35505">
            <w:r>
              <w:rPr>
                <w:sz w:val="18"/>
              </w:rPr>
              <w:t>8. Authorization for release</w:t>
            </w:r>
          </w:p>
          <w:p w14:paraId="5DB2C746" w14:textId="77777777" w:rsidR="00125EC5" w:rsidRDefault="00125EC5">
            <w:pPr>
              <w:spacing w:before="20"/>
            </w:pPr>
          </w:p>
          <w:p w14:paraId="2E93AA23" w14:textId="77777777" w:rsidR="00125EC5" w:rsidRDefault="00F35505">
            <w:r>
              <w:rPr>
                <w:sz w:val="18"/>
              </w:rPr>
              <w:t xml:space="preserve">     (a)   Does the variety require prior authorization for release under legislation concerning the protection of the environment, human and animal health?</w:t>
            </w:r>
          </w:p>
          <w:p w14:paraId="71F2D528" w14:textId="77777777" w:rsidR="00125EC5" w:rsidRDefault="00125EC5">
            <w:pPr>
              <w:spacing w:before="20"/>
            </w:pPr>
          </w:p>
          <w:p w14:paraId="0BE85493" w14:textId="77777777" w:rsidR="00125EC5" w:rsidRDefault="00F35505">
            <w:r>
              <w:rPr>
                <w:sz w:val="18"/>
              </w:rPr>
              <w:tab/>
              <w:t>Yes [ ]</w:t>
            </w:r>
            <w:r>
              <w:rPr>
                <w:sz w:val="18"/>
              </w:rPr>
              <w:tab/>
            </w:r>
            <w:r>
              <w:rPr>
                <w:sz w:val="18"/>
              </w:rPr>
              <w:tab/>
              <w:t>No [ ]</w:t>
            </w:r>
          </w:p>
          <w:p w14:paraId="6B013463" w14:textId="77777777" w:rsidR="00125EC5" w:rsidRDefault="00125EC5">
            <w:pPr>
              <w:spacing w:before="20"/>
            </w:pPr>
          </w:p>
          <w:p w14:paraId="2843A184" w14:textId="77777777" w:rsidR="00125EC5" w:rsidRDefault="00F35505">
            <w:r>
              <w:rPr>
                <w:sz w:val="18"/>
              </w:rPr>
              <w:t xml:space="preserve">     (b)Has such authorization been obtained?</w:t>
            </w:r>
          </w:p>
          <w:p w14:paraId="45981FFE" w14:textId="77777777" w:rsidR="00125EC5" w:rsidRDefault="00125EC5">
            <w:pPr>
              <w:spacing w:before="20"/>
            </w:pPr>
          </w:p>
          <w:p w14:paraId="78102158" w14:textId="77777777" w:rsidR="00125EC5" w:rsidRDefault="00F35505">
            <w:r>
              <w:rPr>
                <w:sz w:val="18"/>
              </w:rPr>
              <w:tab/>
              <w:t>Yes [ ]</w:t>
            </w:r>
            <w:r>
              <w:rPr>
                <w:sz w:val="18"/>
              </w:rPr>
              <w:tab/>
            </w:r>
            <w:r>
              <w:rPr>
                <w:sz w:val="18"/>
              </w:rPr>
              <w:tab/>
              <w:t>No [ ]</w:t>
            </w:r>
          </w:p>
          <w:p w14:paraId="1DDC3783" w14:textId="77777777" w:rsidR="00125EC5" w:rsidRDefault="00125EC5">
            <w:pPr>
              <w:spacing w:before="20"/>
            </w:pPr>
          </w:p>
          <w:p w14:paraId="244A70E3" w14:textId="77777777" w:rsidR="00125EC5" w:rsidRDefault="00F35505">
            <w:r>
              <w:rPr>
                <w:sz w:val="18"/>
              </w:rPr>
              <w:t xml:space="preserve">      If the answer to (b) is yes, please attach a copy of the authorization.</w:t>
            </w:r>
          </w:p>
        </w:tc>
      </w:tr>
      <w:tr w:rsidR="00125EC5" w14:paraId="2BD1F434" w14:textId="77777777">
        <w:tc>
          <w:tcPr>
            <w:tcW w:w="9986" w:type="dxa"/>
            <w:gridSpan w:val="4"/>
          </w:tcPr>
          <w:p w14:paraId="6F722354" w14:textId="77777777" w:rsidR="00125EC5" w:rsidRDefault="00125EC5">
            <w:pPr>
              <w:spacing w:before="20"/>
            </w:pPr>
          </w:p>
          <w:p w14:paraId="08C24CBF" w14:textId="77777777" w:rsidR="00125EC5" w:rsidRDefault="00F35505">
            <w:r>
              <w:rPr>
                <w:sz w:val="18"/>
              </w:rPr>
              <w:t>9. Information on plant material to be examined or submitted for examination</w:t>
            </w:r>
          </w:p>
          <w:p w14:paraId="2106FF59" w14:textId="77777777" w:rsidR="00125EC5" w:rsidRDefault="00125EC5">
            <w:pPr>
              <w:spacing w:before="20"/>
            </w:pPr>
          </w:p>
          <w:p w14:paraId="247EC982" w14:textId="77777777" w:rsidR="00125EC5" w:rsidRDefault="00F35505">
            <w:r>
              <w:rPr>
                <w:sz w:val="18"/>
              </w:rPr>
              <w:t>9.1 The expression of a characteristic or several characteristics of a variety may be affected by factors, such as pests and disease, chemical treatment (e.g. growth retardants or pesticides), effects of tissue culture, different rootstocks, scions taken from different growth phases of a tree, etc.</w:t>
            </w:r>
          </w:p>
          <w:p w14:paraId="2F054157" w14:textId="77777777" w:rsidR="00125EC5" w:rsidRDefault="00125EC5">
            <w:pPr>
              <w:spacing w:before="20"/>
            </w:pPr>
          </w:p>
          <w:p w14:paraId="77A87A86" w14:textId="77777777" w:rsidR="00125EC5" w:rsidRDefault="00F35505">
            <w:r>
              <w:rPr>
                <w:sz w:val="18"/>
              </w:rPr>
              <w:t>9.2 The plant material should not have undergone any treatment which would affect the expression of the characteristics of the variety, unless the competent authorities allow or request such treatment. If the plant material has undergone such treatment, full details of the treatment must be given. In this respect, please indicate below, to the best of your knowledge, if the plant material to be examined has been subjected to:</w:t>
            </w:r>
          </w:p>
          <w:p w14:paraId="1571514E" w14:textId="77777777" w:rsidR="00125EC5" w:rsidRDefault="00125EC5">
            <w:pPr>
              <w:spacing w:before="20"/>
            </w:pPr>
          </w:p>
          <w:p w14:paraId="3748E318" w14:textId="77777777" w:rsidR="00125EC5" w:rsidRPr="004B05EA" w:rsidRDefault="00F35505">
            <w:pPr>
              <w:tabs>
                <w:tab w:val="left" w:pos="5670"/>
              </w:tabs>
              <w:rPr>
                <w:lang w:val="pt-BR"/>
              </w:rPr>
            </w:pPr>
            <w:r>
              <w:rPr>
                <w:sz w:val="18"/>
              </w:rPr>
              <w:t xml:space="preserve">         </w:t>
            </w:r>
            <w:r w:rsidRPr="004B05EA">
              <w:rPr>
                <w:sz w:val="18"/>
                <w:lang w:val="pt-BR"/>
              </w:rPr>
              <w:t xml:space="preserve">(a)      </w:t>
            </w:r>
            <w:proofErr w:type="spellStart"/>
            <w:r w:rsidRPr="004B05EA">
              <w:rPr>
                <w:sz w:val="18"/>
                <w:lang w:val="pt-BR"/>
              </w:rPr>
              <w:t>Microorganisms</w:t>
            </w:r>
            <w:proofErr w:type="spellEnd"/>
            <w:r w:rsidRPr="004B05EA">
              <w:rPr>
                <w:sz w:val="18"/>
                <w:lang w:val="pt-BR"/>
              </w:rPr>
              <w:t xml:space="preserve"> (e.g. </w:t>
            </w:r>
            <w:proofErr w:type="spellStart"/>
            <w:r w:rsidRPr="004B05EA">
              <w:rPr>
                <w:sz w:val="18"/>
                <w:lang w:val="pt-BR"/>
              </w:rPr>
              <w:t>virus</w:t>
            </w:r>
            <w:proofErr w:type="spellEnd"/>
            <w:r w:rsidRPr="004B05EA">
              <w:rPr>
                <w:sz w:val="18"/>
                <w:lang w:val="pt-BR"/>
              </w:rPr>
              <w:t xml:space="preserve">, </w:t>
            </w:r>
            <w:proofErr w:type="spellStart"/>
            <w:r w:rsidRPr="004B05EA">
              <w:rPr>
                <w:sz w:val="18"/>
                <w:lang w:val="pt-BR"/>
              </w:rPr>
              <w:t>bacteria</w:t>
            </w:r>
            <w:proofErr w:type="spellEnd"/>
            <w:r w:rsidRPr="004B05EA">
              <w:rPr>
                <w:sz w:val="18"/>
                <w:lang w:val="pt-BR"/>
              </w:rPr>
              <w:t xml:space="preserve">, </w:t>
            </w:r>
            <w:proofErr w:type="spellStart"/>
            <w:r w:rsidRPr="004B05EA">
              <w:rPr>
                <w:sz w:val="18"/>
                <w:lang w:val="pt-BR"/>
              </w:rPr>
              <w:t>phytoplasma</w:t>
            </w:r>
            <w:proofErr w:type="spellEnd"/>
            <w:r w:rsidRPr="004B05EA">
              <w:rPr>
                <w:sz w:val="18"/>
                <w:lang w:val="pt-BR"/>
              </w:rPr>
              <w:t>)</w:t>
            </w:r>
            <w:r w:rsidRPr="004B05EA">
              <w:rPr>
                <w:sz w:val="18"/>
                <w:lang w:val="pt-BR"/>
              </w:rPr>
              <w:tab/>
              <w:t xml:space="preserve">Yes </w:t>
            </w:r>
            <w:proofErr w:type="gramStart"/>
            <w:r w:rsidRPr="004B05EA">
              <w:rPr>
                <w:sz w:val="18"/>
                <w:lang w:val="pt-BR"/>
              </w:rPr>
              <w:t>[ ]</w:t>
            </w:r>
            <w:proofErr w:type="gramEnd"/>
            <w:r w:rsidRPr="004B05EA">
              <w:rPr>
                <w:sz w:val="18"/>
                <w:lang w:val="pt-BR"/>
              </w:rPr>
              <w:tab/>
            </w:r>
            <w:r w:rsidRPr="004B05EA">
              <w:rPr>
                <w:sz w:val="18"/>
                <w:lang w:val="pt-BR"/>
              </w:rPr>
              <w:tab/>
              <w:t xml:space="preserve">No </w:t>
            </w:r>
            <w:proofErr w:type="gramStart"/>
            <w:r w:rsidRPr="004B05EA">
              <w:rPr>
                <w:sz w:val="18"/>
                <w:lang w:val="pt-BR"/>
              </w:rPr>
              <w:t>[ ]</w:t>
            </w:r>
            <w:proofErr w:type="gramEnd"/>
          </w:p>
          <w:p w14:paraId="023CEDAF" w14:textId="77777777" w:rsidR="00125EC5" w:rsidRPr="004B05EA" w:rsidRDefault="00125EC5">
            <w:pPr>
              <w:spacing w:before="20"/>
              <w:rPr>
                <w:lang w:val="pt-BR"/>
              </w:rPr>
            </w:pPr>
          </w:p>
          <w:p w14:paraId="7676FD81" w14:textId="77777777" w:rsidR="00125EC5" w:rsidRDefault="00F35505">
            <w:pPr>
              <w:tabs>
                <w:tab w:val="left" w:pos="5670"/>
              </w:tabs>
            </w:pPr>
            <w:r w:rsidRPr="004B05EA">
              <w:rPr>
                <w:sz w:val="18"/>
                <w:lang w:val="pt-BR"/>
              </w:rPr>
              <w:t xml:space="preserve">         </w:t>
            </w:r>
            <w:r>
              <w:rPr>
                <w:sz w:val="18"/>
              </w:rPr>
              <w:t>(b)      Chemical treatment (e.g. growth retardant, pesticide)</w:t>
            </w:r>
            <w:r>
              <w:rPr>
                <w:sz w:val="18"/>
              </w:rPr>
              <w:tab/>
              <w:t xml:space="preserve">Yes </w:t>
            </w:r>
            <w:proofErr w:type="gramStart"/>
            <w:r>
              <w:rPr>
                <w:sz w:val="18"/>
              </w:rPr>
              <w:t>[ ]</w:t>
            </w:r>
            <w:proofErr w:type="gramEnd"/>
            <w:r>
              <w:rPr>
                <w:sz w:val="18"/>
              </w:rPr>
              <w:tab/>
            </w:r>
            <w:r>
              <w:rPr>
                <w:sz w:val="18"/>
              </w:rPr>
              <w:tab/>
              <w:t xml:space="preserve">No </w:t>
            </w:r>
            <w:proofErr w:type="gramStart"/>
            <w:r>
              <w:rPr>
                <w:sz w:val="18"/>
              </w:rPr>
              <w:t>[ ]</w:t>
            </w:r>
            <w:proofErr w:type="gramEnd"/>
          </w:p>
          <w:p w14:paraId="4DE84124" w14:textId="77777777" w:rsidR="00125EC5" w:rsidRDefault="00125EC5">
            <w:pPr>
              <w:spacing w:before="20"/>
            </w:pPr>
          </w:p>
          <w:p w14:paraId="6217D59F" w14:textId="77777777" w:rsidR="00125EC5" w:rsidRDefault="00F35505">
            <w:pPr>
              <w:tabs>
                <w:tab w:val="left" w:pos="5670"/>
              </w:tabs>
            </w:pPr>
            <w:r>
              <w:rPr>
                <w:sz w:val="18"/>
              </w:rPr>
              <w:t xml:space="preserve">         (c)      Tissue culture</w:t>
            </w:r>
            <w:r>
              <w:rPr>
                <w:sz w:val="18"/>
              </w:rPr>
              <w:tab/>
              <w:t>Yes [ ]</w:t>
            </w:r>
            <w:r>
              <w:rPr>
                <w:sz w:val="18"/>
              </w:rPr>
              <w:tab/>
            </w:r>
            <w:r>
              <w:rPr>
                <w:sz w:val="18"/>
              </w:rPr>
              <w:tab/>
              <w:t>No [ ]</w:t>
            </w:r>
          </w:p>
          <w:p w14:paraId="476B22E8" w14:textId="77777777" w:rsidR="00125EC5" w:rsidRDefault="00125EC5">
            <w:pPr>
              <w:spacing w:before="20"/>
            </w:pPr>
          </w:p>
          <w:p w14:paraId="7426F891" w14:textId="77777777" w:rsidR="00125EC5" w:rsidRDefault="00F35505">
            <w:pPr>
              <w:tabs>
                <w:tab w:val="left" w:pos="5670"/>
              </w:tabs>
            </w:pPr>
            <w:r>
              <w:rPr>
                <w:sz w:val="18"/>
              </w:rPr>
              <w:t xml:space="preserve">         (d)      Other factors</w:t>
            </w:r>
            <w:r>
              <w:rPr>
                <w:sz w:val="18"/>
              </w:rPr>
              <w:tab/>
              <w:t>Yes [ ]</w:t>
            </w:r>
            <w:r>
              <w:rPr>
                <w:sz w:val="18"/>
              </w:rPr>
              <w:tab/>
            </w:r>
            <w:r>
              <w:rPr>
                <w:sz w:val="18"/>
              </w:rPr>
              <w:tab/>
              <w:t>No [ ]</w:t>
            </w:r>
          </w:p>
          <w:p w14:paraId="161ACE29" w14:textId="77777777" w:rsidR="00125EC5" w:rsidRDefault="00125EC5">
            <w:pPr>
              <w:spacing w:before="20"/>
            </w:pPr>
          </w:p>
          <w:p w14:paraId="1D63BB8F" w14:textId="77777777" w:rsidR="00125EC5" w:rsidRDefault="00F35505">
            <w:r>
              <w:rPr>
                <w:sz w:val="18"/>
              </w:rPr>
              <w:t xml:space="preserve">         Please provide details for where you have indicated "yes".</w:t>
            </w:r>
          </w:p>
          <w:p w14:paraId="161F2D6D" w14:textId="77777777" w:rsidR="00125EC5" w:rsidRDefault="00125EC5">
            <w:pPr>
              <w:spacing w:before="20"/>
            </w:pPr>
          </w:p>
          <w:p w14:paraId="451E6538" w14:textId="77777777" w:rsidR="00125EC5" w:rsidRDefault="00F35505">
            <w:r>
              <w:rPr>
                <w:sz w:val="18"/>
              </w:rPr>
              <w:t xml:space="preserve">         ____________________________________________________________</w:t>
            </w:r>
          </w:p>
          <w:p w14:paraId="3A1DFF25" w14:textId="77777777" w:rsidR="00125EC5" w:rsidRDefault="00125EC5"/>
        </w:tc>
      </w:tr>
      <w:tr w:rsidR="00125EC5" w14:paraId="64C09296" w14:textId="77777777">
        <w:tc>
          <w:tcPr>
            <w:tcW w:w="9986" w:type="dxa"/>
            <w:gridSpan w:val="4"/>
            <w:tcBorders>
              <w:bottom w:val="nil"/>
            </w:tcBorders>
          </w:tcPr>
          <w:p w14:paraId="3092267D" w14:textId="77777777" w:rsidR="00125EC5" w:rsidRDefault="00125EC5">
            <w:pPr>
              <w:spacing w:before="20"/>
            </w:pPr>
          </w:p>
          <w:p w14:paraId="71DB5AB4" w14:textId="77777777" w:rsidR="00125EC5" w:rsidRDefault="00F35505">
            <w:r>
              <w:rPr>
                <w:sz w:val="18"/>
              </w:rPr>
              <w:t>10.</w:t>
            </w:r>
            <w:r>
              <w:rPr>
                <w:sz w:val="18"/>
              </w:rPr>
              <w:tab/>
              <w:t>I hereby declare that, to the best of my knowledge, the information provided in this form is correct:</w:t>
            </w:r>
          </w:p>
          <w:p w14:paraId="0733AEAB" w14:textId="77777777" w:rsidR="00125EC5" w:rsidRDefault="00125EC5">
            <w:pPr>
              <w:spacing w:before="20"/>
            </w:pPr>
          </w:p>
        </w:tc>
      </w:tr>
      <w:tr w:rsidR="00125EC5" w14:paraId="050ABCBC" w14:textId="77777777">
        <w:tblPrEx>
          <w:jc w:val="center"/>
        </w:tblPrEx>
        <w:trPr>
          <w:trHeight w:val="800"/>
          <w:jc w:val="center"/>
        </w:trPr>
        <w:tc>
          <w:tcPr>
            <w:tcW w:w="2496" w:type="dxa"/>
            <w:tcBorders>
              <w:top w:val="nil"/>
              <w:bottom w:val="nil"/>
              <w:right w:val="nil"/>
            </w:tcBorders>
          </w:tcPr>
          <w:p w14:paraId="4AC474BC" w14:textId="77777777" w:rsidR="00125EC5" w:rsidRDefault="00125EC5">
            <w:pPr>
              <w:spacing w:before="20"/>
            </w:pPr>
          </w:p>
          <w:p w14:paraId="6DBF2DE1" w14:textId="77777777" w:rsidR="00125EC5" w:rsidRDefault="00125EC5">
            <w:pPr>
              <w:spacing w:before="20"/>
            </w:pPr>
          </w:p>
          <w:p w14:paraId="5A500BEB" w14:textId="77777777" w:rsidR="00125EC5" w:rsidRDefault="00F35505">
            <w:r>
              <w:rPr>
                <w:sz w:val="18"/>
              </w:rPr>
              <w:tab/>
              <w:t>Applicant's name</w:t>
            </w:r>
          </w:p>
        </w:tc>
        <w:tc>
          <w:tcPr>
            <w:tcW w:w="7488" w:type="dxa"/>
            <w:gridSpan w:val="3"/>
            <w:tcBorders>
              <w:top w:val="nil"/>
              <w:left w:val="nil"/>
              <w:bottom w:val="nil"/>
            </w:tcBorders>
          </w:tcPr>
          <w:p w14:paraId="4BE627E3" w14:textId="77777777" w:rsidR="00125EC5" w:rsidRDefault="00125EC5">
            <w:pPr>
              <w:spacing w:before="20"/>
            </w:pPr>
          </w:p>
          <w:p w14:paraId="5795106C" w14:textId="77777777" w:rsidR="00125EC5" w:rsidRDefault="00000000">
            <w:r>
              <w:pict w14:anchorId="0DE649E8">
                <v:shape id="_x0000_s2555" type="#_x0000_t202" style="position:absolute;left:0;text-align:left;margin-left:0;margin-top:0;width:283pt;height:25pt;z-index:251668480;mso-position-horizontal:left;mso-position-vertical:center">
                  <v:textbox>
                    <w:txbxContent>
                      <w:p w14:paraId="25F2FB19" w14:textId="77777777" w:rsidR="00125EC5" w:rsidRDefault="00125EC5"/>
                    </w:txbxContent>
                  </v:textbox>
                </v:shape>
              </w:pict>
            </w:r>
          </w:p>
          <w:p w14:paraId="0CA3DABA" w14:textId="77777777" w:rsidR="00125EC5" w:rsidRDefault="00125EC5">
            <w:pPr>
              <w:spacing w:before="20"/>
            </w:pPr>
          </w:p>
        </w:tc>
      </w:tr>
      <w:tr w:rsidR="00125EC5" w14:paraId="62894BC2" w14:textId="77777777">
        <w:trPr>
          <w:trHeight w:val="1000"/>
        </w:trPr>
        <w:tc>
          <w:tcPr>
            <w:tcW w:w="2496" w:type="dxa"/>
            <w:tcBorders>
              <w:top w:val="nil"/>
              <w:bottom w:val="nil"/>
              <w:right w:val="nil"/>
            </w:tcBorders>
          </w:tcPr>
          <w:p w14:paraId="07F71D64" w14:textId="77777777" w:rsidR="00125EC5" w:rsidRDefault="00125EC5">
            <w:pPr>
              <w:spacing w:before="20"/>
            </w:pPr>
          </w:p>
          <w:p w14:paraId="2E2F356F" w14:textId="77777777" w:rsidR="00125EC5" w:rsidRDefault="00125EC5">
            <w:pPr>
              <w:spacing w:before="20"/>
            </w:pPr>
          </w:p>
          <w:p w14:paraId="6421AE53" w14:textId="77777777" w:rsidR="00125EC5" w:rsidRDefault="00F35505">
            <w:r>
              <w:rPr>
                <w:sz w:val="18"/>
              </w:rPr>
              <w:tab/>
              <w:t>Signature</w:t>
            </w:r>
          </w:p>
          <w:p w14:paraId="7B299F88" w14:textId="77777777" w:rsidR="00125EC5" w:rsidRDefault="00125EC5">
            <w:pPr>
              <w:spacing w:before="20"/>
            </w:pPr>
          </w:p>
        </w:tc>
        <w:tc>
          <w:tcPr>
            <w:tcW w:w="2496" w:type="dxa"/>
            <w:tcBorders>
              <w:top w:val="nil"/>
              <w:left w:val="nil"/>
              <w:bottom w:val="nil"/>
              <w:right w:val="nil"/>
            </w:tcBorders>
          </w:tcPr>
          <w:p w14:paraId="06DA2E81" w14:textId="77777777" w:rsidR="00125EC5" w:rsidRDefault="00125EC5">
            <w:pPr>
              <w:spacing w:before="20"/>
            </w:pPr>
          </w:p>
          <w:p w14:paraId="7B36B558" w14:textId="77777777" w:rsidR="00125EC5" w:rsidRDefault="00000000">
            <w:r>
              <w:pict w14:anchorId="56AE01DA">
                <v:shape id="_x0000_s2556" type="#_x0000_t202" style="position:absolute;left:0;text-align:left;margin-left:0;margin-top:0;width:110pt;height:25pt;z-index:251669504;mso-position-horizontal:left;mso-position-vertical:center">
                  <v:textbox>
                    <w:txbxContent>
                      <w:p w14:paraId="57A19FA7" w14:textId="77777777" w:rsidR="00125EC5" w:rsidRDefault="00125EC5"/>
                    </w:txbxContent>
                  </v:textbox>
                </v:shape>
              </w:pict>
            </w:r>
          </w:p>
          <w:p w14:paraId="7CD7F0CB" w14:textId="77777777" w:rsidR="00125EC5" w:rsidRDefault="00125EC5">
            <w:pPr>
              <w:spacing w:before="20"/>
            </w:pPr>
          </w:p>
        </w:tc>
        <w:tc>
          <w:tcPr>
            <w:tcW w:w="100" w:type="pct"/>
            <w:tcBorders>
              <w:top w:val="nil"/>
              <w:left w:val="nil"/>
              <w:bottom w:val="nil"/>
              <w:right w:val="nil"/>
            </w:tcBorders>
          </w:tcPr>
          <w:p w14:paraId="033D9775" w14:textId="77777777" w:rsidR="00125EC5" w:rsidRDefault="00125EC5">
            <w:pPr>
              <w:spacing w:before="20"/>
            </w:pPr>
          </w:p>
          <w:p w14:paraId="6CE812C8" w14:textId="77777777" w:rsidR="00125EC5" w:rsidRDefault="00125EC5">
            <w:pPr>
              <w:spacing w:before="20"/>
            </w:pPr>
          </w:p>
          <w:p w14:paraId="1E25741A" w14:textId="77777777" w:rsidR="00125EC5" w:rsidRDefault="00F35505">
            <w:r>
              <w:tab/>
              <w:t>Date</w:t>
            </w:r>
          </w:p>
          <w:p w14:paraId="1DE3D427" w14:textId="77777777" w:rsidR="00125EC5" w:rsidRDefault="00125EC5">
            <w:pPr>
              <w:spacing w:before="20"/>
            </w:pPr>
          </w:p>
        </w:tc>
        <w:tc>
          <w:tcPr>
            <w:tcW w:w="2496" w:type="dxa"/>
            <w:tcBorders>
              <w:top w:val="nil"/>
              <w:left w:val="nil"/>
            </w:tcBorders>
          </w:tcPr>
          <w:p w14:paraId="484E9351" w14:textId="77777777" w:rsidR="00125EC5" w:rsidRDefault="00125EC5">
            <w:pPr>
              <w:spacing w:before="20"/>
            </w:pPr>
          </w:p>
          <w:p w14:paraId="09765848" w14:textId="77777777" w:rsidR="00125EC5" w:rsidRDefault="00000000">
            <w:r>
              <w:pict w14:anchorId="6C89E75A">
                <v:shape id="_x0000_s2557" type="#_x0000_t202" style="position:absolute;left:0;text-align:left;margin-left:0;margin-top:0;width:110pt;height:25pt;z-index:251670528;mso-position-vertical:center">
                  <v:textbox>
                    <w:txbxContent>
                      <w:p w14:paraId="5804088E" w14:textId="77777777" w:rsidR="00125EC5" w:rsidRDefault="00125EC5"/>
                    </w:txbxContent>
                  </v:textbox>
                </v:shape>
              </w:pict>
            </w:r>
          </w:p>
          <w:p w14:paraId="1C256B12" w14:textId="77777777" w:rsidR="00125EC5" w:rsidRDefault="00125EC5">
            <w:pPr>
              <w:spacing w:before="20"/>
            </w:pPr>
          </w:p>
        </w:tc>
      </w:tr>
      <w:tr w:rsidR="00125EC5" w14:paraId="23AD938A" w14:textId="77777777">
        <w:trPr>
          <w:trHeight w:val="200"/>
        </w:trPr>
        <w:tc>
          <w:tcPr>
            <w:tcW w:w="4993" w:type="dxa"/>
            <w:tcBorders>
              <w:left w:val="nil"/>
              <w:bottom w:val="nil"/>
              <w:right w:val="nil"/>
            </w:tcBorders>
          </w:tcPr>
          <w:p w14:paraId="482C307C" w14:textId="77777777" w:rsidR="00125EC5" w:rsidRDefault="00125EC5"/>
        </w:tc>
        <w:tc>
          <w:tcPr>
            <w:tcW w:w="4993" w:type="dxa"/>
            <w:gridSpan w:val="3"/>
            <w:tcBorders>
              <w:left w:val="nil"/>
              <w:bottom w:val="nil"/>
              <w:right w:val="nil"/>
            </w:tcBorders>
            <w:vAlign w:val="bottom"/>
          </w:tcPr>
          <w:p w14:paraId="624CEB2C" w14:textId="77777777" w:rsidR="00125EC5" w:rsidRDefault="00125EC5">
            <w:pPr>
              <w:jc w:val="right"/>
            </w:pPr>
          </w:p>
          <w:p w14:paraId="3BE6E6EE" w14:textId="77777777" w:rsidR="00125EC5" w:rsidRDefault="00125EC5">
            <w:pPr>
              <w:jc w:val="right"/>
            </w:pPr>
          </w:p>
          <w:p w14:paraId="2435FA2D" w14:textId="77777777" w:rsidR="00125EC5" w:rsidRDefault="00125EC5">
            <w:pPr>
              <w:jc w:val="right"/>
            </w:pPr>
          </w:p>
          <w:p w14:paraId="45CB4F4A" w14:textId="77777777" w:rsidR="00125EC5" w:rsidRDefault="00F35505">
            <w:pPr>
              <w:jc w:val="right"/>
            </w:pPr>
            <w:r>
              <w:t>[End of document]</w:t>
            </w:r>
          </w:p>
        </w:tc>
      </w:tr>
    </w:tbl>
    <w:p w14:paraId="5501DDD0" w14:textId="77777777" w:rsidR="00125EC5" w:rsidRDefault="00125EC5"/>
    <w:sectPr w:rsidR="00125EC5">
      <w:headerReference w:type="even" r:id="rId124"/>
      <w:headerReference w:type="default" r:id="rId125"/>
      <w:footerReference w:type="even" r:id="rId126"/>
      <w:footerReference w:type="default" r:id="rId127"/>
      <w:headerReference w:type="first" r:id="rId128"/>
      <w:footerReference w:type="first" r:id="rId129"/>
      <w:pgSz w:w="11906" w:h="16838"/>
      <w:pgMar w:top="400" w:right="960" w:bottom="400" w:left="960" w:header="510" w:footer="720"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054AA96" w14:textId="77777777" w:rsidR="001259C6" w:rsidRDefault="001259C6">
      <w:r>
        <w:separator/>
      </w:r>
    </w:p>
  </w:endnote>
  <w:endnote w:type="continuationSeparator" w:id="0">
    <w:p w14:paraId="41AA1273" w14:textId="77777777" w:rsidR="001259C6" w:rsidRDefault="001259C6">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F2ADBA" w14:textId="77777777" w:rsidR="00125EC5" w:rsidRDefault="00F35505">
    <w:r>
      <w:t xml:space="preserve">_________________________ </w:t>
    </w:r>
  </w:p>
  <w:p w14:paraId="13FFA705" w14:textId="77777777" w:rsidR="00125EC5" w:rsidRDefault="00F35505">
    <w:r>
      <w:rPr>
        <w:sz w:val="16"/>
      </w:rPr>
      <w:t>*</w:t>
    </w:r>
    <w:r>
      <w:rPr>
        <w:sz w:val="16"/>
      </w:rPr>
      <w:tab/>
      <w:t>These names were correct at the time of the introduction of these Test Guidelines but may be revised or updated. [Readers are advised to consult the UPOV Code, which can be found on the UPOV Website (www.upov.int), for the latest information.]</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3B393B" w14:textId="77777777" w:rsidR="00125EC5" w:rsidRDefault="00125EC5"/>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765C40" w14:textId="77777777" w:rsidR="00125EC5" w:rsidRDefault="00125EC5"/>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07D04E" w14:textId="77777777" w:rsidR="00125EC5" w:rsidRDefault="00125EC5"/>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E48E1A" w14:textId="77777777" w:rsidR="00125EC5" w:rsidRDefault="00125EC5"/>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F3FB31" w14:textId="77777777" w:rsidR="00125EC5" w:rsidRDefault="00125EC5"/>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AF5B19" w14:textId="77777777" w:rsidR="00125EC5" w:rsidRDefault="00125EC5"/>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E6A413" w14:textId="77777777" w:rsidR="00125EC5" w:rsidRDefault="00125EC5"/>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5A055E" w14:textId="77777777" w:rsidR="00125EC5" w:rsidRDefault="00125EC5"/>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EC5E12" w14:textId="77777777" w:rsidR="00125EC5" w:rsidRDefault="00125EC5"/>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7D8AAE" w14:textId="77777777" w:rsidR="00125EC5" w:rsidRDefault="00125EC5"/>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4DF707" w14:textId="77777777" w:rsidR="00125EC5" w:rsidRDefault="00125EC5"/>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2ADA13" w14:textId="77777777" w:rsidR="00125EC5" w:rsidRDefault="00125EC5"/>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23679C" w14:textId="77777777" w:rsidR="00125EC5" w:rsidRDefault="00125EC5"/>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5B2B30" w14:textId="77777777" w:rsidR="00125EC5" w:rsidRDefault="00125EC5"/>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D0B872" w14:textId="77777777" w:rsidR="00125EC5" w:rsidRDefault="00125EC5"/>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22EDF6" w14:textId="77777777" w:rsidR="00125EC5" w:rsidRDefault="00125EC5"/>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CA2661" w14:textId="77777777" w:rsidR="00125EC5" w:rsidRDefault="00F35505">
    <w:pPr>
      <w:pStyle w:val="sectionTenSubSectionSevenHeaderStyle"/>
    </w:pPr>
    <w:r>
      <w:t xml:space="preserve">_________________________ </w:t>
    </w:r>
  </w:p>
  <w:p w14:paraId="302F46E2" w14:textId="77777777" w:rsidR="00125EC5" w:rsidRDefault="00F35505">
    <w:pPr>
      <w:pStyle w:val="sectionTenSubSectionSevenHeaderStyle"/>
    </w:pPr>
    <w:r>
      <w:rPr>
        <w:vertAlign w:val="superscript"/>
      </w:rPr>
      <w:t>#</w:t>
    </w:r>
    <w:r>
      <w:tab/>
      <w:t>Authorities may allow certain of this information to be provided in a confidential section of the Technical Questionnaire.</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EF3C68" w14:textId="77777777" w:rsidR="00125EC5" w:rsidRDefault="00125EC5"/>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3272EB" w14:textId="77777777" w:rsidR="00125EC5" w:rsidRDefault="00125EC5"/>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4ED054" w14:textId="77777777" w:rsidR="00125EC5" w:rsidRDefault="00125EC5"/>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324FF5" w14:textId="77777777" w:rsidR="00125EC5" w:rsidRDefault="00125EC5"/>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2423AB" w14:textId="77777777" w:rsidR="00125EC5" w:rsidRDefault="00125EC5"/>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58CD15" w14:textId="77777777" w:rsidR="00125EC5" w:rsidRDefault="00125EC5"/>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1A8676" w14:textId="77777777" w:rsidR="00125EC5" w:rsidRDefault="00125EC5"/>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DF2054" w14:textId="77777777" w:rsidR="00125EC5" w:rsidRDefault="00125EC5"/>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83F5E0" w14:textId="77777777" w:rsidR="00125EC5" w:rsidRDefault="00125EC5"/>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449CCD" w14:textId="77777777" w:rsidR="00125EC5" w:rsidRDefault="00125EC5"/>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5B9535" w14:textId="77777777" w:rsidR="00125EC5" w:rsidRDefault="00125EC5"/>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77F192" w14:textId="77777777" w:rsidR="00125EC5" w:rsidRDefault="00125EC5"/>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661B08" w14:textId="77777777" w:rsidR="00125EC5" w:rsidRDefault="00125EC5"/>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D5F16C" w14:textId="77777777" w:rsidR="00125EC5" w:rsidRDefault="00125EC5"/>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AD310A" w14:textId="77777777" w:rsidR="00125EC5" w:rsidRDefault="00F35505">
    <w:pPr>
      <w:pStyle w:val="sectionTenSubSectionSevenHeaderStyle"/>
    </w:pPr>
    <w:r>
      <w:t xml:space="preserve">_________________________ </w:t>
    </w:r>
  </w:p>
  <w:p w14:paraId="7D3F25A5" w14:textId="77777777" w:rsidR="00125EC5" w:rsidRDefault="00F35505">
    <w:pPr>
      <w:pStyle w:val="sectionTenSubSectionSevenHeaderStyle"/>
    </w:pPr>
    <w:r>
      <w:rPr>
        <w:vertAlign w:val="superscript"/>
      </w:rPr>
      <w:t>#</w:t>
    </w:r>
    <w:r>
      <w:tab/>
      <w:t>Authorities may allow certain of this information to be provided in a confidential section of the Technical Questionnaire.</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5D6F2F" w14:textId="77777777" w:rsidR="00125EC5" w:rsidRDefault="00125EC5"/>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B655EA" w14:textId="77777777" w:rsidR="00125EC5" w:rsidRDefault="00125EC5"/>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774747" w14:textId="77777777" w:rsidR="00125EC5" w:rsidRDefault="00125EC5"/>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C6125E" w14:textId="77777777" w:rsidR="00125EC5" w:rsidRDefault="00125EC5"/>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691ECFA" w14:textId="77777777" w:rsidR="001259C6" w:rsidRDefault="001259C6">
      <w:r>
        <w:separator/>
      </w:r>
    </w:p>
  </w:footnote>
  <w:footnote w:type="continuationSeparator" w:id="0">
    <w:p w14:paraId="3BA5A65F" w14:textId="77777777" w:rsidR="001259C6" w:rsidRDefault="001259C6">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5F6248" w14:textId="77777777" w:rsidR="00125EC5" w:rsidRDefault="00F35505">
    <w:pPr>
      <w:pStyle w:val="customHeaderStyle"/>
    </w:pPr>
    <w:r>
      <w:t>TG/149/3(proj.3)</w:t>
    </w:r>
  </w:p>
  <w:p w14:paraId="524A5D17" w14:textId="77777777" w:rsidR="00125EC5" w:rsidRDefault="00F35505">
    <w:pPr>
      <w:pStyle w:val="customHeaderStyle"/>
    </w:pPr>
    <w:r>
      <w:t>Japanese Pear, 2026-07-24</w:t>
    </w:r>
  </w:p>
  <w:p w14:paraId="09E21BA4" w14:textId="77777777" w:rsidR="00125EC5" w:rsidRDefault="00F35505">
    <w:pPr>
      <w:pStyle w:val="customHeaderStyle"/>
      <w:spacing w:after="160"/>
    </w:pPr>
    <w:r>
      <w:fldChar w:fldCharType="begin"/>
    </w:r>
    <w:r>
      <w:instrText>PAGE "Page Number"</w:instrText>
    </w:r>
    <w:r>
      <w:fldChar w:fldCharType="separate"/>
    </w:r>
    <w:r>
      <w:t>7</w:t>
    </w:r>
    <w: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90C63F" w14:textId="77777777" w:rsidR="00125EC5" w:rsidRDefault="00125EC5"/>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4A6FF8" w14:textId="77777777" w:rsidR="00125EC5" w:rsidRDefault="00F35505">
    <w:pPr>
      <w:pStyle w:val="customHeaderStyle"/>
    </w:pPr>
    <w:r>
      <w:t>TG/149/3(proj.3)</w:t>
    </w:r>
  </w:p>
  <w:p w14:paraId="02B65B5C" w14:textId="77777777" w:rsidR="00125EC5" w:rsidRDefault="00F35505">
    <w:pPr>
      <w:pStyle w:val="customHeaderStyle"/>
    </w:pPr>
    <w:r>
      <w:t>Japanese Pear, 2026-07-24</w:t>
    </w:r>
  </w:p>
  <w:p w14:paraId="28DB78DE" w14:textId="77777777" w:rsidR="00125EC5" w:rsidRDefault="00F35505">
    <w:pPr>
      <w:pStyle w:val="customHeaderStyle"/>
      <w:spacing w:after="160"/>
    </w:pPr>
    <w:r>
      <w:fldChar w:fldCharType="begin"/>
    </w:r>
    <w:r>
      <w:instrText>PAGE "Page Number"</w:instrText>
    </w:r>
    <w:r>
      <w:fldChar w:fldCharType="separate"/>
    </w:r>
    <w:r>
      <w:t>8</w:t>
    </w:r>
    <w:r>
      <w:fldChar w:fldCharType="end"/>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017A98" w14:textId="77777777" w:rsidR="00125EC5" w:rsidRDefault="00125EC5"/>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9C1CFA" w14:textId="77777777" w:rsidR="00125EC5" w:rsidRDefault="00125EC5"/>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631E63" w14:textId="77777777" w:rsidR="00125EC5" w:rsidRDefault="00F35505">
    <w:pPr>
      <w:pStyle w:val="customHeaderStyle"/>
    </w:pPr>
    <w:r>
      <w:t>TG/149/3(proj.3)</w:t>
    </w:r>
  </w:p>
  <w:p w14:paraId="069197D5" w14:textId="77777777" w:rsidR="00125EC5" w:rsidRDefault="00F35505">
    <w:pPr>
      <w:pStyle w:val="customHeaderStyle"/>
    </w:pPr>
    <w:r>
      <w:t>Japanese Pear, 2026-07-24</w:t>
    </w:r>
  </w:p>
  <w:p w14:paraId="1A7A6E05" w14:textId="77777777" w:rsidR="00125EC5" w:rsidRDefault="00F35505">
    <w:pPr>
      <w:pStyle w:val="customHeaderStyle"/>
      <w:spacing w:after="160"/>
    </w:pPr>
    <w:r>
      <w:fldChar w:fldCharType="begin"/>
    </w:r>
    <w:r>
      <w:instrText>PAGE "Page Number"</w:instrText>
    </w:r>
    <w:r>
      <w:fldChar w:fldCharType="separate"/>
    </w:r>
    <w:r>
      <w:t>25</w:t>
    </w:r>
    <w:r>
      <w:fldChar w:fldCharType="end"/>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C3463B" w14:textId="77777777" w:rsidR="00125EC5" w:rsidRDefault="00125EC5"/>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E41790" w14:textId="77777777" w:rsidR="00125EC5" w:rsidRDefault="00125EC5"/>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D1C7AC" w14:textId="77777777" w:rsidR="00125EC5" w:rsidRDefault="00F35505">
    <w:pPr>
      <w:pStyle w:val="customHeaderStyle"/>
    </w:pPr>
    <w:r>
      <w:t>TG/149/3(proj.3)</w:t>
    </w:r>
  </w:p>
  <w:p w14:paraId="62E5DC7C" w14:textId="77777777" w:rsidR="00125EC5" w:rsidRDefault="00F35505">
    <w:pPr>
      <w:pStyle w:val="customHeaderStyle"/>
    </w:pPr>
    <w:r>
      <w:t>Japanese Pear, 2026-07-24</w:t>
    </w:r>
  </w:p>
  <w:p w14:paraId="27487A6F" w14:textId="77777777" w:rsidR="00125EC5" w:rsidRDefault="00F35505">
    <w:pPr>
      <w:pStyle w:val="customHeaderStyle"/>
      <w:spacing w:after="160"/>
    </w:pPr>
    <w:r>
      <w:fldChar w:fldCharType="begin"/>
    </w:r>
    <w:r>
      <w:instrText>PAGE "Page Number"</w:instrText>
    </w:r>
    <w:r>
      <w:fldChar w:fldCharType="separate"/>
    </w:r>
    <w:r>
      <w:t>34</w:t>
    </w:r>
    <w:r>
      <w:fldChar w:fldCharType="end"/>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CB5970" w14:textId="77777777" w:rsidR="00125EC5" w:rsidRDefault="00125EC5"/>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CF6A87" w14:textId="77777777" w:rsidR="00125EC5" w:rsidRDefault="00125EC5"/>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B468DB" w14:textId="77777777" w:rsidR="00125EC5" w:rsidRDefault="00F35505">
    <w:pPr>
      <w:pStyle w:val="customHeaderStyle"/>
    </w:pPr>
    <w:r>
      <w:t>TG/149/3(proj.3)</w:t>
    </w:r>
  </w:p>
  <w:p w14:paraId="1B27962B" w14:textId="77777777" w:rsidR="00125EC5" w:rsidRDefault="00F35505">
    <w:pPr>
      <w:pStyle w:val="customHeaderStyle"/>
    </w:pPr>
    <w:r>
      <w:t>Japanese Pear, 2026-07-24</w:t>
    </w:r>
  </w:p>
  <w:p w14:paraId="58B8A5B8" w14:textId="77777777" w:rsidR="00125EC5" w:rsidRDefault="00F35505">
    <w:pPr>
      <w:pStyle w:val="customHeaderStyle"/>
      <w:spacing w:after="160"/>
    </w:pPr>
    <w:r>
      <w:fldChar w:fldCharType="begin"/>
    </w:r>
    <w:r>
      <w:instrText>PAGE "Page Number"</w:instrText>
    </w:r>
    <w:r>
      <w:fldChar w:fldCharType="separate"/>
    </w:r>
    <w:r>
      <w:t>35</w:t>
    </w:r>
    <w:r>
      <w:fldChar w:fldCharType="end"/>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328B18" w14:textId="77777777" w:rsidR="00125EC5" w:rsidRDefault="00125EC5"/>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11D60D" w14:textId="77777777" w:rsidR="00125EC5" w:rsidRDefault="00125EC5"/>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DBCC44" w14:textId="77777777" w:rsidR="00125EC5" w:rsidRDefault="00F35505">
    <w:pPr>
      <w:pStyle w:val="customHeaderStyle"/>
    </w:pPr>
    <w:r>
      <w:t>TG/149/3(proj.3)</w:t>
    </w:r>
  </w:p>
  <w:p w14:paraId="3A3841AB" w14:textId="77777777" w:rsidR="00125EC5" w:rsidRDefault="00F35505">
    <w:pPr>
      <w:pStyle w:val="customHeaderStyle"/>
    </w:pPr>
    <w:r>
      <w:t>Japanese Pear, 2026-07-24</w:t>
    </w:r>
  </w:p>
  <w:p w14:paraId="1B3C056E" w14:textId="77777777" w:rsidR="00125EC5" w:rsidRDefault="00F35505">
    <w:pPr>
      <w:pStyle w:val="customHeaderStyle"/>
      <w:spacing w:after="160"/>
    </w:pPr>
    <w:r>
      <w:fldChar w:fldCharType="begin"/>
    </w:r>
    <w:r>
      <w:instrText>PAGE "Page Number"</w:instrText>
    </w:r>
    <w:r>
      <w:fldChar w:fldCharType="separate"/>
    </w:r>
    <w:r>
      <w:t>37</w:t>
    </w:r>
    <w:r>
      <w:fldChar w:fldCharType="end"/>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2F8221" w14:textId="77777777" w:rsidR="00125EC5" w:rsidRDefault="00125EC5"/>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34DC4C" w14:textId="77777777" w:rsidR="00125EC5" w:rsidRDefault="00125EC5"/>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48828B" w14:textId="77777777" w:rsidR="00125EC5" w:rsidRDefault="00F35505">
    <w:pPr>
      <w:pStyle w:val="customHeaderStyle"/>
    </w:pPr>
    <w:r>
      <w:t>TG/149/3(proj.3)</w:t>
    </w:r>
  </w:p>
  <w:p w14:paraId="52C4DFB8" w14:textId="77777777" w:rsidR="00125EC5" w:rsidRDefault="00F35505">
    <w:pPr>
      <w:pStyle w:val="customHeaderStyle"/>
    </w:pPr>
    <w:r>
      <w:t>Japanese Pear, 2026-07-24</w:t>
    </w:r>
  </w:p>
  <w:p w14:paraId="65C76BC9" w14:textId="77777777" w:rsidR="00125EC5" w:rsidRDefault="00F35505">
    <w:pPr>
      <w:pStyle w:val="customHeaderStyle"/>
      <w:spacing w:after="160"/>
    </w:pPr>
    <w:r>
      <w:fldChar w:fldCharType="begin"/>
    </w:r>
    <w:r>
      <w:instrText>PAGE "Page Number"</w:instrText>
    </w:r>
    <w:r>
      <w:fldChar w:fldCharType="separate"/>
    </w:r>
    <w:r>
      <w:t>38</w:t>
    </w:r>
    <w:r>
      <w:fldChar w:fldCharType="end"/>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1437C2" w14:textId="77777777" w:rsidR="00125EC5" w:rsidRDefault="00125EC5"/>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498026" w14:textId="77777777" w:rsidR="00125EC5" w:rsidRDefault="00125EC5"/>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AEB92C" w14:textId="77777777" w:rsidR="00125EC5" w:rsidRDefault="00F35505">
    <w:pPr>
      <w:pStyle w:val="customHeaderStyle"/>
    </w:pPr>
    <w:r>
      <w:t>TG/149/3(proj.3)</w:t>
    </w:r>
  </w:p>
  <w:p w14:paraId="5C0299EF" w14:textId="77777777" w:rsidR="00125EC5" w:rsidRDefault="00F35505">
    <w:pPr>
      <w:pStyle w:val="customHeaderStyle"/>
    </w:pPr>
    <w:r>
      <w:t>Japanese Pear, 2026-07-24</w:t>
    </w:r>
  </w:p>
  <w:p w14:paraId="6AD85491" w14:textId="77777777" w:rsidR="00125EC5" w:rsidRDefault="00F35505">
    <w:pPr>
      <w:pStyle w:val="customHeaderStyle"/>
      <w:spacing w:after="160"/>
    </w:pPr>
    <w:r>
      <w:fldChar w:fldCharType="begin"/>
    </w:r>
    <w:r>
      <w:instrText>PAGE "Page Number"</w:instrText>
    </w:r>
    <w:r>
      <w:fldChar w:fldCharType="separate"/>
    </w:r>
    <w:r>
      <w:t>40</w:t>
    </w:r>
    <w:r>
      <w:fldChar w:fldCharType="end"/>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3BA250" w14:textId="77777777" w:rsidR="00125EC5" w:rsidRDefault="00125EC5"/>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52FC48" w14:textId="77777777" w:rsidR="00125EC5" w:rsidRDefault="00125EC5"/>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3B9FDA" w14:textId="77777777" w:rsidR="00125EC5" w:rsidRDefault="00F35505">
    <w:pPr>
      <w:pStyle w:val="customHeaderStyle"/>
    </w:pPr>
    <w:r>
      <w:t>TG/149/3(proj.3)</w:t>
    </w:r>
  </w:p>
  <w:p w14:paraId="2970450A" w14:textId="77777777" w:rsidR="00125EC5" w:rsidRDefault="00F35505">
    <w:pPr>
      <w:pStyle w:val="customHeaderStyle"/>
    </w:pPr>
    <w:r>
      <w:t>Japanese Pear, 2026-07-24</w:t>
    </w:r>
  </w:p>
  <w:p w14:paraId="5315581D" w14:textId="77777777" w:rsidR="00125EC5" w:rsidRDefault="00F35505">
    <w:pPr>
      <w:pStyle w:val="customHeaderStyle"/>
      <w:spacing w:after="160"/>
    </w:pPr>
    <w:r>
      <w:fldChar w:fldCharType="begin"/>
    </w:r>
    <w:r>
      <w:instrText>PAGE "Page Number"</w:instrText>
    </w:r>
    <w:r>
      <w:fldChar w:fldCharType="separate"/>
    </w:r>
    <w:r>
      <w:t>41</w:t>
    </w:r>
    <w:r>
      <w:fldChar w:fldCharType="end"/>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7397F7" w14:textId="77777777" w:rsidR="00125EC5" w:rsidRDefault="00125EC5"/>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FD28C7" w14:textId="77777777" w:rsidR="00125EC5" w:rsidRDefault="00125EC5"/>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E64D64" w14:textId="77777777" w:rsidR="00125EC5" w:rsidRDefault="00F35505">
    <w:pPr>
      <w:pStyle w:val="customHeaderStyle"/>
    </w:pPr>
    <w:r>
      <w:t>TG/149/3(proj.3)</w:t>
    </w:r>
  </w:p>
  <w:p w14:paraId="1733E726" w14:textId="77777777" w:rsidR="00125EC5" w:rsidRDefault="00F35505">
    <w:pPr>
      <w:pStyle w:val="customHeaderStyle"/>
    </w:pPr>
    <w:r>
      <w:t>Japanese Pear, 2026-07-24</w:t>
    </w:r>
  </w:p>
  <w:p w14:paraId="3D374CE9" w14:textId="77777777" w:rsidR="00125EC5" w:rsidRDefault="00F35505">
    <w:pPr>
      <w:pStyle w:val="customHeaderStyle"/>
      <w:spacing w:after="160"/>
    </w:pPr>
    <w:r>
      <w:fldChar w:fldCharType="begin"/>
    </w:r>
    <w:r>
      <w:instrText>PAGE "Page Number"</w:instrText>
    </w:r>
    <w:r>
      <w:fldChar w:fldCharType="separate"/>
    </w:r>
    <w:r>
      <w:t>42</w:t>
    </w:r>
    <w:r>
      <w:fldChar w:fldCharType="end"/>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369854" w14:textId="77777777" w:rsidR="00125EC5" w:rsidRDefault="00125EC5"/>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46AAE9" w14:textId="77777777" w:rsidR="00125EC5" w:rsidRDefault="00125EC5"/>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E8DEC0" w14:textId="77777777" w:rsidR="00125EC5" w:rsidRDefault="00F35505">
    <w:pPr>
      <w:pStyle w:val="customHeaderStyle"/>
    </w:pPr>
    <w:r>
      <w:t>TG/149/3(proj.3)</w:t>
    </w:r>
  </w:p>
  <w:p w14:paraId="63B641C4" w14:textId="77777777" w:rsidR="00125EC5" w:rsidRDefault="00F35505">
    <w:pPr>
      <w:pStyle w:val="customHeaderStyle"/>
    </w:pPr>
    <w:r>
      <w:t>Japanese Pear, 2026-07-24</w:t>
    </w:r>
  </w:p>
  <w:p w14:paraId="6205EA1F" w14:textId="77777777" w:rsidR="00125EC5" w:rsidRDefault="00F35505">
    <w:pPr>
      <w:pStyle w:val="customHeaderStyle"/>
      <w:spacing w:after="160"/>
    </w:pPr>
    <w:r>
      <w:fldChar w:fldCharType="begin"/>
    </w:r>
    <w:r>
      <w:instrText>PAGE "Page Number"</w:instrText>
    </w:r>
    <w:r>
      <w:fldChar w:fldCharType="separate"/>
    </w:r>
    <w:r>
      <w:t>44</w:t>
    </w:r>
    <w:r>
      <w:fldChar w:fldCharType="end"/>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BE08B7" w14:textId="77777777" w:rsidR="00125EC5" w:rsidRDefault="00125EC5"/>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CA0433" w14:textId="77777777" w:rsidR="00125EC5" w:rsidRDefault="00125EC5"/>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84B7D7" w14:textId="77777777" w:rsidR="00125EC5" w:rsidRDefault="00F35505">
    <w:pPr>
      <w:pStyle w:val="customHeaderStyle"/>
    </w:pPr>
    <w:r>
      <w:t>TG/149/3(proj.3)</w:t>
    </w:r>
  </w:p>
  <w:p w14:paraId="5D8DA2D2" w14:textId="77777777" w:rsidR="00125EC5" w:rsidRDefault="00F35505">
    <w:pPr>
      <w:pStyle w:val="customHeaderStyle"/>
    </w:pPr>
    <w:r>
      <w:t>Japanese Pear, 2026-07-24</w:t>
    </w:r>
  </w:p>
  <w:p w14:paraId="1DAC4BE6" w14:textId="77777777" w:rsidR="00125EC5" w:rsidRDefault="00F35505">
    <w:pPr>
      <w:pStyle w:val="customHeaderStyle"/>
      <w:spacing w:after="160"/>
    </w:pPr>
    <w:r>
      <w:fldChar w:fldCharType="begin"/>
    </w:r>
    <w:r>
      <w:instrText>PAGE "Page Number"</w:instrText>
    </w:r>
    <w:r>
      <w:fldChar w:fldCharType="separate"/>
    </w:r>
    <w:r>
      <w:t>45</w:t>
    </w:r>
    <w:r>
      <w:fldChar w:fldCharType="end"/>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118A28" w14:textId="77777777" w:rsidR="00125EC5" w:rsidRDefault="00125EC5"/>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25FFEF" w14:textId="77777777" w:rsidR="00125EC5" w:rsidRDefault="00125EC5"/>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C631CF" w14:textId="77777777" w:rsidR="00125EC5" w:rsidRDefault="00F35505">
    <w:pPr>
      <w:pStyle w:val="customHeaderStyle"/>
    </w:pPr>
    <w:r>
      <w:t>TG/149/3(proj.3)</w:t>
    </w:r>
  </w:p>
  <w:p w14:paraId="0371999C" w14:textId="77777777" w:rsidR="00125EC5" w:rsidRDefault="00F35505">
    <w:pPr>
      <w:pStyle w:val="customHeaderStyle"/>
    </w:pPr>
    <w:r>
      <w:t>Japanese Pear, 2026-07-24</w:t>
    </w:r>
  </w:p>
  <w:p w14:paraId="381EAD1F" w14:textId="77777777" w:rsidR="00125EC5" w:rsidRDefault="00F35505">
    <w:pPr>
      <w:pStyle w:val="customHeaderStyle"/>
      <w:spacing w:after="160"/>
    </w:pPr>
    <w:r>
      <w:fldChar w:fldCharType="begin"/>
    </w:r>
    <w:r>
      <w:instrText>PAGE "Page Number"</w:instrText>
    </w:r>
    <w:r>
      <w:fldChar w:fldCharType="separate"/>
    </w:r>
    <w:r>
      <w:t>46</w:t>
    </w:r>
    <w:r>
      <w:fldChar w:fldCharType="end"/>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4A3538" w14:textId="77777777" w:rsidR="00125EC5" w:rsidRDefault="00125EC5"/>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580087C"/>
    <w:multiLevelType w:val="multilevel"/>
    <w:tmpl w:val="58146044"/>
    <w:lvl w:ilvl="0">
      <w:start w:val="1"/>
      <w:numFmt w:val="decimal"/>
      <w:lvlText w:val="%1."/>
      <w:lvlJc w:val="left"/>
      <w:pPr>
        <w:ind w:left="432" w:hanging="432"/>
      </w:pPr>
      <w:rPr>
        <w:rFonts w:hint="default"/>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1" w15:restartNumberingAfterBreak="0">
    <w:nsid w:val="29AB441D"/>
    <w:multiLevelType w:val="multilevel"/>
    <w:tmpl w:val="B882CB52"/>
    <w:lvl w:ilvl="0">
      <w:start w:val="1"/>
      <w:numFmt w:val="decimal"/>
      <w:lvlText w:val="%1."/>
      <w:lvlJc w:val="left"/>
      <w:pPr>
        <w:ind w:left="432" w:hanging="432"/>
      </w:pPr>
      <w:rPr>
        <w:rFonts w:hint="default"/>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2" w15:restartNumberingAfterBreak="0">
    <w:nsid w:val="3FAE2836"/>
    <w:multiLevelType w:val="multilevel"/>
    <w:tmpl w:val="AF5872B2"/>
    <w:lvl w:ilvl="0">
      <w:start w:val="1"/>
      <w:numFmt w:val="bullet"/>
      <w:lvlText w:val=""/>
      <w:lvlJc w:val="left"/>
      <w:pPr>
        <w:ind w:left="720" w:hanging="360"/>
      </w:pPr>
      <w:rPr>
        <w:rFonts w:ascii="Symbol" w:eastAsia="Symbol" w:hAnsi="Symbol" w:cs="Symbol"/>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Wingdings" w:eastAsia="Wingdings" w:hAnsi="Wingdings" w:cs="Wingdings"/>
      </w:rPr>
    </w:lvl>
    <w:lvl w:ilvl="3">
      <w:start w:val="1"/>
      <w:numFmt w:val="bullet"/>
      <w:lvlText w:val=""/>
      <w:lvlJc w:val="left"/>
      <w:pPr>
        <w:ind w:left="2880" w:hanging="360"/>
      </w:pPr>
      <w:rPr>
        <w:rFonts w:ascii="Symbol" w:eastAsia="Symbol" w:hAnsi="Symbol" w:cs="Symbol"/>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Wingdings" w:eastAsia="Wingdings" w:hAnsi="Wingdings" w:cs="Wingdings"/>
      </w:rPr>
    </w:lvl>
    <w:lvl w:ilvl="6">
      <w:start w:val="1"/>
      <w:numFmt w:val="bullet"/>
      <w:lvlText w:val=""/>
      <w:lvlJc w:val="left"/>
      <w:pPr>
        <w:ind w:left="5040" w:hanging="360"/>
      </w:pPr>
      <w:rPr>
        <w:rFonts w:ascii="Symbol" w:eastAsia="Symbol" w:hAnsi="Symbol" w:cs="Symbol"/>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Wingdings" w:eastAsia="Wingdings" w:hAnsi="Wingdings" w:cs="Wingdings"/>
      </w:rPr>
    </w:lvl>
  </w:abstractNum>
  <w:abstractNum w:abstractNumId="3" w15:restartNumberingAfterBreak="0">
    <w:nsid w:val="5C8A7672"/>
    <w:multiLevelType w:val="multilevel"/>
    <w:tmpl w:val="66986B5C"/>
    <w:lvl w:ilvl="0">
      <w:start w:val="1"/>
      <w:numFmt w:val="decimal"/>
      <w:lvlText w:val="%1."/>
      <w:lvlJc w:val="left"/>
      <w:pPr>
        <w:ind w:left="720" w:hanging="360"/>
      </w:pPr>
      <w:rPr>
        <w:rFonts w:ascii="Times New Roman" w:eastAsia="Times New Roman" w:hAnsi="Times New Roman" w:cs="Times New Roman"/>
      </w:rPr>
    </w:lvl>
    <w:lvl w:ilvl="1">
      <w:start w:val="1"/>
      <w:numFmt w:val="lowerLetter"/>
      <w:lvlText w:val="%2."/>
      <w:lvlJc w:val="right"/>
      <w:pPr>
        <w:ind w:left="1440" w:hanging="360"/>
      </w:pPr>
      <w:rPr>
        <w:rFonts w:ascii="Times New Roman" w:eastAsia="Times New Roman" w:hAnsi="Times New Roman" w:cs="Times New Roman"/>
      </w:rPr>
    </w:lvl>
    <w:lvl w:ilvl="2">
      <w:start w:val="1"/>
      <w:numFmt w:val="lowerRoman"/>
      <w:lvlText w:val="%3."/>
      <w:lvlJc w:val="left"/>
      <w:pPr>
        <w:ind w:left="2160" w:hanging="360"/>
      </w:pPr>
      <w:rPr>
        <w:rFonts w:ascii="Times New Roman" w:eastAsia="Times New Roman" w:hAnsi="Times New Roman" w:cs="Times New Roman"/>
      </w:rPr>
    </w:lvl>
    <w:lvl w:ilvl="3">
      <w:start w:val="1"/>
      <w:numFmt w:val="decimal"/>
      <w:lvlText w:val="%4."/>
      <w:lvlJc w:val="left"/>
      <w:pPr>
        <w:ind w:left="2880" w:hanging="360"/>
      </w:pPr>
      <w:rPr>
        <w:rFonts w:ascii="Times New Roman" w:eastAsia="Times New Roman" w:hAnsi="Times New Roman" w:cs="Times New Roman"/>
      </w:rPr>
    </w:lvl>
    <w:lvl w:ilvl="4">
      <w:start w:val="1"/>
      <w:numFmt w:val="lowerLetter"/>
      <w:lvlText w:val="%5."/>
      <w:lvlJc w:val="right"/>
      <w:pPr>
        <w:ind w:left="3600" w:hanging="360"/>
      </w:pPr>
      <w:rPr>
        <w:rFonts w:ascii="Times New Roman" w:eastAsia="Times New Roman" w:hAnsi="Times New Roman" w:cs="Times New Roman"/>
      </w:rPr>
    </w:lvl>
    <w:lvl w:ilvl="5">
      <w:start w:val="1"/>
      <w:numFmt w:val="lowerRoman"/>
      <w:lvlText w:val="%6."/>
      <w:lvlJc w:val="left"/>
      <w:pPr>
        <w:ind w:left="4320" w:hanging="360"/>
      </w:pPr>
      <w:rPr>
        <w:rFonts w:ascii="Times New Roman" w:eastAsia="Times New Roman" w:hAnsi="Times New Roman" w:cs="Times New Roman"/>
      </w:rPr>
    </w:lvl>
    <w:lvl w:ilvl="6">
      <w:start w:val="1"/>
      <w:numFmt w:val="decimal"/>
      <w:lvlText w:val="%7."/>
      <w:lvlJc w:val="left"/>
      <w:pPr>
        <w:ind w:left="5040" w:hanging="360"/>
      </w:pPr>
      <w:rPr>
        <w:rFonts w:ascii="Times New Roman" w:eastAsia="Times New Roman" w:hAnsi="Times New Roman" w:cs="Times New Roman"/>
      </w:rPr>
    </w:lvl>
    <w:lvl w:ilvl="7">
      <w:start w:val="1"/>
      <w:numFmt w:val="lowerLetter"/>
      <w:lvlText w:val="%8."/>
      <w:lvlJc w:val="right"/>
      <w:pPr>
        <w:ind w:left="5760" w:hanging="360"/>
      </w:pPr>
      <w:rPr>
        <w:rFonts w:ascii="Times New Roman" w:eastAsia="Times New Roman" w:hAnsi="Times New Roman" w:cs="Times New Roman"/>
      </w:rPr>
    </w:lvl>
    <w:lvl w:ilvl="8">
      <w:start w:val="1"/>
      <w:numFmt w:val="lowerRoman"/>
      <w:lvlText w:val="%9."/>
      <w:lvlJc w:val="left"/>
      <w:pPr>
        <w:ind w:left="6480" w:hanging="360"/>
      </w:pPr>
      <w:rPr>
        <w:rFonts w:ascii="Times New Roman" w:eastAsia="Times New Roman" w:hAnsi="Times New Roman" w:cs="Times New Roman"/>
      </w:rPr>
    </w:lvl>
  </w:abstractNum>
  <w:abstractNum w:abstractNumId="4" w15:restartNumberingAfterBreak="0">
    <w:nsid w:val="669F3F77"/>
    <w:multiLevelType w:val="multilevel"/>
    <w:tmpl w:val="D2F246EA"/>
    <w:lvl w:ilvl="0">
      <w:start w:val="1"/>
      <w:numFmt w:val="decimal"/>
      <w:lvlText w:val="%1."/>
      <w:lvlJc w:val="left"/>
      <w:pPr>
        <w:tabs>
          <w:tab w:val="left" w:pos="567"/>
        </w:tabs>
        <w:ind w:left="567" w:hanging="567"/>
      </w:pPr>
      <w:rPr>
        <w:rFonts w:ascii="Arial" w:hAnsi="Arial" w:hint="default"/>
        <w:b w:val="0"/>
        <w:i w:val="0"/>
        <w:color w:val="auto"/>
        <w:sz w:val="20"/>
        <w:u w:val="none"/>
      </w:rPr>
    </w:lvl>
    <w:lvl w:ilvl="1">
      <w:start w:val="2"/>
      <w:numFmt w:val="decimal"/>
      <w:isLgl/>
      <w:lvlText w:val="%1.%2"/>
      <w:lvlJc w:val="left"/>
      <w:pPr>
        <w:tabs>
          <w:tab w:val="left" w:pos="735"/>
        </w:tabs>
        <w:ind w:left="735" w:hanging="735"/>
      </w:pPr>
      <w:rPr>
        <w:rFonts w:hint="default"/>
      </w:rPr>
    </w:lvl>
    <w:lvl w:ilvl="2">
      <w:start w:val="1"/>
      <w:numFmt w:val="decimal"/>
      <w:isLgl/>
      <w:lvlText w:val="%1.%2.%3"/>
      <w:lvlJc w:val="left"/>
      <w:pPr>
        <w:tabs>
          <w:tab w:val="left" w:pos="735"/>
        </w:tabs>
        <w:ind w:left="735" w:hanging="735"/>
      </w:pPr>
      <w:rPr>
        <w:rFonts w:hint="default"/>
      </w:rPr>
    </w:lvl>
    <w:lvl w:ilvl="3">
      <w:start w:val="1"/>
      <w:numFmt w:val="decimal"/>
      <w:isLgl/>
      <w:lvlText w:val="%1.%2.%3.%4"/>
      <w:lvlJc w:val="left"/>
      <w:pPr>
        <w:tabs>
          <w:tab w:val="left" w:pos="735"/>
        </w:tabs>
        <w:ind w:left="735" w:hanging="735"/>
      </w:pPr>
      <w:rPr>
        <w:rFonts w:hint="default"/>
      </w:rPr>
    </w:lvl>
    <w:lvl w:ilvl="4">
      <w:start w:val="1"/>
      <w:numFmt w:val="decimal"/>
      <w:isLgl/>
      <w:lvlText w:val="%1.%2.%3.%4.%5"/>
      <w:lvlJc w:val="left"/>
      <w:pPr>
        <w:tabs>
          <w:tab w:val="left" w:pos="1080"/>
        </w:tabs>
        <w:ind w:left="1080" w:hanging="1080"/>
      </w:pPr>
      <w:rPr>
        <w:rFonts w:hint="default"/>
      </w:rPr>
    </w:lvl>
    <w:lvl w:ilvl="5">
      <w:start w:val="1"/>
      <w:numFmt w:val="decimal"/>
      <w:isLgl/>
      <w:lvlText w:val="%1.%2.%3.%4.%5.%6"/>
      <w:lvlJc w:val="left"/>
      <w:pPr>
        <w:tabs>
          <w:tab w:val="left" w:pos="1080"/>
        </w:tabs>
        <w:ind w:left="1080" w:hanging="1080"/>
      </w:pPr>
      <w:rPr>
        <w:rFonts w:hint="default"/>
      </w:rPr>
    </w:lvl>
    <w:lvl w:ilvl="6">
      <w:start w:val="1"/>
      <w:numFmt w:val="decimal"/>
      <w:isLgl/>
      <w:lvlText w:val="%1.%2.%3.%4.%5.%6.%7"/>
      <w:lvlJc w:val="left"/>
      <w:pPr>
        <w:tabs>
          <w:tab w:val="left" w:pos="1440"/>
        </w:tabs>
        <w:ind w:left="1440" w:hanging="1440"/>
      </w:pPr>
      <w:rPr>
        <w:rFonts w:hint="default"/>
      </w:rPr>
    </w:lvl>
    <w:lvl w:ilvl="7">
      <w:start w:val="1"/>
      <w:numFmt w:val="decimal"/>
      <w:isLgl/>
      <w:lvlText w:val="%1.%2.%3.%4.%5.%6.%7.%8"/>
      <w:lvlJc w:val="left"/>
      <w:pPr>
        <w:tabs>
          <w:tab w:val="left" w:pos="1440"/>
        </w:tabs>
        <w:ind w:left="1440" w:hanging="1440"/>
      </w:pPr>
      <w:rPr>
        <w:rFonts w:hint="default"/>
      </w:rPr>
    </w:lvl>
    <w:lvl w:ilvl="8">
      <w:start w:val="1"/>
      <w:numFmt w:val="decimal"/>
      <w:isLgl/>
      <w:lvlText w:val="%1.%2.%3.%4.%5.%6.%7.%8.%9"/>
      <w:lvlJc w:val="left"/>
      <w:pPr>
        <w:tabs>
          <w:tab w:val="left" w:pos="1800"/>
        </w:tabs>
        <w:ind w:left="1800" w:hanging="1800"/>
      </w:pPr>
      <w:rPr>
        <w:rFonts w:hint="default"/>
      </w:rPr>
    </w:lvl>
  </w:abstractNum>
  <w:abstractNum w:abstractNumId="5" w15:restartNumberingAfterBreak="0">
    <w:nsid w:val="74C903E4"/>
    <w:multiLevelType w:val="multilevel"/>
    <w:tmpl w:val="BEA662B6"/>
    <w:lvl w:ilvl="0">
      <w:start w:val="1"/>
      <w:numFmt w:val="decimal"/>
      <w:pStyle w:val="Heading1"/>
      <w:lvlText w:val="%1."/>
      <w:lvlJc w:val="left"/>
      <w:pPr>
        <w:ind w:left="360" w:hanging="360"/>
      </w:pPr>
    </w:lvl>
    <w:lvl w:ilvl="1">
      <w:start w:val="1"/>
      <w:numFmt w:val="decimal"/>
      <w:pStyle w:val="Heading2"/>
      <w:lvlText w:val="%1.%2"/>
      <w:lvlJc w:val="left"/>
      <w:pPr>
        <w:ind w:left="576" w:hanging="576"/>
      </w:pPr>
    </w:lvl>
    <w:lvl w:ilvl="2">
      <w:start w:val="1"/>
      <w:numFmt w:val="decimal"/>
      <w:pStyle w:val="Heading3"/>
      <w:lvlText w:val="%1.%2.%3"/>
      <w:lvlJc w:val="left"/>
      <w:pPr>
        <w:ind w:left="720" w:hanging="720"/>
      </w:p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num w:numId="1" w16cid:durableId="109520156">
    <w:abstractNumId w:val="3"/>
  </w:num>
  <w:num w:numId="2" w16cid:durableId="1020080602">
    <w:abstractNumId w:val="2"/>
  </w:num>
  <w:num w:numId="3" w16cid:durableId="2050840835">
    <w:abstractNumId w:val="4"/>
  </w:num>
  <w:num w:numId="4" w16cid:durableId="1488472531">
    <w:abstractNumId w:val="0"/>
  </w:num>
  <w:num w:numId="5" w16cid:durableId="866872654">
    <w:abstractNumId w:val="1"/>
  </w:num>
  <w:num w:numId="6" w16cid:durableId="1383022585">
    <w:abstractNumId w:val="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bordersDoNotSurroundHeader/>
  <w:bordersDoNotSurroundFooter/>
  <w:proofState w:spelling="clean" w:grammar="clean"/>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oNotTrackMoves/>
  <w:defaultTabStop w:val="710"/>
  <w:hyphenationZone w:val="425"/>
  <w:doNotUseMarginsForDrawingGridOrigin/>
  <w:noPunctuationKerning/>
  <w:characterSpacingControl w:val="doNotCompress"/>
  <w:footnotePr>
    <w:footnote w:id="-1"/>
    <w:footnote w:id="0"/>
  </w:footnotePr>
  <w:endnotePr>
    <w:endnote w:id="-1"/>
    <w:endnote w:id="0"/>
  </w:endnotePr>
  <w:compat>
    <w:doNotExpandShiftReturn/>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125EC5"/>
    <w:rsid w:val="000272D6"/>
    <w:rsid w:val="001259C6"/>
    <w:rsid w:val="00125EC5"/>
    <w:rsid w:val="001B3004"/>
    <w:rsid w:val="003336A9"/>
    <w:rsid w:val="004B05EA"/>
    <w:rsid w:val="006632D5"/>
    <w:rsid w:val="00665270"/>
    <w:rsid w:val="00A458C1"/>
    <w:rsid w:val="00BE3CD8"/>
    <w:rsid w:val="00F35505"/>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558"/>
    <o:shapelayout v:ext="edit">
      <o:idmap v:ext="edit" data="1,2"/>
    </o:shapelayout>
  </w:shapeDefaults>
  <w:decimalSymbol w:val="."/>
  <w:listSeparator w:val=","/>
  <w14:docId w14:val="3DD80421"/>
  <w15:docId w15:val="{8513872C-17C9-48A6-B98B-9E2674B9AB6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SimSun" w:hAnsi="Times New Roman" w:cs="Times New Roman"/>
        <w:lang w:val="en-US" w:eastAsia="zh-CN"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index 1" w:semiHidden="1" w:qFormat="1"/>
    <w:lsdException w:name="index 2" w:semiHidden="1" w:qFormat="1"/>
    <w:lsdException w:name="index 3" w:semiHidden="1" w:qFormat="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qFormat="1"/>
    <w:lsdException w:name="toc 2" w:semiHidden="1" w:qFormat="1"/>
    <w:lsdException w:name="toc 3" w:semiHidden="1" w:qFormat="1"/>
    <w:lsdException w:name="toc 4" w:semiHidden="1" w:qFormat="1"/>
    <w:lsdException w:name="toc 5" w:semiHidden="1" w:qFormat="1"/>
    <w:lsdException w:name="toc 6" w:qFormat="1"/>
    <w:lsdException w:name="toc 7" w:qFormat="1"/>
    <w:lsdException w:name="toc 8" w:qFormat="1"/>
    <w:lsdException w:name="toc 9" w:qFormat="1"/>
    <w:lsdException w:name="Normal Indent" w:semiHidden="1" w:qFormat="1"/>
    <w:lsdException w:name="footnote text" w:qFormat="1"/>
    <w:lsdException w:name="annotation text" w:semiHidden="1" w:unhideWhenUsed="1"/>
    <w:lsdException w:name="header" w:qFormat="1"/>
    <w:lsdException w:name="footer" w:qFormat="1"/>
    <w:lsdException w:name="index heading" w:semiHidden="1" w:unhideWhenUsed="1"/>
    <w:lsdException w:name="caption" w:qFormat="1"/>
    <w:lsdException w:name="table of figures" w:semiHidden="1" w:unhideWhenUsed="1"/>
    <w:lsdException w:name="envelope address" w:semiHidden="1" w:qFormat="1"/>
    <w:lsdException w:name="envelope return" w:semiHidden="1" w:qFormat="1"/>
    <w:lsdException w:name="footnote reference" w:semiHidden="1" w:qFormat="1"/>
    <w:lsdException w:name="annotation reference" w:semiHidden="1" w:unhideWhenUsed="1"/>
    <w:lsdException w:name="line number" w:semiHidden="1" w:qFormat="1"/>
    <w:lsdException w:name="page number" w:qFormat="1"/>
    <w:lsdException w:name="endnote reference" w:semiHidden="1" w:qFormat="1"/>
    <w:lsdException w:name="endnote text" w:qFormat="1"/>
    <w:lsdException w:name="table of authorities" w:semiHidden="1" w:unhideWhenUsed="1"/>
    <w:lsdException w:name="macro" w:semiHidden="1" w:qFormat="1"/>
    <w:lsdException w:name="toa heading" w:semiHidden="1" w:unhideWhenUsed="1"/>
    <w:lsdException w:name="List" w:semiHidden="1" w:qFormat="1"/>
    <w:lsdException w:name="List Bullet" w:qFormat="1"/>
    <w:lsdException w:name="List Number" w:semiHidden="1" w:qFormat="1"/>
    <w:lsdException w:name="List 2" w:semiHidden="1" w:qFormat="1"/>
    <w:lsdException w:name="List 3" w:semiHidden="1" w:qFormat="1"/>
    <w:lsdException w:name="List 4" w:semiHidden="1" w:qFormat="1"/>
    <w:lsdException w:name="List 5" w:semiHidden="1" w:qFormat="1"/>
    <w:lsdException w:name="List Bullet 2" w:semiHidden="1" w:qFormat="1"/>
    <w:lsdException w:name="List Bullet 3" w:semiHidden="1" w:qFormat="1"/>
    <w:lsdException w:name="List Bullet 4" w:semiHidden="1" w:qFormat="1"/>
    <w:lsdException w:name="List Bullet 5" w:semiHidden="1" w:qFormat="1"/>
    <w:lsdException w:name="List Number 2" w:semiHidden="1" w:qFormat="1"/>
    <w:lsdException w:name="List Number 3" w:semiHidden="1" w:qFormat="1"/>
    <w:lsdException w:name="List Number 4" w:semiHidden="1" w:qFormat="1"/>
    <w:lsdException w:name="List Number 5" w:semiHidden="1" w:qFormat="1"/>
    <w:lsdException w:name="Title" w:qFormat="1"/>
    <w:lsdException w:name="Closing" w:qFormat="1"/>
    <w:lsdException w:name="Signature" w:semiHidden="1" w:unhideWhenUsed="1"/>
    <w:lsdException w:name="Default Paragraph Font" w:semiHidden="1" w:uiPriority="1" w:unhideWhenUsed="1" w:qFormat="1"/>
    <w:lsdException w:name="Body Text" w:qFormat="1"/>
    <w:lsdException w:name="Body Text Indent" w:qFormat="1"/>
    <w:lsdException w:name="List Continue" w:semiHidden="1" w:qFormat="1"/>
    <w:lsdException w:name="List Continue 2" w:semiHidden="1" w:qFormat="1"/>
    <w:lsdException w:name="List Continue 3" w:semiHidden="1" w:qFormat="1"/>
    <w:lsdException w:name="List Continue 4" w:semiHidden="1" w:qFormat="1"/>
    <w:lsdException w:name="List Continue 5" w:semiHidden="1" w:qFormat="1"/>
    <w:lsdException w:name="Message Header" w:semiHidden="1" w:qFormat="1"/>
    <w:lsdException w:name="Subtitle" w:qFormat="1"/>
    <w:lsdException w:name="Salutation" w:semiHidden="1" w:qFormat="1"/>
    <w:lsdException w:name="Body Text First Indent 2"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qFormat="1"/>
    <w:lsdException w:name="Hyperlink" w:qFormat="1"/>
    <w:lsdException w:name="FollowedHyperlink" w:qFormat="1"/>
    <w:lsdException w:name="Strong" w:qFormat="1"/>
    <w:lsdException w:name="Emphasis" w:qFormat="1"/>
    <w:lsdException w:name="Document Map" w:semiHidden="1" w:qFormat="1"/>
    <w:lsdException w:name="Plain Text" w:qFormat="1"/>
    <w:lsdException w:name="E-mail Signature" w:semiHidden="1" w:qFormat="1"/>
    <w:lsdException w:name="HTML Top of Form" w:semiHidden="1" w:uiPriority="99" w:unhideWhenUsed="1"/>
    <w:lsdException w:name="HTML Bottom of Form" w:semiHidden="1" w:uiPriority="99" w:unhideWhenUsed="1"/>
    <w:lsdException w:name="Normal (Web)" w:qFormat="1"/>
    <w:lsdException w:name="HTML Acronym" w:semiHidden="1" w:qFormat="1"/>
    <w:lsdException w:name="HTML Address" w:semiHidden="1" w:qFormat="1"/>
    <w:lsdException w:name="HTML Cite" w:semiHidden="1" w:qFormat="1"/>
    <w:lsdException w:name="HTML Code" w:semiHidden="1" w:qFormat="1"/>
    <w:lsdException w:name="HTML Definition" w:semiHidden="1" w:qFormat="1"/>
    <w:lsdException w:name="HTML Keyboard" w:semiHidden="1" w:qFormat="1"/>
    <w:lsdException w:name="HTML Preformatted" w:semiHidden="1" w:qFormat="1"/>
    <w:lsdException w:name="HTML Sample" w:semiHidden="1" w:qFormat="1"/>
    <w:lsdException w:name="HTML Variable" w:semiHidden="1" w:qFormat="1"/>
    <w:lsdException w:name="Normal Table" w:semiHidden="1" w:uiPriority="99" w:unhideWhenUsed="1" w:qFormat="1"/>
    <w:lsdException w:name="annotation subject" w:semiHidden="1" w:unhideWhenUsed="1"/>
    <w:lsdException w:name="No List" w:semiHidden="1" w:uiPriority="99" w:unhideWhenUsed="1"/>
    <w:lsdException w:name="Outline List 1" w:semiHidden="1" w:uiPriority="99" w:unhideWhenUsed="1"/>
    <w:lsdException w:name="Outline List 2" w:semiHidden="1" w:uiPriority="99" w:unhideWhenUsed="1"/>
    <w:lsdException w:name="Outline List 3" w:semiHidden="1" w:uiPriority="99" w:unhideWhenUsed="1"/>
    <w:lsdException w:name="Table Simple 1" w:semiHidden="1" w:unhideWhenUsed="1" w:qFormat="1"/>
    <w:lsdException w:name="Table Simple 2" w:semiHidden="1" w:unhideWhenUsed="1" w:qFormat="1"/>
    <w:lsdException w:name="Table Simple 3" w:semiHidden="1" w:unhideWhenUsed="1" w:qFormat="1"/>
    <w:lsdException w:name="Table Classic 1" w:semiHidden="1" w:unhideWhenUsed="1" w:qFormat="1"/>
    <w:lsdException w:name="Table Classic 2" w:semiHidden="1" w:unhideWhenUsed="1" w:qFormat="1"/>
    <w:lsdException w:name="Table Classic 3" w:semiHidden="1" w:unhideWhenUsed="1" w:qFormat="1"/>
    <w:lsdException w:name="Table Classic 4" w:semiHidden="1" w:unhideWhenUsed="1" w:qFormat="1"/>
    <w:lsdException w:name="Table Colorful 1" w:semiHidden="1" w:unhideWhenUsed="1" w:qFormat="1"/>
    <w:lsdException w:name="Table Colorful 2" w:semiHidden="1" w:unhideWhenUsed="1" w:qFormat="1"/>
    <w:lsdException w:name="Table Colorful 3" w:semiHidden="1" w:unhideWhenUsed="1" w:qFormat="1"/>
    <w:lsdException w:name="Table Columns 1" w:semiHidden="1" w:unhideWhenUsed="1" w:qFormat="1"/>
    <w:lsdException w:name="Table Columns 2" w:semiHidden="1" w:unhideWhenUsed="1" w:qFormat="1"/>
    <w:lsdException w:name="Table Columns 3" w:semiHidden="1" w:unhideWhenUsed="1" w:qFormat="1"/>
    <w:lsdException w:name="Table Columns 4" w:semiHidden="1" w:unhideWhenUsed="1" w:qFormat="1"/>
    <w:lsdException w:name="Table Columns 5" w:semiHidden="1" w:unhideWhenUsed="1" w:qFormat="1"/>
    <w:lsdException w:name="Table Grid 1" w:semiHidden="1" w:unhideWhenUsed="1" w:qFormat="1"/>
    <w:lsdException w:name="Table Grid 2" w:semiHidden="1" w:unhideWhenUsed="1" w:qFormat="1"/>
    <w:lsdException w:name="Table Grid 3" w:semiHidden="1" w:unhideWhenUsed="1" w:qFormat="1"/>
    <w:lsdException w:name="Table Grid 4" w:semiHidden="1" w:unhideWhenUsed="1" w:qFormat="1"/>
    <w:lsdException w:name="Table Grid 5" w:semiHidden="1" w:unhideWhenUsed="1" w:qFormat="1"/>
    <w:lsdException w:name="Table Grid 6" w:semiHidden="1" w:unhideWhenUsed="1" w:qFormat="1"/>
    <w:lsdException w:name="Table Grid 7" w:semiHidden="1" w:unhideWhenUsed="1" w:qFormat="1"/>
    <w:lsdException w:name="Table Grid 8" w:semiHidden="1" w:unhideWhenUsed="1" w:qFormat="1"/>
    <w:lsdException w:name="Table List 1" w:semiHidden="1" w:unhideWhenUsed="1" w:qFormat="1"/>
    <w:lsdException w:name="Table List 2" w:semiHidden="1" w:unhideWhenUsed="1" w:qFormat="1"/>
    <w:lsdException w:name="Table List 3" w:semiHidden="1" w:unhideWhenUsed="1" w:qFormat="1"/>
    <w:lsdException w:name="Table List 4" w:semiHidden="1" w:unhideWhenUsed="1" w:qFormat="1"/>
    <w:lsdException w:name="Table List 5" w:semiHidden="1" w:unhideWhenUsed="1" w:qFormat="1"/>
    <w:lsdException w:name="Table List 6" w:semiHidden="1" w:unhideWhenUsed="1" w:qFormat="1"/>
    <w:lsdException w:name="Table List 7" w:semiHidden="1" w:unhideWhenUsed="1" w:qFormat="1"/>
    <w:lsdException w:name="Table List 8" w:semiHidden="1" w:unhideWhenUsed="1" w:qFormat="1"/>
    <w:lsdException w:name="Table 3D effects 1" w:semiHidden="1" w:unhideWhenUsed="1" w:qFormat="1"/>
    <w:lsdException w:name="Table 3D effects 2" w:semiHidden="1" w:unhideWhenUsed="1" w:qFormat="1"/>
    <w:lsdException w:name="Table 3D effects 3" w:semiHidden="1" w:unhideWhenUsed="1" w:qFormat="1"/>
    <w:lsdException w:name="Table Contemporary" w:semiHidden="1" w:unhideWhenUsed="1" w:qFormat="1"/>
    <w:lsdException w:name="Table Elegant" w:semiHidden="1" w:unhideWhenUsed="1" w:qFormat="1"/>
    <w:lsdException w:name="Table Professional" w:semiHidden="1" w:unhideWhenUsed="1" w:qFormat="1"/>
    <w:lsdException w:name="Table Subtle 1" w:semiHidden="1" w:unhideWhenUsed="1" w:qFormat="1"/>
    <w:lsdException w:name="Table Subtle 2" w:semiHidden="1" w:unhideWhenUsed="1" w:qFormat="1"/>
    <w:lsdException w:name="Table Web 1" w:semiHidden="1" w:unhideWhenUsed="1" w:qFormat="1"/>
    <w:lsdException w:name="Table Web 2" w:semiHidden="1" w:unhideWhenUsed="1" w:qFormat="1"/>
    <w:lsdException w:name="Table Web 3" w:semiHidden="1" w:unhideWhenUsed="1" w:qFormat="1"/>
    <w:lsdException w:name="Balloon Text" w:semiHidden="1" w:qFormat="1"/>
    <w:lsdException w:name="Table Grid" w:qFormat="1"/>
    <w:lsdException w:name="Table Theme" w:semiHidden="1" w:unhideWhenUsed="1" w:qFormat="1"/>
    <w:lsdException w:name="Placeholder Text" w:semiHidden="1" w:uiPriority="99" w:unhideWhenUsed="1"/>
    <w:lsdException w:name="No Spacing" w:semiHidden="1" w:uiPriority="99" w:unhideWhenUsed="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unhideWhenUsed="1"/>
    <w:lsdException w:name="List Paragraph" w:uiPriority="34" w:qFormat="1"/>
    <w:lsdException w:name="Quote" w:semiHidden="1" w:uiPriority="99" w:unhideWhenUsed="1"/>
    <w:lsdException w:name="Intense Quote" w:semiHidden="1" w:uiPriority="99" w:unhideWhenUsed="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pPr>
      <w:jc w:val="both"/>
    </w:pPr>
    <w:rPr>
      <w:rFonts w:ascii="Arial" w:eastAsia="Times New Roman" w:hAnsi="Arial" w:cs="Arial"/>
      <w:lang w:eastAsia="en-US"/>
    </w:rPr>
  </w:style>
  <w:style w:type="paragraph" w:styleId="Heading1">
    <w:name w:val="heading 1"/>
    <w:next w:val="Normal"/>
    <w:qFormat/>
    <w:rsid w:val="0077790D"/>
    <w:pPr>
      <w:keepNext/>
      <w:numPr>
        <w:numId w:val="6"/>
      </w:numPr>
      <w:jc w:val="both"/>
      <w:outlineLvl w:val="0"/>
    </w:pPr>
    <w:rPr>
      <w:rFonts w:ascii="Arial" w:eastAsia="Times New Roman" w:hAnsi="Arial"/>
      <w:u w:val="single"/>
      <w:lang w:eastAsia="en-US"/>
    </w:rPr>
  </w:style>
  <w:style w:type="paragraph" w:styleId="Heading2">
    <w:name w:val="heading 2"/>
    <w:next w:val="Normal"/>
    <w:qFormat/>
    <w:pPr>
      <w:keepNext/>
      <w:numPr>
        <w:ilvl w:val="1"/>
        <w:numId w:val="6"/>
      </w:numPr>
      <w:jc w:val="both"/>
      <w:outlineLvl w:val="1"/>
    </w:pPr>
    <w:rPr>
      <w:rFonts w:ascii="Arial" w:eastAsia="Times New Roman" w:hAnsi="Arial"/>
      <w:i/>
      <w:lang w:eastAsia="en-US"/>
    </w:rPr>
  </w:style>
  <w:style w:type="paragraph" w:styleId="Heading3">
    <w:name w:val="heading 3"/>
    <w:next w:val="Normal"/>
    <w:qFormat/>
    <w:pPr>
      <w:keepNext/>
      <w:numPr>
        <w:ilvl w:val="2"/>
        <w:numId w:val="6"/>
      </w:numPr>
      <w:jc w:val="both"/>
      <w:outlineLvl w:val="2"/>
    </w:pPr>
    <w:rPr>
      <w:rFonts w:ascii="Arial" w:eastAsia="Times New Roman" w:hAnsi="Arial"/>
      <w:lang w:eastAsia="en-US"/>
    </w:rPr>
  </w:style>
  <w:style w:type="paragraph" w:styleId="Heading4">
    <w:name w:val="heading 4"/>
    <w:next w:val="Normal"/>
    <w:link w:val="Heading4Char"/>
    <w:qFormat/>
    <w:pPr>
      <w:keepNext/>
      <w:numPr>
        <w:ilvl w:val="3"/>
        <w:numId w:val="6"/>
      </w:numPr>
      <w:jc w:val="both"/>
      <w:outlineLvl w:val="3"/>
    </w:pPr>
    <w:rPr>
      <w:rFonts w:ascii="Arial" w:eastAsia="Times New Roman" w:hAnsi="Arial"/>
      <w:i/>
      <w:color w:val="008000"/>
      <w:lang w:eastAsia="en-US"/>
    </w:rPr>
  </w:style>
  <w:style w:type="paragraph" w:styleId="Heading5">
    <w:name w:val="heading 5"/>
    <w:next w:val="Normal"/>
    <w:qFormat/>
    <w:pPr>
      <w:keepNext/>
      <w:numPr>
        <w:ilvl w:val="4"/>
        <w:numId w:val="6"/>
      </w:numPr>
      <w:tabs>
        <w:tab w:val="right" w:pos="993"/>
      </w:tabs>
      <w:jc w:val="both"/>
      <w:outlineLvl w:val="4"/>
    </w:pPr>
    <w:rPr>
      <w:rFonts w:ascii="Arial" w:eastAsia="Times New Roman" w:hAnsi="Arial"/>
      <w:color w:val="008000"/>
      <w:lang w:eastAsia="en-US"/>
    </w:rPr>
  </w:style>
  <w:style w:type="paragraph" w:styleId="Heading6">
    <w:name w:val="heading 6"/>
    <w:basedOn w:val="Normal"/>
    <w:next w:val="Normal"/>
    <w:qFormat/>
    <w:pPr>
      <w:numPr>
        <w:ilvl w:val="5"/>
        <w:numId w:val="6"/>
      </w:numPr>
      <w:outlineLvl w:val="5"/>
    </w:pPr>
  </w:style>
  <w:style w:type="paragraph" w:styleId="Heading7">
    <w:name w:val="heading 7"/>
    <w:basedOn w:val="Normal"/>
    <w:next w:val="Normal"/>
    <w:qFormat/>
    <w:pPr>
      <w:numPr>
        <w:ilvl w:val="6"/>
        <w:numId w:val="6"/>
      </w:numPr>
      <w:spacing w:before="240" w:after="60"/>
      <w:outlineLvl w:val="6"/>
    </w:pPr>
    <w:rPr>
      <w:szCs w:val="24"/>
    </w:rPr>
  </w:style>
  <w:style w:type="paragraph" w:styleId="Heading8">
    <w:name w:val="heading 8"/>
    <w:basedOn w:val="Normal"/>
    <w:next w:val="Normal"/>
    <w:qFormat/>
    <w:pPr>
      <w:keepNext/>
      <w:numPr>
        <w:ilvl w:val="7"/>
        <w:numId w:val="6"/>
      </w:numPr>
      <w:jc w:val="center"/>
      <w:outlineLvl w:val="7"/>
    </w:pPr>
    <w:rPr>
      <w:u w:val="single"/>
    </w:rPr>
  </w:style>
  <w:style w:type="paragraph" w:styleId="Heading9">
    <w:name w:val="heading 9"/>
    <w:basedOn w:val="Normal"/>
    <w:next w:val="Normal"/>
    <w:qFormat/>
    <w:pPr>
      <w:numPr>
        <w:ilvl w:val="8"/>
        <w:numId w:val="6"/>
      </w:numPr>
      <w:spacing w:before="240" w:after="60"/>
      <w:outlineLvl w:val="8"/>
    </w:pPr>
    <w:rPr>
      <w:i/>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semiHidden/>
    <w:qFormat/>
    <w:rPr>
      <w:rFonts w:ascii="Tahoma" w:hAnsi="Tahoma" w:cs="Tahoma"/>
      <w:sz w:val="16"/>
      <w:szCs w:val="16"/>
    </w:rPr>
  </w:style>
  <w:style w:type="paragraph" w:styleId="BlockText">
    <w:name w:val="Block Text"/>
    <w:basedOn w:val="Normal"/>
    <w:qFormat/>
    <w:pPr>
      <w:ind w:left="567" w:right="566"/>
    </w:pPr>
    <w:rPr>
      <w:sz w:val="22"/>
    </w:rPr>
  </w:style>
  <w:style w:type="paragraph" w:styleId="BodyText">
    <w:name w:val="Body Text"/>
    <w:basedOn w:val="Normal"/>
    <w:qFormat/>
  </w:style>
  <w:style w:type="paragraph" w:styleId="BodyTextIndent">
    <w:name w:val="Body Text Indent"/>
    <w:basedOn w:val="Normal"/>
    <w:qFormat/>
    <w:pPr>
      <w:ind w:left="567"/>
    </w:pPr>
  </w:style>
  <w:style w:type="paragraph" w:styleId="Caption">
    <w:name w:val="caption"/>
    <w:basedOn w:val="Normal"/>
    <w:next w:val="Normal"/>
    <w:qFormat/>
    <w:pPr>
      <w:framePr w:w="11102" w:hSpace="181" w:wrap="around" w:vAnchor="page" w:hAnchor="page" w:x="438" w:y="15985"/>
      <w:jc w:val="center"/>
    </w:pPr>
    <w:rPr>
      <w:b/>
      <w:snapToGrid w:val="0"/>
    </w:rPr>
  </w:style>
  <w:style w:type="paragraph" w:styleId="Closing">
    <w:name w:val="Closing"/>
    <w:basedOn w:val="Normal"/>
    <w:qFormat/>
    <w:pPr>
      <w:ind w:left="4536"/>
      <w:jc w:val="center"/>
    </w:pPr>
  </w:style>
  <w:style w:type="paragraph" w:styleId="DocumentMap">
    <w:name w:val="Document Map"/>
    <w:basedOn w:val="Normal"/>
    <w:semiHidden/>
    <w:qFormat/>
    <w:pPr>
      <w:shd w:val="clear" w:color="auto" w:fill="000080"/>
    </w:pPr>
    <w:rPr>
      <w:rFonts w:ascii="Tahoma" w:hAnsi="Tahoma" w:cs="Tahoma"/>
    </w:rPr>
  </w:style>
  <w:style w:type="paragraph" w:styleId="E-mailSignature">
    <w:name w:val="E-mail Signature"/>
    <w:basedOn w:val="Normal"/>
    <w:semiHidden/>
    <w:qFormat/>
  </w:style>
  <w:style w:type="character" w:styleId="Emphasis">
    <w:name w:val="Emphasis"/>
    <w:qFormat/>
    <w:rPr>
      <w:i/>
      <w:iCs/>
    </w:rPr>
  </w:style>
  <w:style w:type="character" w:styleId="EndnoteReference">
    <w:name w:val="endnote reference"/>
    <w:semiHidden/>
    <w:qFormat/>
    <w:rPr>
      <w:vertAlign w:val="superscript"/>
    </w:rPr>
  </w:style>
  <w:style w:type="paragraph" w:styleId="EndnoteText">
    <w:name w:val="endnote text"/>
    <w:basedOn w:val="FootnoteText"/>
    <w:qFormat/>
  </w:style>
  <w:style w:type="paragraph" w:styleId="FootnoteText">
    <w:name w:val="footnote text"/>
    <w:qFormat/>
    <w:pPr>
      <w:spacing w:before="60" w:line="200" w:lineRule="exact"/>
      <w:ind w:left="709" w:hanging="709"/>
      <w:jc w:val="both"/>
    </w:pPr>
    <w:rPr>
      <w:rFonts w:ascii="Arial" w:eastAsia="Times New Roman" w:hAnsi="Arial"/>
      <w:sz w:val="16"/>
      <w:lang w:eastAsia="en-US"/>
    </w:rPr>
  </w:style>
  <w:style w:type="paragraph" w:styleId="EnvelopeAddress">
    <w:name w:val="envelope address"/>
    <w:basedOn w:val="Normal"/>
    <w:semiHidden/>
    <w:qFormat/>
    <w:pPr>
      <w:framePr w:w="7920" w:h="1980" w:hRule="exact" w:hSpace="180" w:wrap="auto" w:hAnchor="page" w:xAlign="center" w:yAlign="bottom"/>
      <w:ind w:left="2880"/>
    </w:pPr>
    <w:rPr>
      <w:szCs w:val="24"/>
    </w:rPr>
  </w:style>
  <w:style w:type="paragraph" w:styleId="EnvelopeReturn">
    <w:name w:val="envelope return"/>
    <w:basedOn w:val="Normal"/>
    <w:semiHidden/>
    <w:qFormat/>
  </w:style>
  <w:style w:type="character" w:styleId="FollowedHyperlink">
    <w:name w:val="FollowedHyperlink"/>
    <w:qFormat/>
    <w:rPr>
      <w:color w:val="606420"/>
      <w:u w:val="single"/>
    </w:rPr>
  </w:style>
  <w:style w:type="paragraph" w:styleId="Footer">
    <w:name w:val="footer"/>
    <w:qFormat/>
    <w:pPr>
      <w:jc w:val="both"/>
    </w:pPr>
    <w:rPr>
      <w:rFonts w:ascii="Arial" w:eastAsia="Times New Roman" w:hAnsi="Arial"/>
      <w:sz w:val="14"/>
      <w:lang w:eastAsia="en-US"/>
    </w:rPr>
  </w:style>
  <w:style w:type="character" w:styleId="FootnoteReference">
    <w:name w:val="footnote reference"/>
    <w:semiHidden/>
    <w:qFormat/>
    <w:rPr>
      <w:vertAlign w:val="superscript"/>
    </w:rPr>
  </w:style>
  <w:style w:type="paragraph" w:styleId="Header">
    <w:name w:val="header"/>
    <w:basedOn w:val="Normal"/>
    <w:qFormat/>
    <w:pPr>
      <w:jc w:val="center"/>
    </w:pPr>
    <w:rPr>
      <w:sz w:val="16"/>
    </w:rPr>
  </w:style>
  <w:style w:type="character" w:styleId="HTMLAcronym">
    <w:name w:val="HTML Acronym"/>
    <w:basedOn w:val="DefaultParagraphFont"/>
    <w:semiHidden/>
    <w:qFormat/>
  </w:style>
  <w:style w:type="paragraph" w:styleId="HTMLAddress">
    <w:name w:val="HTML Address"/>
    <w:basedOn w:val="Normal"/>
    <w:semiHidden/>
    <w:qFormat/>
    <w:rPr>
      <w:i/>
      <w:iCs/>
    </w:rPr>
  </w:style>
  <w:style w:type="character" w:styleId="HTMLCite">
    <w:name w:val="HTML Cite"/>
    <w:semiHidden/>
    <w:qFormat/>
    <w:rPr>
      <w:i/>
      <w:iCs/>
    </w:rPr>
  </w:style>
  <w:style w:type="character" w:styleId="HTMLCode">
    <w:name w:val="HTML Code"/>
    <w:semiHidden/>
    <w:qFormat/>
    <w:rPr>
      <w:rFonts w:ascii="Courier New" w:hAnsi="Courier New" w:cs="Courier New"/>
      <w:sz w:val="20"/>
      <w:szCs w:val="20"/>
    </w:rPr>
  </w:style>
  <w:style w:type="character" w:styleId="HTMLDefinition">
    <w:name w:val="HTML Definition"/>
    <w:semiHidden/>
    <w:qFormat/>
    <w:rPr>
      <w:i/>
      <w:iCs/>
    </w:rPr>
  </w:style>
  <w:style w:type="character" w:styleId="HTMLKeyboard">
    <w:name w:val="HTML Keyboard"/>
    <w:semiHidden/>
    <w:qFormat/>
    <w:rPr>
      <w:rFonts w:ascii="Courier New" w:hAnsi="Courier New" w:cs="Courier New"/>
      <w:sz w:val="20"/>
      <w:szCs w:val="20"/>
    </w:rPr>
  </w:style>
  <w:style w:type="paragraph" w:styleId="HTMLPreformatted">
    <w:name w:val="HTML Preformatted"/>
    <w:basedOn w:val="Normal"/>
    <w:semiHidden/>
    <w:qFormat/>
    <w:rPr>
      <w:rFonts w:ascii="Courier New" w:hAnsi="Courier New" w:cs="Courier New"/>
    </w:rPr>
  </w:style>
  <w:style w:type="character" w:styleId="HTMLSample">
    <w:name w:val="HTML Sample"/>
    <w:semiHidden/>
    <w:qFormat/>
    <w:rPr>
      <w:rFonts w:ascii="Courier New" w:hAnsi="Courier New" w:cs="Courier New"/>
    </w:rPr>
  </w:style>
  <w:style w:type="character" w:styleId="HTMLTypewriter">
    <w:name w:val="HTML Typewriter"/>
    <w:semiHidden/>
    <w:qFormat/>
    <w:rPr>
      <w:rFonts w:ascii="Courier New" w:hAnsi="Courier New" w:cs="Courier New"/>
      <w:sz w:val="20"/>
      <w:szCs w:val="20"/>
    </w:rPr>
  </w:style>
  <w:style w:type="character" w:styleId="HTMLVariable">
    <w:name w:val="HTML Variable"/>
    <w:semiHidden/>
    <w:qFormat/>
    <w:rPr>
      <w:i/>
      <w:iCs/>
    </w:rPr>
  </w:style>
  <w:style w:type="character" w:styleId="Hyperlink">
    <w:name w:val="Hyperlink"/>
    <w:qFormat/>
    <w:rPr>
      <w:color w:val="0000FF"/>
      <w:u w:val="single"/>
    </w:rPr>
  </w:style>
  <w:style w:type="paragraph" w:styleId="Index1">
    <w:name w:val="index 1"/>
    <w:basedOn w:val="Normal"/>
    <w:next w:val="Normal"/>
    <w:semiHidden/>
    <w:qFormat/>
    <w:pPr>
      <w:tabs>
        <w:tab w:val="right" w:leader="dot" w:pos="9071"/>
      </w:tabs>
      <w:ind w:left="284" w:hanging="284"/>
    </w:pPr>
  </w:style>
  <w:style w:type="paragraph" w:styleId="Index2">
    <w:name w:val="index 2"/>
    <w:basedOn w:val="Normal"/>
    <w:next w:val="Normal"/>
    <w:semiHidden/>
    <w:qFormat/>
    <w:pPr>
      <w:tabs>
        <w:tab w:val="right" w:leader="dot" w:pos="9071"/>
      </w:tabs>
      <w:ind w:left="568" w:hanging="284"/>
    </w:pPr>
  </w:style>
  <w:style w:type="paragraph" w:styleId="Index3">
    <w:name w:val="index 3"/>
    <w:basedOn w:val="Normal"/>
    <w:next w:val="Normal"/>
    <w:semiHidden/>
    <w:qFormat/>
    <w:pPr>
      <w:tabs>
        <w:tab w:val="right" w:leader="dot" w:pos="9071"/>
      </w:tabs>
      <w:ind w:left="851" w:hanging="284"/>
    </w:pPr>
  </w:style>
  <w:style w:type="character" w:styleId="LineNumber">
    <w:name w:val="line number"/>
    <w:basedOn w:val="DefaultParagraphFont"/>
    <w:semiHidden/>
    <w:qFormat/>
  </w:style>
  <w:style w:type="paragraph" w:styleId="List">
    <w:name w:val="List"/>
    <w:basedOn w:val="Normal"/>
    <w:semiHidden/>
    <w:qFormat/>
    <w:pPr>
      <w:ind w:left="360" w:hanging="360"/>
    </w:pPr>
  </w:style>
  <w:style w:type="paragraph" w:styleId="List2">
    <w:name w:val="List 2"/>
    <w:basedOn w:val="Normal"/>
    <w:semiHidden/>
    <w:qFormat/>
    <w:pPr>
      <w:ind w:left="720" w:hanging="360"/>
    </w:pPr>
  </w:style>
  <w:style w:type="paragraph" w:styleId="List3">
    <w:name w:val="List 3"/>
    <w:basedOn w:val="Normal"/>
    <w:semiHidden/>
    <w:qFormat/>
    <w:pPr>
      <w:ind w:left="1080" w:hanging="360"/>
    </w:pPr>
  </w:style>
  <w:style w:type="paragraph" w:styleId="List4">
    <w:name w:val="List 4"/>
    <w:basedOn w:val="Normal"/>
    <w:semiHidden/>
    <w:qFormat/>
    <w:pPr>
      <w:ind w:left="1440" w:hanging="360"/>
    </w:pPr>
  </w:style>
  <w:style w:type="paragraph" w:styleId="List5">
    <w:name w:val="List 5"/>
    <w:basedOn w:val="Normal"/>
    <w:semiHidden/>
    <w:qFormat/>
    <w:pPr>
      <w:ind w:left="1800" w:hanging="360"/>
    </w:pPr>
  </w:style>
  <w:style w:type="paragraph" w:styleId="ListBullet">
    <w:name w:val="List Bullet"/>
    <w:basedOn w:val="Normal"/>
    <w:qFormat/>
    <w:pPr>
      <w:tabs>
        <w:tab w:val="left" w:pos="360"/>
      </w:tabs>
      <w:ind w:left="360" w:hanging="360"/>
    </w:pPr>
    <w:rPr>
      <w:bCs/>
      <w:szCs w:val="24"/>
      <w:lang w:val="es-ES" w:eastAsia="zh-CN"/>
    </w:rPr>
  </w:style>
  <w:style w:type="paragraph" w:styleId="ListBullet2">
    <w:name w:val="List Bullet 2"/>
    <w:basedOn w:val="Normal"/>
    <w:semiHidden/>
    <w:qFormat/>
    <w:pPr>
      <w:tabs>
        <w:tab w:val="left" w:pos="720"/>
      </w:tabs>
      <w:ind w:left="720" w:hanging="360"/>
    </w:pPr>
  </w:style>
  <w:style w:type="paragraph" w:styleId="ListBullet3">
    <w:name w:val="List Bullet 3"/>
    <w:basedOn w:val="Normal"/>
    <w:semiHidden/>
    <w:qFormat/>
    <w:pPr>
      <w:tabs>
        <w:tab w:val="left" w:pos="1080"/>
      </w:tabs>
      <w:ind w:left="1080" w:hanging="360"/>
    </w:pPr>
  </w:style>
  <w:style w:type="paragraph" w:styleId="ListBullet4">
    <w:name w:val="List Bullet 4"/>
    <w:basedOn w:val="Normal"/>
    <w:semiHidden/>
    <w:qFormat/>
    <w:pPr>
      <w:tabs>
        <w:tab w:val="left" w:pos="1440"/>
      </w:tabs>
      <w:ind w:left="1440" w:hanging="360"/>
    </w:pPr>
  </w:style>
  <w:style w:type="paragraph" w:styleId="ListBullet5">
    <w:name w:val="List Bullet 5"/>
    <w:basedOn w:val="Normal"/>
    <w:semiHidden/>
    <w:qFormat/>
    <w:pPr>
      <w:tabs>
        <w:tab w:val="left" w:pos="1800"/>
      </w:tabs>
      <w:ind w:left="1800" w:hanging="360"/>
    </w:pPr>
  </w:style>
  <w:style w:type="paragraph" w:styleId="ListContinue">
    <w:name w:val="List Continue"/>
    <w:basedOn w:val="Normal"/>
    <w:semiHidden/>
    <w:qFormat/>
    <w:pPr>
      <w:spacing w:after="120"/>
      <w:ind w:left="360"/>
    </w:pPr>
  </w:style>
  <w:style w:type="paragraph" w:styleId="ListContinue2">
    <w:name w:val="List Continue 2"/>
    <w:basedOn w:val="Normal"/>
    <w:semiHidden/>
    <w:qFormat/>
    <w:pPr>
      <w:spacing w:after="120"/>
      <w:ind w:left="720"/>
    </w:pPr>
  </w:style>
  <w:style w:type="paragraph" w:styleId="ListContinue3">
    <w:name w:val="List Continue 3"/>
    <w:basedOn w:val="Normal"/>
    <w:semiHidden/>
    <w:qFormat/>
    <w:pPr>
      <w:spacing w:after="120"/>
      <w:ind w:left="1080"/>
    </w:pPr>
  </w:style>
  <w:style w:type="paragraph" w:styleId="ListContinue4">
    <w:name w:val="List Continue 4"/>
    <w:basedOn w:val="Normal"/>
    <w:semiHidden/>
    <w:qFormat/>
    <w:pPr>
      <w:spacing w:after="120"/>
      <w:ind w:left="1440"/>
    </w:pPr>
  </w:style>
  <w:style w:type="paragraph" w:styleId="ListContinue5">
    <w:name w:val="List Continue 5"/>
    <w:basedOn w:val="Normal"/>
    <w:semiHidden/>
    <w:qFormat/>
    <w:pPr>
      <w:spacing w:after="120"/>
      <w:ind w:left="1800"/>
    </w:pPr>
  </w:style>
  <w:style w:type="paragraph" w:styleId="ListNumber">
    <w:name w:val="List Number"/>
    <w:basedOn w:val="Normal"/>
    <w:semiHidden/>
    <w:qFormat/>
    <w:pPr>
      <w:tabs>
        <w:tab w:val="left" w:pos="360"/>
      </w:tabs>
      <w:ind w:left="360" w:hanging="360"/>
    </w:pPr>
  </w:style>
  <w:style w:type="paragraph" w:styleId="ListNumber2">
    <w:name w:val="List Number 2"/>
    <w:basedOn w:val="Normal"/>
    <w:semiHidden/>
    <w:qFormat/>
    <w:pPr>
      <w:tabs>
        <w:tab w:val="left" w:pos="720"/>
      </w:tabs>
      <w:ind w:left="720" w:hanging="360"/>
    </w:pPr>
  </w:style>
  <w:style w:type="paragraph" w:styleId="ListNumber3">
    <w:name w:val="List Number 3"/>
    <w:basedOn w:val="Normal"/>
    <w:semiHidden/>
    <w:qFormat/>
    <w:pPr>
      <w:tabs>
        <w:tab w:val="left" w:pos="1080"/>
      </w:tabs>
      <w:ind w:left="1080" w:hanging="360"/>
    </w:pPr>
  </w:style>
  <w:style w:type="paragraph" w:styleId="ListNumber4">
    <w:name w:val="List Number 4"/>
    <w:basedOn w:val="Normal"/>
    <w:semiHidden/>
    <w:qFormat/>
    <w:pPr>
      <w:tabs>
        <w:tab w:val="left" w:pos="1440"/>
      </w:tabs>
      <w:ind w:left="1440" w:hanging="360"/>
    </w:pPr>
  </w:style>
  <w:style w:type="paragraph" w:styleId="ListNumber5">
    <w:name w:val="List Number 5"/>
    <w:basedOn w:val="Normal"/>
    <w:semiHidden/>
    <w:qFormat/>
    <w:pPr>
      <w:tabs>
        <w:tab w:val="left" w:pos="1800"/>
      </w:tabs>
      <w:ind w:left="1800" w:hanging="360"/>
    </w:pPr>
  </w:style>
  <w:style w:type="paragraph" w:styleId="MacroText">
    <w:name w:val="macro"/>
    <w:semiHidden/>
    <w:qFormat/>
    <w:pPr>
      <w:tabs>
        <w:tab w:val="left" w:pos="480"/>
        <w:tab w:val="left" w:pos="960"/>
        <w:tab w:val="left" w:pos="1440"/>
        <w:tab w:val="left" w:pos="1920"/>
        <w:tab w:val="left" w:pos="2400"/>
        <w:tab w:val="left" w:pos="2880"/>
        <w:tab w:val="left" w:pos="3360"/>
        <w:tab w:val="left" w:pos="3840"/>
        <w:tab w:val="left" w:pos="4320"/>
      </w:tabs>
    </w:pPr>
    <w:rPr>
      <w:rFonts w:ascii="Courier New" w:eastAsia="Times New Roman" w:hAnsi="Courier New"/>
      <w:sz w:val="16"/>
      <w:lang w:eastAsia="en-US"/>
    </w:rPr>
  </w:style>
  <w:style w:type="paragraph" w:styleId="MessageHeader">
    <w:name w:val="Message Header"/>
    <w:basedOn w:val="Normal"/>
    <w:semiHidden/>
    <w:qFormat/>
    <w:pPr>
      <w:pBdr>
        <w:top w:val="single" w:sz="6" w:space="1" w:color="auto"/>
        <w:left w:val="single" w:sz="6" w:space="1" w:color="auto"/>
        <w:bottom w:val="single" w:sz="6" w:space="1" w:color="auto"/>
        <w:right w:val="single" w:sz="6" w:space="1" w:color="auto"/>
      </w:pBdr>
      <w:shd w:val="pct20" w:color="auto" w:fill="auto"/>
      <w:ind w:left="1080" w:hanging="1080"/>
    </w:pPr>
    <w:rPr>
      <w:szCs w:val="24"/>
    </w:rPr>
  </w:style>
  <w:style w:type="paragraph" w:styleId="NormalWeb">
    <w:name w:val="Normal (Web)"/>
    <w:basedOn w:val="Normal"/>
    <w:qFormat/>
    <w:pPr>
      <w:spacing w:before="100" w:beforeAutospacing="1" w:after="100" w:afterAutospacing="1"/>
      <w:jc w:val="left"/>
    </w:pPr>
    <w:rPr>
      <w:szCs w:val="24"/>
    </w:rPr>
  </w:style>
  <w:style w:type="paragraph" w:styleId="NormalIndent">
    <w:name w:val="Normal Indent"/>
    <w:basedOn w:val="Normal"/>
    <w:semiHidden/>
    <w:qFormat/>
    <w:pPr>
      <w:ind w:left="567"/>
    </w:pPr>
  </w:style>
  <w:style w:type="paragraph" w:styleId="NoteHeading">
    <w:name w:val="Note Heading"/>
    <w:basedOn w:val="Normal"/>
    <w:next w:val="Normal"/>
    <w:semiHidden/>
    <w:qFormat/>
  </w:style>
  <w:style w:type="character" w:styleId="PageNumber">
    <w:name w:val="page number"/>
    <w:qFormat/>
  </w:style>
  <w:style w:type="paragraph" w:styleId="PlainText">
    <w:name w:val="Plain Text"/>
    <w:basedOn w:val="Normal"/>
    <w:qFormat/>
    <w:rPr>
      <w:rFonts w:ascii="Courier New" w:hAnsi="Courier New" w:cs="Courier New"/>
      <w:lang w:eastAsia="fr-FR"/>
    </w:rPr>
  </w:style>
  <w:style w:type="paragraph" w:styleId="Salutation">
    <w:name w:val="Salutation"/>
    <w:basedOn w:val="Normal"/>
    <w:next w:val="Normal"/>
    <w:semiHidden/>
    <w:qFormat/>
  </w:style>
  <w:style w:type="character" w:styleId="Strong">
    <w:name w:val="Strong"/>
    <w:qFormat/>
    <w:rPr>
      <w:b/>
      <w:bCs/>
    </w:rPr>
  </w:style>
  <w:style w:type="table" w:styleId="Table3Deffects1">
    <w:name w:val="Table 3D effects 1"/>
    <w:basedOn w:val="TableNormal"/>
    <w:semiHidden/>
    <w:qFormat/>
    <w:pPr>
      <w:jc w:val="both"/>
    </w:pPr>
    <w:tblPr/>
    <w:tcPr>
      <w:shd w:val="solid" w:color="C0C0C0" w:fill="FFFFFF"/>
    </w:tcPr>
    <w:tblStylePr w:type="firstRow">
      <w:rPr>
        <w:b/>
        <w:bCs/>
        <w:color w:val="800080"/>
      </w:rPr>
      <w:tblPr/>
      <w:tcPr>
        <w:tcBorders>
          <w:bottom w:val="single" w:sz="6" w:space="0" w:color="808080"/>
          <w:tl2br w:val="nil"/>
          <w:tr2bl w:val="nil"/>
        </w:tcBorders>
      </w:tcPr>
    </w:tblStylePr>
    <w:tblStylePr w:type="lastRow">
      <w:tblPr/>
      <w:tcPr>
        <w:tcBorders>
          <w:top w:val="single" w:sz="6" w:space="0" w:color="FFFFFF"/>
          <w:tl2br w:val="nil"/>
          <w:tr2bl w:val="nil"/>
        </w:tcBorders>
      </w:tcPr>
    </w:tblStylePr>
    <w:tblStylePr w:type="firstCol">
      <w:rPr>
        <w:b/>
        <w:bCs/>
      </w:rPr>
      <w:tblPr/>
      <w:tcPr>
        <w:tcBorders>
          <w:right w:val="single" w:sz="6" w:space="0" w:color="808080"/>
          <w:tl2br w:val="nil"/>
          <w:tr2bl w:val="nil"/>
        </w:tcBorders>
      </w:tcPr>
    </w:tblStylePr>
    <w:tblStylePr w:type="lastCol">
      <w:tblPr/>
      <w:tcPr>
        <w:tcBorders>
          <w:left w:val="single" w:sz="6" w:space="0" w:color="FFFFFF"/>
          <w:tl2br w:val="nil"/>
          <w:tr2bl w:val="nil"/>
        </w:tcBorders>
      </w:tcPr>
    </w:tblStylePr>
    <w:tblStylePr w:type="neCell">
      <w:tblPr/>
      <w:tcPr>
        <w:tcBorders>
          <w:left w:val="nil"/>
          <w:bottom w:val="nil"/>
          <w:tl2br w:val="nil"/>
          <w:tr2bl w:val="nil"/>
        </w:tcBorders>
      </w:tcPr>
    </w:tblStylePr>
    <w:tblStylePr w:type="nwCell">
      <w:tblPr/>
      <w:tcPr>
        <w:tcBorders>
          <w:bottom w:val="nil"/>
          <w:right w:val="nil"/>
          <w:tl2br w:val="nil"/>
          <w:tr2bl w:val="nil"/>
        </w:tcBorders>
      </w:tcPr>
    </w:tblStylePr>
    <w:tblStylePr w:type="seCell">
      <w:tblPr/>
      <w:tcPr>
        <w:tcBorders>
          <w:top w:val="nil"/>
          <w:left w:val="nil"/>
          <w:tl2br w:val="nil"/>
          <w:tr2bl w:val="nil"/>
        </w:tcBorders>
      </w:tcPr>
    </w:tblStylePr>
    <w:tblStylePr w:type="swCell">
      <w:rPr>
        <w:color w:val="000080"/>
      </w:rPr>
      <w:tblPr/>
      <w:tcPr>
        <w:tcBorders>
          <w:top w:val="nil"/>
          <w:right w:val="nil"/>
          <w:tl2br w:val="nil"/>
          <w:tr2bl w:val="nil"/>
        </w:tcBorders>
      </w:tcPr>
    </w:tblStylePr>
  </w:style>
  <w:style w:type="table" w:styleId="Table3Deffects2">
    <w:name w:val="Table 3D effects 2"/>
    <w:basedOn w:val="TableNormal"/>
    <w:semiHidden/>
    <w:qFormat/>
    <w:pPr>
      <w:jc w:val="both"/>
    </w:pPr>
    <w:tblPr>
      <w:tblStyleRowBandSize w:val="1"/>
    </w:tblPr>
    <w:tcPr>
      <w:shd w:val="solid" w:color="C0C0C0" w:fill="FFFFFF"/>
    </w:tcPr>
    <w:tblStylePr w:type="firstRow">
      <w:rPr>
        <w:b/>
        <w:bCs/>
      </w:rPr>
      <w:tblPr/>
      <w:tcPr>
        <w:tcBorders>
          <w:tl2br w:val="nil"/>
          <w:tr2bl w:val="nil"/>
        </w:tcBorders>
      </w:tcPr>
    </w:tblStylePr>
    <w:tblStylePr w:type="firstCol">
      <w:tblPr/>
      <w:tcPr>
        <w:tcBorders>
          <w:top w:val="nil"/>
          <w:bottom w:val="nil"/>
          <w:right w:val="single" w:sz="6" w:space="0" w:color="808080"/>
          <w:tl2br w:val="nil"/>
          <w:tr2bl w:val="nil"/>
        </w:tcBorders>
      </w:tcPr>
    </w:tblStylePr>
    <w:tblStylePr w:type="lastCol">
      <w:tblPr/>
      <w:tcPr>
        <w:tcBorders>
          <w:right w:val="single" w:sz="6" w:space="0" w:color="FFFFFF"/>
          <w:tl2br w:val="nil"/>
          <w:tr2bl w:val="nil"/>
        </w:tcBorders>
      </w:tcPr>
    </w:tblStylePr>
    <w:tblStylePr w:type="band1Horz">
      <w:tblPr/>
      <w:tcPr>
        <w:tcBorders>
          <w:top w:val="single" w:sz="6" w:space="0" w:color="808080"/>
          <w:bottom w:val="single" w:sz="6" w:space="0" w:color="FFFFFF"/>
          <w:tl2br w:val="nil"/>
          <w:tr2bl w:val="nil"/>
        </w:tcBorders>
      </w:tcPr>
    </w:tblStylePr>
    <w:tblStylePr w:type="swCell">
      <w:rPr>
        <w:b/>
        <w:bCs/>
      </w:rPr>
      <w:tblPr/>
      <w:tcPr>
        <w:tcBorders>
          <w:tl2br w:val="nil"/>
          <w:tr2bl w:val="nil"/>
        </w:tcBorders>
      </w:tcPr>
    </w:tblStylePr>
  </w:style>
  <w:style w:type="table" w:styleId="Table3Deffects3">
    <w:name w:val="Table 3D effects 3"/>
    <w:basedOn w:val="TableNormal"/>
    <w:semiHidden/>
    <w:qFormat/>
    <w:pPr>
      <w:jc w:val="both"/>
    </w:pPr>
    <w:tblPr>
      <w:tblStyleRowBandSize w:val="1"/>
      <w:tblStyleColBandSize w:val="1"/>
    </w:tblPr>
    <w:tblStylePr w:type="firstRow">
      <w:rPr>
        <w:b/>
        <w:bCs/>
      </w:rPr>
      <w:tblPr/>
      <w:tcPr>
        <w:tcBorders>
          <w:tl2br w:val="nil"/>
          <w:tr2bl w:val="nil"/>
        </w:tcBorders>
      </w:tcPr>
    </w:tblStylePr>
    <w:tblStylePr w:type="firstCol">
      <w:tblPr/>
      <w:tcPr>
        <w:tcBorders>
          <w:top w:val="nil"/>
          <w:bottom w:val="nil"/>
          <w:right w:val="single" w:sz="6" w:space="0" w:color="808080"/>
          <w:tl2br w:val="nil"/>
          <w:tr2bl w:val="nil"/>
        </w:tcBorders>
      </w:tcPr>
    </w:tblStylePr>
    <w:tblStylePr w:type="lastCol">
      <w:tblPr/>
      <w:tcPr>
        <w:tcBorders>
          <w:right w:val="single" w:sz="6" w:space="0" w:color="FFFFFF"/>
          <w:tl2br w:val="nil"/>
          <w:tr2bl w:val="nil"/>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il"/>
          <w:tr2bl w:val="nil"/>
        </w:tcBorders>
      </w:tcPr>
    </w:tblStylePr>
    <w:tblStylePr w:type="swCell">
      <w:rPr>
        <w:b/>
        <w:bCs/>
      </w:rPr>
      <w:tblPr/>
      <w:tcPr>
        <w:tcBorders>
          <w:tl2br w:val="nil"/>
          <w:tr2bl w:val="nil"/>
        </w:tcBorders>
      </w:tcPr>
    </w:tblStylePr>
  </w:style>
  <w:style w:type="table" w:styleId="TableClassic1">
    <w:name w:val="Table Classic 1"/>
    <w:basedOn w:val="TableNormal"/>
    <w:semiHidden/>
    <w:qFormat/>
    <w:pPr>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styleId="TableClassic2">
    <w:name w:val="Table Classic 2"/>
    <w:basedOn w:val="TableNormal"/>
    <w:semiHidden/>
    <w:qFormat/>
    <w:pPr>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il"/>
          <w:tr2bl w:val="nil"/>
        </w:tcBorders>
        <w:shd w:val="solid" w:color="800080" w:fill="FFFFFF"/>
      </w:tcPr>
    </w:tblStylePr>
    <w:tblStylePr w:type="lastRow">
      <w:tblPr/>
      <w:tcPr>
        <w:tcBorders>
          <w:top w:val="single" w:sz="6" w:space="0" w:color="000000"/>
          <w:tl2br w:val="nil"/>
          <w:tr2bl w:val="nil"/>
        </w:tcBorders>
      </w:tcPr>
    </w:tblStylePr>
    <w:tblStylePr w:type="firstCol">
      <w:rPr>
        <w:b/>
        <w:bCs/>
      </w:rPr>
      <w:tblPr/>
      <w:tcPr>
        <w:tcBorders>
          <w:tl2br w:val="nil"/>
          <w:tr2bl w:val="nil"/>
        </w:tcBorders>
        <w:shd w:val="solid" w:color="C0C0C0" w:fill="FFFFFF"/>
      </w:tcPr>
    </w:tblStylePr>
    <w:tblStylePr w:type="neCell">
      <w:rPr>
        <w:b/>
        <w:bCs/>
      </w:rPr>
      <w:tblPr/>
      <w:tcPr>
        <w:tcBorders>
          <w:tl2br w:val="nil"/>
          <w:tr2bl w:val="nil"/>
        </w:tcBorders>
      </w:tcPr>
    </w:tblStylePr>
    <w:tblStylePr w:type="nwCell">
      <w:tblPr/>
      <w:tcPr>
        <w:tcBorders>
          <w:tl2br w:val="nil"/>
          <w:tr2bl w:val="nil"/>
        </w:tcBorders>
        <w:shd w:val="solid" w:color="800080" w:fill="FFFFFF"/>
      </w:tcPr>
    </w:tblStylePr>
    <w:tblStylePr w:type="swCell">
      <w:rPr>
        <w:color w:val="000080"/>
      </w:rPr>
      <w:tblPr/>
      <w:tcPr>
        <w:tcBorders>
          <w:tl2br w:val="nil"/>
          <w:tr2bl w:val="nil"/>
        </w:tcBorders>
      </w:tcPr>
    </w:tblStylePr>
  </w:style>
  <w:style w:type="table" w:styleId="TableClassic3">
    <w:name w:val="Table Classic 3"/>
    <w:basedOn w:val="TableNormal"/>
    <w:semiHidden/>
    <w:qFormat/>
    <w:pPr>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il"/>
          <w:tr2bl w:val="nil"/>
        </w:tcBorders>
        <w:shd w:val="solid" w:color="000080" w:fill="FFFFFF"/>
      </w:tcPr>
    </w:tblStylePr>
    <w:tblStylePr w:type="lastRow">
      <w:rPr>
        <w:color w:val="000080"/>
      </w:rPr>
      <w:tblPr/>
      <w:tcPr>
        <w:tcBorders>
          <w:top w:val="single" w:sz="12" w:space="0" w:color="000000"/>
          <w:tl2br w:val="nil"/>
          <w:tr2bl w:val="nil"/>
        </w:tcBorders>
        <w:shd w:val="solid" w:color="FFFFFF" w:fill="FFFFFF"/>
      </w:tcPr>
    </w:tblStylePr>
    <w:tblStylePr w:type="firstCol">
      <w:rPr>
        <w:b/>
        <w:bCs/>
        <w:color w:val="000000"/>
      </w:rPr>
      <w:tblPr/>
      <w:tcPr>
        <w:tcBorders>
          <w:tl2br w:val="nil"/>
          <w:tr2bl w:val="nil"/>
        </w:tcBorders>
      </w:tcPr>
    </w:tblStylePr>
  </w:style>
  <w:style w:type="table" w:styleId="TableClassic4">
    <w:name w:val="Table Classic 4"/>
    <w:basedOn w:val="TableNormal"/>
    <w:semiHidden/>
    <w:qFormat/>
    <w:pPr>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il"/>
          <w:tr2bl w:val="nil"/>
        </w:tcBorders>
        <w:shd w:val="pct50" w:color="000080" w:fill="FFFFFF"/>
      </w:tcPr>
    </w:tblStylePr>
    <w:tblStylePr w:type="lastRow">
      <w:rPr>
        <w:color w:val="000080"/>
      </w:rPr>
      <w:tblPr/>
      <w:tcPr>
        <w:tcBorders>
          <w:bottom w:val="single" w:sz="6" w:space="0" w:color="000000"/>
          <w:tl2br w:val="nil"/>
          <w:tr2bl w:val="nil"/>
        </w:tcBorders>
        <w:shd w:val="pct50" w:color="000000" w:fill="FFFFFF"/>
      </w:tcPr>
    </w:tblStylePr>
    <w:tblStylePr w:type="firstCol">
      <w:rPr>
        <w:b/>
        <w:bCs/>
      </w:rPr>
      <w:tblPr/>
      <w:tcPr>
        <w:tcBorders>
          <w:tl2br w:val="nil"/>
          <w:tr2bl w:val="nil"/>
        </w:tcBorders>
      </w:tcPr>
    </w:tblStylePr>
    <w:tblStylePr w:type="nwCell">
      <w:rPr>
        <w:b/>
        <w:bCs/>
      </w:rPr>
      <w:tblPr/>
      <w:tcPr>
        <w:tcBorders>
          <w:tl2br w:val="nil"/>
          <w:tr2bl w:val="nil"/>
        </w:tcBorders>
      </w:tcPr>
    </w:tblStylePr>
    <w:tblStylePr w:type="swCell">
      <w:rPr>
        <w:color w:val="000080"/>
      </w:rPr>
      <w:tblPr/>
      <w:tcPr>
        <w:tcBorders>
          <w:tl2br w:val="nil"/>
          <w:tr2bl w:val="nil"/>
        </w:tcBorders>
      </w:tcPr>
    </w:tblStylePr>
  </w:style>
  <w:style w:type="table" w:styleId="TableColorful1">
    <w:name w:val="Table Colorful 1"/>
    <w:basedOn w:val="TableNormal"/>
    <w:semiHidden/>
    <w:qFormat/>
    <w:pPr>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il"/>
          <w:tr2bl w:val="nil"/>
        </w:tcBorders>
        <w:shd w:val="solid" w:color="000000" w:fill="FFFFFF"/>
      </w:tcPr>
    </w:tblStylePr>
    <w:tblStylePr w:type="firstCol">
      <w:rPr>
        <w:b/>
        <w:bCs/>
        <w:i/>
        <w:iCs/>
      </w:rPr>
      <w:tblPr/>
      <w:tcPr>
        <w:tcBorders>
          <w:tl2br w:val="nil"/>
          <w:tr2bl w:val="nil"/>
        </w:tcBorders>
        <w:shd w:val="solid" w:color="000080" w:fill="FFFFFF"/>
      </w:tcPr>
    </w:tblStylePr>
    <w:tblStylePr w:type="nwCell">
      <w:tblPr/>
      <w:tcPr>
        <w:tcBorders>
          <w:tl2br w:val="nil"/>
          <w:tr2bl w:val="nil"/>
        </w:tcBorders>
        <w:shd w:val="solid" w:color="000000" w:fill="FFFFFF"/>
      </w:tcPr>
    </w:tblStylePr>
    <w:tblStylePr w:type="swCell">
      <w:rPr>
        <w:b/>
        <w:bCs/>
        <w:i w:val="0"/>
        <w:iCs w:val="0"/>
      </w:rPr>
      <w:tblPr/>
      <w:tcPr>
        <w:tcBorders>
          <w:tl2br w:val="nil"/>
          <w:tr2bl w:val="nil"/>
        </w:tcBorders>
      </w:tcPr>
    </w:tblStylePr>
  </w:style>
  <w:style w:type="table" w:styleId="TableColorful2">
    <w:name w:val="Table Colorful 2"/>
    <w:basedOn w:val="TableNormal"/>
    <w:semiHidden/>
    <w:qFormat/>
    <w:pPr>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il"/>
          <w:tr2bl w:val="nil"/>
        </w:tcBorders>
        <w:shd w:val="solid" w:color="800000" w:fill="FFFFFF"/>
      </w:tcPr>
    </w:tblStylePr>
    <w:tblStylePr w:type="firstCol">
      <w:rPr>
        <w:b/>
        <w:bCs/>
        <w:i/>
        <w:iCs/>
      </w:rPr>
      <w:tblPr/>
      <w:tcPr>
        <w:tcBorders>
          <w:tl2br w:val="nil"/>
          <w:tr2bl w:val="nil"/>
        </w:tcBorders>
      </w:tcPr>
    </w:tblStylePr>
    <w:tblStylePr w:type="lastCol">
      <w:tblPr/>
      <w:tcPr>
        <w:tcBorders>
          <w:tl2br w:val="nil"/>
          <w:tr2bl w:val="nil"/>
        </w:tcBorders>
        <w:shd w:val="solid" w:color="C0C0C0" w:fill="FFFFFF"/>
      </w:tcPr>
    </w:tblStylePr>
    <w:tblStylePr w:type="swCell">
      <w:rPr>
        <w:b/>
        <w:bCs/>
        <w:i w:val="0"/>
        <w:iCs w:val="0"/>
      </w:rPr>
      <w:tblPr/>
      <w:tcPr>
        <w:tcBorders>
          <w:tl2br w:val="nil"/>
          <w:tr2bl w:val="nil"/>
        </w:tcBorders>
      </w:tcPr>
    </w:tblStylePr>
  </w:style>
  <w:style w:type="table" w:styleId="TableColorful3">
    <w:name w:val="Table Colorful 3"/>
    <w:basedOn w:val="TableNormal"/>
    <w:semiHidden/>
    <w:qFormat/>
    <w:pPr>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il"/>
          <w:tr2bl w:val="nil"/>
        </w:tcBorders>
        <w:shd w:val="solid" w:color="008080" w:fill="FFFFFF"/>
      </w:tcPr>
    </w:tblStylePr>
    <w:tblStylePr w:type="firstCol">
      <w:tblPr/>
      <w:tcPr>
        <w:tcBorders>
          <w:left w:val="single" w:sz="36" w:space="0" w:color="000000"/>
          <w:right w:val="single" w:sz="6" w:space="0" w:color="000000"/>
          <w:tl2br w:val="nil"/>
          <w:tr2bl w:val="nil"/>
        </w:tcBorders>
        <w:shd w:val="solid" w:color="008080" w:fill="FFFFFF"/>
      </w:tcPr>
    </w:tblStylePr>
    <w:tblStylePr w:type="nwCell">
      <w:rPr>
        <w:b/>
        <w:bCs/>
        <w:color w:val="FFFFFF"/>
      </w:rPr>
      <w:tblPr/>
      <w:tcPr>
        <w:tcBorders>
          <w:tl2br w:val="nil"/>
          <w:tr2bl w:val="nil"/>
        </w:tcBorders>
        <w:shd w:val="solid" w:color="000000" w:fill="FFFFFF"/>
      </w:tcPr>
    </w:tblStylePr>
  </w:style>
  <w:style w:type="table" w:styleId="TableColumns1">
    <w:name w:val="Table Columns 1"/>
    <w:basedOn w:val="TableNormal"/>
    <w:semiHidden/>
    <w:qFormat/>
    <w:pPr>
      <w:jc w:val="both"/>
    </w:pPr>
    <w:rPr>
      <w:b/>
      <w:bCs/>
    </w:rPr>
    <w:tblPr>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il"/>
          <w:tr2bl w:val="nil"/>
        </w:tcBorders>
      </w:tcPr>
    </w:tblStylePr>
    <w:tblStylePr w:type="lastRow">
      <w:rPr>
        <w:b w:val="0"/>
        <w:bCs w:val="0"/>
      </w:rPr>
      <w:tblPr/>
      <w:tcPr>
        <w:tcBorders>
          <w:tl2br w:val="nil"/>
          <w:tr2bl w:val="nil"/>
        </w:tcBorders>
      </w:tcPr>
    </w:tblStylePr>
    <w:tblStylePr w:type="firstCol">
      <w:rPr>
        <w:b w:val="0"/>
        <w:bCs w:val="0"/>
      </w:rPr>
      <w:tblPr/>
      <w:tcPr>
        <w:tcBorders>
          <w:tl2br w:val="nil"/>
          <w:tr2bl w:val="nil"/>
        </w:tcBorders>
      </w:tcPr>
    </w:tblStylePr>
    <w:tblStylePr w:type="lastCol">
      <w:rPr>
        <w:b w:val="0"/>
        <w:bCs w:val="0"/>
      </w:rPr>
      <w:tblPr/>
      <w:tcPr>
        <w:tcBorders>
          <w:tl2br w:val="nil"/>
          <w:tr2bl w:val="nil"/>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Columns2">
    <w:name w:val="Table Columns 2"/>
    <w:basedOn w:val="TableNormal"/>
    <w:semiHidden/>
    <w:qFormat/>
    <w:pPr>
      <w:jc w:val="both"/>
    </w:pPr>
    <w:rPr>
      <w:b/>
      <w:bCs/>
    </w:rPr>
    <w:tblPr>
      <w:tblStyleColBandSize w:val="1"/>
    </w:tblPr>
    <w:tblStylePr w:type="firstRow">
      <w:rPr>
        <w:color w:val="FFFFFF"/>
      </w:rPr>
      <w:tblPr/>
      <w:tcPr>
        <w:tcBorders>
          <w:tl2br w:val="nil"/>
          <w:tr2bl w:val="nil"/>
        </w:tcBorders>
        <w:shd w:val="solid" w:color="000080" w:fill="FFFFFF"/>
      </w:tcPr>
    </w:tblStylePr>
    <w:tblStylePr w:type="lastRow">
      <w:rPr>
        <w:b w:val="0"/>
        <w:bCs w:val="0"/>
      </w:rPr>
      <w:tblPr/>
      <w:tcPr>
        <w:tcBorders>
          <w:tl2br w:val="nil"/>
          <w:tr2bl w:val="nil"/>
        </w:tcBorders>
      </w:tcPr>
    </w:tblStylePr>
    <w:tblStylePr w:type="firstCol">
      <w:rPr>
        <w:b w:val="0"/>
        <w:bCs w:val="0"/>
        <w:color w:val="000000"/>
      </w:rPr>
      <w:tblPr/>
      <w:tcPr>
        <w:tcBorders>
          <w:tl2br w:val="nil"/>
          <w:tr2bl w:val="nil"/>
        </w:tcBorders>
      </w:tcPr>
    </w:tblStylePr>
    <w:tblStylePr w:type="lastCol">
      <w:rPr>
        <w:b w:val="0"/>
        <w:bCs w:val="0"/>
      </w:rPr>
      <w:tblPr/>
      <w:tcPr>
        <w:tcBorders>
          <w:tl2br w:val="nil"/>
          <w:tr2bl w:val="nil"/>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Columns3">
    <w:name w:val="Table Columns 3"/>
    <w:basedOn w:val="TableNormal"/>
    <w:semiHidden/>
    <w:qFormat/>
    <w:pPr>
      <w:jc w:val="both"/>
    </w:pPr>
    <w:rPr>
      <w:b/>
      <w:bCs/>
    </w:rPr>
    <w:tblPr>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il"/>
          <w:tr2bl w:val="nil"/>
        </w:tcBorders>
        <w:shd w:val="solid" w:color="000080" w:fill="FFFFFF"/>
      </w:tcPr>
    </w:tblStylePr>
    <w:tblStylePr w:type="lastRow">
      <w:rPr>
        <w:b w:val="0"/>
        <w:bCs w:val="0"/>
      </w:rPr>
      <w:tblPr/>
      <w:tcPr>
        <w:tcBorders>
          <w:top w:val="single" w:sz="6" w:space="0" w:color="000080"/>
          <w:tl2br w:val="nil"/>
          <w:tr2bl w:val="nil"/>
        </w:tcBorders>
      </w:tcPr>
    </w:tblStylePr>
    <w:tblStylePr w:type="firstCol">
      <w:rPr>
        <w:b w:val="0"/>
        <w:bCs w:val="0"/>
      </w:rPr>
      <w:tblPr/>
      <w:tcPr>
        <w:tcBorders>
          <w:tl2br w:val="nil"/>
          <w:tr2bl w:val="nil"/>
        </w:tcBorders>
      </w:tcPr>
    </w:tblStylePr>
    <w:tblStylePr w:type="lastCol">
      <w:rPr>
        <w:b w:val="0"/>
        <w:bCs w:val="0"/>
      </w:rPr>
      <w:tblPr/>
      <w:tcPr>
        <w:tcBorders>
          <w:tl2br w:val="nil"/>
          <w:tr2bl w:val="nil"/>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il"/>
          <w:tr2bl w:val="nil"/>
        </w:tcBorders>
      </w:tcPr>
    </w:tblStylePr>
  </w:style>
  <w:style w:type="table" w:styleId="TableColumns4">
    <w:name w:val="Table Columns 4"/>
    <w:basedOn w:val="TableNormal"/>
    <w:semiHidden/>
    <w:qFormat/>
    <w:pPr>
      <w:jc w:val="both"/>
    </w:pPr>
    <w:tblPr>
      <w:tblStyleColBandSize w:val="1"/>
    </w:tblPr>
    <w:tblStylePr w:type="firstRow">
      <w:rPr>
        <w:color w:val="FFFFFF"/>
      </w:rPr>
      <w:tblPr/>
      <w:tcPr>
        <w:tcBorders>
          <w:tl2br w:val="nil"/>
          <w:tr2bl w:val="nil"/>
        </w:tcBorders>
        <w:shd w:val="solid" w:color="000000" w:fill="FFFFFF"/>
      </w:tcPr>
    </w:tblStylePr>
    <w:tblStylePr w:type="lastRow">
      <w:rPr>
        <w:b/>
        <w:bCs/>
      </w:rPr>
      <w:tblPr/>
      <w:tcPr>
        <w:tcBorders>
          <w:tl2br w:val="nil"/>
          <w:tr2bl w:val="nil"/>
        </w:tcBorders>
      </w:tcPr>
    </w:tblStylePr>
    <w:tblStylePr w:type="lastCol">
      <w:rPr>
        <w:b/>
        <w:bCs/>
      </w:rPr>
      <w:tblPr/>
      <w:tcPr>
        <w:tcBorders>
          <w:tl2br w:val="nil"/>
          <w:tr2bl w:val="nil"/>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qFormat/>
    <w:pPr>
      <w:jc w:val="both"/>
    </w:pPr>
    <w:tblPr>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il"/>
          <w:tr2bl w:val="nil"/>
        </w:tcBorders>
      </w:tcPr>
    </w:tblStylePr>
    <w:tblStylePr w:type="lastRow">
      <w:rPr>
        <w:b/>
        <w:bCs/>
      </w:rPr>
      <w:tblPr/>
      <w:tcPr>
        <w:tcBorders>
          <w:top w:val="single" w:sz="6" w:space="0" w:color="80808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qFormat/>
    <w:pPr>
      <w:jc w:val="both"/>
    </w:pPr>
    <w:tblPr>
      <w:tblBorders>
        <w:insideH w:val="single" w:sz="18" w:space="0" w:color="FFFFFF"/>
        <w:insideV w:val="single" w:sz="18" w:space="0" w:color="FFFFFF"/>
      </w:tblBorders>
    </w:tblPr>
    <w:tblStylePr w:type="firstRow">
      <w:rPr>
        <w:b/>
        <w:bCs/>
        <w:color w:val="auto"/>
      </w:rPr>
      <w:tblPr/>
      <w:tcPr>
        <w:tcBorders>
          <w:tl2br w:val="nil"/>
          <w:tr2bl w:val="nil"/>
        </w:tcBorders>
        <w:shd w:val="pct20" w:color="000000" w:fill="FFFFFF"/>
      </w:tcPr>
    </w:tblStylePr>
    <w:tblStylePr w:type="band1Horz">
      <w:rPr>
        <w:color w:val="auto"/>
      </w:rPr>
      <w:tblPr/>
      <w:tcPr>
        <w:tcBorders>
          <w:tl2br w:val="nil"/>
          <w:tr2bl w:val="nil"/>
        </w:tcBorders>
        <w:shd w:val="pct5" w:color="000000" w:fill="FFFFFF"/>
      </w:tcPr>
    </w:tblStylePr>
    <w:tblStylePr w:type="band2Horz">
      <w:rPr>
        <w:color w:val="auto"/>
      </w:rPr>
      <w:tblPr/>
      <w:tcPr>
        <w:tcBorders>
          <w:tl2br w:val="nil"/>
          <w:tr2bl w:val="nil"/>
        </w:tcBorders>
        <w:shd w:val="pct20" w:color="000000" w:fill="FFFFFF"/>
      </w:tcPr>
    </w:tblStylePr>
  </w:style>
  <w:style w:type="table" w:styleId="TableElegant">
    <w:name w:val="Table Elegant"/>
    <w:basedOn w:val="TableNormal"/>
    <w:semiHidden/>
    <w:qFormat/>
    <w:pPr>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il"/>
          <w:tr2bl w:val="nil"/>
        </w:tcBorders>
      </w:tcPr>
    </w:tblStylePr>
  </w:style>
  <w:style w:type="table" w:styleId="TableGrid">
    <w:name w:val="Table Grid"/>
    <w:qFormat/>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top w:w="0" w:type="dxa"/>
        <w:left w:w="0" w:type="dxa"/>
        <w:bottom w:w="0" w:type="dxa"/>
        <w:right w:w="0" w:type="dxa"/>
      </w:tblCellMar>
    </w:tblPr>
  </w:style>
  <w:style w:type="table" w:styleId="TableGrid1">
    <w:name w:val="Table Grid 1"/>
    <w:basedOn w:val="TableNormal"/>
    <w:semiHidden/>
    <w:qFormat/>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il"/>
          <w:tr2bl w:val="nil"/>
        </w:tcBorders>
      </w:tcPr>
    </w:tblStylePr>
    <w:tblStylePr w:type="lastCol">
      <w:rPr>
        <w:i/>
        <w:iCs/>
      </w:rPr>
      <w:tblPr/>
      <w:tcPr>
        <w:tcBorders>
          <w:tl2br w:val="nil"/>
          <w:tr2bl w:val="nil"/>
        </w:tcBorders>
      </w:tcPr>
    </w:tblStylePr>
    <w:tblStylePr w:type="nwCell">
      <w:tblPr/>
      <w:tcPr>
        <w:tcBorders>
          <w:tl2br w:val="single" w:sz="6" w:space="0" w:color="000000"/>
          <w:tr2bl w:val="nil"/>
        </w:tcBorders>
      </w:tcPr>
    </w:tblStylePr>
  </w:style>
  <w:style w:type="table" w:styleId="TableGrid2">
    <w:name w:val="Table Grid 2"/>
    <w:basedOn w:val="TableNormal"/>
    <w:semiHidden/>
    <w:qFormat/>
    <w:pPr>
      <w:jc w:val="both"/>
    </w:pPr>
    <w:tblPr>
      <w:tblBorders>
        <w:insideH w:val="single" w:sz="6" w:space="0" w:color="000000"/>
        <w:insideV w:val="single" w:sz="6" w:space="0" w:color="000000"/>
      </w:tblBorders>
    </w:tblPr>
    <w:tcPr>
      <w:shd w:val="clear" w:color="auto" w:fill="auto"/>
    </w:tcPr>
    <w:tblStylePr w:type="firstRow">
      <w:rPr>
        <w:b/>
        <w:bCs/>
      </w:rPr>
      <w:tblPr/>
      <w:tcPr>
        <w:tcBorders>
          <w:tl2br w:val="nil"/>
          <w:tr2bl w:val="nil"/>
        </w:tcBorders>
      </w:tcPr>
    </w:tblStylePr>
    <w:tblStylePr w:type="lastRow">
      <w:rPr>
        <w:b/>
        <w:bCs/>
      </w:rPr>
      <w:tblPr/>
      <w:tcPr>
        <w:tcBorders>
          <w:top w:val="single" w:sz="6" w:space="0" w:color="00000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style>
  <w:style w:type="table" w:styleId="TableGrid3">
    <w:name w:val="Table Grid 3"/>
    <w:basedOn w:val="TableNormal"/>
    <w:semiHidden/>
    <w:qFormat/>
    <w:pPr>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il"/>
          <w:tr2bl w:val="nil"/>
        </w:tcBorders>
        <w:shd w:val="pct30" w:color="FFFF00" w:fill="FFFFFF"/>
      </w:tcPr>
    </w:tblStylePr>
    <w:tblStylePr w:type="lastRow">
      <w:rPr>
        <w:b/>
        <w:bCs/>
      </w:rPr>
      <w:tblPr/>
      <w:tcPr>
        <w:tcBorders>
          <w:tl2br w:val="nil"/>
          <w:tr2bl w:val="nil"/>
        </w:tcBorders>
      </w:tcPr>
    </w:tblStylePr>
    <w:tblStylePr w:type="lastCol">
      <w:rPr>
        <w:b/>
        <w:bCs/>
      </w:rPr>
      <w:tblPr/>
      <w:tcPr>
        <w:tcBorders>
          <w:tl2br w:val="nil"/>
          <w:tr2bl w:val="nil"/>
        </w:tcBorders>
      </w:tcPr>
    </w:tblStylePr>
    <w:tblStylePr w:type="nwCell">
      <w:tblPr/>
      <w:tcPr>
        <w:tcBorders>
          <w:tl2br w:val="single" w:sz="6" w:space="0" w:color="000000"/>
          <w:tr2bl w:val="nil"/>
        </w:tcBorders>
      </w:tcPr>
    </w:tblStylePr>
  </w:style>
  <w:style w:type="table" w:styleId="TableGrid4">
    <w:name w:val="Table Grid 4"/>
    <w:basedOn w:val="TableNormal"/>
    <w:semiHidden/>
    <w:qFormat/>
    <w:pPr>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il"/>
          <w:tr2bl w:val="nil"/>
        </w:tcBorders>
        <w:shd w:val="pct30" w:color="FFFF00" w:fill="FFFFFF"/>
      </w:tcPr>
    </w:tblStylePr>
    <w:tblStylePr w:type="lastRow">
      <w:rPr>
        <w:b/>
        <w:bCs/>
        <w:color w:val="auto"/>
      </w:rPr>
      <w:tblPr/>
      <w:tcPr>
        <w:tcBorders>
          <w:top w:val="single" w:sz="6" w:space="0" w:color="000000"/>
          <w:tl2br w:val="nil"/>
          <w:tr2bl w:val="nil"/>
        </w:tcBorders>
        <w:shd w:val="pct30" w:color="FFFF00" w:fill="FFFFFF"/>
      </w:tcPr>
    </w:tblStylePr>
    <w:tblStylePr w:type="lastCol">
      <w:rPr>
        <w:b/>
        <w:bCs/>
        <w:color w:val="auto"/>
      </w:rPr>
      <w:tblPr/>
      <w:tcPr>
        <w:tcBorders>
          <w:tl2br w:val="nil"/>
          <w:tr2bl w:val="nil"/>
        </w:tcBorders>
      </w:tcPr>
    </w:tblStylePr>
  </w:style>
  <w:style w:type="table" w:styleId="TableGrid5">
    <w:name w:val="Table Grid 5"/>
    <w:basedOn w:val="TableNormal"/>
    <w:semiHidden/>
    <w:qFormat/>
    <w:pPr>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il"/>
          <w:tr2bl w:val="nil"/>
        </w:tcBorders>
      </w:tcPr>
    </w:tblStylePr>
    <w:tblStylePr w:type="lastRow">
      <w:rPr>
        <w:b/>
        <w:bCs/>
      </w:rPr>
      <w:tblPr/>
      <w:tcPr>
        <w:tcBorders>
          <w:tl2br w:val="nil"/>
          <w:tr2bl w:val="nil"/>
        </w:tcBorders>
      </w:tcPr>
    </w:tblStylePr>
    <w:tblStylePr w:type="lastCol">
      <w:rPr>
        <w:b/>
        <w:bCs/>
      </w:rPr>
      <w:tblPr/>
      <w:tcPr>
        <w:tcBorders>
          <w:tl2br w:val="nil"/>
          <w:tr2bl w:val="nil"/>
        </w:tcBorders>
      </w:tcPr>
    </w:tblStylePr>
    <w:tblStylePr w:type="nwCell">
      <w:tblPr/>
      <w:tcPr>
        <w:tcBorders>
          <w:tl2br w:val="single" w:sz="6" w:space="0" w:color="000000"/>
          <w:tr2bl w:val="nil"/>
        </w:tcBorders>
      </w:tcPr>
    </w:tblStylePr>
  </w:style>
  <w:style w:type="table" w:styleId="TableGrid6">
    <w:name w:val="Table Grid 6"/>
    <w:basedOn w:val="TableNormal"/>
    <w:semiHidden/>
    <w:qFormat/>
    <w:pPr>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rPr>
        <w:b/>
        <w:bCs/>
      </w:rPr>
      <w:tblPr/>
      <w:tcPr>
        <w:tcBorders>
          <w:tl2br w:val="nil"/>
          <w:tr2bl w:val="nil"/>
        </w:tcBorders>
      </w:tcPr>
    </w:tblStylePr>
    <w:tblStylePr w:type="nwCell">
      <w:tblPr/>
      <w:tcPr>
        <w:tcBorders>
          <w:tl2br w:val="single" w:sz="6" w:space="0" w:color="000000"/>
          <w:tr2bl w:val="nil"/>
        </w:tcBorders>
      </w:tcPr>
    </w:tblStylePr>
  </w:style>
  <w:style w:type="table" w:styleId="TableGrid7">
    <w:name w:val="Table Grid 7"/>
    <w:basedOn w:val="TableNormal"/>
    <w:semiHidden/>
    <w:qFormat/>
    <w:pPr>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il"/>
          <w:tr2bl w:val="nil"/>
        </w:tcBorders>
      </w:tcPr>
    </w:tblStylePr>
    <w:tblStylePr w:type="lastRow">
      <w:rPr>
        <w:b w:val="0"/>
        <w:bCs w:val="0"/>
      </w:rPr>
      <w:tblPr/>
      <w:tcPr>
        <w:tcBorders>
          <w:top w:val="single" w:sz="6" w:space="0" w:color="000000"/>
          <w:tl2br w:val="nil"/>
          <w:tr2bl w:val="nil"/>
        </w:tcBorders>
      </w:tcPr>
    </w:tblStylePr>
    <w:tblStylePr w:type="firstCol">
      <w:rPr>
        <w:b w:val="0"/>
        <w:bCs w:val="0"/>
      </w:rPr>
      <w:tblPr/>
      <w:tcPr>
        <w:tcBorders>
          <w:tl2br w:val="nil"/>
          <w:tr2bl w:val="nil"/>
        </w:tcBorders>
      </w:tcPr>
    </w:tblStylePr>
    <w:tblStylePr w:type="lastCol">
      <w:rPr>
        <w:b w:val="0"/>
        <w:bCs w:val="0"/>
      </w:rPr>
      <w:tblPr/>
      <w:tcPr>
        <w:tcBorders>
          <w:tl2br w:val="nil"/>
          <w:tr2bl w:val="nil"/>
        </w:tcBorders>
      </w:tcPr>
    </w:tblStylePr>
    <w:tblStylePr w:type="nwCell">
      <w:tblPr/>
      <w:tcPr>
        <w:tcBorders>
          <w:tl2br w:val="single" w:sz="6" w:space="0" w:color="000000"/>
          <w:tr2bl w:val="nil"/>
        </w:tcBorders>
      </w:tcPr>
    </w:tblStylePr>
  </w:style>
  <w:style w:type="table" w:styleId="TableGrid8">
    <w:name w:val="Table Grid 8"/>
    <w:basedOn w:val="TableNormal"/>
    <w:semiHidden/>
    <w:qFormat/>
    <w:pPr>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styleId="TableList1">
    <w:name w:val="Table List 1"/>
    <w:basedOn w:val="TableNormal"/>
    <w:semiHidden/>
    <w:qFormat/>
    <w:pPr>
      <w:jc w:val="both"/>
    </w:pPr>
    <w:tblPr>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il"/>
          <w:tr2bl w:val="nil"/>
        </w:tcBorders>
        <w:shd w:val="solid" w:color="C0C0C0" w:fill="FFFFFF"/>
      </w:tcPr>
    </w:tblStylePr>
    <w:tblStylePr w:type="lastRow">
      <w:tblPr/>
      <w:tcPr>
        <w:tcBorders>
          <w:top w:val="single" w:sz="6" w:space="0" w:color="000000"/>
          <w:tl2br w:val="nil"/>
          <w:tr2bl w:val="nil"/>
        </w:tcBorders>
      </w:tcPr>
    </w:tblStylePr>
    <w:tblStylePr w:type="band1Horz">
      <w:rPr>
        <w:color w:val="auto"/>
      </w:rPr>
      <w:tblPr/>
      <w:tcPr>
        <w:tcBorders>
          <w:tl2br w:val="nil"/>
          <w:tr2bl w:val="nil"/>
        </w:tcBorders>
        <w:shd w:val="solid" w:color="C0C0C0" w:fill="FFFFFF"/>
      </w:tcPr>
    </w:tblStylePr>
    <w:tblStylePr w:type="band2Horz">
      <w:rPr>
        <w:color w:val="auto"/>
      </w:rPr>
      <w:tblPr/>
      <w:tcPr>
        <w:tcBorders>
          <w:tl2br w:val="nil"/>
          <w:tr2bl w:val="nil"/>
        </w:tcBorders>
      </w:tcPr>
    </w:tblStylePr>
    <w:tblStylePr w:type="swCell">
      <w:rPr>
        <w:b/>
        <w:bCs/>
      </w:rPr>
      <w:tblPr/>
      <w:tcPr>
        <w:tcBorders>
          <w:tl2br w:val="nil"/>
          <w:tr2bl w:val="nil"/>
        </w:tcBorders>
      </w:tcPr>
    </w:tblStylePr>
  </w:style>
  <w:style w:type="table" w:styleId="TableList2">
    <w:name w:val="Table List 2"/>
    <w:basedOn w:val="TableNormal"/>
    <w:semiHidden/>
    <w:qFormat/>
    <w:pPr>
      <w:jc w:val="both"/>
    </w:pPr>
    <w:tblPr>
      <w:tblBorders>
        <w:bottom w:val="single" w:sz="12" w:space="0" w:color="808080"/>
      </w:tblBorders>
    </w:tblPr>
    <w:tblStylePr w:type="firstRow">
      <w:rPr>
        <w:b/>
        <w:bCs/>
        <w:color w:val="FFFFFF"/>
      </w:rPr>
      <w:tblPr/>
      <w:tcPr>
        <w:tcBorders>
          <w:bottom w:val="single" w:sz="6" w:space="0" w:color="000000"/>
          <w:tl2br w:val="nil"/>
          <w:tr2bl w:val="nil"/>
        </w:tcBorders>
        <w:shd w:val="pct75" w:color="008080" w:fill="008000"/>
      </w:tcPr>
    </w:tblStylePr>
    <w:tblStylePr w:type="lastRow">
      <w:tblPr/>
      <w:tcPr>
        <w:tcBorders>
          <w:top w:val="single" w:sz="6" w:space="0" w:color="000000"/>
          <w:tl2br w:val="nil"/>
          <w:tr2bl w:val="nil"/>
        </w:tcBorders>
      </w:tcPr>
    </w:tblStylePr>
    <w:tblStylePr w:type="band1Horz">
      <w:rPr>
        <w:color w:val="auto"/>
      </w:rPr>
      <w:tblPr/>
      <w:tcPr>
        <w:tcBorders>
          <w:tl2br w:val="nil"/>
          <w:tr2bl w:val="nil"/>
        </w:tcBorders>
        <w:shd w:val="pct20" w:color="00FF00" w:fill="FFFFFF"/>
      </w:tcPr>
    </w:tblStylePr>
    <w:tblStylePr w:type="band2Horz">
      <w:rPr>
        <w:color w:val="auto"/>
      </w:rPr>
      <w:tblPr/>
      <w:tcPr>
        <w:tcBorders>
          <w:tl2br w:val="nil"/>
          <w:tr2bl w:val="nil"/>
        </w:tcBorders>
      </w:tcPr>
    </w:tblStylePr>
    <w:tblStylePr w:type="swCell">
      <w:rPr>
        <w:b/>
        <w:bCs/>
      </w:rPr>
      <w:tblPr/>
      <w:tcPr>
        <w:tcBorders>
          <w:tl2br w:val="nil"/>
          <w:tr2bl w:val="nil"/>
        </w:tcBorders>
      </w:tcPr>
    </w:tblStylePr>
  </w:style>
  <w:style w:type="table" w:styleId="TableList3">
    <w:name w:val="Table List 3"/>
    <w:basedOn w:val="TableNormal"/>
    <w:semiHidden/>
    <w:qFormat/>
    <w:pPr>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styleId="TableList4">
    <w:name w:val="Table List 4"/>
    <w:basedOn w:val="TableNormal"/>
    <w:semiHidden/>
    <w:qFormat/>
    <w:pPr>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il"/>
          <w:tr2bl w:val="nil"/>
        </w:tcBorders>
        <w:shd w:val="solid" w:color="808080" w:fill="FFFFFF"/>
      </w:tcPr>
    </w:tblStylePr>
  </w:style>
  <w:style w:type="table" w:styleId="TableList5">
    <w:name w:val="Table List 5"/>
    <w:basedOn w:val="TableNormal"/>
    <w:semiHidden/>
    <w:qFormat/>
    <w:pPr>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il"/>
          <w:tr2bl w:val="nil"/>
        </w:tcBorders>
      </w:tcPr>
    </w:tblStylePr>
    <w:tblStylePr w:type="firstCol">
      <w:rPr>
        <w:b/>
        <w:bCs/>
      </w:rPr>
      <w:tblPr/>
      <w:tcPr>
        <w:tcBorders>
          <w:tl2br w:val="nil"/>
          <w:tr2bl w:val="nil"/>
        </w:tcBorders>
      </w:tcPr>
    </w:tblStylePr>
  </w:style>
  <w:style w:type="table" w:styleId="TableList6">
    <w:name w:val="Table List 6"/>
    <w:basedOn w:val="TableNormal"/>
    <w:semiHidden/>
    <w:qFormat/>
    <w:pPr>
      <w:jc w:val="both"/>
    </w:pPr>
    <w:tblPr>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il"/>
          <w:tr2bl w:val="nil"/>
        </w:tcBorders>
      </w:tcPr>
    </w:tblStylePr>
    <w:tblStylePr w:type="firstCol">
      <w:rPr>
        <w:b/>
        <w:bCs/>
      </w:rPr>
      <w:tblPr/>
      <w:tcPr>
        <w:tcBorders>
          <w:right w:val="single" w:sz="12" w:space="0" w:color="000000"/>
          <w:tl2br w:val="nil"/>
          <w:tr2bl w:val="nil"/>
        </w:tcBorders>
      </w:tcPr>
    </w:tblStylePr>
    <w:tblStylePr w:type="band1Horz">
      <w:tblPr/>
      <w:tcPr>
        <w:tcBorders>
          <w:tl2br w:val="nil"/>
          <w:tr2bl w:val="nil"/>
        </w:tcBorders>
        <w:shd w:val="pct25" w:color="000000" w:fill="FFFFFF"/>
      </w:tcPr>
    </w:tblStylePr>
    <w:tblStylePr w:type="nwCell">
      <w:tblPr/>
      <w:tcPr>
        <w:tcBorders>
          <w:tl2br w:val="single" w:sz="6" w:space="0" w:color="000000"/>
          <w:tr2bl w:val="nil"/>
        </w:tcBorders>
      </w:tcPr>
    </w:tblStylePr>
  </w:style>
  <w:style w:type="table" w:styleId="TableList7">
    <w:name w:val="Table List 7"/>
    <w:basedOn w:val="TableNormal"/>
    <w:semiHidden/>
    <w:qFormat/>
    <w:pPr>
      <w:jc w:val="both"/>
    </w:pPr>
    <w:tblPr>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il"/>
          <w:tr2bl w:val="nil"/>
        </w:tcBorders>
        <w:shd w:val="solid" w:color="C0C0C0" w:fill="FFFFFF"/>
      </w:tcPr>
    </w:tblStylePr>
    <w:tblStylePr w:type="lastRow">
      <w:rPr>
        <w:b/>
        <w:bCs/>
      </w:rPr>
      <w:tblPr/>
      <w:tcPr>
        <w:tcBorders>
          <w:top w:val="single" w:sz="12" w:space="0" w:color="00800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tblStylePr w:type="band1Horz">
      <w:rPr>
        <w:color w:val="auto"/>
      </w:rPr>
      <w:tblPr/>
      <w:tcPr>
        <w:tcBorders>
          <w:tl2br w:val="nil"/>
          <w:tr2bl w:val="nil"/>
        </w:tcBorders>
        <w:shd w:val="pct20" w:color="000000" w:fill="FFFFFF"/>
      </w:tcPr>
    </w:tblStylePr>
    <w:tblStylePr w:type="band2Horz">
      <w:tblPr/>
      <w:tcPr>
        <w:tcBorders>
          <w:tl2br w:val="nil"/>
          <w:tr2bl w:val="nil"/>
        </w:tcBorders>
        <w:shd w:val="pct25" w:color="FFFF00" w:fill="FFFFFF"/>
      </w:tcPr>
    </w:tblStylePr>
  </w:style>
  <w:style w:type="table" w:styleId="TableList8">
    <w:name w:val="Table List 8"/>
    <w:basedOn w:val="TableNormal"/>
    <w:semiHidden/>
    <w:qFormat/>
    <w:pPr>
      <w:jc w:val="both"/>
    </w:pPr>
    <w:tblPr>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il"/>
          <w:tr2bl w:val="nil"/>
        </w:tcBorders>
        <w:shd w:val="solid" w:color="FFFF00" w:fill="FFFFFF"/>
      </w:tcPr>
    </w:tblStylePr>
    <w:tblStylePr w:type="lastRow">
      <w:rPr>
        <w:b/>
        <w:bCs/>
      </w:rPr>
      <w:tblPr/>
      <w:tcPr>
        <w:tcBorders>
          <w:top w:val="single" w:sz="6" w:space="0" w:color="00000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tblStylePr w:type="band1Horz">
      <w:rPr>
        <w:color w:val="auto"/>
      </w:rPr>
      <w:tblPr/>
      <w:tcPr>
        <w:tcBorders>
          <w:tl2br w:val="nil"/>
          <w:tr2bl w:val="nil"/>
        </w:tcBorders>
        <w:shd w:val="pct25" w:color="FFFF00" w:fill="FFFFFF"/>
      </w:tcPr>
    </w:tblStylePr>
    <w:tblStylePr w:type="band2Horz">
      <w:tblPr/>
      <w:tcPr>
        <w:tcBorders>
          <w:tl2br w:val="nil"/>
          <w:tr2bl w:val="nil"/>
        </w:tcBorders>
        <w:shd w:val="pct50" w:color="FF0000" w:fill="FFFFFF"/>
      </w:tcPr>
    </w:tblStylePr>
    <w:tblStylePr w:type="nwCell">
      <w:tblPr/>
      <w:tcPr>
        <w:tcBorders>
          <w:tl2br w:val="single" w:sz="6" w:space="0" w:color="auto"/>
          <w:tr2bl w:val="nil"/>
        </w:tcBorders>
      </w:tcPr>
    </w:tblStylePr>
  </w:style>
  <w:style w:type="table" w:styleId="TableProfessional">
    <w:name w:val="Table Professional"/>
    <w:basedOn w:val="TableNormal"/>
    <w:semiHidden/>
    <w:qFormat/>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il"/>
          <w:tr2bl w:val="nil"/>
        </w:tcBorders>
        <w:shd w:val="solid" w:color="000000" w:fill="FFFFFF"/>
      </w:tcPr>
    </w:tblStylePr>
  </w:style>
  <w:style w:type="table" w:styleId="TableSimple1">
    <w:name w:val="Table Simple 1"/>
    <w:basedOn w:val="TableNormal"/>
    <w:semiHidden/>
    <w:qFormat/>
    <w:pPr>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styleId="TableSimple2">
    <w:name w:val="Table Simple 2"/>
    <w:basedOn w:val="TableNormal"/>
    <w:semiHidden/>
    <w:qFormat/>
    <w:pPr>
      <w:jc w:val="both"/>
    </w:pPr>
    <w:tblPr/>
    <w:tblStylePr w:type="firstRow">
      <w:rPr>
        <w:b/>
        <w:bCs/>
      </w:rPr>
      <w:tblPr/>
      <w:tcPr>
        <w:tcBorders>
          <w:bottom w:val="single" w:sz="12" w:space="0" w:color="000000"/>
          <w:tl2br w:val="nil"/>
          <w:tr2bl w:val="nil"/>
        </w:tcBorders>
      </w:tcPr>
    </w:tblStylePr>
    <w:tblStylePr w:type="lastRow">
      <w:rPr>
        <w:b/>
        <w:bCs/>
        <w:color w:val="auto"/>
      </w:rPr>
      <w:tblPr/>
      <w:tcPr>
        <w:tcBorders>
          <w:top w:val="single" w:sz="6" w:space="0" w:color="000000"/>
          <w:tl2br w:val="nil"/>
          <w:tr2bl w:val="nil"/>
        </w:tcBorders>
      </w:tcPr>
    </w:tblStylePr>
    <w:tblStylePr w:type="firstCol">
      <w:rPr>
        <w:b/>
        <w:bCs/>
      </w:rPr>
      <w:tblPr/>
      <w:tcPr>
        <w:tcBorders>
          <w:right w:val="single" w:sz="12" w:space="0" w:color="000000"/>
          <w:tl2br w:val="nil"/>
          <w:tr2bl w:val="nil"/>
        </w:tcBorders>
      </w:tcPr>
    </w:tblStylePr>
    <w:tblStylePr w:type="lastCol">
      <w:rPr>
        <w:b/>
        <w:bCs/>
      </w:rPr>
      <w:tblPr/>
      <w:tcPr>
        <w:tcBorders>
          <w:left w:val="single" w:sz="6" w:space="0" w:color="000000"/>
          <w:tl2br w:val="nil"/>
          <w:tr2bl w:val="nil"/>
        </w:tcBorders>
      </w:tcPr>
    </w:tblStylePr>
    <w:tblStylePr w:type="neCell">
      <w:rPr>
        <w:b/>
        <w:bCs/>
      </w:rPr>
      <w:tblPr/>
      <w:tcPr>
        <w:tcBorders>
          <w:left w:val="nil"/>
          <w:tl2br w:val="nil"/>
          <w:tr2bl w:val="nil"/>
        </w:tcBorders>
      </w:tcPr>
    </w:tblStylePr>
    <w:tblStylePr w:type="swCell">
      <w:rPr>
        <w:b/>
        <w:bCs/>
      </w:rPr>
      <w:tblPr/>
      <w:tcPr>
        <w:tcBorders>
          <w:top w:val="nil"/>
          <w:tl2br w:val="nil"/>
          <w:tr2bl w:val="nil"/>
        </w:tcBorders>
      </w:tcPr>
    </w:tblStylePr>
  </w:style>
  <w:style w:type="table" w:styleId="TableSimple3">
    <w:name w:val="Table Simple 3"/>
    <w:basedOn w:val="TableNormal"/>
    <w:semiHidden/>
    <w:qFormat/>
    <w:pPr>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il"/>
          <w:tr2bl w:val="nil"/>
        </w:tcBorders>
        <w:shd w:val="solid" w:color="000000" w:fill="FFFFFF"/>
      </w:tcPr>
    </w:tblStylePr>
  </w:style>
  <w:style w:type="table" w:styleId="TableSubtle1">
    <w:name w:val="Table Subtle 1"/>
    <w:basedOn w:val="TableNormal"/>
    <w:semiHidden/>
    <w:qFormat/>
    <w:pPr>
      <w:jc w:val="both"/>
    </w:pPr>
    <w:tblPr>
      <w:tblStyleRowBandSize w:val="1"/>
    </w:tblPr>
    <w:tblStylePr w:type="firstRow">
      <w:tblPr/>
      <w:tcPr>
        <w:tcBorders>
          <w:top w:val="single" w:sz="6" w:space="0" w:color="000000"/>
          <w:bottom w:val="single" w:sz="12" w:space="0" w:color="000000"/>
          <w:tl2br w:val="nil"/>
          <w:tr2bl w:val="nil"/>
        </w:tcBorders>
      </w:tcPr>
    </w:tblStylePr>
    <w:tblStylePr w:type="lastRow">
      <w:tblPr/>
      <w:tcPr>
        <w:tcBorders>
          <w:top w:val="single" w:sz="12" w:space="0" w:color="000000"/>
          <w:tl2br w:val="nil"/>
          <w:tr2bl w:val="nil"/>
        </w:tcBorders>
        <w:shd w:val="pct25" w:color="800080" w:fill="FFFFFF"/>
      </w:tcPr>
    </w:tblStylePr>
    <w:tblStylePr w:type="firstCol">
      <w:tblPr/>
      <w:tcPr>
        <w:tcBorders>
          <w:right w:val="single" w:sz="12" w:space="0" w:color="000000"/>
          <w:tl2br w:val="nil"/>
          <w:tr2bl w:val="nil"/>
        </w:tcBorders>
      </w:tcPr>
    </w:tblStylePr>
    <w:tblStylePr w:type="lastCol">
      <w:tblPr/>
      <w:tcPr>
        <w:tcBorders>
          <w:left w:val="single" w:sz="12" w:space="0" w:color="000000"/>
          <w:tl2br w:val="nil"/>
          <w:tr2bl w:val="nil"/>
        </w:tcBorders>
      </w:tcPr>
    </w:tblStylePr>
    <w:tblStylePr w:type="band1Horz">
      <w:tblPr/>
      <w:tcPr>
        <w:tcBorders>
          <w:bottom w:val="single" w:sz="6" w:space="0" w:color="000000"/>
          <w:tl2br w:val="nil"/>
          <w:tr2bl w:val="nil"/>
        </w:tcBorders>
        <w:shd w:val="pct25" w:color="8080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Subtle2">
    <w:name w:val="Table Subtle 2"/>
    <w:basedOn w:val="TableNormal"/>
    <w:semiHidden/>
    <w:qFormat/>
    <w:pPr>
      <w:jc w:val="both"/>
    </w:pPr>
    <w:tblPr>
      <w:tblBorders>
        <w:left w:val="single" w:sz="6" w:space="0" w:color="000000"/>
        <w:right w:val="single" w:sz="6" w:space="0" w:color="000000"/>
      </w:tblBorders>
    </w:tblPr>
    <w:tblStylePr w:type="firstRow">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firstCol">
      <w:tblPr/>
      <w:tcPr>
        <w:tcBorders>
          <w:right w:val="single" w:sz="12" w:space="0" w:color="000000"/>
          <w:tl2br w:val="nil"/>
          <w:tr2bl w:val="nil"/>
        </w:tcBorders>
        <w:shd w:val="pct25" w:color="008000" w:fill="FFFFFF"/>
      </w:tcPr>
    </w:tblStylePr>
    <w:tblStylePr w:type="lastCol">
      <w:tblPr/>
      <w:tcPr>
        <w:tcBorders>
          <w:left w:val="single" w:sz="12" w:space="0" w:color="000000"/>
          <w:tl2br w:val="nil"/>
          <w:tr2bl w:val="nil"/>
        </w:tcBorders>
        <w:shd w:val="pct25" w:color="8080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Theme">
    <w:name w:val="Table Theme"/>
    <w:basedOn w:val="TableNormal"/>
    <w:semiHidden/>
    <w:qFormat/>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qFormat/>
    <w:pPr>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il"/>
          <w:tr2bl w:val="nil"/>
        </w:tcBorders>
      </w:tcPr>
    </w:tblStylePr>
  </w:style>
  <w:style w:type="table" w:styleId="TableWeb2">
    <w:name w:val="Table Web 2"/>
    <w:basedOn w:val="TableNormal"/>
    <w:semiHidden/>
    <w:qFormat/>
    <w:pPr>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il"/>
          <w:tr2bl w:val="nil"/>
        </w:tcBorders>
      </w:tcPr>
    </w:tblStylePr>
  </w:style>
  <w:style w:type="table" w:styleId="TableWeb3">
    <w:name w:val="Table Web 3"/>
    <w:basedOn w:val="TableNormal"/>
    <w:semiHidden/>
    <w:qFormat/>
    <w:pPr>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il"/>
          <w:tr2bl w:val="nil"/>
        </w:tcBorders>
      </w:tcPr>
    </w:tblStylePr>
  </w:style>
  <w:style w:type="paragraph" w:styleId="TOC1">
    <w:name w:val="toc 1"/>
    <w:basedOn w:val="Normal"/>
    <w:next w:val="Normal"/>
    <w:semiHidden/>
    <w:qFormat/>
    <w:pPr>
      <w:tabs>
        <w:tab w:val="right" w:leader="dot" w:pos="9639"/>
      </w:tabs>
      <w:spacing w:before="60" w:after="120"/>
      <w:ind w:left="426" w:right="851" w:hanging="426"/>
      <w:jc w:val="left"/>
    </w:pPr>
    <w:rPr>
      <w:bCs/>
      <w:caps/>
      <w:sz w:val="18"/>
    </w:rPr>
  </w:style>
  <w:style w:type="paragraph" w:styleId="TOC2">
    <w:name w:val="toc 2"/>
    <w:basedOn w:val="Normal"/>
    <w:next w:val="Normal"/>
    <w:semiHidden/>
    <w:qFormat/>
    <w:pPr>
      <w:tabs>
        <w:tab w:val="right" w:leader="dot" w:pos="9639"/>
      </w:tabs>
      <w:spacing w:after="120"/>
      <w:ind w:left="850" w:right="851" w:hanging="425"/>
      <w:contextualSpacing/>
      <w:jc w:val="left"/>
    </w:pPr>
    <w:rPr>
      <w:smallCaps/>
      <w:sz w:val="18"/>
    </w:rPr>
  </w:style>
  <w:style w:type="paragraph" w:styleId="TOC3">
    <w:name w:val="toc 3"/>
    <w:next w:val="Normal"/>
    <w:semiHidden/>
    <w:qFormat/>
    <w:pPr>
      <w:tabs>
        <w:tab w:val="right" w:leader="dot" w:pos="9639"/>
      </w:tabs>
      <w:spacing w:after="120"/>
      <w:ind w:left="1134" w:right="851" w:hanging="567"/>
      <w:contextualSpacing/>
    </w:pPr>
    <w:rPr>
      <w:rFonts w:ascii="Arial" w:eastAsia="Times New Roman" w:hAnsi="Arial"/>
      <w:sz w:val="18"/>
      <w:lang w:val="fr-FR" w:eastAsia="en-US"/>
    </w:rPr>
  </w:style>
  <w:style w:type="paragraph" w:styleId="TOC4">
    <w:name w:val="toc 4"/>
    <w:next w:val="Normal"/>
    <w:semiHidden/>
    <w:qFormat/>
    <w:pPr>
      <w:tabs>
        <w:tab w:val="right" w:leader="dot" w:pos="9639"/>
      </w:tabs>
      <w:spacing w:before="120"/>
      <w:ind w:left="738" w:right="851" w:hanging="284"/>
    </w:pPr>
    <w:rPr>
      <w:rFonts w:ascii="Arial" w:eastAsia="Times New Roman" w:hAnsi="Arial"/>
      <w:i/>
      <w:sz w:val="18"/>
      <w:lang w:val="fr-FR" w:eastAsia="en-US"/>
    </w:rPr>
  </w:style>
  <w:style w:type="paragraph" w:styleId="TOC5">
    <w:name w:val="toc 5"/>
    <w:next w:val="Normal"/>
    <w:semiHidden/>
    <w:qFormat/>
    <w:pPr>
      <w:tabs>
        <w:tab w:val="right" w:leader="dot" w:pos="9639"/>
      </w:tabs>
      <w:ind w:left="567" w:right="851" w:firstLine="284"/>
      <w:jc w:val="both"/>
    </w:pPr>
    <w:rPr>
      <w:rFonts w:ascii="Arial" w:eastAsia="Times New Roman" w:hAnsi="Arial"/>
      <w:sz w:val="16"/>
      <w:lang w:val="fr-FR" w:eastAsia="en-US"/>
    </w:rPr>
  </w:style>
  <w:style w:type="paragraph" w:styleId="TOC6">
    <w:name w:val="toc 6"/>
    <w:basedOn w:val="Normal"/>
    <w:next w:val="Normal"/>
    <w:qFormat/>
    <w:pPr>
      <w:ind w:left="1200"/>
    </w:pPr>
  </w:style>
  <w:style w:type="paragraph" w:styleId="TOC7">
    <w:name w:val="toc 7"/>
    <w:basedOn w:val="Normal"/>
    <w:next w:val="Normal"/>
    <w:qFormat/>
    <w:pPr>
      <w:ind w:left="1440"/>
    </w:pPr>
  </w:style>
  <w:style w:type="paragraph" w:styleId="TOC8">
    <w:name w:val="toc 8"/>
    <w:basedOn w:val="Normal"/>
    <w:next w:val="Normal"/>
    <w:qFormat/>
    <w:pPr>
      <w:ind w:left="1680"/>
    </w:pPr>
  </w:style>
  <w:style w:type="paragraph" w:styleId="TOC9">
    <w:name w:val="toc 9"/>
    <w:basedOn w:val="Normal"/>
    <w:next w:val="Normal"/>
    <w:qFormat/>
    <w:pPr>
      <w:ind w:left="1920"/>
    </w:pPr>
  </w:style>
  <w:style w:type="paragraph" w:customStyle="1" w:styleId="preparedby">
    <w:name w:val="prepared by"/>
    <w:basedOn w:val="Normal"/>
    <w:qFormat/>
    <w:pPr>
      <w:tabs>
        <w:tab w:val="left" w:pos="8789"/>
      </w:tabs>
      <w:jc w:val="center"/>
    </w:pPr>
    <w:rPr>
      <w:i/>
    </w:rPr>
  </w:style>
  <w:style w:type="paragraph" w:customStyle="1" w:styleId="Heading2green">
    <w:name w:val="Heading 2 green"/>
    <w:basedOn w:val="Heading2"/>
    <w:qFormat/>
    <w:rPr>
      <w:color w:val="008000"/>
    </w:rPr>
  </w:style>
  <w:style w:type="paragraph" w:customStyle="1" w:styleId="tqparabox">
    <w:name w:val="tqparabox"/>
    <w:basedOn w:val="Normal"/>
    <w:qFormat/>
    <w:pPr>
      <w:tabs>
        <w:tab w:val="left" w:pos="567"/>
        <w:tab w:val="left" w:pos="1134"/>
        <w:tab w:val="left" w:pos="2976"/>
        <w:tab w:val="left" w:pos="5856"/>
        <w:tab w:val="left" w:pos="7296"/>
      </w:tabs>
      <w:spacing w:before="40" w:after="40"/>
      <w:ind w:left="567"/>
      <w:jc w:val="left"/>
    </w:pPr>
  </w:style>
  <w:style w:type="paragraph" w:customStyle="1" w:styleId="Draft">
    <w:name w:val="Draft"/>
    <w:basedOn w:val="Normal"/>
    <w:next w:val="Normal"/>
    <w:qFormat/>
    <w:pPr>
      <w:spacing w:before="120" w:after="120"/>
      <w:jc w:val="center"/>
    </w:pPr>
    <w:rPr>
      <w:caps/>
      <w:sz w:val="28"/>
    </w:rPr>
  </w:style>
  <w:style w:type="character" w:customStyle="1" w:styleId="CommentReference1">
    <w:name w:val="Comment Reference1"/>
    <w:semiHidden/>
    <w:qFormat/>
    <w:rPr>
      <w:sz w:val="16"/>
      <w:szCs w:val="16"/>
    </w:rPr>
  </w:style>
  <w:style w:type="paragraph" w:customStyle="1" w:styleId="CommentText1">
    <w:name w:val="Comment Text1"/>
    <w:basedOn w:val="Normal"/>
    <w:semiHidden/>
    <w:qFormat/>
    <w:rPr>
      <w:sz w:val="22"/>
    </w:rPr>
  </w:style>
  <w:style w:type="paragraph" w:customStyle="1" w:styleId="upove">
    <w:name w:val="upov_e"/>
    <w:basedOn w:val="Normal"/>
    <w:qFormat/>
    <w:pPr>
      <w:spacing w:before="60"/>
      <w:jc w:val="center"/>
    </w:pPr>
    <w:rPr>
      <w:b/>
      <w:bCs/>
      <w:spacing w:val="8"/>
      <w:sz w:val="24"/>
    </w:rPr>
  </w:style>
  <w:style w:type="paragraph" w:customStyle="1" w:styleId="Country">
    <w:name w:val="Country"/>
    <w:basedOn w:val="Normal"/>
    <w:semiHidden/>
    <w:qFormat/>
    <w:pPr>
      <w:spacing w:before="60" w:after="480"/>
      <w:jc w:val="center"/>
    </w:pPr>
  </w:style>
  <w:style w:type="paragraph" w:customStyle="1" w:styleId="Chapter">
    <w:name w:val="Chapter"/>
    <w:basedOn w:val="Normal"/>
    <w:semiHidden/>
    <w:qFormat/>
    <w:pPr>
      <w:jc w:val="center"/>
    </w:pPr>
    <w:rPr>
      <w:b/>
      <w:caps/>
      <w:szCs w:val="24"/>
    </w:rPr>
  </w:style>
  <w:style w:type="paragraph" w:customStyle="1" w:styleId="quote1">
    <w:name w:val="quote1"/>
    <w:basedOn w:val="Normal"/>
    <w:semiHidden/>
    <w:qFormat/>
    <w:pPr>
      <w:ind w:left="567" w:right="565" w:firstLine="567"/>
    </w:pPr>
    <w:rPr>
      <w:snapToGrid w:val="0"/>
      <w:sz w:val="22"/>
      <w:szCs w:val="22"/>
    </w:rPr>
  </w:style>
  <w:style w:type="paragraph" w:customStyle="1" w:styleId="Lettrine">
    <w:name w:val="Lettrine"/>
    <w:basedOn w:val="Normal"/>
    <w:qFormat/>
    <w:pPr>
      <w:spacing w:after="120" w:line="340" w:lineRule="atLeast"/>
      <w:jc w:val="right"/>
    </w:pPr>
    <w:rPr>
      <w:b/>
      <w:bCs/>
      <w:sz w:val="56"/>
    </w:rPr>
  </w:style>
  <w:style w:type="paragraph" w:customStyle="1" w:styleId="LogoUPOV">
    <w:name w:val="LogoUPOV"/>
    <w:basedOn w:val="Normal"/>
    <w:qFormat/>
    <w:pPr>
      <w:spacing w:before="720"/>
      <w:jc w:val="center"/>
    </w:pPr>
  </w:style>
  <w:style w:type="paragraph" w:customStyle="1" w:styleId="tgchartextcentered">
    <w:name w:val="tg_char_text_centered"/>
    <w:basedOn w:val="Normal"/>
    <w:qFormat/>
    <w:pPr>
      <w:spacing w:before="80" w:after="80"/>
      <w:jc w:val="center"/>
    </w:pPr>
    <w:rPr>
      <w:b/>
      <w:sz w:val="16"/>
    </w:rPr>
  </w:style>
  <w:style w:type="paragraph" w:customStyle="1" w:styleId="tgcharnumber">
    <w:name w:val="tg_char_number"/>
    <w:basedOn w:val="Normal"/>
    <w:qFormat/>
    <w:pPr>
      <w:keepNext/>
      <w:spacing w:before="80" w:after="80"/>
      <w:jc w:val="center"/>
    </w:pPr>
    <w:rPr>
      <w:b/>
      <w:sz w:val="16"/>
    </w:rPr>
  </w:style>
  <w:style w:type="paragraph" w:customStyle="1" w:styleId="tgchartitle">
    <w:name w:val="tg_char_title"/>
    <w:basedOn w:val="Normal"/>
    <w:qFormat/>
    <w:pPr>
      <w:spacing w:before="80" w:after="80"/>
      <w:jc w:val="left"/>
    </w:pPr>
    <w:rPr>
      <w:b/>
      <w:sz w:val="16"/>
    </w:rPr>
  </w:style>
  <w:style w:type="paragraph" w:customStyle="1" w:styleId="tgchartext">
    <w:name w:val="tg_char_text"/>
    <w:basedOn w:val="Normal"/>
    <w:qFormat/>
    <w:pPr>
      <w:spacing w:before="80" w:after="80"/>
      <w:jc w:val="left"/>
    </w:pPr>
    <w:rPr>
      <w:sz w:val="16"/>
    </w:rPr>
  </w:style>
  <w:style w:type="paragraph" w:customStyle="1" w:styleId="DecisionParagraphs">
    <w:name w:val="DecisionParagraphs"/>
    <w:basedOn w:val="Normal"/>
    <w:qFormat/>
    <w:pPr>
      <w:ind w:left="4536"/>
    </w:pPr>
    <w:rPr>
      <w:i/>
      <w:sz w:val="16"/>
    </w:rPr>
  </w:style>
  <w:style w:type="paragraph" w:customStyle="1" w:styleId="Docoriginal">
    <w:name w:val="Doc_original"/>
    <w:basedOn w:val="Code"/>
    <w:link w:val="DocoriginalChar"/>
    <w:qFormat/>
    <w:pPr>
      <w:spacing w:line="280" w:lineRule="exact"/>
      <w:ind w:left="1361"/>
    </w:pPr>
    <w:rPr>
      <w:lang w:val="en-US"/>
    </w:rPr>
  </w:style>
  <w:style w:type="paragraph" w:customStyle="1" w:styleId="Code">
    <w:name w:val="Code"/>
    <w:basedOn w:val="Normal"/>
    <w:link w:val="CodeChar"/>
    <w:semiHidden/>
    <w:qFormat/>
    <w:pPr>
      <w:spacing w:line="340" w:lineRule="atLeast"/>
      <w:ind w:left="1276"/>
    </w:pPr>
    <w:rPr>
      <w:b/>
      <w:bCs/>
      <w:spacing w:val="10"/>
      <w:lang w:val="fr-FR"/>
    </w:rPr>
  </w:style>
  <w:style w:type="character" w:customStyle="1" w:styleId="Doclang">
    <w:name w:val="Doc_lang"/>
    <w:qFormat/>
    <w:rPr>
      <w:rFonts w:ascii="Arial" w:hAnsi="Arial"/>
      <w:sz w:val="20"/>
      <w:lang w:val="en-US"/>
    </w:rPr>
  </w:style>
  <w:style w:type="paragraph" w:customStyle="1" w:styleId="Session">
    <w:name w:val="Session"/>
    <w:basedOn w:val="Normal"/>
    <w:semiHidden/>
    <w:qFormat/>
    <w:pPr>
      <w:spacing w:before="60"/>
      <w:jc w:val="center"/>
    </w:pPr>
    <w:rPr>
      <w:b/>
    </w:rPr>
  </w:style>
  <w:style w:type="paragraph" w:customStyle="1" w:styleId="TitleofDoc">
    <w:name w:val="Title of Doc"/>
    <w:basedOn w:val="Normal"/>
    <w:semiHidden/>
    <w:qFormat/>
    <w:pPr>
      <w:spacing w:before="1200"/>
      <w:jc w:val="center"/>
    </w:pPr>
    <w:rPr>
      <w:caps/>
    </w:rPr>
  </w:style>
  <w:style w:type="paragraph" w:customStyle="1" w:styleId="SessionMeetingPlace">
    <w:name w:val="Session_MeetingPlace"/>
    <w:basedOn w:val="Normal"/>
    <w:semiHidden/>
    <w:qFormat/>
    <w:pPr>
      <w:spacing w:before="480"/>
      <w:jc w:val="center"/>
    </w:pPr>
    <w:rPr>
      <w:b/>
      <w:bCs/>
      <w:kern w:val="28"/>
      <w:sz w:val="24"/>
    </w:rPr>
  </w:style>
  <w:style w:type="character" w:customStyle="1" w:styleId="CodeChar">
    <w:name w:val="Code Char"/>
    <w:link w:val="Code"/>
    <w:qFormat/>
    <w:rPr>
      <w:rFonts w:ascii="Arial" w:hAnsi="Arial"/>
      <w:b/>
      <w:bCs/>
      <w:spacing w:val="10"/>
      <w:lang w:val="fr-FR" w:eastAsia="en-US" w:bidi="ar-SA"/>
    </w:rPr>
  </w:style>
  <w:style w:type="character" w:customStyle="1" w:styleId="DocoriginalChar">
    <w:name w:val="Doc_original Char"/>
    <w:link w:val="Docoriginal"/>
    <w:qFormat/>
    <w:rPr>
      <w:rFonts w:ascii="Arial" w:hAnsi="Arial"/>
      <w:b/>
      <w:bCs/>
      <w:spacing w:val="10"/>
      <w:lang w:val="en-US" w:eastAsia="en-US" w:bidi="ar-SA"/>
    </w:rPr>
  </w:style>
  <w:style w:type="paragraph" w:customStyle="1" w:styleId="plcountry">
    <w:name w:val="plcountry"/>
    <w:basedOn w:val="Normal"/>
    <w:qFormat/>
    <w:pPr>
      <w:keepNext/>
      <w:keepLines/>
      <w:spacing w:before="180" w:after="120"/>
      <w:jc w:val="left"/>
    </w:pPr>
    <w:rPr>
      <w:rFonts w:ascii="Times New Roman" w:hAnsi="Times New Roman"/>
      <w:caps/>
      <w:snapToGrid w:val="0"/>
      <w:u w:val="single"/>
    </w:rPr>
  </w:style>
  <w:style w:type="paragraph" w:customStyle="1" w:styleId="pldetails">
    <w:name w:val="pldetails"/>
    <w:basedOn w:val="Normal"/>
    <w:qFormat/>
    <w:pPr>
      <w:keepLines/>
      <w:spacing w:before="60" w:after="60"/>
      <w:jc w:val="left"/>
    </w:pPr>
    <w:rPr>
      <w:rFonts w:ascii="Times New Roman" w:hAnsi="Times New Roman"/>
      <w:snapToGrid w:val="0"/>
    </w:rPr>
  </w:style>
  <w:style w:type="paragraph" w:customStyle="1" w:styleId="plheading">
    <w:name w:val="plheading"/>
    <w:basedOn w:val="Normal"/>
    <w:qFormat/>
    <w:pPr>
      <w:keepNext/>
      <w:spacing w:before="480" w:after="120"/>
      <w:jc w:val="center"/>
    </w:pPr>
    <w:rPr>
      <w:rFonts w:ascii="Times New Roman" w:hAnsi="Times New Roman"/>
      <w:caps/>
      <w:snapToGrid w:val="0"/>
      <w:u w:val="single"/>
    </w:rPr>
  </w:style>
  <w:style w:type="character" w:customStyle="1" w:styleId="StyleDocoriginalNotBold1">
    <w:name w:val="Style Doc_original + Not Bold1"/>
    <w:qFormat/>
    <w:rPr>
      <w:rFonts w:ascii="Arial" w:hAnsi="Arial"/>
      <w:b/>
      <w:bCs/>
      <w:spacing w:val="10"/>
      <w:lang w:val="en-US" w:eastAsia="en-US" w:bidi="ar-SA"/>
    </w:rPr>
  </w:style>
  <w:style w:type="paragraph" w:customStyle="1" w:styleId="Titleofdoc0">
    <w:name w:val="Title_of_doc"/>
    <w:basedOn w:val="TitleofDoc"/>
    <w:qFormat/>
    <w:pPr>
      <w:spacing w:before="600"/>
    </w:pPr>
  </w:style>
  <w:style w:type="character" w:customStyle="1" w:styleId="StyleDoclangBold">
    <w:name w:val="Style Doc_lang + Bold"/>
    <w:qFormat/>
    <w:rPr>
      <w:rFonts w:ascii="Arial" w:hAnsi="Arial"/>
      <w:b/>
      <w:bCs/>
      <w:sz w:val="20"/>
      <w:lang w:val="en-US"/>
    </w:rPr>
  </w:style>
  <w:style w:type="paragraph" w:customStyle="1" w:styleId="StyleDocnumber">
    <w:name w:val="Style Doc_number"/>
    <w:basedOn w:val="Normal"/>
    <w:qFormat/>
    <w:pPr>
      <w:ind w:left="1589"/>
    </w:pPr>
  </w:style>
  <w:style w:type="paragraph" w:customStyle="1" w:styleId="Committee">
    <w:name w:val="Committee"/>
    <w:basedOn w:val="Normal"/>
    <w:qFormat/>
    <w:rPr>
      <w:caps/>
    </w:rPr>
  </w:style>
  <w:style w:type="paragraph" w:customStyle="1" w:styleId="DecisionInvitingPara">
    <w:name w:val="Decision Inviting Para."/>
    <w:basedOn w:val="Normal"/>
    <w:qFormat/>
    <w:pPr>
      <w:ind w:left="4536"/>
    </w:pPr>
    <w:rPr>
      <w:i/>
    </w:rPr>
  </w:style>
  <w:style w:type="paragraph" w:customStyle="1" w:styleId="EndOfDoc">
    <w:name w:val="EndOfDoc"/>
    <w:basedOn w:val="Normal"/>
    <w:qFormat/>
    <w:pPr>
      <w:jc w:val="right"/>
    </w:pPr>
  </w:style>
  <w:style w:type="paragraph" w:customStyle="1" w:styleId="n">
    <w:name w:val="n"/>
    <w:basedOn w:val="Header"/>
    <w:qFormat/>
  </w:style>
  <w:style w:type="paragraph" w:customStyle="1" w:styleId="Notetoarticle">
    <w:name w:val="Note to article"/>
    <w:basedOn w:val="Normal"/>
    <w:qFormat/>
  </w:style>
  <w:style w:type="paragraph" w:customStyle="1" w:styleId="pdflink">
    <w:name w:val="pdflink"/>
    <w:basedOn w:val="Normal"/>
    <w:next w:val="Normal"/>
    <w:qFormat/>
    <w:rPr>
      <w:color w:val="800000"/>
      <w:u w:val="words"/>
    </w:rPr>
  </w:style>
  <w:style w:type="paragraph" w:customStyle="1" w:styleId="TitleofSection">
    <w:name w:val="Title of Section"/>
    <w:basedOn w:val="TitleofDoc"/>
    <w:qFormat/>
    <w:pPr>
      <w:spacing w:before="120" w:after="120"/>
    </w:pPr>
    <w:rPr>
      <w:b/>
      <w:caps w:val="0"/>
      <w:lang w:eastAsia="de-DE"/>
    </w:rPr>
  </w:style>
  <w:style w:type="paragraph" w:customStyle="1" w:styleId="twpcheck">
    <w:name w:val="twpcheck"/>
    <w:basedOn w:val="Normal"/>
    <w:qFormat/>
    <w:pPr>
      <w:spacing w:before="80" w:after="80"/>
      <w:jc w:val="left"/>
    </w:pPr>
    <w:rPr>
      <w:snapToGrid w:val="0"/>
      <w:sz w:val="16"/>
      <w:szCs w:val="16"/>
    </w:rPr>
  </w:style>
  <w:style w:type="character" w:customStyle="1" w:styleId="Heading4Char">
    <w:name w:val="Heading 4 Char"/>
    <w:link w:val="Heading4"/>
    <w:qFormat/>
    <w:rPr>
      <w:rFonts w:ascii="Arial" w:hAnsi="Arial"/>
      <w:i/>
      <w:color w:val="008000"/>
      <w:lang w:val="en-US" w:eastAsia="en-US" w:bidi="ar-SA"/>
    </w:rPr>
  </w:style>
  <w:style w:type="paragraph" w:customStyle="1" w:styleId="StyleTOC2Left075cm">
    <w:name w:val="Style TOC 2 + Left:  0.75 cm"/>
    <w:basedOn w:val="TOC2"/>
    <w:qFormat/>
    <w:pPr>
      <w:ind w:left="851"/>
    </w:pPr>
  </w:style>
  <w:style w:type="paragraph" w:customStyle="1" w:styleId="Normaltg">
    <w:name w:val="Normaltg"/>
    <w:basedOn w:val="Normal"/>
    <w:qFormat/>
    <w:pPr>
      <w:tabs>
        <w:tab w:val="left" w:pos="709"/>
        <w:tab w:val="left" w:pos="1418"/>
      </w:tabs>
    </w:pPr>
    <w:rPr>
      <w:lang w:val="fr-FR"/>
    </w:rPr>
  </w:style>
  <w:style w:type="paragraph" w:styleId="ListParagraph">
    <w:name w:val="List Paragraph"/>
    <w:basedOn w:val="Normal"/>
    <w:uiPriority w:val="34"/>
    <w:qFormat/>
    <w:pPr>
      <w:ind w:left="720"/>
      <w:contextualSpacing/>
    </w:pPr>
  </w:style>
  <w:style w:type="numbering" w:customStyle="1" w:styleId="Style1">
    <w:name w:val="Style1"/>
    <w:uiPriority w:val="99"/>
    <w:rsid w:val="00222A41"/>
  </w:style>
  <w:style w:type="paragraph" w:customStyle="1" w:styleId="customHeaderStyle">
    <w:name w:val="customHeaderStyle"/>
    <w:basedOn w:val="Normal"/>
    <w:qFormat/>
    <w:pPr>
      <w:jc w:val="center"/>
    </w:pPr>
    <w:rPr>
      <w:rFonts w:eastAsia="Arial"/>
      <w:sz w:val="16"/>
    </w:rPr>
  </w:style>
  <w:style w:type="paragraph" w:customStyle="1" w:styleId="sectionTenSubSectionSevenHeaderStyle">
    <w:name w:val="sectionTenSubSectionSevenHeaderStyle"/>
    <w:basedOn w:val="Normal"/>
    <w:qFormat/>
    <w:rPr>
      <w:rFonts w:eastAsia="Arial"/>
      <w:sz w:val="1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
      <w:marLeft w:val="0"/>
      <w:marRight w:val="0"/>
      <w:marTop w:val="-20"/>
      <w:marBottom w:val="-20"/>
      <w:divBdr>
        <w:top w:val="none" w:sz="0" w:space="0" w:color="auto"/>
        <w:left w:val="none" w:sz="0" w:space="0" w:color="auto"/>
        <w:bottom w:val="none" w:sz="0" w:space="0" w:color="auto"/>
        <w:right w:val="none" w:sz="0" w:space="0" w:color="auto"/>
      </w:divBdr>
    </w:div>
    <w:div w:id="2">
      <w:marLeft w:val="0"/>
      <w:marRight w:val="0"/>
      <w:marTop w:val="-20"/>
      <w:marBottom w:val="-20"/>
      <w:divBdr>
        <w:top w:val="none" w:sz="0" w:space="0" w:color="auto"/>
        <w:left w:val="none" w:sz="0" w:space="0" w:color="auto"/>
        <w:bottom w:val="none" w:sz="0" w:space="0" w:color="auto"/>
        <w:right w:val="none" w:sz="0" w:space="0" w:color="auto"/>
      </w:divBdr>
    </w:div>
    <w:div w:id="472999">
      <w:marLeft w:val="0"/>
      <w:marRight w:val="0"/>
      <w:marTop w:val="-20"/>
      <w:marBottom w:val="-20"/>
      <w:divBdr>
        <w:top w:val="none" w:sz="0" w:space="0" w:color="auto"/>
        <w:left w:val="none" w:sz="0" w:space="0" w:color="auto"/>
        <w:bottom w:val="none" w:sz="0" w:space="0" w:color="auto"/>
        <w:right w:val="none" w:sz="0" w:space="0" w:color="auto"/>
      </w:divBdr>
    </w:div>
    <w:div w:id="596130">
      <w:marLeft w:val="0"/>
      <w:marRight w:val="0"/>
      <w:marTop w:val="-20"/>
      <w:marBottom w:val="-20"/>
      <w:divBdr>
        <w:top w:val="none" w:sz="0" w:space="0" w:color="auto"/>
        <w:left w:val="none" w:sz="0" w:space="0" w:color="auto"/>
        <w:bottom w:val="none" w:sz="0" w:space="0" w:color="auto"/>
        <w:right w:val="none" w:sz="0" w:space="0" w:color="auto"/>
      </w:divBdr>
    </w:div>
    <w:div w:id="1201754">
      <w:marLeft w:val="0"/>
      <w:marRight w:val="0"/>
      <w:marTop w:val="-20"/>
      <w:marBottom w:val="-20"/>
      <w:divBdr>
        <w:top w:val="none" w:sz="0" w:space="0" w:color="auto"/>
        <w:left w:val="none" w:sz="0" w:space="0" w:color="auto"/>
        <w:bottom w:val="none" w:sz="0" w:space="0" w:color="auto"/>
        <w:right w:val="none" w:sz="0" w:space="0" w:color="auto"/>
      </w:divBdr>
    </w:div>
    <w:div w:id="1398055">
      <w:marLeft w:val="0"/>
      <w:marRight w:val="0"/>
      <w:marTop w:val="-20"/>
      <w:marBottom w:val="-20"/>
      <w:divBdr>
        <w:top w:val="none" w:sz="0" w:space="0" w:color="auto"/>
        <w:left w:val="none" w:sz="0" w:space="0" w:color="auto"/>
        <w:bottom w:val="none" w:sz="0" w:space="0" w:color="auto"/>
        <w:right w:val="none" w:sz="0" w:space="0" w:color="auto"/>
      </w:divBdr>
    </w:div>
    <w:div w:id="3436907">
      <w:marLeft w:val="0"/>
      <w:marRight w:val="0"/>
      <w:marTop w:val="-20"/>
      <w:marBottom w:val="-20"/>
      <w:divBdr>
        <w:top w:val="none" w:sz="0" w:space="0" w:color="auto"/>
        <w:left w:val="none" w:sz="0" w:space="0" w:color="auto"/>
        <w:bottom w:val="none" w:sz="0" w:space="0" w:color="auto"/>
        <w:right w:val="none" w:sz="0" w:space="0" w:color="auto"/>
      </w:divBdr>
    </w:div>
    <w:div w:id="3670146">
      <w:marLeft w:val="0"/>
      <w:marRight w:val="0"/>
      <w:marTop w:val="-20"/>
      <w:marBottom w:val="-20"/>
      <w:divBdr>
        <w:top w:val="none" w:sz="0" w:space="0" w:color="auto"/>
        <w:left w:val="none" w:sz="0" w:space="0" w:color="auto"/>
        <w:bottom w:val="none" w:sz="0" w:space="0" w:color="auto"/>
        <w:right w:val="none" w:sz="0" w:space="0" w:color="auto"/>
      </w:divBdr>
    </w:div>
    <w:div w:id="5639326">
      <w:marLeft w:val="0"/>
      <w:marRight w:val="0"/>
      <w:marTop w:val="-20"/>
      <w:marBottom w:val="-20"/>
      <w:divBdr>
        <w:top w:val="none" w:sz="0" w:space="0" w:color="auto"/>
        <w:left w:val="none" w:sz="0" w:space="0" w:color="auto"/>
        <w:bottom w:val="none" w:sz="0" w:space="0" w:color="auto"/>
        <w:right w:val="none" w:sz="0" w:space="0" w:color="auto"/>
      </w:divBdr>
    </w:div>
    <w:div w:id="5833771">
      <w:marLeft w:val="0"/>
      <w:marRight w:val="0"/>
      <w:marTop w:val="-20"/>
      <w:marBottom w:val="-20"/>
      <w:divBdr>
        <w:top w:val="none" w:sz="0" w:space="0" w:color="auto"/>
        <w:left w:val="none" w:sz="0" w:space="0" w:color="auto"/>
        <w:bottom w:val="none" w:sz="0" w:space="0" w:color="auto"/>
        <w:right w:val="none" w:sz="0" w:space="0" w:color="auto"/>
      </w:divBdr>
    </w:div>
    <w:div w:id="6324204">
      <w:marLeft w:val="0"/>
      <w:marRight w:val="0"/>
      <w:marTop w:val="-20"/>
      <w:marBottom w:val="-20"/>
      <w:divBdr>
        <w:top w:val="none" w:sz="0" w:space="0" w:color="auto"/>
        <w:left w:val="none" w:sz="0" w:space="0" w:color="auto"/>
        <w:bottom w:val="none" w:sz="0" w:space="0" w:color="auto"/>
        <w:right w:val="none" w:sz="0" w:space="0" w:color="auto"/>
      </w:divBdr>
    </w:div>
    <w:div w:id="6488710">
      <w:marLeft w:val="0"/>
      <w:marRight w:val="0"/>
      <w:marTop w:val="-20"/>
      <w:marBottom w:val="-20"/>
      <w:divBdr>
        <w:top w:val="none" w:sz="0" w:space="0" w:color="auto"/>
        <w:left w:val="none" w:sz="0" w:space="0" w:color="auto"/>
        <w:bottom w:val="none" w:sz="0" w:space="0" w:color="auto"/>
        <w:right w:val="none" w:sz="0" w:space="0" w:color="auto"/>
      </w:divBdr>
    </w:div>
    <w:div w:id="8334519">
      <w:marLeft w:val="0"/>
      <w:marRight w:val="0"/>
      <w:marTop w:val="-20"/>
      <w:marBottom w:val="-20"/>
      <w:divBdr>
        <w:top w:val="none" w:sz="0" w:space="0" w:color="auto"/>
        <w:left w:val="none" w:sz="0" w:space="0" w:color="auto"/>
        <w:bottom w:val="none" w:sz="0" w:space="0" w:color="auto"/>
        <w:right w:val="none" w:sz="0" w:space="0" w:color="auto"/>
      </w:divBdr>
    </w:div>
    <w:div w:id="9456217">
      <w:marLeft w:val="0"/>
      <w:marRight w:val="0"/>
      <w:marTop w:val="-20"/>
      <w:marBottom w:val="-20"/>
      <w:divBdr>
        <w:top w:val="none" w:sz="0" w:space="0" w:color="auto"/>
        <w:left w:val="none" w:sz="0" w:space="0" w:color="auto"/>
        <w:bottom w:val="none" w:sz="0" w:space="0" w:color="auto"/>
        <w:right w:val="none" w:sz="0" w:space="0" w:color="auto"/>
      </w:divBdr>
    </w:div>
    <w:div w:id="9725016">
      <w:marLeft w:val="0"/>
      <w:marRight w:val="0"/>
      <w:marTop w:val="-20"/>
      <w:marBottom w:val="-20"/>
      <w:divBdr>
        <w:top w:val="none" w:sz="0" w:space="0" w:color="auto"/>
        <w:left w:val="none" w:sz="0" w:space="0" w:color="auto"/>
        <w:bottom w:val="none" w:sz="0" w:space="0" w:color="auto"/>
        <w:right w:val="none" w:sz="0" w:space="0" w:color="auto"/>
      </w:divBdr>
    </w:div>
    <w:div w:id="10645465">
      <w:marLeft w:val="0"/>
      <w:marRight w:val="0"/>
      <w:marTop w:val="-20"/>
      <w:marBottom w:val="-20"/>
      <w:divBdr>
        <w:top w:val="none" w:sz="0" w:space="0" w:color="auto"/>
        <w:left w:val="none" w:sz="0" w:space="0" w:color="auto"/>
        <w:bottom w:val="none" w:sz="0" w:space="0" w:color="auto"/>
        <w:right w:val="none" w:sz="0" w:space="0" w:color="auto"/>
      </w:divBdr>
    </w:div>
    <w:div w:id="11155450">
      <w:marLeft w:val="0"/>
      <w:marRight w:val="0"/>
      <w:marTop w:val="-20"/>
      <w:marBottom w:val="-20"/>
      <w:divBdr>
        <w:top w:val="none" w:sz="0" w:space="0" w:color="auto"/>
        <w:left w:val="none" w:sz="0" w:space="0" w:color="auto"/>
        <w:bottom w:val="none" w:sz="0" w:space="0" w:color="auto"/>
        <w:right w:val="none" w:sz="0" w:space="0" w:color="auto"/>
      </w:divBdr>
    </w:div>
    <w:div w:id="11689540">
      <w:marLeft w:val="0"/>
      <w:marRight w:val="0"/>
      <w:marTop w:val="-20"/>
      <w:marBottom w:val="-20"/>
      <w:divBdr>
        <w:top w:val="none" w:sz="0" w:space="0" w:color="auto"/>
        <w:left w:val="none" w:sz="0" w:space="0" w:color="auto"/>
        <w:bottom w:val="none" w:sz="0" w:space="0" w:color="auto"/>
        <w:right w:val="none" w:sz="0" w:space="0" w:color="auto"/>
      </w:divBdr>
    </w:div>
    <w:div w:id="13310787">
      <w:marLeft w:val="0"/>
      <w:marRight w:val="0"/>
      <w:marTop w:val="-20"/>
      <w:marBottom w:val="-20"/>
      <w:divBdr>
        <w:top w:val="none" w:sz="0" w:space="0" w:color="auto"/>
        <w:left w:val="none" w:sz="0" w:space="0" w:color="auto"/>
        <w:bottom w:val="none" w:sz="0" w:space="0" w:color="auto"/>
        <w:right w:val="none" w:sz="0" w:space="0" w:color="auto"/>
      </w:divBdr>
    </w:div>
    <w:div w:id="13697226">
      <w:marLeft w:val="0"/>
      <w:marRight w:val="0"/>
      <w:marTop w:val="-20"/>
      <w:marBottom w:val="-20"/>
      <w:divBdr>
        <w:top w:val="none" w:sz="0" w:space="0" w:color="auto"/>
        <w:left w:val="none" w:sz="0" w:space="0" w:color="auto"/>
        <w:bottom w:val="none" w:sz="0" w:space="0" w:color="auto"/>
        <w:right w:val="none" w:sz="0" w:space="0" w:color="auto"/>
      </w:divBdr>
    </w:div>
    <w:div w:id="14157813">
      <w:marLeft w:val="0"/>
      <w:marRight w:val="0"/>
      <w:marTop w:val="-20"/>
      <w:marBottom w:val="-20"/>
      <w:divBdr>
        <w:top w:val="none" w:sz="0" w:space="0" w:color="auto"/>
        <w:left w:val="none" w:sz="0" w:space="0" w:color="auto"/>
        <w:bottom w:val="none" w:sz="0" w:space="0" w:color="auto"/>
        <w:right w:val="none" w:sz="0" w:space="0" w:color="auto"/>
      </w:divBdr>
    </w:div>
    <w:div w:id="14311877">
      <w:marLeft w:val="0"/>
      <w:marRight w:val="0"/>
      <w:marTop w:val="-20"/>
      <w:marBottom w:val="-20"/>
      <w:divBdr>
        <w:top w:val="none" w:sz="0" w:space="0" w:color="auto"/>
        <w:left w:val="none" w:sz="0" w:space="0" w:color="auto"/>
        <w:bottom w:val="none" w:sz="0" w:space="0" w:color="auto"/>
        <w:right w:val="none" w:sz="0" w:space="0" w:color="auto"/>
      </w:divBdr>
    </w:div>
    <w:div w:id="16584190">
      <w:marLeft w:val="0"/>
      <w:marRight w:val="0"/>
      <w:marTop w:val="-20"/>
      <w:marBottom w:val="-20"/>
      <w:divBdr>
        <w:top w:val="none" w:sz="0" w:space="0" w:color="auto"/>
        <w:left w:val="none" w:sz="0" w:space="0" w:color="auto"/>
        <w:bottom w:val="none" w:sz="0" w:space="0" w:color="auto"/>
        <w:right w:val="none" w:sz="0" w:space="0" w:color="auto"/>
      </w:divBdr>
    </w:div>
    <w:div w:id="19595496">
      <w:marLeft w:val="0"/>
      <w:marRight w:val="0"/>
      <w:marTop w:val="-20"/>
      <w:marBottom w:val="-20"/>
      <w:divBdr>
        <w:top w:val="none" w:sz="0" w:space="0" w:color="auto"/>
        <w:left w:val="none" w:sz="0" w:space="0" w:color="auto"/>
        <w:bottom w:val="none" w:sz="0" w:space="0" w:color="auto"/>
        <w:right w:val="none" w:sz="0" w:space="0" w:color="auto"/>
      </w:divBdr>
    </w:div>
    <w:div w:id="20980745">
      <w:marLeft w:val="0"/>
      <w:marRight w:val="0"/>
      <w:marTop w:val="-20"/>
      <w:marBottom w:val="-20"/>
      <w:divBdr>
        <w:top w:val="none" w:sz="0" w:space="0" w:color="auto"/>
        <w:left w:val="none" w:sz="0" w:space="0" w:color="auto"/>
        <w:bottom w:val="none" w:sz="0" w:space="0" w:color="auto"/>
        <w:right w:val="none" w:sz="0" w:space="0" w:color="auto"/>
      </w:divBdr>
    </w:div>
    <w:div w:id="22947825">
      <w:marLeft w:val="0"/>
      <w:marRight w:val="0"/>
      <w:marTop w:val="-20"/>
      <w:marBottom w:val="-20"/>
      <w:divBdr>
        <w:top w:val="none" w:sz="0" w:space="0" w:color="auto"/>
        <w:left w:val="none" w:sz="0" w:space="0" w:color="auto"/>
        <w:bottom w:val="none" w:sz="0" w:space="0" w:color="auto"/>
        <w:right w:val="none" w:sz="0" w:space="0" w:color="auto"/>
      </w:divBdr>
    </w:div>
    <w:div w:id="23866840">
      <w:marLeft w:val="0"/>
      <w:marRight w:val="0"/>
      <w:marTop w:val="-20"/>
      <w:marBottom w:val="-20"/>
      <w:divBdr>
        <w:top w:val="none" w:sz="0" w:space="0" w:color="auto"/>
        <w:left w:val="none" w:sz="0" w:space="0" w:color="auto"/>
        <w:bottom w:val="none" w:sz="0" w:space="0" w:color="auto"/>
        <w:right w:val="none" w:sz="0" w:space="0" w:color="auto"/>
      </w:divBdr>
    </w:div>
    <w:div w:id="24798920">
      <w:marLeft w:val="0"/>
      <w:marRight w:val="0"/>
      <w:marTop w:val="-20"/>
      <w:marBottom w:val="-20"/>
      <w:divBdr>
        <w:top w:val="none" w:sz="0" w:space="0" w:color="auto"/>
        <w:left w:val="none" w:sz="0" w:space="0" w:color="auto"/>
        <w:bottom w:val="none" w:sz="0" w:space="0" w:color="auto"/>
        <w:right w:val="none" w:sz="0" w:space="0" w:color="auto"/>
      </w:divBdr>
    </w:div>
    <w:div w:id="24870808">
      <w:marLeft w:val="0"/>
      <w:marRight w:val="0"/>
      <w:marTop w:val="-20"/>
      <w:marBottom w:val="-20"/>
      <w:divBdr>
        <w:top w:val="none" w:sz="0" w:space="0" w:color="auto"/>
        <w:left w:val="none" w:sz="0" w:space="0" w:color="auto"/>
        <w:bottom w:val="none" w:sz="0" w:space="0" w:color="auto"/>
        <w:right w:val="none" w:sz="0" w:space="0" w:color="auto"/>
      </w:divBdr>
    </w:div>
    <w:div w:id="25522811">
      <w:marLeft w:val="0"/>
      <w:marRight w:val="0"/>
      <w:marTop w:val="-20"/>
      <w:marBottom w:val="-20"/>
      <w:divBdr>
        <w:top w:val="none" w:sz="0" w:space="0" w:color="auto"/>
        <w:left w:val="none" w:sz="0" w:space="0" w:color="auto"/>
        <w:bottom w:val="none" w:sz="0" w:space="0" w:color="auto"/>
        <w:right w:val="none" w:sz="0" w:space="0" w:color="auto"/>
      </w:divBdr>
    </w:div>
    <w:div w:id="27222574">
      <w:marLeft w:val="0"/>
      <w:marRight w:val="0"/>
      <w:marTop w:val="-20"/>
      <w:marBottom w:val="-20"/>
      <w:divBdr>
        <w:top w:val="none" w:sz="0" w:space="0" w:color="auto"/>
        <w:left w:val="none" w:sz="0" w:space="0" w:color="auto"/>
        <w:bottom w:val="none" w:sz="0" w:space="0" w:color="auto"/>
        <w:right w:val="none" w:sz="0" w:space="0" w:color="auto"/>
      </w:divBdr>
    </w:div>
    <w:div w:id="27263805">
      <w:marLeft w:val="0"/>
      <w:marRight w:val="0"/>
      <w:marTop w:val="-20"/>
      <w:marBottom w:val="-20"/>
      <w:divBdr>
        <w:top w:val="none" w:sz="0" w:space="0" w:color="auto"/>
        <w:left w:val="none" w:sz="0" w:space="0" w:color="auto"/>
        <w:bottom w:val="none" w:sz="0" w:space="0" w:color="auto"/>
        <w:right w:val="none" w:sz="0" w:space="0" w:color="auto"/>
      </w:divBdr>
    </w:div>
    <w:div w:id="27341937">
      <w:marLeft w:val="0"/>
      <w:marRight w:val="0"/>
      <w:marTop w:val="-20"/>
      <w:marBottom w:val="-20"/>
      <w:divBdr>
        <w:top w:val="none" w:sz="0" w:space="0" w:color="auto"/>
        <w:left w:val="none" w:sz="0" w:space="0" w:color="auto"/>
        <w:bottom w:val="none" w:sz="0" w:space="0" w:color="auto"/>
        <w:right w:val="none" w:sz="0" w:space="0" w:color="auto"/>
      </w:divBdr>
    </w:div>
    <w:div w:id="31002968">
      <w:marLeft w:val="0"/>
      <w:marRight w:val="0"/>
      <w:marTop w:val="-20"/>
      <w:marBottom w:val="-20"/>
      <w:divBdr>
        <w:top w:val="none" w:sz="0" w:space="0" w:color="auto"/>
        <w:left w:val="none" w:sz="0" w:space="0" w:color="auto"/>
        <w:bottom w:val="none" w:sz="0" w:space="0" w:color="auto"/>
        <w:right w:val="none" w:sz="0" w:space="0" w:color="auto"/>
      </w:divBdr>
    </w:div>
    <w:div w:id="33582312">
      <w:marLeft w:val="0"/>
      <w:marRight w:val="0"/>
      <w:marTop w:val="-20"/>
      <w:marBottom w:val="-20"/>
      <w:divBdr>
        <w:top w:val="none" w:sz="0" w:space="0" w:color="auto"/>
        <w:left w:val="none" w:sz="0" w:space="0" w:color="auto"/>
        <w:bottom w:val="none" w:sz="0" w:space="0" w:color="auto"/>
        <w:right w:val="none" w:sz="0" w:space="0" w:color="auto"/>
      </w:divBdr>
    </w:div>
    <w:div w:id="35349691">
      <w:marLeft w:val="0"/>
      <w:marRight w:val="0"/>
      <w:marTop w:val="-20"/>
      <w:marBottom w:val="-20"/>
      <w:divBdr>
        <w:top w:val="none" w:sz="0" w:space="0" w:color="auto"/>
        <w:left w:val="none" w:sz="0" w:space="0" w:color="auto"/>
        <w:bottom w:val="none" w:sz="0" w:space="0" w:color="auto"/>
        <w:right w:val="none" w:sz="0" w:space="0" w:color="auto"/>
      </w:divBdr>
    </w:div>
    <w:div w:id="35396292">
      <w:marLeft w:val="0"/>
      <w:marRight w:val="0"/>
      <w:marTop w:val="-20"/>
      <w:marBottom w:val="-20"/>
      <w:divBdr>
        <w:top w:val="none" w:sz="0" w:space="0" w:color="auto"/>
        <w:left w:val="none" w:sz="0" w:space="0" w:color="auto"/>
        <w:bottom w:val="none" w:sz="0" w:space="0" w:color="auto"/>
        <w:right w:val="none" w:sz="0" w:space="0" w:color="auto"/>
      </w:divBdr>
    </w:div>
    <w:div w:id="37702532">
      <w:marLeft w:val="0"/>
      <w:marRight w:val="0"/>
      <w:marTop w:val="-20"/>
      <w:marBottom w:val="-20"/>
      <w:divBdr>
        <w:top w:val="none" w:sz="0" w:space="0" w:color="auto"/>
        <w:left w:val="none" w:sz="0" w:space="0" w:color="auto"/>
        <w:bottom w:val="none" w:sz="0" w:space="0" w:color="auto"/>
        <w:right w:val="none" w:sz="0" w:space="0" w:color="auto"/>
      </w:divBdr>
    </w:div>
    <w:div w:id="38207563">
      <w:marLeft w:val="0"/>
      <w:marRight w:val="0"/>
      <w:marTop w:val="-20"/>
      <w:marBottom w:val="-20"/>
      <w:divBdr>
        <w:top w:val="none" w:sz="0" w:space="0" w:color="auto"/>
        <w:left w:val="none" w:sz="0" w:space="0" w:color="auto"/>
        <w:bottom w:val="none" w:sz="0" w:space="0" w:color="auto"/>
        <w:right w:val="none" w:sz="0" w:space="0" w:color="auto"/>
      </w:divBdr>
    </w:div>
    <w:div w:id="39132347">
      <w:marLeft w:val="0"/>
      <w:marRight w:val="0"/>
      <w:marTop w:val="-20"/>
      <w:marBottom w:val="-20"/>
      <w:divBdr>
        <w:top w:val="none" w:sz="0" w:space="0" w:color="auto"/>
        <w:left w:val="none" w:sz="0" w:space="0" w:color="auto"/>
        <w:bottom w:val="none" w:sz="0" w:space="0" w:color="auto"/>
        <w:right w:val="none" w:sz="0" w:space="0" w:color="auto"/>
      </w:divBdr>
    </w:div>
    <w:div w:id="40981844">
      <w:marLeft w:val="0"/>
      <w:marRight w:val="0"/>
      <w:marTop w:val="-20"/>
      <w:marBottom w:val="-20"/>
      <w:divBdr>
        <w:top w:val="none" w:sz="0" w:space="0" w:color="auto"/>
        <w:left w:val="none" w:sz="0" w:space="0" w:color="auto"/>
        <w:bottom w:val="none" w:sz="0" w:space="0" w:color="auto"/>
        <w:right w:val="none" w:sz="0" w:space="0" w:color="auto"/>
      </w:divBdr>
    </w:div>
    <w:div w:id="42946077">
      <w:marLeft w:val="0"/>
      <w:marRight w:val="0"/>
      <w:marTop w:val="-20"/>
      <w:marBottom w:val="-20"/>
      <w:divBdr>
        <w:top w:val="none" w:sz="0" w:space="0" w:color="auto"/>
        <w:left w:val="none" w:sz="0" w:space="0" w:color="auto"/>
        <w:bottom w:val="none" w:sz="0" w:space="0" w:color="auto"/>
        <w:right w:val="none" w:sz="0" w:space="0" w:color="auto"/>
      </w:divBdr>
    </w:div>
    <w:div w:id="43602162">
      <w:marLeft w:val="0"/>
      <w:marRight w:val="0"/>
      <w:marTop w:val="-20"/>
      <w:marBottom w:val="-20"/>
      <w:divBdr>
        <w:top w:val="none" w:sz="0" w:space="0" w:color="auto"/>
        <w:left w:val="none" w:sz="0" w:space="0" w:color="auto"/>
        <w:bottom w:val="none" w:sz="0" w:space="0" w:color="auto"/>
        <w:right w:val="none" w:sz="0" w:space="0" w:color="auto"/>
      </w:divBdr>
    </w:div>
    <w:div w:id="44456281">
      <w:marLeft w:val="0"/>
      <w:marRight w:val="0"/>
      <w:marTop w:val="-20"/>
      <w:marBottom w:val="-20"/>
      <w:divBdr>
        <w:top w:val="none" w:sz="0" w:space="0" w:color="auto"/>
        <w:left w:val="none" w:sz="0" w:space="0" w:color="auto"/>
        <w:bottom w:val="none" w:sz="0" w:space="0" w:color="auto"/>
        <w:right w:val="none" w:sz="0" w:space="0" w:color="auto"/>
      </w:divBdr>
    </w:div>
    <w:div w:id="45764318">
      <w:marLeft w:val="0"/>
      <w:marRight w:val="0"/>
      <w:marTop w:val="-20"/>
      <w:marBottom w:val="-20"/>
      <w:divBdr>
        <w:top w:val="none" w:sz="0" w:space="0" w:color="auto"/>
        <w:left w:val="none" w:sz="0" w:space="0" w:color="auto"/>
        <w:bottom w:val="none" w:sz="0" w:space="0" w:color="auto"/>
        <w:right w:val="none" w:sz="0" w:space="0" w:color="auto"/>
      </w:divBdr>
    </w:div>
    <w:div w:id="46271569">
      <w:marLeft w:val="0"/>
      <w:marRight w:val="0"/>
      <w:marTop w:val="-20"/>
      <w:marBottom w:val="-20"/>
      <w:divBdr>
        <w:top w:val="none" w:sz="0" w:space="0" w:color="auto"/>
        <w:left w:val="none" w:sz="0" w:space="0" w:color="auto"/>
        <w:bottom w:val="none" w:sz="0" w:space="0" w:color="auto"/>
        <w:right w:val="none" w:sz="0" w:space="0" w:color="auto"/>
      </w:divBdr>
    </w:div>
    <w:div w:id="46489487">
      <w:marLeft w:val="0"/>
      <w:marRight w:val="0"/>
      <w:marTop w:val="-20"/>
      <w:marBottom w:val="-20"/>
      <w:divBdr>
        <w:top w:val="none" w:sz="0" w:space="0" w:color="auto"/>
        <w:left w:val="none" w:sz="0" w:space="0" w:color="auto"/>
        <w:bottom w:val="none" w:sz="0" w:space="0" w:color="auto"/>
        <w:right w:val="none" w:sz="0" w:space="0" w:color="auto"/>
      </w:divBdr>
    </w:div>
    <w:div w:id="47653585">
      <w:marLeft w:val="0"/>
      <w:marRight w:val="0"/>
      <w:marTop w:val="-20"/>
      <w:marBottom w:val="-20"/>
      <w:divBdr>
        <w:top w:val="none" w:sz="0" w:space="0" w:color="auto"/>
        <w:left w:val="none" w:sz="0" w:space="0" w:color="auto"/>
        <w:bottom w:val="none" w:sz="0" w:space="0" w:color="auto"/>
        <w:right w:val="none" w:sz="0" w:space="0" w:color="auto"/>
      </w:divBdr>
    </w:div>
    <w:div w:id="49884337">
      <w:marLeft w:val="0"/>
      <w:marRight w:val="0"/>
      <w:marTop w:val="-20"/>
      <w:marBottom w:val="-20"/>
      <w:divBdr>
        <w:top w:val="none" w:sz="0" w:space="0" w:color="auto"/>
        <w:left w:val="none" w:sz="0" w:space="0" w:color="auto"/>
        <w:bottom w:val="none" w:sz="0" w:space="0" w:color="auto"/>
        <w:right w:val="none" w:sz="0" w:space="0" w:color="auto"/>
      </w:divBdr>
    </w:div>
    <w:div w:id="50158583">
      <w:marLeft w:val="0"/>
      <w:marRight w:val="0"/>
      <w:marTop w:val="-20"/>
      <w:marBottom w:val="-20"/>
      <w:divBdr>
        <w:top w:val="none" w:sz="0" w:space="0" w:color="auto"/>
        <w:left w:val="none" w:sz="0" w:space="0" w:color="auto"/>
        <w:bottom w:val="none" w:sz="0" w:space="0" w:color="auto"/>
        <w:right w:val="none" w:sz="0" w:space="0" w:color="auto"/>
      </w:divBdr>
    </w:div>
    <w:div w:id="51009280">
      <w:marLeft w:val="0"/>
      <w:marRight w:val="0"/>
      <w:marTop w:val="-20"/>
      <w:marBottom w:val="-20"/>
      <w:divBdr>
        <w:top w:val="none" w:sz="0" w:space="0" w:color="auto"/>
        <w:left w:val="none" w:sz="0" w:space="0" w:color="auto"/>
        <w:bottom w:val="none" w:sz="0" w:space="0" w:color="auto"/>
        <w:right w:val="none" w:sz="0" w:space="0" w:color="auto"/>
      </w:divBdr>
    </w:div>
    <w:div w:id="51932967">
      <w:marLeft w:val="0"/>
      <w:marRight w:val="0"/>
      <w:marTop w:val="-20"/>
      <w:marBottom w:val="-20"/>
      <w:divBdr>
        <w:top w:val="none" w:sz="0" w:space="0" w:color="auto"/>
        <w:left w:val="none" w:sz="0" w:space="0" w:color="auto"/>
        <w:bottom w:val="none" w:sz="0" w:space="0" w:color="auto"/>
        <w:right w:val="none" w:sz="0" w:space="0" w:color="auto"/>
      </w:divBdr>
    </w:div>
    <w:div w:id="52386386">
      <w:marLeft w:val="0"/>
      <w:marRight w:val="0"/>
      <w:marTop w:val="-20"/>
      <w:marBottom w:val="-20"/>
      <w:divBdr>
        <w:top w:val="none" w:sz="0" w:space="0" w:color="auto"/>
        <w:left w:val="none" w:sz="0" w:space="0" w:color="auto"/>
        <w:bottom w:val="none" w:sz="0" w:space="0" w:color="auto"/>
        <w:right w:val="none" w:sz="0" w:space="0" w:color="auto"/>
      </w:divBdr>
    </w:div>
    <w:div w:id="53699963">
      <w:marLeft w:val="0"/>
      <w:marRight w:val="0"/>
      <w:marTop w:val="-20"/>
      <w:marBottom w:val="-20"/>
      <w:divBdr>
        <w:top w:val="none" w:sz="0" w:space="0" w:color="auto"/>
        <w:left w:val="none" w:sz="0" w:space="0" w:color="auto"/>
        <w:bottom w:val="none" w:sz="0" w:space="0" w:color="auto"/>
        <w:right w:val="none" w:sz="0" w:space="0" w:color="auto"/>
      </w:divBdr>
    </w:div>
    <w:div w:id="55129142">
      <w:marLeft w:val="0"/>
      <w:marRight w:val="0"/>
      <w:marTop w:val="-20"/>
      <w:marBottom w:val="-20"/>
      <w:divBdr>
        <w:top w:val="none" w:sz="0" w:space="0" w:color="auto"/>
        <w:left w:val="none" w:sz="0" w:space="0" w:color="auto"/>
        <w:bottom w:val="none" w:sz="0" w:space="0" w:color="auto"/>
        <w:right w:val="none" w:sz="0" w:space="0" w:color="auto"/>
      </w:divBdr>
    </w:div>
    <w:div w:id="56323621">
      <w:marLeft w:val="0"/>
      <w:marRight w:val="0"/>
      <w:marTop w:val="-20"/>
      <w:marBottom w:val="-20"/>
      <w:divBdr>
        <w:top w:val="none" w:sz="0" w:space="0" w:color="auto"/>
        <w:left w:val="none" w:sz="0" w:space="0" w:color="auto"/>
        <w:bottom w:val="none" w:sz="0" w:space="0" w:color="auto"/>
        <w:right w:val="none" w:sz="0" w:space="0" w:color="auto"/>
      </w:divBdr>
    </w:div>
    <w:div w:id="57439250">
      <w:marLeft w:val="0"/>
      <w:marRight w:val="0"/>
      <w:marTop w:val="-20"/>
      <w:marBottom w:val="-20"/>
      <w:divBdr>
        <w:top w:val="none" w:sz="0" w:space="0" w:color="auto"/>
        <w:left w:val="none" w:sz="0" w:space="0" w:color="auto"/>
        <w:bottom w:val="none" w:sz="0" w:space="0" w:color="auto"/>
        <w:right w:val="none" w:sz="0" w:space="0" w:color="auto"/>
      </w:divBdr>
    </w:div>
    <w:div w:id="58287005">
      <w:marLeft w:val="0"/>
      <w:marRight w:val="0"/>
      <w:marTop w:val="-20"/>
      <w:marBottom w:val="-20"/>
      <w:divBdr>
        <w:top w:val="none" w:sz="0" w:space="0" w:color="auto"/>
        <w:left w:val="none" w:sz="0" w:space="0" w:color="auto"/>
        <w:bottom w:val="none" w:sz="0" w:space="0" w:color="auto"/>
        <w:right w:val="none" w:sz="0" w:space="0" w:color="auto"/>
      </w:divBdr>
    </w:div>
    <w:div w:id="59640303">
      <w:marLeft w:val="0"/>
      <w:marRight w:val="0"/>
      <w:marTop w:val="-20"/>
      <w:marBottom w:val="-20"/>
      <w:divBdr>
        <w:top w:val="none" w:sz="0" w:space="0" w:color="auto"/>
        <w:left w:val="none" w:sz="0" w:space="0" w:color="auto"/>
        <w:bottom w:val="none" w:sz="0" w:space="0" w:color="auto"/>
        <w:right w:val="none" w:sz="0" w:space="0" w:color="auto"/>
      </w:divBdr>
    </w:div>
    <w:div w:id="59715136">
      <w:marLeft w:val="0"/>
      <w:marRight w:val="0"/>
      <w:marTop w:val="-20"/>
      <w:marBottom w:val="-20"/>
      <w:divBdr>
        <w:top w:val="none" w:sz="0" w:space="0" w:color="auto"/>
        <w:left w:val="none" w:sz="0" w:space="0" w:color="auto"/>
        <w:bottom w:val="none" w:sz="0" w:space="0" w:color="auto"/>
        <w:right w:val="none" w:sz="0" w:space="0" w:color="auto"/>
      </w:divBdr>
    </w:div>
    <w:div w:id="61103387">
      <w:marLeft w:val="0"/>
      <w:marRight w:val="0"/>
      <w:marTop w:val="-20"/>
      <w:marBottom w:val="-20"/>
      <w:divBdr>
        <w:top w:val="none" w:sz="0" w:space="0" w:color="auto"/>
        <w:left w:val="none" w:sz="0" w:space="0" w:color="auto"/>
        <w:bottom w:val="none" w:sz="0" w:space="0" w:color="auto"/>
        <w:right w:val="none" w:sz="0" w:space="0" w:color="auto"/>
      </w:divBdr>
    </w:div>
    <w:div w:id="62528343">
      <w:marLeft w:val="0"/>
      <w:marRight w:val="0"/>
      <w:marTop w:val="-20"/>
      <w:marBottom w:val="-20"/>
      <w:divBdr>
        <w:top w:val="none" w:sz="0" w:space="0" w:color="auto"/>
        <w:left w:val="none" w:sz="0" w:space="0" w:color="auto"/>
        <w:bottom w:val="none" w:sz="0" w:space="0" w:color="auto"/>
        <w:right w:val="none" w:sz="0" w:space="0" w:color="auto"/>
      </w:divBdr>
    </w:div>
    <w:div w:id="62916777">
      <w:marLeft w:val="0"/>
      <w:marRight w:val="0"/>
      <w:marTop w:val="-20"/>
      <w:marBottom w:val="-20"/>
      <w:divBdr>
        <w:top w:val="none" w:sz="0" w:space="0" w:color="auto"/>
        <w:left w:val="none" w:sz="0" w:space="0" w:color="auto"/>
        <w:bottom w:val="none" w:sz="0" w:space="0" w:color="auto"/>
        <w:right w:val="none" w:sz="0" w:space="0" w:color="auto"/>
      </w:divBdr>
    </w:div>
    <w:div w:id="63266253">
      <w:marLeft w:val="0"/>
      <w:marRight w:val="0"/>
      <w:marTop w:val="-20"/>
      <w:marBottom w:val="-20"/>
      <w:divBdr>
        <w:top w:val="none" w:sz="0" w:space="0" w:color="auto"/>
        <w:left w:val="none" w:sz="0" w:space="0" w:color="auto"/>
        <w:bottom w:val="none" w:sz="0" w:space="0" w:color="auto"/>
        <w:right w:val="none" w:sz="0" w:space="0" w:color="auto"/>
      </w:divBdr>
    </w:div>
    <w:div w:id="64575572">
      <w:marLeft w:val="0"/>
      <w:marRight w:val="0"/>
      <w:marTop w:val="-20"/>
      <w:marBottom w:val="-20"/>
      <w:divBdr>
        <w:top w:val="none" w:sz="0" w:space="0" w:color="auto"/>
        <w:left w:val="none" w:sz="0" w:space="0" w:color="auto"/>
        <w:bottom w:val="none" w:sz="0" w:space="0" w:color="auto"/>
        <w:right w:val="none" w:sz="0" w:space="0" w:color="auto"/>
      </w:divBdr>
    </w:div>
    <w:div w:id="65690036">
      <w:marLeft w:val="0"/>
      <w:marRight w:val="0"/>
      <w:marTop w:val="-20"/>
      <w:marBottom w:val="-20"/>
      <w:divBdr>
        <w:top w:val="none" w:sz="0" w:space="0" w:color="auto"/>
        <w:left w:val="none" w:sz="0" w:space="0" w:color="auto"/>
        <w:bottom w:val="none" w:sz="0" w:space="0" w:color="auto"/>
        <w:right w:val="none" w:sz="0" w:space="0" w:color="auto"/>
      </w:divBdr>
    </w:div>
    <w:div w:id="68578896">
      <w:marLeft w:val="0"/>
      <w:marRight w:val="0"/>
      <w:marTop w:val="-20"/>
      <w:marBottom w:val="-20"/>
      <w:divBdr>
        <w:top w:val="none" w:sz="0" w:space="0" w:color="auto"/>
        <w:left w:val="none" w:sz="0" w:space="0" w:color="auto"/>
        <w:bottom w:val="none" w:sz="0" w:space="0" w:color="auto"/>
        <w:right w:val="none" w:sz="0" w:space="0" w:color="auto"/>
      </w:divBdr>
    </w:div>
    <w:div w:id="68621299">
      <w:marLeft w:val="0"/>
      <w:marRight w:val="0"/>
      <w:marTop w:val="-20"/>
      <w:marBottom w:val="-20"/>
      <w:divBdr>
        <w:top w:val="none" w:sz="0" w:space="0" w:color="auto"/>
        <w:left w:val="none" w:sz="0" w:space="0" w:color="auto"/>
        <w:bottom w:val="none" w:sz="0" w:space="0" w:color="auto"/>
        <w:right w:val="none" w:sz="0" w:space="0" w:color="auto"/>
      </w:divBdr>
    </w:div>
    <w:div w:id="71242388">
      <w:marLeft w:val="0"/>
      <w:marRight w:val="0"/>
      <w:marTop w:val="-20"/>
      <w:marBottom w:val="-20"/>
      <w:divBdr>
        <w:top w:val="none" w:sz="0" w:space="0" w:color="auto"/>
        <w:left w:val="none" w:sz="0" w:space="0" w:color="auto"/>
        <w:bottom w:val="none" w:sz="0" w:space="0" w:color="auto"/>
        <w:right w:val="none" w:sz="0" w:space="0" w:color="auto"/>
      </w:divBdr>
    </w:div>
    <w:div w:id="72164106">
      <w:marLeft w:val="0"/>
      <w:marRight w:val="0"/>
      <w:marTop w:val="-20"/>
      <w:marBottom w:val="-20"/>
      <w:divBdr>
        <w:top w:val="none" w:sz="0" w:space="0" w:color="auto"/>
        <w:left w:val="none" w:sz="0" w:space="0" w:color="auto"/>
        <w:bottom w:val="none" w:sz="0" w:space="0" w:color="auto"/>
        <w:right w:val="none" w:sz="0" w:space="0" w:color="auto"/>
      </w:divBdr>
    </w:div>
    <w:div w:id="73748916">
      <w:marLeft w:val="0"/>
      <w:marRight w:val="0"/>
      <w:marTop w:val="-20"/>
      <w:marBottom w:val="-20"/>
      <w:divBdr>
        <w:top w:val="none" w:sz="0" w:space="0" w:color="auto"/>
        <w:left w:val="none" w:sz="0" w:space="0" w:color="auto"/>
        <w:bottom w:val="none" w:sz="0" w:space="0" w:color="auto"/>
        <w:right w:val="none" w:sz="0" w:space="0" w:color="auto"/>
      </w:divBdr>
    </w:div>
    <w:div w:id="74520050">
      <w:marLeft w:val="0"/>
      <w:marRight w:val="0"/>
      <w:marTop w:val="-20"/>
      <w:marBottom w:val="-20"/>
      <w:divBdr>
        <w:top w:val="none" w:sz="0" w:space="0" w:color="auto"/>
        <w:left w:val="none" w:sz="0" w:space="0" w:color="auto"/>
        <w:bottom w:val="none" w:sz="0" w:space="0" w:color="auto"/>
        <w:right w:val="none" w:sz="0" w:space="0" w:color="auto"/>
      </w:divBdr>
    </w:div>
    <w:div w:id="74865888">
      <w:marLeft w:val="0"/>
      <w:marRight w:val="0"/>
      <w:marTop w:val="-20"/>
      <w:marBottom w:val="-20"/>
      <w:divBdr>
        <w:top w:val="none" w:sz="0" w:space="0" w:color="auto"/>
        <w:left w:val="none" w:sz="0" w:space="0" w:color="auto"/>
        <w:bottom w:val="none" w:sz="0" w:space="0" w:color="auto"/>
        <w:right w:val="none" w:sz="0" w:space="0" w:color="auto"/>
      </w:divBdr>
    </w:div>
    <w:div w:id="75908705">
      <w:marLeft w:val="0"/>
      <w:marRight w:val="0"/>
      <w:marTop w:val="-20"/>
      <w:marBottom w:val="-20"/>
      <w:divBdr>
        <w:top w:val="none" w:sz="0" w:space="0" w:color="auto"/>
        <w:left w:val="none" w:sz="0" w:space="0" w:color="auto"/>
        <w:bottom w:val="none" w:sz="0" w:space="0" w:color="auto"/>
        <w:right w:val="none" w:sz="0" w:space="0" w:color="auto"/>
      </w:divBdr>
    </w:div>
    <w:div w:id="75975681">
      <w:marLeft w:val="0"/>
      <w:marRight w:val="0"/>
      <w:marTop w:val="-20"/>
      <w:marBottom w:val="-20"/>
      <w:divBdr>
        <w:top w:val="none" w:sz="0" w:space="0" w:color="auto"/>
        <w:left w:val="none" w:sz="0" w:space="0" w:color="auto"/>
        <w:bottom w:val="none" w:sz="0" w:space="0" w:color="auto"/>
        <w:right w:val="none" w:sz="0" w:space="0" w:color="auto"/>
      </w:divBdr>
    </w:div>
    <w:div w:id="77211433">
      <w:marLeft w:val="0"/>
      <w:marRight w:val="0"/>
      <w:marTop w:val="-20"/>
      <w:marBottom w:val="-20"/>
      <w:divBdr>
        <w:top w:val="none" w:sz="0" w:space="0" w:color="auto"/>
        <w:left w:val="none" w:sz="0" w:space="0" w:color="auto"/>
        <w:bottom w:val="none" w:sz="0" w:space="0" w:color="auto"/>
        <w:right w:val="none" w:sz="0" w:space="0" w:color="auto"/>
      </w:divBdr>
    </w:div>
    <w:div w:id="77757170">
      <w:marLeft w:val="0"/>
      <w:marRight w:val="0"/>
      <w:marTop w:val="-20"/>
      <w:marBottom w:val="-20"/>
      <w:divBdr>
        <w:top w:val="none" w:sz="0" w:space="0" w:color="auto"/>
        <w:left w:val="none" w:sz="0" w:space="0" w:color="auto"/>
        <w:bottom w:val="none" w:sz="0" w:space="0" w:color="auto"/>
        <w:right w:val="none" w:sz="0" w:space="0" w:color="auto"/>
      </w:divBdr>
    </w:div>
    <w:div w:id="78184785">
      <w:marLeft w:val="0"/>
      <w:marRight w:val="0"/>
      <w:marTop w:val="-20"/>
      <w:marBottom w:val="-20"/>
      <w:divBdr>
        <w:top w:val="none" w:sz="0" w:space="0" w:color="auto"/>
        <w:left w:val="none" w:sz="0" w:space="0" w:color="auto"/>
        <w:bottom w:val="none" w:sz="0" w:space="0" w:color="auto"/>
        <w:right w:val="none" w:sz="0" w:space="0" w:color="auto"/>
      </w:divBdr>
    </w:div>
    <w:div w:id="78799493">
      <w:marLeft w:val="0"/>
      <w:marRight w:val="0"/>
      <w:marTop w:val="-20"/>
      <w:marBottom w:val="-20"/>
      <w:divBdr>
        <w:top w:val="none" w:sz="0" w:space="0" w:color="auto"/>
        <w:left w:val="none" w:sz="0" w:space="0" w:color="auto"/>
        <w:bottom w:val="none" w:sz="0" w:space="0" w:color="auto"/>
        <w:right w:val="none" w:sz="0" w:space="0" w:color="auto"/>
      </w:divBdr>
    </w:div>
    <w:div w:id="79299108">
      <w:marLeft w:val="0"/>
      <w:marRight w:val="0"/>
      <w:marTop w:val="-20"/>
      <w:marBottom w:val="-20"/>
      <w:divBdr>
        <w:top w:val="none" w:sz="0" w:space="0" w:color="auto"/>
        <w:left w:val="none" w:sz="0" w:space="0" w:color="auto"/>
        <w:bottom w:val="none" w:sz="0" w:space="0" w:color="auto"/>
        <w:right w:val="none" w:sz="0" w:space="0" w:color="auto"/>
      </w:divBdr>
    </w:div>
    <w:div w:id="79329544">
      <w:marLeft w:val="0"/>
      <w:marRight w:val="0"/>
      <w:marTop w:val="-20"/>
      <w:marBottom w:val="-20"/>
      <w:divBdr>
        <w:top w:val="none" w:sz="0" w:space="0" w:color="auto"/>
        <w:left w:val="none" w:sz="0" w:space="0" w:color="auto"/>
        <w:bottom w:val="none" w:sz="0" w:space="0" w:color="auto"/>
        <w:right w:val="none" w:sz="0" w:space="0" w:color="auto"/>
      </w:divBdr>
    </w:div>
    <w:div w:id="79330561">
      <w:marLeft w:val="0"/>
      <w:marRight w:val="0"/>
      <w:marTop w:val="-20"/>
      <w:marBottom w:val="-20"/>
      <w:divBdr>
        <w:top w:val="none" w:sz="0" w:space="0" w:color="auto"/>
        <w:left w:val="none" w:sz="0" w:space="0" w:color="auto"/>
        <w:bottom w:val="none" w:sz="0" w:space="0" w:color="auto"/>
        <w:right w:val="none" w:sz="0" w:space="0" w:color="auto"/>
      </w:divBdr>
    </w:div>
    <w:div w:id="80027173">
      <w:marLeft w:val="0"/>
      <w:marRight w:val="0"/>
      <w:marTop w:val="-20"/>
      <w:marBottom w:val="-20"/>
      <w:divBdr>
        <w:top w:val="none" w:sz="0" w:space="0" w:color="auto"/>
        <w:left w:val="none" w:sz="0" w:space="0" w:color="auto"/>
        <w:bottom w:val="none" w:sz="0" w:space="0" w:color="auto"/>
        <w:right w:val="none" w:sz="0" w:space="0" w:color="auto"/>
      </w:divBdr>
    </w:div>
    <w:div w:id="81070339">
      <w:marLeft w:val="0"/>
      <w:marRight w:val="0"/>
      <w:marTop w:val="-20"/>
      <w:marBottom w:val="-20"/>
      <w:divBdr>
        <w:top w:val="none" w:sz="0" w:space="0" w:color="auto"/>
        <w:left w:val="none" w:sz="0" w:space="0" w:color="auto"/>
        <w:bottom w:val="none" w:sz="0" w:space="0" w:color="auto"/>
        <w:right w:val="none" w:sz="0" w:space="0" w:color="auto"/>
      </w:divBdr>
    </w:div>
    <w:div w:id="81536352">
      <w:marLeft w:val="0"/>
      <w:marRight w:val="0"/>
      <w:marTop w:val="-20"/>
      <w:marBottom w:val="-20"/>
      <w:divBdr>
        <w:top w:val="none" w:sz="0" w:space="0" w:color="auto"/>
        <w:left w:val="none" w:sz="0" w:space="0" w:color="auto"/>
        <w:bottom w:val="none" w:sz="0" w:space="0" w:color="auto"/>
        <w:right w:val="none" w:sz="0" w:space="0" w:color="auto"/>
      </w:divBdr>
    </w:div>
    <w:div w:id="82118105">
      <w:marLeft w:val="0"/>
      <w:marRight w:val="0"/>
      <w:marTop w:val="-20"/>
      <w:marBottom w:val="-20"/>
      <w:divBdr>
        <w:top w:val="none" w:sz="0" w:space="0" w:color="auto"/>
        <w:left w:val="none" w:sz="0" w:space="0" w:color="auto"/>
        <w:bottom w:val="none" w:sz="0" w:space="0" w:color="auto"/>
        <w:right w:val="none" w:sz="0" w:space="0" w:color="auto"/>
      </w:divBdr>
    </w:div>
    <w:div w:id="83377846">
      <w:marLeft w:val="0"/>
      <w:marRight w:val="0"/>
      <w:marTop w:val="-20"/>
      <w:marBottom w:val="-20"/>
      <w:divBdr>
        <w:top w:val="none" w:sz="0" w:space="0" w:color="auto"/>
        <w:left w:val="none" w:sz="0" w:space="0" w:color="auto"/>
        <w:bottom w:val="none" w:sz="0" w:space="0" w:color="auto"/>
        <w:right w:val="none" w:sz="0" w:space="0" w:color="auto"/>
      </w:divBdr>
      <w:divsChild>
        <w:div w:id="1854029980">
          <w:marLeft w:val="0"/>
          <w:marRight w:val="0"/>
          <w:marTop w:val="-20"/>
          <w:marBottom w:val="-20"/>
          <w:divBdr>
            <w:top w:val="none" w:sz="0" w:space="0" w:color="auto"/>
            <w:left w:val="none" w:sz="0" w:space="0" w:color="auto"/>
            <w:bottom w:val="none" w:sz="0" w:space="0" w:color="auto"/>
            <w:right w:val="none" w:sz="0" w:space="0" w:color="auto"/>
          </w:divBdr>
          <w:divsChild>
            <w:div w:id="913900506">
              <w:marLeft w:val="0"/>
              <w:marRight w:val="0"/>
              <w:marTop w:val="-20"/>
              <w:marBottom w:val="-20"/>
              <w:divBdr>
                <w:top w:val="none" w:sz="0" w:space="0" w:color="auto"/>
                <w:left w:val="none" w:sz="0" w:space="0" w:color="auto"/>
                <w:bottom w:val="none" w:sz="0" w:space="0" w:color="auto"/>
                <w:right w:val="none" w:sz="0" w:space="0" w:color="auto"/>
              </w:divBdr>
            </w:div>
          </w:divsChild>
        </w:div>
      </w:divsChild>
    </w:div>
    <w:div w:id="84806111">
      <w:marLeft w:val="0"/>
      <w:marRight w:val="0"/>
      <w:marTop w:val="-20"/>
      <w:marBottom w:val="-20"/>
      <w:divBdr>
        <w:top w:val="none" w:sz="0" w:space="0" w:color="auto"/>
        <w:left w:val="none" w:sz="0" w:space="0" w:color="auto"/>
        <w:bottom w:val="none" w:sz="0" w:space="0" w:color="auto"/>
        <w:right w:val="none" w:sz="0" w:space="0" w:color="auto"/>
      </w:divBdr>
    </w:div>
    <w:div w:id="84887175">
      <w:marLeft w:val="0"/>
      <w:marRight w:val="0"/>
      <w:marTop w:val="-20"/>
      <w:marBottom w:val="-20"/>
      <w:divBdr>
        <w:top w:val="none" w:sz="0" w:space="0" w:color="auto"/>
        <w:left w:val="none" w:sz="0" w:space="0" w:color="auto"/>
        <w:bottom w:val="none" w:sz="0" w:space="0" w:color="auto"/>
        <w:right w:val="none" w:sz="0" w:space="0" w:color="auto"/>
      </w:divBdr>
    </w:div>
    <w:div w:id="85660126">
      <w:marLeft w:val="0"/>
      <w:marRight w:val="0"/>
      <w:marTop w:val="-20"/>
      <w:marBottom w:val="-20"/>
      <w:divBdr>
        <w:top w:val="none" w:sz="0" w:space="0" w:color="auto"/>
        <w:left w:val="none" w:sz="0" w:space="0" w:color="auto"/>
        <w:bottom w:val="none" w:sz="0" w:space="0" w:color="auto"/>
        <w:right w:val="none" w:sz="0" w:space="0" w:color="auto"/>
      </w:divBdr>
    </w:div>
    <w:div w:id="86923059">
      <w:marLeft w:val="0"/>
      <w:marRight w:val="0"/>
      <w:marTop w:val="-20"/>
      <w:marBottom w:val="-20"/>
      <w:divBdr>
        <w:top w:val="none" w:sz="0" w:space="0" w:color="auto"/>
        <w:left w:val="none" w:sz="0" w:space="0" w:color="auto"/>
        <w:bottom w:val="none" w:sz="0" w:space="0" w:color="auto"/>
        <w:right w:val="none" w:sz="0" w:space="0" w:color="auto"/>
      </w:divBdr>
    </w:div>
    <w:div w:id="87429260">
      <w:marLeft w:val="0"/>
      <w:marRight w:val="0"/>
      <w:marTop w:val="-20"/>
      <w:marBottom w:val="-20"/>
      <w:divBdr>
        <w:top w:val="none" w:sz="0" w:space="0" w:color="auto"/>
        <w:left w:val="none" w:sz="0" w:space="0" w:color="auto"/>
        <w:bottom w:val="none" w:sz="0" w:space="0" w:color="auto"/>
        <w:right w:val="none" w:sz="0" w:space="0" w:color="auto"/>
      </w:divBdr>
    </w:div>
    <w:div w:id="88425775">
      <w:marLeft w:val="0"/>
      <w:marRight w:val="0"/>
      <w:marTop w:val="-20"/>
      <w:marBottom w:val="-20"/>
      <w:divBdr>
        <w:top w:val="none" w:sz="0" w:space="0" w:color="auto"/>
        <w:left w:val="none" w:sz="0" w:space="0" w:color="auto"/>
        <w:bottom w:val="none" w:sz="0" w:space="0" w:color="auto"/>
        <w:right w:val="none" w:sz="0" w:space="0" w:color="auto"/>
      </w:divBdr>
    </w:div>
    <w:div w:id="88626673">
      <w:marLeft w:val="0"/>
      <w:marRight w:val="0"/>
      <w:marTop w:val="-20"/>
      <w:marBottom w:val="-20"/>
      <w:divBdr>
        <w:top w:val="none" w:sz="0" w:space="0" w:color="auto"/>
        <w:left w:val="none" w:sz="0" w:space="0" w:color="auto"/>
        <w:bottom w:val="none" w:sz="0" w:space="0" w:color="auto"/>
        <w:right w:val="none" w:sz="0" w:space="0" w:color="auto"/>
      </w:divBdr>
    </w:div>
    <w:div w:id="89930341">
      <w:marLeft w:val="0"/>
      <w:marRight w:val="0"/>
      <w:marTop w:val="-20"/>
      <w:marBottom w:val="-20"/>
      <w:divBdr>
        <w:top w:val="none" w:sz="0" w:space="0" w:color="auto"/>
        <w:left w:val="none" w:sz="0" w:space="0" w:color="auto"/>
        <w:bottom w:val="none" w:sz="0" w:space="0" w:color="auto"/>
        <w:right w:val="none" w:sz="0" w:space="0" w:color="auto"/>
      </w:divBdr>
    </w:div>
    <w:div w:id="90201862">
      <w:marLeft w:val="0"/>
      <w:marRight w:val="0"/>
      <w:marTop w:val="-20"/>
      <w:marBottom w:val="-20"/>
      <w:divBdr>
        <w:top w:val="none" w:sz="0" w:space="0" w:color="auto"/>
        <w:left w:val="none" w:sz="0" w:space="0" w:color="auto"/>
        <w:bottom w:val="none" w:sz="0" w:space="0" w:color="auto"/>
        <w:right w:val="none" w:sz="0" w:space="0" w:color="auto"/>
      </w:divBdr>
    </w:div>
    <w:div w:id="90392568">
      <w:marLeft w:val="0"/>
      <w:marRight w:val="0"/>
      <w:marTop w:val="-20"/>
      <w:marBottom w:val="-20"/>
      <w:divBdr>
        <w:top w:val="none" w:sz="0" w:space="0" w:color="auto"/>
        <w:left w:val="none" w:sz="0" w:space="0" w:color="auto"/>
        <w:bottom w:val="none" w:sz="0" w:space="0" w:color="auto"/>
        <w:right w:val="none" w:sz="0" w:space="0" w:color="auto"/>
      </w:divBdr>
    </w:div>
    <w:div w:id="91823310">
      <w:marLeft w:val="0"/>
      <w:marRight w:val="0"/>
      <w:marTop w:val="-20"/>
      <w:marBottom w:val="-20"/>
      <w:divBdr>
        <w:top w:val="none" w:sz="0" w:space="0" w:color="auto"/>
        <w:left w:val="none" w:sz="0" w:space="0" w:color="auto"/>
        <w:bottom w:val="none" w:sz="0" w:space="0" w:color="auto"/>
        <w:right w:val="none" w:sz="0" w:space="0" w:color="auto"/>
      </w:divBdr>
    </w:div>
    <w:div w:id="95101076">
      <w:marLeft w:val="0"/>
      <w:marRight w:val="0"/>
      <w:marTop w:val="-20"/>
      <w:marBottom w:val="-20"/>
      <w:divBdr>
        <w:top w:val="none" w:sz="0" w:space="0" w:color="auto"/>
        <w:left w:val="none" w:sz="0" w:space="0" w:color="auto"/>
        <w:bottom w:val="none" w:sz="0" w:space="0" w:color="auto"/>
        <w:right w:val="none" w:sz="0" w:space="0" w:color="auto"/>
      </w:divBdr>
    </w:div>
    <w:div w:id="97679326">
      <w:marLeft w:val="0"/>
      <w:marRight w:val="0"/>
      <w:marTop w:val="-20"/>
      <w:marBottom w:val="-20"/>
      <w:divBdr>
        <w:top w:val="none" w:sz="0" w:space="0" w:color="auto"/>
        <w:left w:val="none" w:sz="0" w:space="0" w:color="auto"/>
        <w:bottom w:val="none" w:sz="0" w:space="0" w:color="auto"/>
        <w:right w:val="none" w:sz="0" w:space="0" w:color="auto"/>
      </w:divBdr>
    </w:div>
    <w:div w:id="98111344">
      <w:marLeft w:val="0"/>
      <w:marRight w:val="0"/>
      <w:marTop w:val="-20"/>
      <w:marBottom w:val="-20"/>
      <w:divBdr>
        <w:top w:val="none" w:sz="0" w:space="0" w:color="auto"/>
        <w:left w:val="none" w:sz="0" w:space="0" w:color="auto"/>
        <w:bottom w:val="none" w:sz="0" w:space="0" w:color="auto"/>
        <w:right w:val="none" w:sz="0" w:space="0" w:color="auto"/>
      </w:divBdr>
    </w:div>
    <w:div w:id="98373438">
      <w:marLeft w:val="0"/>
      <w:marRight w:val="0"/>
      <w:marTop w:val="-20"/>
      <w:marBottom w:val="-20"/>
      <w:divBdr>
        <w:top w:val="none" w:sz="0" w:space="0" w:color="auto"/>
        <w:left w:val="none" w:sz="0" w:space="0" w:color="auto"/>
        <w:bottom w:val="none" w:sz="0" w:space="0" w:color="auto"/>
        <w:right w:val="none" w:sz="0" w:space="0" w:color="auto"/>
      </w:divBdr>
    </w:div>
    <w:div w:id="100536214">
      <w:marLeft w:val="0"/>
      <w:marRight w:val="0"/>
      <w:marTop w:val="-20"/>
      <w:marBottom w:val="-20"/>
      <w:divBdr>
        <w:top w:val="none" w:sz="0" w:space="0" w:color="auto"/>
        <w:left w:val="none" w:sz="0" w:space="0" w:color="auto"/>
        <w:bottom w:val="none" w:sz="0" w:space="0" w:color="auto"/>
        <w:right w:val="none" w:sz="0" w:space="0" w:color="auto"/>
      </w:divBdr>
    </w:div>
    <w:div w:id="101608206">
      <w:marLeft w:val="0"/>
      <w:marRight w:val="0"/>
      <w:marTop w:val="-20"/>
      <w:marBottom w:val="-20"/>
      <w:divBdr>
        <w:top w:val="none" w:sz="0" w:space="0" w:color="auto"/>
        <w:left w:val="none" w:sz="0" w:space="0" w:color="auto"/>
        <w:bottom w:val="none" w:sz="0" w:space="0" w:color="auto"/>
        <w:right w:val="none" w:sz="0" w:space="0" w:color="auto"/>
      </w:divBdr>
    </w:div>
    <w:div w:id="102388768">
      <w:marLeft w:val="0"/>
      <w:marRight w:val="0"/>
      <w:marTop w:val="-20"/>
      <w:marBottom w:val="-20"/>
      <w:divBdr>
        <w:top w:val="none" w:sz="0" w:space="0" w:color="auto"/>
        <w:left w:val="none" w:sz="0" w:space="0" w:color="auto"/>
        <w:bottom w:val="none" w:sz="0" w:space="0" w:color="auto"/>
        <w:right w:val="none" w:sz="0" w:space="0" w:color="auto"/>
      </w:divBdr>
    </w:div>
    <w:div w:id="102388889">
      <w:marLeft w:val="0"/>
      <w:marRight w:val="0"/>
      <w:marTop w:val="-20"/>
      <w:marBottom w:val="-20"/>
      <w:divBdr>
        <w:top w:val="none" w:sz="0" w:space="0" w:color="auto"/>
        <w:left w:val="none" w:sz="0" w:space="0" w:color="auto"/>
        <w:bottom w:val="none" w:sz="0" w:space="0" w:color="auto"/>
        <w:right w:val="none" w:sz="0" w:space="0" w:color="auto"/>
      </w:divBdr>
    </w:div>
    <w:div w:id="105544775">
      <w:marLeft w:val="0"/>
      <w:marRight w:val="0"/>
      <w:marTop w:val="-20"/>
      <w:marBottom w:val="-20"/>
      <w:divBdr>
        <w:top w:val="none" w:sz="0" w:space="0" w:color="auto"/>
        <w:left w:val="none" w:sz="0" w:space="0" w:color="auto"/>
        <w:bottom w:val="none" w:sz="0" w:space="0" w:color="auto"/>
        <w:right w:val="none" w:sz="0" w:space="0" w:color="auto"/>
      </w:divBdr>
    </w:div>
    <w:div w:id="105545394">
      <w:marLeft w:val="0"/>
      <w:marRight w:val="0"/>
      <w:marTop w:val="-20"/>
      <w:marBottom w:val="-20"/>
      <w:divBdr>
        <w:top w:val="none" w:sz="0" w:space="0" w:color="auto"/>
        <w:left w:val="none" w:sz="0" w:space="0" w:color="auto"/>
        <w:bottom w:val="none" w:sz="0" w:space="0" w:color="auto"/>
        <w:right w:val="none" w:sz="0" w:space="0" w:color="auto"/>
      </w:divBdr>
    </w:div>
    <w:div w:id="105584064">
      <w:marLeft w:val="0"/>
      <w:marRight w:val="0"/>
      <w:marTop w:val="-20"/>
      <w:marBottom w:val="-20"/>
      <w:divBdr>
        <w:top w:val="none" w:sz="0" w:space="0" w:color="auto"/>
        <w:left w:val="none" w:sz="0" w:space="0" w:color="auto"/>
        <w:bottom w:val="none" w:sz="0" w:space="0" w:color="auto"/>
        <w:right w:val="none" w:sz="0" w:space="0" w:color="auto"/>
      </w:divBdr>
    </w:div>
    <w:div w:id="105585247">
      <w:marLeft w:val="0"/>
      <w:marRight w:val="0"/>
      <w:marTop w:val="-20"/>
      <w:marBottom w:val="-20"/>
      <w:divBdr>
        <w:top w:val="none" w:sz="0" w:space="0" w:color="auto"/>
        <w:left w:val="none" w:sz="0" w:space="0" w:color="auto"/>
        <w:bottom w:val="none" w:sz="0" w:space="0" w:color="auto"/>
        <w:right w:val="none" w:sz="0" w:space="0" w:color="auto"/>
      </w:divBdr>
    </w:div>
    <w:div w:id="106317090">
      <w:marLeft w:val="0"/>
      <w:marRight w:val="0"/>
      <w:marTop w:val="-20"/>
      <w:marBottom w:val="-20"/>
      <w:divBdr>
        <w:top w:val="none" w:sz="0" w:space="0" w:color="auto"/>
        <w:left w:val="none" w:sz="0" w:space="0" w:color="auto"/>
        <w:bottom w:val="none" w:sz="0" w:space="0" w:color="auto"/>
        <w:right w:val="none" w:sz="0" w:space="0" w:color="auto"/>
      </w:divBdr>
    </w:div>
    <w:div w:id="108670370">
      <w:marLeft w:val="0"/>
      <w:marRight w:val="0"/>
      <w:marTop w:val="-20"/>
      <w:marBottom w:val="-20"/>
      <w:divBdr>
        <w:top w:val="none" w:sz="0" w:space="0" w:color="auto"/>
        <w:left w:val="none" w:sz="0" w:space="0" w:color="auto"/>
        <w:bottom w:val="none" w:sz="0" w:space="0" w:color="auto"/>
        <w:right w:val="none" w:sz="0" w:space="0" w:color="auto"/>
      </w:divBdr>
    </w:div>
    <w:div w:id="109053112">
      <w:marLeft w:val="0"/>
      <w:marRight w:val="0"/>
      <w:marTop w:val="-20"/>
      <w:marBottom w:val="-20"/>
      <w:divBdr>
        <w:top w:val="none" w:sz="0" w:space="0" w:color="auto"/>
        <w:left w:val="none" w:sz="0" w:space="0" w:color="auto"/>
        <w:bottom w:val="none" w:sz="0" w:space="0" w:color="auto"/>
        <w:right w:val="none" w:sz="0" w:space="0" w:color="auto"/>
      </w:divBdr>
    </w:div>
    <w:div w:id="109202082">
      <w:marLeft w:val="0"/>
      <w:marRight w:val="0"/>
      <w:marTop w:val="-20"/>
      <w:marBottom w:val="-20"/>
      <w:divBdr>
        <w:top w:val="none" w:sz="0" w:space="0" w:color="auto"/>
        <w:left w:val="none" w:sz="0" w:space="0" w:color="auto"/>
        <w:bottom w:val="none" w:sz="0" w:space="0" w:color="auto"/>
        <w:right w:val="none" w:sz="0" w:space="0" w:color="auto"/>
      </w:divBdr>
    </w:div>
    <w:div w:id="109857812">
      <w:marLeft w:val="0"/>
      <w:marRight w:val="0"/>
      <w:marTop w:val="-20"/>
      <w:marBottom w:val="-20"/>
      <w:divBdr>
        <w:top w:val="none" w:sz="0" w:space="0" w:color="auto"/>
        <w:left w:val="none" w:sz="0" w:space="0" w:color="auto"/>
        <w:bottom w:val="none" w:sz="0" w:space="0" w:color="auto"/>
        <w:right w:val="none" w:sz="0" w:space="0" w:color="auto"/>
      </w:divBdr>
    </w:div>
    <w:div w:id="111096609">
      <w:marLeft w:val="0"/>
      <w:marRight w:val="0"/>
      <w:marTop w:val="-20"/>
      <w:marBottom w:val="-20"/>
      <w:divBdr>
        <w:top w:val="none" w:sz="0" w:space="0" w:color="auto"/>
        <w:left w:val="none" w:sz="0" w:space="0" w:color="auto"/>
        <w:bottom w:val="none" w:sz="0" w:space="0" w:color="auto"/>
        <w:right w:val="none" w:sz="0" w:space="0" w:color="auto"/>
      </w:divBdr>
    </w:div>
    <w:div w:id="112477544">
      <w:marLeft w:val="0"/>
      <w:marRight w:val="0"/>
      <w:marTop w:val="-20"/>
      <w:marBottom w:val="-20"/>
      <w:divBdr>
        <w:top w:val="none" w:sz="0" w:space="0" w:color="auto"/>
        <w:left w:val="none" w:sz="0" w:space="0" w:color="auto"/>
        <w:bottom w:val="none" w:sz="0" w:space="0" w:color="auto"/>
        <w:right w:val="none" w:sz="0" w:space="0" w:color="auto"/>
      </w:divBdr>
    </w:div>
    <w:div w:id="112554189">
      <w:marLeft w:val="0"/>
      <w:marRight w:val="0"/>
      <w:marTop w:val="-20"/>
      <w:marBottom w:val="-20"/>
      <w:divBdr>
        <w:top w:val="none" w:sz="0" w:space="0" w:color="auto"/>
        <w:left w:val="none" w:sz="0" w:space="0" w:color="auto"/>
        <w:bottom w:val="none" w:sz="0" w:space="0" w:color="auto"/>
        <w:right w:val="none" w:sz="0" w:space="0" w:color="auto"/>
      </w:divBdr>
    </w:div>
    <w:div w:id="113444482">
      <w:marLeft w:val="0"/>
      <w:marRight w:val="0"/>
      <w:marTop w:val="-20"/>
      <w:marBottom w:val="-20"/>
      <w:divBdr>
        <w:top w:val="none" w:sz="0" w:space="0" w:color="auto"/>
        <w:left w:val="none" w:sz="0" w:space="0" w:color="auto"/>
        <w:bottom w:val="none" w:sz="0" w:space="0" w:color="auto"/>
        <w:right w:val="none" w:sz="0" w:space="0" w:color="auto"/>
      </w:divBdr>
    </w:div>
    <w:div w:id="113794582">
      <w:marLeft w:val="0"/>
      <w:marRight w:val="0"/>
      <w:marTop w:val="-20"/>
      <w:marBottom w:val="-20"/>
      <w:divBdr>
        <w:top w:val="none" w:sz="0" w:space="0" w:color="auto"/>
        <w:left w:val="none" w:sz="0" w:space="0" w:color="auto"/>
        <w:bottom w:val="none" w:sz="0" w:space="0" w:color="auto"/>
        <w:right w:val="none" w:sz="0" w:space="0" w:color="auto"/>
      </w:divBdr>
    </w:div>
    <w:div w:id="114641957">
      <w:marLeft w:val="0"/>
      <w:marRight w:val="0"/>
      <w:marTop w:val="-20"/>
      <w:marBottom w:val="-20"/>
      <w:divBdr>
        <w:top w:val="none" w:sz="0" w:space="0" w:color="auto"/>
        <w:left w:val="none" w:sz="0" w:space="0" w:color="auto"/>
        <w:bottom w:val="none" w:sz="0" w:space="0" w:color="auto"/>
        <w:right w:val="none" w:sz="0" w:space="0" w:color="auto"/>
      </w:divBdr>
    </w:div>
    <w:div w:id="114834658">
      <w:marLeft w:val="0"/>
      <w:marRight w:val="0"/>
      <w:marTop w:val="-20"/>
      <w:marBottom w:val="-20"/>
      <w:divBdr>
        <w:top w:val="none" w:sz="0" w:space="0" w:color="auto"/>
        <w:left w:val="none" w:sz="0" w:space="0" w:color="auto"/>
        <w:bottom w:val="none" w:sz="0" w:space="0" w:color="auto"/>
        <w:right w:val="none" w:sz="0" w:space="0" w:color="auto"/>
      </w:divBdr>
    </w:div>
    <w:div w:id="116265646">
      <w:marLeft w:val="0"/>
      <w:marRight w:val="0"/>
      <w:marTop w:val="-20"/>
      <w:marBottom w:val="-20"/>
      <w:divBdr>
        <w:top w:val="none" w:sz="0" w:space="0" w:color="auto"/>
        <w:left w:val="none" w:sz="0" w:space="0" w:color="auto"/>
        <w:bottom w:val="none" w:sz="0" w:space="0" w:color="auto"/>
        <w:right w:val="none" w:sz="0" w:space="0" w:color="auto"/>
      </w:divBdr>
    </w:div>
    <w:div w:id="116994378">
      <w:marLeft w:val="0"/>
      <w:marRight w:val="0"/>
      <w:marTop w:val="-20"/>
      <w:marBottom w:val="-20"/>
      <w:divBdr>
        <w:top w:val="none" w:sz="0" w:space="0" w:color="auto"/>
        <w:left w:val="none" w:sz="0" w:space="0" w:color="auto"/>
        <w:bottom w:val="none" w:sz="0" w:space="0" w:color="auto"/>
        <w:right w:val="none" w:sz="0" w:space="0" w:color="auto"/>
      </w:divBdr>
    </w:div>
    <w:div w:id="117072760">
      <w:marLeft w:val="0"/>
      <w:marRight w:val="0"/>
      <w:marTop w:val="-20"/>
      <w:marBottom w:val="-20"/>
      <w:divBdr>
        <w:top w:val="none" w:sz="0" w:space="0" w:color="auto"/>
        <w:left w:val="none" w:sz="0" w:space="0" w:color="auto"/>
        <w:bottom w:val="none" w:sz="0" w:space="0" w:color="auto"/>
        <w:right w:val="none" w:sz="0" w:space="0" w:color="auto"/>
      </w:divBdr>
    </w:div>
    <w:div w:id="118032532">
      <w:marLeft w:val="0"/>
      <w:marRight w:val="0"/>
      <w:marTop w:val="-20"/>
      <w:marBottom w:val="-20"/>
      <w:divBdr>
        <w:top w:val="none" w:sz="0" w:space="0" w:color="auto"/>
        <w:left w:val="none" w:sz="0" w:space="0" w:color="auto"/>
        <w:bottom w:val="none" w:sz="0" w:space="0" w:color="auto"/>
        <w:right w:val="none" w:sz="0" w:space="0" w:color="auto"/>
      </w:divBdr>
    </w:div>
    <w:div w:id="120460915">
      <w:marLeft w:val="0"/>
      <w:marRight w:val="0"/>
      <w:marTop w:val="-20"/>
      <w:marBottom w:val="-20"/>
      <w:divBdr>
        <w:top w:val="none" w:sz="0" w:space="0" w:color="auto"/>
        <w:left w:val="none" w:sz="0" w:space="0" w:color="auto"/>
        <w:bottom w:val="none" w:sz="0" w:space="0" w:color="auto"/>
        <w:right w:val="none" w:sz="0" w:space="0" w:color="auto"/>
      </w:divBdr>
    </w:div>
    <w:div w:id="120879929">
      <w:marLeft w:val="0"/>
      <w:marRight w:val="0"/>
      <w:marTop w:val="-20"/>
      <w:marBottom w:val="-20"/>
      <w:divBdr>
        <w:top w:val="none" w:sz="0" w:space="0" w:color="auto"/>
        <w:left w:val="none" w:sz="0" w:space="0" w:color="auto"/>
        <w:bottom w:val="none" w:sz="0" w:space="0" w:color="auto"/>
        <w:right w:val="none" w:sz="0" w:space="0" w:color="auto"/>
      </w:divBdr>
    </w:div>
    <w:div w:id="121197845">
      <w:marLeft w:val="0"/>
      <w:marRight w:val="0"/>
      <w:marTop w:val="-20"/>
      <w:marBottom w:val="-20"/>
      <w:divBdr>
        <w:top w:val="none" w:sz="0" w:space="0" w:color="auto"/>
        <w:left w:val="none" w:sz="0" w:space="0" w:color="auto"/>
        <w:bottom w:val="none" w:sz="0" w:space="0" w:color="auto"/>
        <w:right w:val="none" w:sz="0" w:space="0" w:color="auto"/>
      </w:divBdr>
    </w:div>
    <w:div w:id="121504612">
      <w:marLeft w:val="0"/>
      <w:marRight w:val="0"/>
      <w:marTop w:val="-20"/>
      <w:marBottom w:val="-20"/>
      <w:divBdr>
        <w:top w:val="none" w:sz="0" w:space="0" w:color="auto"/>
        <w:left w:val="none" w:sz="0" w:space="0" w:color="auto"/>
        <w:bottom w:val="none" w:sz="0" w:space="0" w:color="auto"/>
        <w:right w:val="none" w:sz="0" w:space="0" w:color="auto"/>
      </w:divBdr>
    </w:div>
    <w:div w:id="122237587">
      <w:marLeft w:val="0"/>
      <w:marRight w:val="0"/>
      <w:marTop w:val="-20"/>
      <w:marBottom w:val="-20"/>
      <w:divBdr>
        <w:top w:val="none" w:sz="0" w:space="0" w:color="auto"/>
        <w:left w:val="none" w:sz="0" w:space="0" w:color="auto"/>
        <w:bottom w:val="none" w:sz="0" w:space="0" w:color="auto"/>
        <w:right w:val="none" w:sz="0" w:space="0" w:color="auto"/>
      </w:divBdr>
    </w:div>
    <w:div w:id="122965448">
      <w:marLeft w:val="0"/>
      <w:marRight w:val="0"/>
      <w:marTop w:val="-20"/>
      <w:marBottom w:val="-20"/>
      <w:divBdr>
        <w:top w:val="none" w:sz="0" w:space="0" w:color="auto"/>
        <w:left w:val="none" w:sz="0" w:space="0" w:color="auto"/>
        <w:bottom w:val="none" w:sz="0" w:space="0" w:color="auto"/>
        <w:right w:val="none" w:sz="0" w:space="0" w:color="auto"/>
      </w:divBdr>
    </w:div>
    <w:div w:id="125390260">
      <w:marLeft w:val="0"/>
      <w:marRight w:val="0"/>
      <w:marTop w:val="-20"/>
      <w:marBottom w:val="-20"/>
      <w:divBdr>
        <w:top w:val="none" w:sz="0" w:space="0" w:color="auto"/>
        <w:left w:val="none" w:sz="0" w:space="0" w:color="auto"/>
        <w:bottom w:val="none" w:sz="0" w:space="0" w:color="auto"/>
        <w:right w:val="none" w:sz="0" w:space="0" w:color="auto"/>
      </w:divBdr>
    </w:div>
    <w:div w:id="126627721">
      <w:marLeft w:val="0"/>
      <w:marRight w:val="0"/>
      <w:marTop w:val="-20"/>
      <w:marBottom w:val="-20"/>
      <w:divBdr>
        <w:top w:val="none" w:sz="0" w:space="0" w:color="auto"/>
        <w:left w:val="none" w:sz="0" w:space="0" w:color="auto"/>
        <w:bottom w:val="none" w:sz="0" w:space="0" w:color="auto"/>
        <w:right w:val="none" w:sz="0" w:space="0" w:color="auto"/>
      </w:divBdr>
    </w:div>
    <w:div w:id="126775275">
      <w:marLeft w:val="0"/>
      <w:marRight w:val="0"/>
      <w:marTop w:val="-20"/>
      <w:marBottom w:val="-20"/>
      <w:divBdr>
        <w:top w:val="none" w:sz="0" w:space="0" w:color="auto"/>
        <w:left w:val="none" w:sz="0" w:space="0" w:color="auto"/>
        <w:bottom w:val="none" w:sz="0" w:space="0" w:color="auto"/>
        <w:right w:val="none" w:sz="0" w:space="0" w:color="auto"/>
      </w:divBdr>
    </w:div>
    <w:div w:id="127163056">
      <w:marLeft w:val="0"/>
      <w:marRight w:val="0"/>
      <w:marTop w:val="-20"/>
      <w:marBottom w:val="-20"/>
      <w:divBdr>
        <w:top w:val="none" w:sz="0" w:space="0" w:color="auto"/>
        <w:left w:val="none" w:sz="0" w:space="0" w:color="auto"/>
        <w:bottom w:val="none" w:sz="0" w:space="0" w:color="auto"/>
        <w:right w:val="none" w:sz="0" w:space="0" w:color="auto"/>
      </w:divBdr>
    </w:div>
    <w:div w:id="128205982">
      <w:marLeft w:val="0"/>
      <w:marRight w:val="0"/>
      <w:marTop w:val="-20"/>
      <w:marBottom w:val="-20"/>
      <w:divBdr>
        <w:top w:val="none" w:sz="0" w:space="0" w:color="auto"/>
        <w:left w:val="none" w:sz="0" w:space="0" w:color="auto"/>
        <w:bottom w:val="none" w:sz="0" w:space="0" w:color="auto"/>
        <w:right w:val="none" w:sz="0" w:space="0" w:color="auto"/>
      </w:divBdr>
    </w:div>
    <w:div w:id="128285832">
      <w:marLeft w:val="0"/>
      <w:marRight w:val="0"/>
      <w:marTop w:val="-20"/>
      <w:marBottom w:val="-20"/>
      <w:divBdr>
        <w:top w:val="none" w:sz="0" w:space="0" w:color="auto"/>
        <w:left w:val="none" w:sz="0" w:space="0" w:color="auto"/>
        <w:bottom w:val="none" w:sz="0" w:space="0" w:color="auto"/>
        <w:right w:val="none" w:sz="0" w:space="0" w:color="auto"/>
      </w:divBdr>
    </w:div>
    <w:div w:id="129400732">
      <w:marLeft w:val="0"/>
      <w:marRight w:val="0"/>
      <w:marTop w:val="-20"/>
      <w:marBottom w:val="-20"/>
      <w:divBdr>
        <w:top w:val="none" w:sz="0" w:space="0" w:color="auto"/>
        <w:left w:val="none" w:sz="0" w:space="0" w:color="auto"/>
        <w:bottom w:val="none" w:sz="0" w:space="0" w:color="auto"/>
        <w:right w:val="none" w:sz="0" w:space="0" w:color="auto"/>
      </w:divBdr>
    </w:div>
    <w:div w:id="130906934">
      <w:marLeft w:val="0"/>
      <w:marRight w:val="0"/>
      <w:marTop w:val="-20"/>
      <w:marBottom w:val="-20"/>
      <w:divBdr>
        <w:top w:val="none" w:sz="0" w:space="0" w:color="auto"/>
        <w:left w:val="none" w:sz="0" w:space="0" w:color="auto"/>
        <w:bottom w:val="none" w:sz="0" w:space="0" w:color="auto"/>
        <w:right w:val="none" w:sz="0" w:space="0" w:color="auto"/>
      </w:divBdr>
    </w:div>
    <w:div w:id="132409729">
      <w:marLeft w:val="0"/>
      <w:marRight w:val="0"/>
      <w:marTop w:val="-20"/>
      <w:marBottom w:val="-20"/>
      <w:divBdr>
        <w:top w:val="none" w:sz="0" w:space="0" w:color="auto"/>
        <w:left w:val="none" w:sz="0" w:space="0" w:color="auto"/>
        <w:bottom w:val="none" w:sz="0" w:space="0" w:color="auto"/>
        <w:right w:val="none" w:sz="0" w:space="0" w:color="auto"/>
      </w:divBdr>
    </w:div>
    <w:div w:id="132448934">
      <w:marLeft w:val="0"/>
      <w:marRight w:val="0"/>
      <w:marTop w:val="-20"/>
      <w:marBottom w:val="-20"/>
      <w:divBdr>
        <w:top w:val="none" w:sz="0" w:space="0" w:color="auto"/>
        <w:left w:val="none" w:sz="0" w:space="0" w:color="auto"/>
        <w:bottom w:val="none" w:sz="0" w:space="0" w:color="auto"/>
        <w:right w:val="none" w:sz="0" w:space="0" w:color="auto"/>
      </w:divBdr>
    </w:div>
    <w:div w:id="132454460">
      <w:marLeft w:val="0"/>
      <w:marRight w:val="0"/>
      <w:marTop w:val="-20"/>
      <w:marBottom w:val="-20"/>
      <w:divBdr>
        <w:top w:val="none" w:sz="0" w:space="0" w:color="auto"/>
        <w:left w:val="none" w:sz="0" w:space="0" w:color="auto"/>
        <w:bottom w:val="none" w:sz="0" w:space="0" w:color="auto"/>
        <w:right w:val="none" w:sz="0" w:space="0" w:color="auto"/>
      </w:divBdr>
    </w:div>
    <w:div w:id="133835817">
      <w:marLeft w:val="0"/>
      <w:marRight w:val="0"/>
      <w:marTop w:val="-20"/>
      <w:marBottom w:val="-20"/>
      <w:divBdr>
        <w:top w:val="none" w:sz="0" w:space="0" w:color="auto"/>
        <w:left w:val="none" w:sz="0" w:space="0" w:color="auto"/>
        <w:bottom w:val="none" w:sz="0" w:space="0" w:color="auto"/>
        <w:right w:val="none" w:sz="0" w:space="0" w:color="auto"/>
      </w:divBdr>
    </w:div>
    <w:div w:id="135953590">
      <w:marLeft w:val="0"/>
      <w:marRight w:val="0"/>
      <w:marTop w:val="-20"/>
      <w:marBottom w:val="-20"/>
      <w:divBdr>
        <w:top w:val="none" w:sz="0" w:space="0" w:color="auto"/>
        <w:left w:val="none" w:sz="0" w:space="0" w:color="auto"/>
        <w:bottom w:val="none" w:sz="0" w:space="0" w:color="auto"/>
        <w:right w:val="none" w:sz="0" w:space="0" w:color="auto"/>
      </w:divBdr>
    </w:div>
    <w:div w:id="137306886">
      <w:marLeft w:val="0"/>
      <w:marRight w:val="0"/>
      <w:marTop w:val="-20"/>
      <w:marBottom w:val="-20"/>
      <w:divBdr>
        <w:top w:val="none" w:sz="0" w:space="0" w:color="auto"/>
        <w:left w:val="none" w:sz="0" w:space="0" w:color="auto"/>
        <w:bottom w:val="none" w:sz="0" w:space="0" w:color="auto"/>
        <w:right w:val="none" w:sz="0" w:space="0" w:color="auto"/>
      </w:divBdr>
    </w:div>
    <w:div w:id="138041580">
      <w:marLeft w:val="0"/>
      <w:marRight w:val="0"/>
      <w:marTop w:val="-20"/>
      <w:marBottom w:val="-20"/>
      <w:divBdr>
        <w:top w:val="none" w:sz="0" w:space="0" w:color="auto"/>
        <w:left w:val="none" w:sz="0" w:space="0" w:color="auto"/>
        <w:bottom w:val="none" w:sz="0" w:space="0" w:color="auto"/>
        <w:right w:val="none" w:sz="0" w:space="0" w:color="auto"/>
      </w:divBdr>
    </w:div>
    <w:div w:id="139228565">
      <w:marLeft w:val="0"/>
      <w:marRight w:val="0"/>
      <w:marTop w:val="-20"/>
      <w:marBottom w:val="-20"/>
      <w:divBdr>
        <w:top w:val="none" w:sz="0" w:space="0" w:color="auto"/>
        <w:left w:val="none" w:sz="0" w:space="0" w:color="auto"/>
        <w:bottom w:val="none" w:sz="0" w:space="0" w:color="auto"/>
        <w:right w:val="none" w:sz="0" w:space="0" w:color="auto"/>
      </w:divBdr>
    </w:div>
    <w:div w:id="139814491">
      <w:marLeft w:val="0"/>
      <w:marRight w:val="0"/>
      <w:marTop w:val="-20"/>
      <w:marBottom w:val="-20"/>
      <w:divBdr>
        <w:top w:val="none" w:sz="0" w:space="0" w:color="auto"/>
        <w:left w:val="none" w:sz="0" w:space="0" w:color="auto"/>
        <w:bottom w:val="none" w:sz="0" w:space="0" w:color="auto"/>
        <w:right w:val="none" w:sz="0" w:space="0" w:color="auto"/>
      </w:divBdr>
    </w:div>
    <w:div w:id="140654950">
      <w:marLeft w:val="0"/>
      <w:marRight w:val="0"/>
      <w:marTop w:val="-20"/>
      <w:marBottom w:val="-20"/>
      <w:divBdr>
        <w:top w:val="none" w:sz="0" w:space="0" w:color="auto"/>
        <w:left w:val="none" w:sz="0" w:space="0" w:color="auto"/>
        <w:bottom w:val="none" w:sz="0" w:space="0" w:color="auto"/>
        <w:right w:val="none" w:sz="0" w:space="0" w:color="auto"/>
      </w:divBdr>
    </w:div>
    <w:div w:id="144014019">
      <w:marLeft w:val="0"/>
      <w:marRight w:val="0"/>
      <w:marTop w:val="-20"/>
      <w:marBottom w:val="-20"/>
      <w:divBdr>
        <w:top w:val="none" w:sz="0" w:space="0" w:color="auto"/>
        <w:left w:val="none" w:sz="0" w:space="0" w:color="auto"/>
        <w:bottom w:val="none" w:sz="0" w:space="0" w:color="auto"/>
        <w:right w:val="none" w:sz="0" w:space="0" w:color="auto"/>
      </w:divBdr>
    </w:div>
    <w:div w:id="150097286">
      <w:marLeft w:val="0"/>
      <w:marRight w:val="0"/>
      <w:marTop w:val="-20"/>
      <w:marBottom w:val="-20"/>
      <w:divBdr>
        <w:top w:val="none" w:sz="0" w:space="0" w:color="auto"/>
        <w:left w:val="none" w:sz="0" w:space="0" w:color="auto"/>
        <w:bottom w:val="none" w:sz="0" w:space="0" w:color="auto"/>
        <w:right w:val="none" w:sz="0" w:space="0" w:color="auto"/>
      </w:divBdr>
      <w:divsChild>
        <w:div w:id="1011762156">
          <w:marLeft w:val="0"/>
          <w:marRight w:val="0"/>
          <w:marTop w:val="-20"/>
          <w:marBottom w:val="-20"/>
          <w:divBdr>
            <w:top w:val="none" w:sz="0" w:space="0" w:color="auto"/>
            <w:left w:val="none" w:sz="0" w:space="0" w:color="auto"/>
            <w:bottom w:val="none" w:sz="0" w:space="0" w:color="auto"/>
            <w:right w:val="none" w:sz="0" w:space="0" w:color="auto"/>
          </w:divBdr>
          <w:divsChild>
            <w:div w:id="1432897538">
              <w:marLeft w:val="0"/>
              <w:marRight w:val="0"/>
              <w:marTop w:val="-20"/>
              <w:marBottom w:val="-20"/>
              <w:divBdr>
                <w:top w:val="none" w:sz="0" w:space="0" w:color="auto"/>
                <w:left w:val="none" w:sz="0" w:space="0" w:color="auto"/>
                <w:bottom w:val="none" w:sz="0" w:space="0" w:color="auto"/>
                <w:right w:val="none" w:sz="0" w:space="0" w:color="auto"/>
              </w:divBdr>
            </w:div>
          </w:divsChild>
        </w:div>
      </w:divsChild>
    </w:div>
    <w:div w:id="150759526">
      <w:marLeft w:val="0"/>
      <w:marRight w:val="0"/>
      <w:marTop w:val="-20"/>
      <w:marBottom w:val="-20"/>
      <w:divBdr>
        <w:top w:val="none" w:sz="0" w:space="0" w:color="auto"/>
        <w:left w:val="none" w:sz="0" w:space="0" w:color="auto"/>
        <w:bottom w:val="none" w:sz="0" w:space="0" w:color="auto"/>
        <w:right w:val="none" w:sz="0" w:space="0" w:color="auto"/>
      </w:divBdr>
    </w:div>
    <w:div w:id="150870560">
      <w:marLeft w:val="0"/>
      <w:marRight w:val="0"/>
      <w:marTop w:val="-20"/>
      <w:marBottom w:val="-20"/>
      <w:divBdr>
        <w:top w:val="none" w:sz="0" w:space="0" w:color="auto"/>
        <w:left w:val="none" w:sz="0" w:space="0" w:color="auto"/>
        <w:bottom w:val="none" w:sz="0" w:space="0" w:color="auto"/>
        <w:right w:val="none" w:sz="0" w:space="0" w:color="auto"/>
      </w:divBdr>
    </w:div>
    <w:div w:id="151064710">
      <w:marLeft w:val="0"/>
      <w:marRight w:val="0"/>
      <w:marTop w:val="-20"/>
      <w:marBottom w:val="-20"/>
      <w:divBdr>
        <w:top w:val="none" w:sz="0" w:space="0" w:color="auto"/>
        <w:left w:val="none" w:sz="0" w:space="0" w:color="auto"/>
        <w:bottom w:val="none" w:sz="0" w:space="0" w:color="auto"/>
        <w:right w:val="none" w:sz="0" w:space="0" w:color="auto"/>
      </w:divBdr>
    </w:div>
    <w:div w:id="151334879">
      <w:marLeft w:val="0"/>
      <w:marRight w:val="0"/>
      <w:marTop w:val="-20"/>
      <w:marBottom w:val="-20"/>
      <w:divBdr>
        <w:top w:val="none" w:sz="0" w:space="0" w:color="auto"/>
        <w:left w:val="none" w:sz="0" w:space="0" w:color="auto"/>
        <w:bottom w:val="none" w:sz="0" w:space="0" w:color="auto"/>
        <w:right w:val="none" w:sz="0" w:space="0" w:color="auto"/>
      </w:divBdr>
    </w:div>
    <w:div w:id="151456070">
      <w:marLeft w:val="0"/>
      <w:marRight w:val="0"/>
      <w:marTop w:val="-20"/>
      <w:marBottom w:val="-20"/>
      <w:divBdr>
        <w:top w:val="none" w:sz="0" w:space="0" w:color="auto"/>
        <w:left w:val="none" w:sz="0" w:space="0" w:color="auto"/>
        <w:bottom w:val="none" w:sz="0" w:space="0" w:color="auto"/>
        <w:right w:val="none" w:sz="0" w:space="0" w:color="auto"/>
      </w:divBdr>
    </w:div>
    <w:div w:id="152376392">
      <w:marLeft w:val="0"/>
      <w:marRight w:val="0"/>
      <w:marTop w:val="-20"/>
      <w:marBottom w:val="-20"/>
      <w:divBdr>
        <w:top w:val="none" w:sz="0" w:space="0" w:color="auto"/>
        <w:left w:val="none" w:sz="0" w:space="0" w:color="auto"/>
        <w:bottom w:val="none" w:sz="0" w:space="0" w:color="auto"/>
        <w:right w:val="none" w:sz="0" w:space="0" w:color="auto"/>
      </w:divBdr>
    </w:div>
    <w:div w:id="152726098">
      <w:marLeft w:val="0"/>
      <w:marRight w:val="0"/>
      <w:marTop w:val="-20"/>
      <w:marBottom w:val="-20"/>
      <w:divBdr>
        <w:top w:val="none" w:sz="0" w:space="0" w:color="auto"/>
        <w:left w:val="none" w:sz="0" w:space="0" w:color="auto"/>
        <w:bottom w:val="none" w:sz="0" w:space="0" w:color="auto"/>
        <w:right w:val="none" w:sz="0" w:space="0" w:color="auto"/>
      </w:divBdr>
    </w:div>
    <w:div w:id="153881248">
      <w:marLeft w:val="0"/>
      <w:marRight w:val="0"/>
      <w:marTop w:val="-20"/>
      <w:marBottom w:val="-20"/>
      <w:divBdr>
        <w:top w:val="none" w:sz="0" w:space="0" w:color="auto"/>
        <w:left w:val="none" w:sz="0" w:space="0" w:color="auto"/>
        <w:bottom w:val="none" w:sz="0" w:space="0" w:color="auto"/>
        <w:right w:val="none" w:sz="0" w:space="0" w:color="auto"/>
      </w:divBdr>
    </w:div>
    <w:div w:id="154301835">
      <w:marLeft w:val="0"/>
      <w:marRight w:val="0"/>
      <w:marTop w:val="-20"/>
      <w:marBottom w:val="-20"/>
      <w:divBdr>
        <w:top w:val="none" w:sz="0" w:space="0" w:color="auto"/>
        <w:left w:val="none" w:sz="0" w:space="0" w:color="auto"/>
        <w:bottom w:val="none" w:sz="0" w:space="0" w:color="auto"/>
        <w:right w:val="none" w:sz="0" w:space="0" w:color="auto"/>
      </w:divBdr>
    </w:div>
    <w:div w:id="154417898">
      <w:marLeft w:val="0"/>
      <w:marRight w:val="0"/>
      <w:marTop w:val="-20"/>
      <w:marBottom w:val="-20"/>
      <w:divBdr>
        <w:top w:val="none" w:sz="0" w:space="0" w:color="auto"/>
        <w:left w:val="none" w:sz="0" w:space="0" w:color="auto"/>
        <w:bottom w:val="none" w:sz="0" w:space="0" w:color="auto"/>
        <w:right w:val="none" w:sz="0" w:space="0" w:color="auto"/>
      </w:divBdr>
    </w:div>
    <w:div w:id="155385913">
      <w:marLeft w:val="0"/>
      <w:marRight w:val="0"/>
      <w:marTop w:val="-20"/>
      <w:marBottom w:val="-20"/>
      <w:divBdr>
        <w:top w:val="none" w:sz="0" w:space="0" w:color="auto"/>
        <w:left w:val="none" w:sz="0" w:space="0" w:color="auto"/>
        <w:bottom w:val="none" w:sz="0" w:space="0" w:color="auto"/>
        <w:right w:val="none" w:sz="0" w:space="0" w:color="auto"/>
      </w:divBdr>
    </w:div>
    <w:div w:id="157118486">
      <w:marLeft w:val="0"/>
      <w:marRight w:val="0"/>
      <w:marTop w:val="-20"/>
      <w:marBottom w:val="-20"/>
      <w:divBdr>
        <w:top w:val="none" w:sz="0" w:space="0" w:color="auto"/>
        <w:left w:val="none" w:sz="0" w:space="0" w:color="auto"/>
        <w:bottom w:val="none" w:sz="0" w:space="0" w:color="auto"/>
        <w:right w:val="none" w:sz="0" w:space="0" w:color="auto"/>
      </w:divBdr>
    </w:div>
    <w:div w:id="157228958">
      <w:marLeft w:val="0"/>
      <w:marRight w:val="0"/>
      <w:marTop w:val="-20"/>
      <w:marBottom w:val="-20"/>
      <w:divBdr>
        <w:top w:val="none" w:sz="0" w:space="0" w:color="auto"/>
        <w:left w:val="none" w:sz="0" w:space="0" w:color="auto"/>
        <w:bottom w:val="none" w:sz="0" w:space="0" w:color="auto"/>
        <w:right w:val="none" w:sz="0" w:space="0" w:color="auto"/>
      </w:divBdr>
    </w:div>
    <w:div w:id="157549833">
      <w:marLeft w:val="0"/>
      <w:marRight w:val="0"/>
      <w:marTop w:val="-20"/>
      <w:marBottom w:val="-20"/>
      <w:divBdr>
        <w:top w:val="none" w:sz="0" w:space="0" w:color="auto"/>
        <w:left w:val="none" w:sz="0" w:space="0" w:color="auto"/>
        <w:bottom w:val="none" w:sz="0" w:space="0" w:color="auto"/>
        <w:right w:val="none" w:sz="0" w:space="0" w:color="auto"/>
      </w:divBdr>
    </w:div>
    <w:div w:id="157579524">
      <w:marLeft w:val="0"/>
      <w:marRight w:val="0"/>
      <w:marTop w:val="-20"/>
      <w:marBottom w:val="-20"/>
      <w:divBdr>
        <w:top w:val="none" w:sz="0" w:space="0" w:color="auto"/>
        <w:left w:val="none" w:sz="0" w:space="0" w:color="auto"/>
        <w:bottom w:val="none" w:sz="0" w:space="0" w:color="auto"/>
        <w:right w:val="none" w:sz="0" w:space="0" w:color="auto"/>
      </w:divBdr>
    </w:div>
    <w:div w:id="157618752">
      <w:marLeft w:val="0"/>
      <w:marRight w:val="0"/>
      <w:marTop w:val="-20"/>
      <w:marBottom w:val="-20"/>
      <w:divBdr>
        <w:top w:val="none" w:sz="0" w:space="0" w:color="auto"/>
        <w:left w:val="none" w:sz="0" w:space="0" w:color="auto"/>
        <w:bottom w:val="none" w:sz="0" w:space="0" w:color="auto"/>
        <w:right w:val="none" w:sz="0" w:space="0" w:color="auto"/>
      </w:divBdr>
    </w:div>
    <w:div w:id="157619044">
      <w:marLeft w:val="0"/>
      <w:marRight w:val="0"/>
      <w:marTop w:val="-20"/>
      <w:marBottom w:val="-20"/>
      <w:divBdr>
        <w:top w:val="none" w:sz="0" w:space="0" w:color="auto"/>
        <w:left w:val="none" w:sz="0" w:space="0" w:color="auto"/>
        <w:bottom w:val="none" w:sz="0" w:space="0" w:color="auto"/>
        <w:right w:val="none" w:sz="0" w:space="0" w:color="auto"/>
      </w:divBdr>
    </w:div>
    <w:div w:id="157812486">
      <w:marLeft w:val="0"/>
      <w:marRight w:val="0"/>
      <w:marTop w:val="-20"/>
      <w:marBottom w:val="-20"/>
      <w:divBdr>
        <w:top w:val="none" w:sz="0" w:space="0" w:color="auto"/>
        <w:left w:val="none" w:sz="0" w:space="0" w:color="auto"/>
        <w:bottom w:val="none" w:sz="0" w:space="0" w:color="auto"/>
        <w:right w:val="none" w:sz="0" w:space="0" w:color="auto"/>
      </w:divBdr>
    </w:div>
    <w:div w:id="159123203">
      <w:marLeft w:val="0"/>
      <w:marRight w:val="0"/>
      <w:marTop w:val="-20"/>
      <w:marBottom w:val="-20"/>
      <w:divBdr>
        <w:top w:val="none" w:sz="0" w:space="0" w:color="auto"/>
        <w:left w:val="none" w:sz="0" w:space="0" w:color="auto"/>
        <w:bottom w:val="none" w:sz="0" w:space="0" w:color="auto"/>
        <w:right w:val="none" w:sz="0" w:space="0" w:color="auto"/>
      </w:divBdr>
      <w:divsChild>
        <w:div w:id="2081973843">
          <w:marLeft w:val="0"/>
          <w:marRight w:val="0"/>
          <w:marTop w:val="-20"/>
          <w:marBottom w:val="-20"/>
          <w:divBdr>
            <w:top w:val="none" w:sz="0" w:space="0" w:color="auto"/>
            <w:left w:val="none" w:sz="0" w:space="0" w:color="auto"/>
            <w:bottom w:val="none" w:sz="0" w:space="0" w:color="auto"/>
            <w:right w:val="none" w:sz="0" w:space="0" w:color="auto"/>
          </w:divBdr>
        </w:div>
        <w:div w:id="747456600">
          <w:marLeft w:val="0"/>
          <w:marRight w:val="0"/>
          <w:marTop w:val="-20"/>
          <w:marBottom w:val="-20"/>
          <w:divBdr>
            <w:top w:val="none" w:sz="0" w:space="0" w:color="auto"/>
            <w:left w:val="none" w:sz="0" w:space="0" w:color="auto"/>
            <w:bottom w:val="none" w:sz="0" w:space="0" w:color="auto"/>
            <w:right w:val="none" w:sz="0" w:space="0" w:color="auto"/>
          </w:divBdr>
        </w:div>
        <w:div w:id="1791320201">
          <w:marLeft w:val="0"/>
          <w:marRight w:val="0"/>
          <w:marTop w:val="-20"/>
          <w:marBottom w:val="-20"/>
          <w:divBdr>
            <w:top w:val="none" w:sz="0" w:space="0" w:color="auto"/>
            <w:left w:val="none" w:sz="0" w:space="0" w:color="auto"/>
            <w:bottom w:val="none" w:sz="0" w:space="0" w:color="auto"/>
            <w:right w:val="none" w:sz="0" w:space="0" w:color="auto"/>
          </w:divBdr>
        </w:div>
        <w:div w:id="452214848">
          <w:marLeft w:val="0"/>
          <w:marRight w:val="0"/>
          <w:marTop w:val="-20"/>
          <w:marBottom w:val="-20"/>
          <w:divBdr>
            <w:top w:val="none" w:sz="0" w:space="0" w:color="auto"/>
            <w:left w:val="none" w:sz="0" w:space="0" w:color="auto"/>
            <w:bottom w:val="none" w:sz="0" w:space="0" w:color="auto"/>
            <w:right w:val="none" w:sz="0" w:space="0" w:color="auto"/>
          </w:divBdr>
        </w:div>
        <w:div w:id="1826822380">
          <w:marLeft w:val="0"/>
          <w:marRight w:val="0"/>
          <w:marTop w:val="-20"/>
          <w:marBottom w:val="-20"/>
          <w:divBdr>
            <w:top w:val="none" w:sz="0" w:space="0" w:color="auto"/>
            <w:left w:val="none" w:sz="0" w:space="0" w:color="auto"/>
            <w:bottom w:val="none" w:sz="0" w:space="0" w:color="auto"/>
            <w:right w:val="none" w:sz="0" w:space="0" w:color="auto"/>
          </w:divBdr>
        </w:div>
        <w:div w:id="708840622">
          <w:marLeft w:val="0"/>
          <w:marRight w:val="0"/>
          <w:marTop w:val="-20"/>
          <w:marBottom w:val="-20"/>
          <w:divBdr>
            <w:top w:val="none" w:sz="0" w:space="0" w:color="auto"/>
            <w:left w:val="none" w:sz="0" w:space="0" w:color="auto"/>
            <w:bottom w:val="none" w:sz="0" w:space="0" w:color="auto"/>
            <w:right w:val="none" w:sz="0" w:space="0" w:color="auto"/>
          </w:divBdr>
        </w:div>
      </w:divsChild>
    </w:div>
    <w:div w:id="161358557">
      <w:marLeft w:val="0"/>
      <w:marRight w:val="0"/>
      <w:marTop w:val="-20"/>
      <w:marBottom w:val="-20"/>
      <w:divBdr>
        <w:top w:val="none" w:sz="0" w:space="0" w:color="auto"/>
        <w:left w:val="none" w:sz="0" w:space="0" w:color="auto"/>
        <w:bottom w:val="none" w:sz="0" w:space="0" w:color="auto"/>
        <w:right w:val="none" w:sz="0" w:space="0" w:color="auto"/>
      </w:divBdr>
    </w:div>
    <w:div w:id="161699013">
      <w:marLeft w:val="0"/>
      <w:marRight w:val="0"/>
      <w:marTop w:val="-20"/>
      <w:marBottom w:val="-20"/>
      <w:divBdr>
        <w:top w:val="none" w:sz="0" w:space="0" w:color="auto"/>
        <w:left w:val="none" w:sz="0" w:space="0" w:color="auto"/>
        <w:bottom w:val="none" w:sz="0" w:space="0" w:color="auto"/>
        <w:right w:val="none" w:sz="0" w:space="0" w:color="auto"/>
      </w:divBdr>
    </w:div>
    <w:div w:id="161942439">
      <w:marLeft w:val="0"/>
      <w:marRight w:val="0"/>
      <w:marTop w:val="-20"/>
      <w:marBottom w:val="-20"/>
      <w:divBdr>
        <w:top w:val="none" w:sz="0" w:space="0" w:color="auto"/>
        <w:left w:val="none" w:sz="0" w:space="0" w:color="auto"/>
        <w:bottom w:val="none" w:sz="0" w:space="0" w:color="auto"/>
        <w:right w:val="none" w:sz="0" w:space="0" w:color="auto"/>
      </w:divBdr>
    </w:div>
    <w:div w:id="163400522">
      <w:marLeft w:val="0"/>
      <w:marRight w:val="0"/>
      <w:marTop w:val="-20"/>
      <w:marBottom w:val="-20"/>
      <w:divBdr>
        <w:top w:val="none" w:sz="0" w:space="0" w:color="auto"/>
        <w:left w:val="none" w:sz="0" w:space="0" w:color="auto"/>
        <w:bottom w:val="none" w:sz="0" w:space="0" w:color="auto"/>
        <w:right w:val="none" w:sz="0" w:space="0" w:color="auto"/>
      </w:divBdr>
    </w:div>
    <w:div w:id="170023831">
      <w:marLeft w:val="0"/>
      <w:marRight w:val="0"/>
      <w:marTop w:val="-20"/>
      <w:marBottom w:val="-20"/>
      <w:divBdr>
        <w:top w:val="none" w:sz="0" w:space="0" w:color="auto"/>
        <w:left w:val="none" w:sz="0" w:space="0" w:color="auto"/>
        <w:bottom w:val="none" w:sz="0" w:space="0" w:color="auto"/>
        <w:right w:val="none" w:sz="0" w:space="0" w:color="auto"/>
      </w:divBdr>
    </w:div>
    <w:div w:id="172499367">
      <w:marLeft w:val="0"/>
      <w:marRight w:val="0"/>
      <w:marTop w:val="-20"/>
      <w:marBottom w:val="-20"/>
      <w:divBdr>
        <w:top w:val="none" w:sz="0" w:space="0" w:color="auto"/>
        <w:left w:val="none" w:sz="0" w:space="0" w:color="auto"/>
        <w:bottom w:val="none" w:sz="0" w:space="0" w:color="auto"/>
        <w:right w:val="none" w:sz="0" w:space="0" w:color="auto"/>
      </w:divBdr>
    </w:div>
    <w:div w:id="173226586">
      <w:marLeft w:val="0"/>
      <w:marRight w:val="0"/>
      <w:marTop w:val="-20"/>
      <w:marBottom w:val="-20"/>
      <w:divBdr>
        <w:top w:val="none" w:sz="0" w:space="0" w:color="auto"/>
        <w:left w:val="none" w:sz="0" w:space="0" w:color="auto"/>
        <w:bottom w:val="none" w:sz="0" w:space="0" w:color="auto"/>
        <w:right w:val="none" w:sz="0" w:space="0" w:color="auto"/>
      </w:divBdr>
    </w:div>
    <w:div w:id="174345186">
      <w:marLeft w:val="0"/>
      <w:marRight w:val="0"/>
      <w:marTop w:val="-20"/>
      <w:marBottom w:val="-20"/>
      <w:divBdr>
        <w:top w:val="none" w:sz="0" w:space="0" w:color="auto"/>
        <w:left w:val="none" w:sz="0" w:space="0" w:color="auto"/>
        <w:bottom w:val="none" w:sz="0" w:space="0" w:color="auto"/>
        <w:right w:val="none" w:sz="0" w:space="0" w:color="auto"/>
      </w:divBdr>
    </w:div>
    <w:div w:id="174879502">
      <w:marLeft w:val="0"/>
      <w:marRight w:val="0"/>
      <w:marTop w:val="-20"/>
      <w:marBottom w:val="-20"/>
      <w:divBdr>
        <w:top w:val="none" w:sz="0" w:space="0" w:color="auto"/>
        <w:left w:val="none" w:sz="0" w:space="0" w:color="auto"/>
        <w:bottom w:val="none" w:sz="0" w:space="0" w:color="auto"/>
        <w:right w:val="none" w:sz="0" w:space="0" w:color="auto"/>
      </w:divBdr>
    </w:div>
    <w:div w:id="175124071">
      <w:marLeft w:val="0"/>
      <w:marRight w:val="0"/>
      <w:marTop w:val="-20"/>
      <w:marBottom w:val="-20"/>
      <w:divBdr>
        <w:top w:val="none" w:sz="0" w:space="0" w:color="auto"/>
        <w:left w:val="none" w:sz="0" w:space="0" w:color="auto"/>
        <w:bottom w:val="none" w:sz="0" w:space="0" w:color="auto"/>
        <w:right w:val="none" w:sz="0" w:space="0" w:color="auto"/>
      </w:divBdr>
    </w:div>
    <w:div w:id="175773519">
      <w:marLeft w:val="0"/>
      <w:marRight w:val="0"/>
      <w:marTop w:val="-20"/>
      <w:marBottom w:val="-20"/>
      <w:divBdr>
        <w:top w:val="none" w:sz="0" w:space="0" w:color="auto"/>
        <w:left w:val="none" w:sz="0" w:space="0" w:color="auto"/>
        <w:bottom w:val="none" w:sz="0" w:space="0" w:color="auto"/>
        <w:right w:val="none" w:sz="0" w:space="0" w:color="auto"/>
      </w:divBdr>
    </w:div>
    <w:div w:id="175853761">
      <w:marLeft w:val="0"/>
      <w:marRight w:val="0"/>
      <w:marTop w:val="-20"/>
      <w:marBottom w:val="-20"/>
      <w:divBdr>
        <w:top w:val="none" w:sz="0" w:space="0" w:color="auto"/>
        <w:left w:val="none" w:sz="0" w:space="0" w:color="auto"/>
        <w:bottom w:val="none" w:sz="0" w:space="0" w:color="auto"/>
        <w:right w:val="none" w:sz="0" w:space="0" w:color="auto"/>
      </w:divBdr>
    </w:div>
    <w:div w:id="176776234">
      <w:marLeft w:val="0"/>
      <w:marRight w:val="0"/>
      <w:marTop w:val="-20"/>
      <w:marBottom w:val="-20"/>
      <w:divBdr>
        <w:top w:val="none" w:sz="0" w:space="0" w:color="auto"/>
        <w:left w:val="none" w:sz="0" w:space="0" w:color="auto"/>
        <w:bottom w:val="none" w:sz="0" w:space="0" w:color="auto"/>
        <w:right w:val="none" w:sz="0" w:space="0" w:color="auto"/>
      </w:divBdr>
    </w:div>
    <w:div w:id="176845252">
      <w:marLeft w:val="0"/>
      <w:marRight w:val="0"/>
      <w:marTop w:val="-20"/>
      <w:marBottom w:val="-20"/>
      <w:divBdr>
        <w:top w:val="none" w:sz="0" w:space="0" w:color="auto"/>
        <w:left w:val="none" w:sz="0" w:space="0" w:color="auto"/>
        <w:bottom w:val="none" w:sz="0" w:space="0" w:color="auto"/>
        <w:right w:val="none" w:sz="0" w:space="0" w:color="auto"/>
      </w:divBdr>
    </w:div>
    <w:div w:id="177503812">
      <w:marLeft w:val="0"/>
      <w:marRight w:val="0"/>
      <w:marTop w:val="-20"/>
      <w:marBottom w:val="-20"/>
      <w:divBdr>
        <w:top w:val="none" w:sz="0" w:space="0" w:color="auto"/>
        <w:left w:val="none" w:sz="0" w:space="0" w:color="auto"/>
        <w:bottom w:val="none" w:sz="0" w:space="0" w:color="auto"/>
        <w:right w:val="none" w:sz="0" w:space="0" w:color="auto"/>
      </w:divBdr>
    </w:div>
    <w:div w:id="178743371">
      <w:marLeft w:val="0"/>
      <w:marRight w:val="0"/>
      <w:marTop w:val="-20"/>
      <w:marBottom w:val="-20"/>
      <w:divBdr>
        <w:top w:val="none" w:sz="0" w:space="0" w:color="auto"/>
        <w:left w:val="none" w:sz="0" w:space="0" w:color="auto"/>
        <w:bottom w:val="none" w:sz="0" w:space="0" w:color="auto"/>
        <w:right w:val="none" w:sz="0" w:space="0" w:color="auto"/>
      </w:divBdr>
    </w:div>
    <w:div w:id="179125083">
      <w:marLeft w:val="0"/>
      <w:marRight w:val="0"/>
      <w:marTop w:val="-20"/>
      <w:marBottom w:val="-20"/>
      <w:divBdr>
        <w:top w:val="none" w:sz="0" w:space="0" w:color="auto"/>
        <w:left w:val="none" w:sz="0" w:space="0" w:color="auto"/>
        <w:bottom w:val="none" w:sz="0" w:space="0" w:color="auto"/>
        <w:right w:val="none" w:sz="0" w:space="0" w:color="auto"/>
      </w:divBdr>
    </w:div>
    <w:div w:id="179635142">
      <w:marLeft w:val="0"/>
      <w:marRight w:val="0"/>
      <w:marTop w:val="-20"/>
      <w:marBottom w:val="-20"/>
      <w:divBdr>
        <w:top w:val="none" w:sz="0" w:space="0" w:color="auto"/>
        <w:left w:val="none" w:sz="0" w:space="0" w:color="auto"/>
        <w:bottom w:val="none" w:sz="0" w:space="0" w:color="auto"/>
        <w:right w:val="none" w:sz="0" w:space="0" w:color="auto"/>
      </w:divBdr>
    </w:div>
    <w:div w:id="179974745">
      <w:marLeft w:val="0"/>
      <w:marRight w:val="0"/>
      <w:marTop w:val="-20"/>
      <w:marBottom w:val="-20"/>
      <w:divBdr>
        <w:top w:val="none" w:sz="0" w:space="0" w:color="auto"/>
        <w:left w:val="none" w:sz="0" w:space="0" w:color="auto"/>
        <w:bottom w:val="none" w:sz="0" w:space="0" w:color="auto"/>
        <w:right w:val="none" w:sz="0" w:space="0" w:color="auto"/>
      </w:divBdr>
    </w:div>
    <w:div w:id="179976869">
      <w:marLeft w:val="0"/>
      <w:marRight w:val="0"/>
      <w:marTop w:val="-20"/>
      <w:marBottom w:val="-20"/>
      <w:divBdr>
        <w:top w:val="none" w:sz="0" w:space="0" w:color="auto"/>
        <w:left w:val="none" w:sz="0" w:space="0" w:color="auto"/>
        <w:bottom w:val="none" w:sz="0" w:space="0" w:color="auto"/>
        <w:right w:val="none" w:sz="0" w:space="0" w:color="auto"/>
      </w:divBdr>
    </w:div>
    <w:div w:id="180826328">
      <w:marLeft w:val="0"/>
      <w:marRight w:val="0"/>
      <w:marTop w:val="-20"/>
      <w:marBottom w:val="-20"/>
      <w:divBdr>
        <w:top w:val="none" w:sz="0" w:space="0" w:color="auto"/>
        <w:left w:val="none" w:sz="0" w:space="0" w:color="auto"/>
        <w:bottom w:val="none" w:sz="0" w:space="0" w:color="auto"/>
        <w:right w:val="none" w:sz="0" w:space="0" w:color="auto"/>
      </w:divBdr>
    </w:div>
    <w:div w:id="180975503">
      <w:marLeft w:val="0"/>
      <w:marRight w:val="0"/>
      <w:marTop w:val="-20"/>
      <w:marBottom w:val="-20"/>
      <w:divBdr>
        <w:top w:val="none" w:sz="0" w:space="0" w:color="auto"/>
        <w:left w:val="none" w:sz="0" w:space="0" w:color="auto"/>
        <w:bottom w:val="none" w:sz="0" w:space="0" w:color="auto"/>
        <w:right w:val="none" w:sz="0" w:space="0" w:color="auto"/>
      </w:divBdr>
    </w:div>
    <w:div w:id="181552656">
      <w:marLeft w:val="0"/>
      <w:marRight w:val="0"/>
      <w:marTop w:val="-20"/>
      <w:marBottom w:val="-20"/>
      <w:divBdr>
        <w:top w:val="none" w:sz="0" w:space="0" w:color="auto"/>
        <w:left w:val="none" w:sz="0" w:space="0" w:color="auto"/>
        <w:bottom w:val="none" w:sz="0" w:space="0" w:color="auto"/>
        <w:right w:val="none" w:sz="0" w:space="0" w:color="auto"/>
      </w:divBdr>
    </w:div>
    <w:div w:id="182402463">
      <w:marLeft w:val="0"/>
      <w:marRight w:val="0"/>
      <w:marTop w:val="-20"/>
      <w:marBottom w:val="-20"/>
      <w:divBdr>
        <w:top w:val="none" w:sz="0" w:space="0" w:color="auto"/>
        <w:left w:val="none" w:sz="0" w:space="0" w:color="auto"/>
        <w:bottom w:val="none" w:sz="0" w:space="0" w:color="auto"/>
        <w:right w:val="none" w:sz="0" w:space="0" w:color="auto"/>
      </w:divBdr>
    </w:div>
    <w:div w:id="182938760">
      <w:marLeft w:val="0"/>
      <w:marRight w:val="0"/>
      <w:marTop w:val="-20"/>
      <w:marBottom w:val="-20"/>
      <w:divBdr>
        <w:top w:val="none" w:sz="0" w:space="0" w:color="auto"/>
        <w:left w:val="none" w:sz="0" w:space="0" w:color="auto"/>
        <w:bottom w:val="none" w:sz="0" w:space="0" w:color="auto"/>
        <w:right w:val="none" w:sz="0" w:space="0" w:color="auto"/>
      </w:divBdr>
    </w:div>
    <w:div w:id="183253968">
      <w:marLeft w:val="0"/>
      <w:marRight w:val="0"/>
      <w:marTop w:val="-20"/>
      <w:marBottom w:val="-20"/>
      <w:divBdr>
        <w:top w:val="none" w:sz="0" w:space="0" w:color="auto"/>
        <w:left w:val="none" w:sz="0" w:space="0" w:color="auto"/>
        <w:bottom w:val="none" w:sz="0" w:space="0" w:color="auto"/>
        <w:right w:val="none" w:sz="0" w:space="0" w:color="auto"/>
      </w:divBdr>
    </w:div>
    <w:div w:id="184906135">
      <w:marLeft w:val="0"/>
      <w:marRight w:val="0"/>
      <w:marTop w:val="-20"/>
      <w:marBottom w:val="-20"/>
      <w:divBdr>
        <w:top w:val="none" w:sz="0" w:space="0" w:color="auto"/>
        <w:left w:val="none" w:sz="0" w:space="0" w:color="auto"/>
        <w:bottom w:val="none" w:sz="0" w:space="0" w:color="auto"/>
        <w:right w:val="none" w:sz="0" w:space="0" w:color="auto"/>
      </w:divBdr>
    </w:div>
    <w:div w:id="186482453">
      <w:marLeft w:val="0"/>
      <w:marRight w:val="0"/>
      <w:marTop w:val="-20"/>
      <w:marBottom w:val="-20"/>
      <w:divBdr>
        <w:top w:val="none" w:sz="0" w:space="0" w:color="auto"/>
        <w:left w:val="none" w:sz="0" w:space="0" w:color="auto"/>
        <w:bottom w:val="none" w:sz="0" w:space="0" w:color="auto"/>
        <w:right w:val="none" w:sz="0" w:space="0" w:color="auto"/>
      </w:divBdr>
    </w:div>
    <w:div w:id="190996708">
      <w:marLeft w:val="0"/>
      <w:marRight w:val="0"/>
      <w:marTop w:val="-20"/>
      <w:marBottom w:val="-20"/>
      <w:divBdr>
        <w:top w:val="none" w:sz="0" w:space="0" w:color="auto"/>
        <w:left w:val="none" w:sz="0" w:space="0" w:color="auto"/>
        <w:bottom w:val="none" w:sz="0" w:space="0" w:color="auto"/>
        <w:right w:val="none" w:sz="0" w:space="0" w:color="auto"/>
      </w:divBdr>
    </w:div>
    <w:div w:id="191190626">
      <w:marLeft w:val="0"/>
      <w:marRight w:val="0"/>
      <w:marTop w:val="-20"/>
      <w:marBottom w:val="-20"/>
      <w:divBdr>
        <w:top w:val="none" w:sz="0" w:space="0" w:color="auto"/>
        <w:left w:val="none" w:sz="0" w:space="0" w:color="auto"/>
        <w:bottom w:val="none" w:sz="0" w:space="0" w:color="auto"/>
        <w:right w:val="none" w:sz="0" w:space="0" w:color="auto"/>
      </w:divBdr>
    </w:div>
    <w:div w:id="192231026">
      <w:marLeft w:val="0"/>
      <w:marRight w:val="0"/>
      <w:marTop w:val="-20"/>
      <w:marBottom w:val="-20"/>
      <w:divBdr>
        <w:top w:val="none" w:sz="0" w:space="0" w:color="auto"/>
        <w:left w:val="none" w:sz="0" w:space="0" w:color="auto"/>
        <w:bottom w:val="none" w:sz="0" w:space="0" w:color="auto"/>
        <w:right w:val="none" w:sz="0" w:space="0" w:color="auto"/>
      </w:divBdr>
    </w:div>
    <w:div w:id="192422643">
      <w:marLeft w:val="0"/>
      <w:marRight w:val="0"/>
      <w:marTop w:val="-20"/>
      <w:marBottom w:val="-20"/>
      <w:divBdr>
        <w:top w:val="none" w:sz="0" w:space="0" w:color="auto"/>
        <w:left w:val="none" w:sz="0" w:space="0" w:color="auto"/>
        <w:bottom w:val="none" w:sz="0" w:space="0" w:color="auto"/>
        <w:right w:val="none" w:sz="0" w:space="0" w:color="auto"/>
      </w:divBdr>
    </w:div>
    <w:div w:id="193277424">
      <w:marLeft w:val="0"/>
      <w:marRight w:val="0"/>
      <w:marTop w:val="-20"/>
      <w:marBottom w:val="-20"/>
      <w:divBdr>
        <w:top w:val="none" w:sz="0" w:space="0" w:color="auto"/>
        <w:left w:val="none" w:sz="0" w:space="0" w:color="auto"/>
        <w:bottom w:val="none" w:sz="0" w:space="0" w:color="auto"/>
        <w:right w:val="none" w:sz="0" w:space="0" w:color="auto"/>
      </w:divBdr>
    </w:div>
    <w:div w:id="193621507">
      <w:marLeft w:val="0"/>
      <w:marRight w:val="0"/>
      <w:marTop w:val="-20"/>
      <w:marBottom w:val="-20"/>
      <w:divBdr>
        <w:top w:val="none" w:sz="0" w:space="0" w:color="auto"/>
        <w:left w:val="none" w:sz="0" w:space="0" w:color="auto"/>
        <w:bottom w:val="none" w:sz="0" w:space="0" w:color="auto"/>
        <w:right w:val="none" w:sz="0" w:space="0" w:color="auto"/>
      </w:divBdr>
    </w:div>
    <w:div w:id="196890222">
      <w:marLeft w:val="0"/>
      <w:marRight w:val="0"/>
      <w:marTop w:val="-20"/>
      <w:marBottom w:val="-20"/>
      <w:divBdr>
        <w:top w:val="none" w:sz="0" w:space="0" w:color="auto"/>
        <w:left w:val="none" w:sz="0" w:space="0" w:color="auto"/>
        <w:bottom w:val="none" w:sz="0" w:space="0" w:color="auto"/>
        <w:right w:val="none" w:sz="0" w:space="0" w:color="auto"/>
      </w:divBdr>
    </w:div>
    <w:div w:id="196893024">
      <w:marLeft w:val="0"/>
      <w:marRight w:val="0"/>
      <w:marTop w:val="-20"/>
      <w:marBottom w:val="-20"/>
      <w:divBdr>
        <w:top w:val="none" w:sz="0" w:space="0" w:color="auto"/>
        <w:left w:val="none" w:sz="0" w:space="0" w:color="auto"/>
        <w:bottom w:val="none" w:sz="0" w:space="0" w:color="auto"/>
        <w:right w:val="none" w:sz="0" w:space="0" w:color="auto"/>
      </w:divBdr>
    </w:div>
    <w:div w:id="197818298">
      <w:marLeft w:val="0"/>
      <w:marRight w:val="0"/>
      <w:marTop w:val="-20"/>
      <w:marBottom w:val="-20"/>
      <w:divBdr>
        <w:top w:val="none" w:sz="0" w:space="0" w:color="auto"/>
        <w:left w:val="none" w:sz="0" w:space="0" w:color="auto"/>
        <w:bottom w:val="none" w:sz="0" w:space="0" w:color="auto"/>
        <w:right w:val="none" w:sz="0" w:space="0" w:color="auto"/>
      </w:divBdr>
    </w:div>
    <w:div w:id="198975647">
      <w:marLeft w:val="0"/>
      <w:marRight w:val="0"/>
      <w:marTop w:val="-20"/>
      <w:marBottom w:val="-20"/>
      <w:divBdr>
        <w:top w:val="none" w:sz="0" w:space="0" w:color="auto"/>
        <w:left w:val="none" w:sz="0" w:space="0" w:color="auto"/>
        <w:bottom w:val="none" w:sz="0" w:space="0" w:color="auto"/>
        <w:right w:val="none" w:sz="0" w:space="0" w:color="auto"/>
      </w:divBdr>
    </w:div>
    <w:div w:id="199242461">
      <w:marLeft w:val="0"/>
      <w:marRight w:val="0"/>
      <w:marTop w:val="-20"/>
      <w:marBottom w:val="-20"/>
      <w:divBdr>
        <w:top w:val="none" w:sz="0" w:space="0" w:color="auto"/>
        <w:left w:val="none" w:sz="0" w:space="0" w:color="auto"/>
        <w:bottom w:val="none" w:sz="0" w:space="0" w:color="auto"/>
        <w:right w:val="none" w:sz="0" w:space="0" w:color="auto"/>
      </w:divBdr>
    </w:div>
    <w:div w:id="200675071">
      <w:marLeft w:val="0"/>
      <w:marRight w:val="0"/>
      <w:marTop w:val="-20"/>
      <w:marBottom w:val="-20"/>
      <w:divBdr>
        <w:top w:val="none" w:sz="0" w:space="0" w:color="auto"/>
        <w:left w:val="none" w:sz="0" w:space="0" w:color="auto"/>
        <w:bottom w:val="none" w:sz="0" w:space="0" w:color="auto"/>
        <w:right w:val="none" w:sz="0" w:space="0" w:color="auto"/>
      </w:divBdr>
    </w:div>
    <w:div w:id="201329978">
      <w:marLeft w:val="0"/>
      <w:marRight w:val="0"/>
      <w:marTop w:val="-20"/>
      <w:marBottom w:val="-20"/>
      <w:divBdr>
        <w:top w:val="none" w:sz="0" w:space="0" w:color="auto"/>
        <w:left w:val="none" w:sz="0" w:space="0" w:color="auto"/>
        <w:bottom w:val="none" w:sz="0" w:space="0" w:color="auto"/>
        <w:right w:val="none" w:sz="0" w:space="0" w:color="auto"/>
      </w:divBdr>
    </w:div>
    <w:div w:id="201674698">
      <w:marLeft w:val="0"/>
      <w:marRight w:val="0"/>
      <w:marTop w:val="-20"/>
      <w:marBottom w:val="-20"/>
      <w:divBdr>
        <w:top w:val="none" w:sz="0" w:space="0" w:color="auto"/>
        <w:left w:val="none" w:sz="0" w:space="0" w:color="auto"/>
        <w:bottom w:val="none" w:sz="0" w:space="0" w:color="auto"/>
        <w:right w:val="none" w:sz="0" w:space="0" w:color="auto"/>
      </w:divBdr>
    </w:div>
    <w:div w:id="202527373">
      <w:marLeft w:val="0"/>
      <w:marRight w:val="0"/>
      <w:marTop w:val="-20"/>
      <w:marBottom w:val="-20"/>
      <w:divBdr>
        <w:top w:val="none" w:sz="0" w:space="0" w:color="auto"/>
        <w:left w:val="none" w:sz="0" w:space="0" w:color="auto"/>
        <w:bottom w:val="none" w:sz="0" w:space="0" w:color="auto"/>
        <w:right w:val="none" w:sz="0" w:space="0" w:color="auto"/>
      </w:divBdr>
    </w:div>
    <w:div w:id="203173397">
      <w:marLeft w:val="0"/>
      <w:marRight w:val="0"/>
      <w:marTop w:val="-20"/>
      <w:marBottom w:val="-20"/>
      <w:divBdr>
        <w:top w:val="none" w:sz="0" w:space="0" w:color="auto"/>
        <w:left w:val="none" w:sz="0" w:space="0" w:color="auto"/>
        <w:bottom w:val="none" w:sz="0" w:space="0" w:color="auto"/>
        <w:right w:val="none" w:sz="0" w:space="0" w:color="auto"/>
      </w:divBdr>
    </w:div>
    <w:div w:id="205528937">
      <w:marLeft w:val="0"/>
      <w:marRight w:val="0"/>
      <w:marTop w:val="-20"/>
      <w:marBottom w:val="-20"/>
      <w:divBdr>
        <w:top w:val="none" w:sz="0" w:space="0" w:color="auto"/>
        <w:left w:val="none" w:sz="0" w:space="0" w:color="auto"/>
        <w:bottom w:val="none" w:sz="0" w:space="0" w:color="auto"/>
        <w:right w:val="none" w:sz="0" w:space="0" w:color="auto"/>
      </w:divBdr>
    </w:div>
    <w:div w:id="205799180">
      <w:marLeft w:val="0"/>
      <w:marRight w:val="0"/>
      <w:marTop w:val="-20"/>
      <w:marBottom w:val="-20"/>
      <w:divBdr>
        <w:top w:val="none" w:sz="0" w:space="0" w:color="auto"/>
        <w:left w:val="none" w:sz="0" w:space="0" w:color="auto"/>
        <w:bottom w:val="none" w:sz="0" w:space="0" w:color="auto"/>
        <w:right w:val="none" w:sz="0" w:space="0" w:color="auto"/>
      </w:divBdr>
    </w:div>
    <w:div w:id="209153968">
      <w:marLeft w:val="0"/>
      <w:marRight w:val="0"/>
      <w:marTop w:val="-20"/>
      <w:marBottom w:val="-20"/>
      <w:divBdr>
        <w:top w:val="none" w:sz="0" w:space="0" w:color="auto"/>
        <w:left w:val="none" w:sz="0" w:space="0" w:color="auto"/>
        <w:bottom w:val="none" w:sz="0" w:space="0" w:color="auto"/>
        <w:right w:val="none" w:sz="0" w:space="0" w:color="auto"/>
      </w:divBdr>
    </w:div>
    <w:div w:id="209342172">
      <w:marLeft w:val="0"/>
      <w:marRight w:val="0"/>
      <w:marTop w:val="-20"/>
      <w:marBottom w:val="-20"/>
      <w:divBdr>
        <w:top w:val="none" w:sz="0" w:space="0" w:color="auto"/>
        <w:left w:val="none" w:sz="0" w:space="0" w:color="auto"/>
        <w:bottom w:val="none" w:sz="0" w:space="0" w:color="auto"/>
        <w:right w:val="none" w:sz="0" w:space="0" w:color="auto"/>
      </w:divBdr>
    </w:div>
    <w:div w:id="210239531">
      <w:marLeft w:val="0"/>
      <w:marRight w:val="0"/>
      <w:marTop w:val="-20"/>
      <w:marBottom w:val="-20"/>
      <w:divBdr>
        <w:top w:val="none" w:sz="0" w:space="0" w:color="auto"/>
        <w:left w:val="none" w:sz="0" w:space="0" w:color="auto"/>
        <w:bottom w:val="none" w:sz="0" w:space="0" w:color="auto"/>
        <w:right w:val="none" w:sz="0" w:space="0" w:color="auto"/>
      </w:divBdr>
    </w:div>
    <w:div w:id="210464003">
      <w:marLeft w:val="0"/>
      <w:marRight w:val="0"/>
      <w:marTop w:val="-20"/>
      <w:marBottom w:val="-20"/>
      <w:divBdr>
        <w:top w:val="none" w:sz="0" w:space="0" w:color="auto"/>
        <w:left w:val="none" w:sz="0" w:space="0" w:color="auto"/>
        <w:bottom w:val="none" w:sz="0" w:space="0" w:color="auto"/>
        <w:right w:val="none" w:sz="0" w:space="0" w:color="auto"/>
      </w:divBdr>
    </w:div>
    <w:div w:id="210502778">
      <w:marLeft w:val="0"/>
      <w:marRight w:val="0"/>
      <w:marTop w:val="-20"/>
      <w:marBottom w:val="-20"/>
      <w:divBdr>
        <w:top w:val="none" w:sz="0" w:space="0" w:color="auto"/>
        <w:left w:val="none" w:sz="0" w:space="0" w:color="auto"/>
        <w:bottom w:val="none" w:sz="0" w:space="0" w:color="auto"/>
        <w:right w:val="none" w:sz="0" w:space="0" w:color="auto"/>
      </w:divBdr>
    </w:div>
    <w:div w:id="211693106">
      <w:marLeft w:val="0"/>
      <w:marRight w:val="0"/>
      <w:marTop w:val="-20"/>
      <w:marBottom w:val="-20"/>
      <w:divBdr>
        <w:top w:val="none" w:sz="0" w:space="0" w:color="auto"/>
        <w:left w:val="none" w:sz="0" w:space="0" w:color="auto"/>
        <w:bottom w:val="none" w:sz="0" w:space="0" w:color="auto"/>
        <w:right w:val="none" w:sz="0" w:space="0" w:color="auto"/>
      </w:divBdr>
    </w:div>
    <w:div w:id="213003512">
      <w:marLeft w:val="0"/>
      <w:marRight w:val="0"/>
      <w:marTop w:val="-20"/>
      <w:marBottom w:val="-20"/>
      <w:divBdr>
        <w:top w:val="none" w:sz="0" w:space="0" w:color="auto"/>
        <w:left w:val="none" w:sz="0" w:space="0" w:color="auto"/>
        <w:bottom w:val="none" w:sz="0" w:space="0" w:color="auto"/>
        <w:right w:val="none" w:sz="0" w:space="0" w:color="auto"/>
      </w:divBdr>
    </w:div>
    <w:div w:id="214317599">
      <w:marLeft w:val="0"/>
      <w:marRight w:val="0"/>
      <w:marTop w:val="-20"/>
      <w:marBottom w:val="-20"/>
      <w:divBdr>
        <w:top w:val="none" w:sz="0" w:space="0" w:color="auto"/>
        <w:left w:val="none" w:sz="0" w:space="0" w:color="auto"/>
        <w:bottom w:val="none" w:sz="0" w:space="0" w:color="auto"/>
        <w:right w:val="none" w:sz="0" w:space="0" w:color="auto"/>
      </w:divBdr>
    </w:div>
    <w:div w:id="215044264">
      <w:marLeft w:val="0"/>
      <w:marRight w:val="0"/>
      <w:marTop w:val="-20"/>
      <w:marBottom w:val="-20"/>
      <w:divBdr>
        <w:top w:val="none" w:sz="0" w:space="0" w:color="auto"/>
        <w:left w:val="none" w:sz="0" w:space="0" w:color="auto"/>
        <w:bottom w:val="none" w:sz="0" w:space="0" w:color="auto"/>
        <w:right w:val="none" w:sz="0" w:space="0" w:color="auto"/>
      </w:divBdr>
    </w:div>
    <w:div w:id="215045826">
      <w:marLeft w:val="0"/>
      <w:marRight w:val="0"/>
      <w:marTop w:val="-20"/>
      <w:marBottom w:val="-20"/>
      <w:divBdr>
        <w:top w:val="none" w:sz="0" w:space="0" w:color="auto"/>
        <w:left w:val="none" w:sz="0" w:space="0" w:color="auto"/>
        <w:bottom w:val="none" w:sz="0" w:space="0" w:color="auto"/>
        <w:right w:val="none" w:sz="0" w:space="0" w:color="auto"/>
      </w:divBdr>
    </w:div>
    <w:div w:id="216938217">
      <w:marLeft w:val="0"/>
      <w:marRight w:val="0"/>
      <w:marTop w:val="-20"/>
      <w:marBottom w:val="-20"/>
      <w:divBdr>
        <w:top w:val="none" w:sz="0" w:space="0" w:color="auto"/>
        <w:left w:val="none" w:sz="0" w:space="0" w:color="auto"/>
        <w:bottom w:val="none" w:sz="0" w:space="0" w:color="auto"/>
        <w:right w:val="none" w:sz="0" w:space="0" w:color="auto"/>
      </w:divBdr>
    </w:div>
    <w:div w:id="217589613">
      <w:marLeft w:val="0"/>
      <w:marRight w:val="0"/>
      <w:marTop w:val="-20"/>
      <w:marBottom w:val="-20"/>
      <w:divBdr>
        <w:top w:val="none" w:sz="0" w:space="0" w:color="auto"/>
        <w:left w:val="none" w:sz="0" w:space="0" w:color="auto"/>
        <w:bottom w:val="none" w:sz="0" w:space="0" w:color="auto"/>
        <w:right w:val="none" w:sz="0" w:space="0" w:color="auto"/>
      </w:divBdr>
    </w:div>
    <w:div w:id="217792049">
      <w:marLeft w:val="0"/>
      <w:marRight w:val="0"/>
      <w:marTop w:val="-20"/>
      <w:marBottom w:val="-20"/>
      <w:divBdr>
        <w:top w:val="none" w:sz="0" w:space="0" w:color="auto"/>
        <w:left w:val="none" w:sz="0" w:space="0" w:color="auto"/>
        <w:bottom w:val="none" w:sz="0" w:space="0" w:color="auto"/>
        <w:right w:val="none" w:sz="0" w:space="0" w:color="auto"/>
      </w:divBdr>
    </w:div>
    <w:div w:id="218367568">
      <w:marLeft w:val="0"/>
      <w:marRight w:val="0"/>
      <w:marTop w:val="-20"/>
      <w:marBottom w:val="-20"/>
      <w:divBdr>
        <w:top w:val="none" w:sz="0" w:space="0" w:color="auto"/>
        <w:left w:val="none" w:sz="0" w:space="0" w:color="auto"/>
        <w:bottom w:val="none" w:sz="0" w:space="0" w:color="auto"/>
        <w:right w:val="none" w:sz="0" w:space="0" w:color="auto"/>
      </w:divBdr>
    </w:div>
    <w:div w:id="218370658">
      <w:marLeft w:val="0"/>
      <w:marRight w:val="0"/>
      <w:marTop w:val="-20"/>
      <w:marBottom w:val="-20"/>
      <w:divBdr>
        <w:top w:val="none" w:sz="0" w:space="0" w:color="auto"/>
        <w:left w:val="none" w:sz="0" w:space="0" w:color="auto"/>
        <w:bottom w:val="none" w:sz="0" w:space="0" w:color="auto"/>
        <w:right w:val="none" w:sz="0" w:space="0" w:color="auto"/>
      </w:divBdr>
    </w:div>
    <w:div w:id="219484035">
      <w:marLeft w:val="0"/>
      <w:marRight w:val="0"/>
      <w:marTop w:val="-20"/>
      <w:marBottom w:val="-20"/>
      <w:divBdr>
        <w:top w:val="none" w:sz="0" w:space="0" w:color="auto"/>
        <w:left w:val="none" w:sz="0" w:space="0" w:color="auto"/>
        <w:bottom w:val="none" w:sz="0" w:space="0" w:color="auto"/>
        <w:right w:val="none" w:sz="0" w:space="0" w:color="auto"/>
      </w:divBdr>
    </w:div>
    <w:div w:id="221333428">
      <w:marLeft w:val="0"/>
      <w:marRight w:val="0"/>
      <w:marTop w:val="-20"/>
      <w:marBottom w:val="-20"/>
      <w:divBdr>
        <w:top w:val="none" w:sz="0" w:space="0" w:color="auto"/>
        <w:left w:val="none" w:sz="0" w:space="0" w:color="auto"/>
        <w:bottom w:val="none" w:sz="0" w:space="0" w:color="auto"/>
        <w:right w:val="none" w:sz="0" w:space="0" w:color="auto"/>
      </w:divBdr>
    </w:div>
    <w:div w:id="221796185">
      <w:marLeft w:val="0"/>
      <w:marRight w:val="0"/>
      <w:marTop w:val="-20"/>
      <w:marBottom w:val="-20"/>
      <w:divBdr>
        <w:top w:val="none" w:sz="0" w:space="0" w:color="auto"/>
        <w:left w:val="none" w:sz="0" w:space="0" w:color="auto"/>
        <w:bottom w:val="none" w:sz="0" w:space="0" w:color="auto"/>
        <w:right w:val="none" w:sz="0" w:space="0" w:color="auto"/>
      </w:divBdr>
    </w:div>
    <w:div w:id="222831238">
      <w:marLeft w:val="0"/>
      <w:marRight w:val="0"/>
      <w:marTop w:val="-20"/>
      <w:marBottom w:val="-20"/>
      <w:divBdr>
        <w:top w:val="none" w:sz="0" w:space="0" w:color="auto"/>
        <w:left w:val="none" w:sz="0" w:space="0" w:color="auto"/>
        <w:bottom w:val="none" w:sz="0" w:space="0" w:color="auto"/>
        <w:right w:val="none" w:sz="0" w:space="0" w:color="auto"/>
      </w:divBdr>
    </w:div>
    <w:div w:id="225191440">
      <w:marLeft w:val="0"/>
      <w:marRight w:val="0"/>
      <w:marTop w:val="-20"/>
      <w:marBottom w:val="-20"/>
      <w:divBdr>
        <w:top w:val="none" w:sz="0" w:space="0" w:color="auto"/>
        <w:left w:val="none" w:sz="0" w:space="0" w:color="auto"/>
        <w:bottom w:val="none" w:sz="0" w:space="0" w:color="auto"/>
        <w:right w:val="none" w:sz="0" w:space="0" w:color="auto"/>
      </w:divBdr>
    </w:div>
    <w:div w:id="227419223">
      <w:marLeft w:val="0"/>
      <w:marRight w:val="0"/>
      <w:marTop w:val="-20"/>
      <w:marBottom w:val="-20"/>
      <w:divBdr>
        <w:top w:val="none" w:sz="0" w:space="0" w:color="auto"/>
        <w:left w:val="none" w:sz="0" w:space="0" w:color="auto"/>
        <w:bottom w:val="none" w:sz="0" w:space="0" w:color="auto"/>
        <w:right w:val="none" w:sz="0" w:space="0" w:color="auto"/>
      </w:divBdr>
    </w:div>
    <w:div w:id="228155518">
      <w:marLeft w:val="0"/>
      <w:marRight w:val="0"/>
      <w:marTop w:val="-20"/>
      <w:marBottom w:val="-20"/>
      <w:divBdr>
        <w:top w:val="none" w:sz="0" w:space="0" w:color="auto"/>
        <w:left w:val="none" w:sz="0" w:space="0" w:color="auto"/>
        <w:bottom w:val="none" w:sz="0" w:space="0" w:color="auto"/>
        <w:right w:val="none" w:sz="0" w:space="0" w:color="auto"/>
      </w:divBdr>
    </w:div>
    <w:div w:id="229997686">
      <w:marLeft w:val="0"/>
      <w:marRight w:val="0"/>
      <w:marTop w:val="-20"/>
      <w:marBottom w:val="-20"/>
      <w:divBdr>
        <w:top w:val="none" w:sz="0" w:space="0" w:color="auto"/>
        <w:left w:val="none" w:sz="0" w:space="0" w:color="auto"/>
        <w:bottom w:val="none" w:sz="0" w:space="0" w:color="auto"/>
        <w:right w:val="none" w:sz="0" w:space="0" w:color="auto"/>
      </w:divBdr>
    </w:div>
    <w:div w:id="230310424">
      <w:marLeft w:val="0"/>
      <w:marRight w:val="0"/>
      <w:marTop w:val="-20"/>
      <w:marBottom w:val="-20"/>
      <w:divBdr>
        <w:top w:val="none" w:sz="0" w:space="0" w:color="auto"/>
        <w:left w:val="none" w:sz="0" w:space="0" w:color="auto"/>
        <w:bottom w:val="none" w:sz="0" w:space="0" w:color="auto"/>
        <w:right w:val="none" w:sz="0" w:space="0" w:color="auto"/>
      </w:divBdr>
    </w:div>
    <w:div w:id="230312200">
      <w:marLeft w:val="0"/>
      <w:marRight w:val="0"/>
      <w:marTop w:val="-20"/>
      <w:marBottom w:val="-20"/>
      <w:divBdr>
        <w:top w:val="none" w:sz="0" w:space="0" w:color="auto"/>
        <w:left w:val="none" w:sz="0" w:space="0" w:color="auto"/>
        <w:bottom w:val="none" w:sz="0" w:space="0" w:color="auto"/>
        <w:right w:val="none" w:sz="0" w:space="0" w:color="auto"/>
      </w:divBdr>
    </w:div>
    <w:div w:id="230389225">
      <w:marLeft w:val="0"/>
      <w:marRight w:val="0"/>
      <w:marTop w:val="-20"/>
      <w:marBottom w:val="-20"/>
      <w:divBdr>
        <w:top w:val="none" w:sz="0" w:space="0" w:color="auto"/>
        <w:left w:val="none" w:sz="0" w:space="0" w:color="auto"/>
        <w:bottom w:val="none" w:sz="0" w:space="0" w:color="auto"/>
        <w:right w:val="none" w:sz="0" w:space="0" w:color="auto"/>
      </w:divBdr>
    </w:div>
    <w:div w:id="232662921">
      <w:marLeft w:val="0"/>
      <w:marRight w:val="0"/>
      <w:marTop w:val="-20"/>
      <w:marBottom w:val="-20"/>
      <w:divBdr>
        <w:top w:val="none" w:sz="0" w:space="0" w:color="auto"/>
        <w:left w:val="none" w:sz="0" w:space="0" w:color="auto"/>
        <w:bottom w:val="none" w:sz="0" w:space="0" w:color="auto"/>
        <w:right w:val="none" w:sz="0" w:space="0" w:color="auto"/>
      </w:divBdr>
    </w:div>
    <w:div w:id="234973190">
      <w:marLeft w:val="0"/>
      <w:marRight w:val="0"/>
      <w:marTop w:val="-20"/>
      <w:marBottom w:val="-20"/>
      <w:divBdr>
        <w:top w:val="none" w:sz="0" w:space="0" w:color="auto"/>
        <w:left w:val="none" w:sz="0" w:space="0" w:color="auto"/>
        <w:bottom w:val="none" w:sz="0" w:space="0" w:color="auto"/>
        <w:right w:val="none" w:sz="0" w:space="0" w:color="auto"/>
      </w:divBdr>
    </w:div>
    <w:div w:id="235671693">
      <w:marLeft w:val="0"/>
      <w:marRight w:val="0"/>
      <w:marTop w:val="-20"/>
      <w:marBottom w:val="-20"/>
      <w:divBdr>
        <w:top w:val="none" w:sz="0" w:space="0" w:color="auto"/>
        <w:left w:val="none" w:sz="0" w:space="0" w:color="auto"/>
        <w:bottom w:val="none" w:sz="0" w:space="0" w:color="auto"/>
        <w:right w:val="none" w:sz="0" w:space="0" w:color="auto"/>
      </w:divBdr>
    </w:div>
    <w:div w:id="235677572">
      <w:marLeft w:val="0"/>
      <w:marRight w:val="0"/>
      <w:marTop w:val="-20"/>
      <w:marBottom w:val="-20"/>
      <w:divBdr>
        <w:top w:val="none" w:sz="0" w:space="0" w:color="auto"/>
        <w:left w:val="none" w:sz="0" w:space="0" w:color="auto"/>
        <w:bottom w:val="none" w:sz="0" w:space="0" w:color="auto"/>
        <w:right w:val="none" w:sz="0" w:space="0" w:color="auto"/>
      </w:divBdr>
    </w:div>
    <w:div w:id="235937074">
      <w:marLeft w:val="0"/>
      <w:marRight w:val="0"/>
      <w:marTop w:val="-20"/>
      <w:marBottom w:val="-20"/>
      <w:divBdr>
        <w:top w:val="none" w:sz="0" w:space="0" w:color="auto"/>
        <w:left w:val="none" w:sz="0" w:space="0" w:color="auto"/>
        <w:bottom w:val="none" w:sz="0" w:space="0" w:color="auto"/>
        <w:right w:val="none" w:sz="0" w:space="0" w:color="auto"/>
      </w:divBdr>
    </w:div>
    <w:div w:id="236986680">
      <w:marLeft w:val="0"/>
      <w:marRight w:val="0"/>
      <w:marTop w:val="-20"/>
      <w:marBottom w:val="-20"/>
      <w:divBdr>
        <w:top w:val="none" w:sz="0" w:space="0" w:color="auto"/>
        <w:left w:val="none" w:sz="0" w:space="0" w:color="auto"/>
        <w:bottom w:val="none" w:sz="0" w:space="0" w:color="auto"/>
        <w:right w:val="none" w:sz="0" w:space="0" w:color="auto"/>
      </w:divBdr>
    </w:div>
    <w:div w:id="237904787">
      <w:marLeft w:val="0"/>
      <w:marRight w:val="0"/>
      <w:marTop w:val="-20"/>
      <w:marBottom w:val="-20"/>
      <w:divBdr>
        <w:top w:val="none" w:sz="0" w:space="0" w:color="auto"/>
        <w:left w:val="none" w:sz="0" w:space="0" w:color="auto"/>
        <w:bottom w:val="none" w:sz="0" w:space="0" w:color="auto"/>
        <w:right w:val="none" w:sz="0" w:space="0" w:color="auto"/>
      </w:divBdr>
    </w:div>
    <w:div w:id="238178625">
      <w:marLeft w:val="0"/>
      <w:marRight w:val="0"/>
      <w:marTop w:val="-20"/>
      <w:marBottom w:val="-20"/>
      <w:divBdr>
        <w:top w:val="none" w:sz="0" w:space="0" w:color="auto"/>
        <w:left w:val="none" w:sz="0" w:space="0" w:color="auto"/>
        <w:bottom w:val="none" w:sz="0" w:space="0" w:color="auto"/>
        <w:right w:val="none" w:sz="0" w:space="0" w:color="auto"/>
      </w:divBdr>
    </w:div>
    <w:div w:id="238753277">
      <w:marLeft w:val="0"/>
      <w:marRight w:val="0"/>
      <w:marTop w:val="-20"/>
      <w:marBottom w:val="-20"/>
      <w:divBdr>
        <w:top w:val="none" w:sz="0" w:space="0" w:color="auto"/>
        <w:left w:val="none" w:sz="0" w:space="0" w:color="auto"/>
        <w:bottom w:val="none" w:sz="0" w:space="0" w:color="auto"/>
        <w:right w:val="none" w:sz="0" w:space="0" w:color="auto"/>
      </w:divBdr>
    </w:div>
    <w:div w:id="240062756">
      <w:marLeft w:val="0"/>
      <w:marRight w:val="0"/>
      <w:marTop w:val="-20"/>
      <w:marBottom w:val="-20"/>
      <w:divBdr>
        <w:top w:val="none" w:sz="0" w:space="0" w:color="auto"/>
        <w:left w:val="none" w:sz="0" w:space="0" w:color="auto"/>
        <w:bottom w:val="none" w:sz="0" w:space="0" w:color="auto"/>
        <w:right w:val="none" w:sz="0" w:space="0" w:color="auto"/>
      </w:divBdr>
    </w:div>
    <w:div w:id="240528924">
      <w:marLeft w:val="0"/>
      <w:marRight w:val="0"/>
      <w:marTop w:val="-20"/>
      <w:marBottom w:val="-20"/>
      <w:divBdr>
        <w:top w:val="none" w:sz="0" w:space="0" w:color="auto"/>
        <w:left w:val="none" w:sz="0" w:space="0" w:color="auto"/>
        <w:bottom w:val="none" w:sz="0" w:space="0" w:color="auto"/>
        <w:right w:val="none" w:sz="0" w:space="0" w:color="auto"/>
      </w:divBdr>
    </w:div>
    <w:div w:id="241261687">
      <w:marLeft w:val="0"/>
      <w:marRight w:val="0"/>
      <w:marTop w:val="-20"/>
      <w:marBottom w:val="-20"/>
      <w:divBdr>
        <w:top w:val="none" w:sz="0" w:space="0" w:color="auto"/>
        <w:left w:val="none" w:sz="0" w:space="0" w:color="auto"/>
        <w:bottom w:val="none" w:sz="0" w:space="0" w:color="auto"/>
        <w:right w:val="none" w:sz="0" w:space="0" w:color="auto"/>
      </w:divBdr>
    </w:div>
    <w:div w:id="241333526">
      <w:marLeft w:val="0"/>
      <w:marRight w:val="0"/>
      <w:marTop w:val="-20"/>
      <w:marBottom w:val="-20"/>
      <w:divBdr>
        <w:top w:val="none" w:sz="0" w:space="0" w:color="auto"/>
        <w:left w:val="none" w:sz="0" w:space="0" w:color="auto"/>
        <w:bottom w:val="none" w:sz="0" w:space="0" w:color="auto"/>
        <w:right w:val="none" w:sz="0" w:space="0" w:color="auto"/>
      </w:divBdr>
    </w:div>
    <w:div w:id="244651622">
      <w:marLeft w:val="0"/>
      <w:marRight w:val="0"/>
      <w:marTop w:val="-20"/>
      <w:marBottom w:val="-20"/>
      <w:divBdr>
        <w:top w:val="none" w:sz="0" w:space="0" w:color="auto"/>
        <w:left w:val="none" w:sz="0" w:space="0" w:color="auto"/>
        <w:bottom w:val="none" w:sz="0" w:space="0" w:color="auto"/>
        <w:right w:val="none" w:sz="0" w:space="0" w:color="auto"/>
      </w:divBdr>
      <w:divsChild>
        <w:div w:id="1485047159">
          <w:marLeft w:val="0"/>
          <w:marRight w:val="0"/>
          <w:marTop w:val="-20"/>
          <w:marBottom w:val="-20"/>
          <w:divBdr>
            <w:top w:val="none" w:sz="0" w:space="0" w:color="auto"/>
            <w:left w:val="none" w:sz="0" w:space="0" w:color="auto"/>
            <w:bottom w:val="none" w:sz="0" w:space="0" w:color="auto"/>
            <w:right w:val="none" w:sz="0" w:space="0" w:color="auto"/>
          </w:divBdr>
        </w:div>
        <w:div w:id="1028262365">
          <w:marLeft w:val="0"/>
          <w:marRight w:val="0"/>
          <w:marTop w:val="-20"/>
          <w:marBottom w:val="-20"/>
          <w:divBdr>
            <w:top w:val="none" w:sz="0" w:space="0" w:color="auto"/>
            <w:left w:val="none" w:sz="0" w:space="0" w:color="auto"/>
            <w:bottom w:val="none" w:sz="0" w:space="0" w:color="auto"/>
            <w:right w:val="none" w:sz="0" w:space="0" w:color="auto"/>
          </w:divBdr>
        </w:div>
        <w:div w:id="1536305796">
          <w:marLeft w:val="0"/>
          <w:marRight w:val="0"/>
          <w:marTop w:val="-20"/>
          <w:marBottom w:val="-20"/>
          <w:divBdr>
            <w:top w:val="none" w:sz="0" w:space="0" w:color="auto"/>
            <w:left w:val="none" w:sz="0" w:space="0" w:color="auto"/>
            <w:bottom w:val="none" w:sz="0" w:space="0" w:color="auto"/>
            <w:right w:val="none" w:sz="0" w:space="0" w:color="auto"/>
          </w:divBdr>
        </w:div>
        <w:div w:id="577249728">
          <w:marLeft w:val="0"/>
          <w:marRight w:val="0"/>
          <w:marTop w:val="-20"/>
          <w:marBottom w:val="-20"/>
          <w:divBdr>
            <w:top w:val="none" w:sz="0" w:space="0" w:color="auto"/>
            <w:left w:val="none" w:sz="0" w:space="0" w:color="auto"/>
            <w:bottom w:val="none" w:sz="0" w:space="0" w:color="auto"/>
            <w:right w:val="none" w:sz="0" w:space="0" w:color="auto"/>
          </w:divBdr>
        </w:div>
        <w:div w:id="1247810214">
          <w:marLeft w:val="0"/>
          <w:marRight w:val="0"/>
          <w:marTop w:val="-20"/>
          <w:marBottom w:val="-20"/>
          <w:divBdr>
            <w:top w:val="none" w:sz="0" w:space="0" w:color="auto"/>
            <w:left w:val="none" w:sz="0" w:space="0" w:color="auto"/>
            <w:bottom w:val="none" w:sz="0" w:space="0" w:color="auto"/>
            <w:right w:val="none" w:sz="0" w:space="0" w:color="auto"/>
          </w:divBdr>
        </w:div>
        <w:div w:id="1967347657">
          <w:marLeft w:val="0"/>
          <w:marRight w:val="0"/>
          <w:marTop w:val="-20"/>
          <w:marBottom w:val="-20"/>
          <w:divBdr>
            <w:top w:val="none" w:sz="0" w:space="0" w:color="auto"/>
            <w:left w:val="none" w:sz="0" w:space="0" w:color="auto"/>
            <w:bottom w:val="none" w:sz="0" w:space="0" w:color="auto"/>
            <w:right w:val="none" w:sz="0" w:space="0" w:color="auto"/>
          </w:divBdr>
        </w:div>
        <w:div w:id="1502039963">
          <w:marLeft w:val="0"/>
          <w:marRight w:val="0"/>
          <w:marTop w:val="-20"/>
          <w:marBottom w:val="-20"/>
          <w:divBdr>
            <w:top w:val="none" w:sz="0" w:space="0" w:color="auto"/>
            <w:left w:val="none" w:sz="0" w:space="0" w:color="auto"/>
            <w:bottom w:val="none" w:sz="0" w:space="0" w:color="auto"/>
            <w:right w:val="none" w:sz="0" w:space="0" w:color="auto"/>
          </w:divBdr>
        </w:div>
        <w:div w:id="49815509">
          <w:marLeft w:val="0"/>
          <w:marRight w:val="0"/>
          <w:marTop w:val="-20"/>
          <w:marBottom w:val="-20"/>
          <w:divBdr>
            <w:top w:val="none" w:sz="0" w:space="0" w:color="auto"/>
            <w:left w:val="none" w:sz="0" w:space="0" w:color="auto"/>
            <w:bottom w:val="none" w:sz="0" w:space="0" w:color="auto"/>
            <w:right w:val="none" w:sz="0" w:space="0" w:color="auto"/>
          </w:divBdr>
        </w:div>
      </w:divsChild>
    </w:div>
    <w:div w:id="244656630">
      <w:marLeft w:val="0"/>
      <w:marRight w:val="0"/>
      <w:marTop w:val="-20"/>
      <w:marBottom w:val="-20"/>
      <w:divBdr>
        <w:top w:val="none" w:sz="0" w:space="0" w:color="auto"/>
        <w:left w:val="none" w:sz="0" w:space="0" w:color="auto"/>
        <w:bottom w:val="none" w:sz="0" w:space="0" w:color="auto"/>
        <w:right w:val="none" w:sz="0" w:space="0" w:color="auto"/>
      </w:divBdr>
    </w:div>
    <w:div w:id="248393514">
      <w:marLeft w:val="0"/>
      <w:marRight w:val="0"/>
      <w:marTop w:val="-20"/>
      <w:marBottom w:val="-20"/>
      <w:divBdr>
        <w:top w:val="none" w:sz="0" w:space="0" w:color="auto"/>
        <w:left w:val="none" w:sz="0" w:space="0" w:color="auto"/>
        <w:bottom w:val="none" w:sz="0" w:space="0" w:color="auto"/>
        <w:right w:val="none" w:sz="0" w:space="0" w:color="auto"/>
      </w:divBdr>
    </w:div>
    <w:div w:id="249510260">
      <w:marLeft w:val="0"/>
      <w:marRight w:val="0"/>
      <w:marTop w:val="-20"/>
      <w:marBottom w:val="-20"/>
      <w:divBdr>
        <w:top w:val="none" w:sz="0" w:space="0" w:color="auto"/>
        <w:left w:val="none" w:sz="0" w:space="0" w:color="auto"/>
        <w:bottom w:val="none" w:sz="0" w:space="0" w:color="auto"/>
        <w:right w:val="none" w:sz="0" w:space="0" w:color="auto"/>
      </w:divBdr>
    </w:div>
    <w:div w:id="249581641">
      <w:marLeft w:val="0"/>
      <w:marRight w:val="0"/>
      <w:marTop w:val="-20"/>
      <w:marBottom w:val="-20"/>
      <w:divBdr>
        <w:top w:val="none" w:sz="0" w:space="0" w:color="auto"/>
        <w:left w:val="none" w:sz="0" w:space="0" w:color="auto"/>
        <w:bottom w:val="none" w:sz="0" w:space="0" w:color="auto"/>
        <w:right w:val="none" w:sz="0" w:space="0" w:color="auto"/>
      </w:divBdr>
    </w:div>
    <w:div w:id="250161196">
      <w:marLeft w:val="0"/>
      <w:marRight w:val="0"/>
      <w:marTop w:val="-20"/>
      <w:marBottom w:val="-20"/>
      <w:divBdr>
        <w:top w:val="none" w:sz="0" w:space="0" w:color="auto"/>
        <w:left w:val="none" w:sz="0" w:space="0" w:color="auto"/>
        <w:bottom w:val="none" w:sz="0" w:space="0" w:color="auto"/>
        <w:right w:val="none" w:sz="0" w:space="0" w:color="auto"/>
      </w:divBdr>
    </w:div>
    <w:div w:id="251361226">
      <w:marLeft w:val="0"/>
      <w:marRight w:val="0"/>
      <w:marTop w:val="-20"/>
      <w:marBottom w:val="-20"/>
      <w:divBdr>
        <w:top w:val="none" w:sz="0" w:space="0" w:color="auto"/>
        <w:left w:val="none" w:sz="0" w:space="0" w:color="auto"/>
        <w:bottom w:val="none" w:sz="0" w:space="0" w:color="auto"/>
        <w:right w:val="none" w:sz="0" w:space="0" w:color="auto"/>
      </w:divBdr>
    </w:div>
    <w:div w:id="252472853">
      <w:marLeft w:val="0"/>
      <w:marRight w:val="0"/>
      <w:marTop w:val="-20"/>
      <w:marBottom w:val="-20"/>
      <w:divBdr>
        <w:top w:val="none" w:sz="0" w:space="0" w:color="auto"/>
        <w:left w:val="none" w:sz="0" w:space="0" w:color="auto"/>
        <w:bottom w:val="none" w:sz="0" w:space="0" w:color="auto"/>
        <w:right w:val="none" w:sz="0" w:space="0" w:color="auto"/>
      </w:divBdr>
    </w:div>
    <w:div w:id="253901959">
      <w:marLeft w:val="0"/>
      <w:marRight w:val="0"/>
      <w:marTop w:val="-20"/>
      <w:marBottom w:val="-20"/>
      <w:divBdr>
        <w:top w:val="none" w:sz="0" w:space="0" w:color="auto"/>
        <w:left w:val="none" w:sz="0" w:space="0" w:color="auto"/>
        <w:bottom w:val="none" w:sz="0" w:space="0" w:color="auto"/>
        <w:right w:val="none" w:sz="0" w:space="0" w:color="auto"/>
      </w:divBdr>
    </w:div>
    <w:div w:id="254020118">
      <w:marLeft w:val="0"/>
      <w:marRight w:val="0"/>
      <w:marTop w:val="-20"/>
      <w:marBottom w:val="-20"/>
      <w:divBdr>
        <w:top w:val="none" w:sz="0" w:space="0" w:color="auto"/>
        <w:left w:val="none" w:sz="0" w:space="0" w:color="auto"/>
        <w:bottom w:val="none" w:sz="0" w:space="0" w:color="auto"/>
        <w:right w:val="none" w:sz="0" w:space="0" w:color="auto"/>
      </w:divBdr>
    </w:div>
    <w:div w:id="254288123">
      <w:marLeft w:val="0"/>
      <w:marRight w:val="0"/>
      <w:marTop w:val="-20"/>
      <w:marBottom w:val="-20"/>
      <w:divBdr>
        <w:top w:val="none" w:sz="0" w:space="0" w:color="auto"/>
        <w:left w:val="none" w:sz="0" w:space="0" w:color="auto"/>
        <w:bottom w:val="none" w:sz="0" w:space="0" w:color="auto"/>
        <w:right w:val="none" w:sz="0" w:space="0" w:color="auto"/>
      </w:divBdr>
    </w:div>
    <w:div w:id="254751269">
      <w:marLeft w:val="0"/>
      <w:marRight w:val="0"/>
      <w:marTop w:val="-20"/>
      <w:marBottom w:val="-20"/>
      <w:divBdr>
        <w:top w:val="none" w:sz="0" w:space="0" w:color="auto"/>
        <w:left w:val="none" w:sz="0" w:space="0" w:color="auto"/>
        <w:bottom w:val="none" w:sz="0" w:space="0" w:color="auto"/>
        <w:right w:val="none" w:sz="0" w:space="0" w:color="auto"/>
      </w:divBdr>
    </w:div>
    <w:div w:id="256137064">
      <w:marLeft w:val="0"/>
      <w:marRight w:val="0"/>
      <w:marTop w:val="-20"/>
      <w:marBottom w:val="-20"/>
      <w:divBdr>
        <w:top w:val="none" w:sz="0" w:space="0" w:color="auto"/>
        <w:left w:val="none" w:sz="0" w:space="0" w:color="auto"/>
        <w:bottom w:val="none" w:sz="0" w:space="0" w:color="auto"/>
        <w:right w:val="none" w:sz="0" w:space="0" w:color="auto"/>
      </w:divBdr>
    </w:div>
    <w:div w:id="256910224">
      <w:marLeft w:val="0"/>
      <w:marRight w:val="0"/>
      <w:marTop w:val="-20"/>
      <w:marBottom w:val="-20"/>
      <w:divBdr>
        <w:top w:val="none" w:sz="0" w:space="0" w:color="auto"/>
        <w:left w:val="none" w:sz="0" w:space="0" w:color="auto"/>
        <w:bottom w:val="none" w:sz="0" w:space="0" w:color="auto"/>
        <w:right w:val="none" w:sz="0" w:space="0" w:color="auto"/>
      </w:divBdr>
    </w:div>
    <w:div w:id="257251253">
      <w:marLeft w:val="0"/>
      <w:marRight w:val="0"/>
      <w:marTop w:val="-20"/>
      <w:marBottom w:val="-20"/>
      <w:divBdr>
        <w:top w:val="none" w:sz="0" w:space="0" w:color="auto"/>
        <w:left w:val="none" w:sz="0" w:space="0" w:color="auto"/>
        <w:bottom w:val="none" w:sz="0" w:space="0" w:color="auto"/>
        <w:right w:val="none" w:sz="0" w:space="0" w:color="auto"/>
      </w:divBdr>
    </w:div>
    <w:div w:id="257375370">
      <w:marLeft w:val="0"/>
      <w:marRight w:val="0"/>
      <w:marTop w:val="-20"/>
      <w:marBottom w:val="-20"/>
      <w:divBdr>
        <w:top w:val="none" w:sz="0" w:space="0" w:color="auto"/>
        <w:left w:val="none" w:sz="0" w:space="0" w:color="auto"/>
        <w:bottom w:val="none" w:sz="0" w:space="0" w:color="auto"/>
        <w:right w:val="none" w:sz="0" w:space="0" w:color="auto"/>
      </w:divBdr>
    </w:div>
    <w:div w:id="258871288">
      <w:marLeft w:val="0"/>
      <w:marRight w:val="0"/>
      <w:marTop w:val="-20"/>
      <w:marBottom w:val="-20"/>
      <w:divBdr>
        <w:top w:val="none" w:sz="0" w:space="0" w:color="auto"/>
        <w:left w:val="none" w:sz="0" w:space="0" w:color="auto"/>
        <w:bottom w:val="none" w:sz="0" w:space="0" w:color="auto"/>
        <w:right w:val="none" w:sz="0" w:space="0" w:color="auto"/>
      </w:divBdr>
    </w:div>
    <w:div w:id="259683240">
      <w:marLeft w:val="0"/>
      <w:marRight w:val="0"/>
      <w:marTop w:val="-20"/>
      <w:marBottom w:val="-20"/>
      <w:divBdr>
        <w:top w:val="none" w:sz="0" w:space="0" w:color="auto"/>
        <w:left w:val="none" w:sz="0" w:space="0" w:color="auto"/>
        <w:bottom w:val="none" w:sz="0" w:space="0" w:color="auto"/>
        <w:right w:val="none" w:sz="0" w:space="0" w:color="auto"/>
      </w:divBdr>
    </w:div>
    <w:div w:id="260379108">
      <w:marLeft w:val="0"/>
      <w:marRight w:val="0"/>
      <w:marTop w:val="-20"/>
      <w:marBottom w:val="-20"/>
      <w:divBdr>
        <w:top w:val="none" w:sz="0" w:space="0" w:color="auto"/>
        <w:left w:val="none" w:sz="0" w:space="0" w:color="auto"/>
        <w:bottom w:val="none" w:sz="0" w:space="0" w:color="auto"/>
        <w:right w:val="none" w:sz="0" w:space="0" w:color="auto"/>
      </w:divBdr>
    </w:div>
    <w:div w:id="261185652">
      <w:marLeft w:val="0"/>
      <w:marRight w:val="0"/>
      <w:marTop w:val="-20"/>
      <w:marBottom w:val="-20"/>
      <w:divBdr>
        <w:top w:val="none" w:sz="0" w:space="0" w:color="auto"/>
        <w:left w:val="none" w:sz="0" w:space="0" w:color="auto"/>
        <w:bottom w:val="none" w:sz="0" w:space="0" w:color="auto"/>
        <w:right w:val="none" w:sz="0" w:space="0" w:color="auto"/>
      </w:divBdr>
    </w:div>
    <w:div w:id="261693390">
      <w:marLeft w:val="0"/>
      <w:marRight w:val="0"/>
      <w:marTop w:val="-20"/>
      <w:marBottom w:val="-20"/>
      <w:divBdr>
        <w:top w:val="none" w:sz="0" w:space="0" w:color="auto"/>
        <w:left w:val="none" w:sz="0" w:space="0" w:color="auto"/>
        <w:bottom w:val="none" w:sz="0" w:space="0" w:color="auto"/>
        <w:right w:val="none" w:sz="0" w:space="0" w:color="auto"/>
      </w:divBdr>
    </w:div>
    <w:div w:id="261962091">
      <w:marLeft w:val="0"/>
      <w:marRight w:val="0"/>
      <w:marTop w:val="-20"/>
      <w:marBottom w:val="-20"/>
      <w:divBdr>
        <w:top w:val="none" w:sz="0" w:space="0" w:color="auto"/>
        <w:left w:val="none" w:sz="0" w:space="0" w:color="auto"/>
        <w:bottom w:val="none" w:sz="0" w:space="0" w:color="auto"/>
        <w:right w:val="none" w:sz="0" w:space="0" w:color="auto"/>
      </w:divBdr>
    </w:div>
    <w:div w:id="262231738">
      <w:marLeft w:val="0"/>
      <w:marRight w:val="0"/>
      <w:marTop w:val="-20"/>
      <w:marBottom w:val="-20"/>
      <w:divBdr>
        <w:top w:val="none" w:sz="0" w:space="0" w:color="auto"/>
        <w:left w:val="none" w:sz="0" w:space="0" w:color="auto"/>
        <w:bottom w:val="none" w:sz="0" w:space="0" w:color="auto"/>
        <w:right w:val="none" w:sz="0" w:space="0" w:color="auto"/>
      </w:divBdr>
    </w:div>
    <w:div w:id="262568968">
      <w:marLeft w:val="0"/>
      <w:marRight w:val="0"/>
      <w:marTop w:val="-20"/>
      <w:marBottom w:val="-20"/>
      <w:divBdr>
        <w:top w:val="none" w:sz="0" w:space="0" w:color="auto"/>
        <w:left w:val="none" w:sz="0" w:space="0" w:color="auto"/>
        <w:bottom w:val="none" w:sz="0" w:space="0" w:color="auto"/>
        <w:right w:val="none" w:sz="0" w:space="0" w:color="auto"/>
      </w:divBdr>
    </w:div>
    <w:div w:id="262569288">
      <w:marLeft w:val="0"/>
      <w:marRight w:val="0"/>
      <w:marTop w:val="-20"/>
      <w:marBottom w:val="-20"/>
      <w:divBdr>
        <w:top w:val="none" w:sz="0" w:space="0" w:color="auto"/>
        <w:left w:val="none" w:sz="0" w:space="0" w:color="auto"/>
        <w:bottom w:val="none" w:sz="0" w:space="0" w:color="auto"/>
        <w:right w:val="none" w:sz="0" w:space="0" w:color="auto"/>
      </w:divBdr>
    </w:div>
    <w:div w:id="262609363">
      <w:marLeft w:val="0"/>
      <w:marRight w:val="0"/>
      <w:marTop w:val="-20"/>
      <w:marBottom w:val="-20"/>
      <w:divBdr>
        <w:top w:val="none" w:sz="0" w:space="0" w:color="auto"/>
        <w:left w:val="none" w:sz="0" w:space="0" w:color="auto"/>
        <w:bottom w:val="none" w:sz="0" w:space="0" w:color="auto"/>
        <w:right w:val="none" w:sz="0" w:space="0" w:color="auto"/>
      </w:divBdr>
    </w:div>
    <w:div w:id="263541576">
      <w:marLeft w:val="0"/>
      <w:marRight w:val="0"/>
      <w:marTop w:val="-20"/>
      <w:marBottom w:val="-20"/>
      <w:divBdr>
        <w:top w:val="none" w:sz="0" w:space="0" w:color="auto"/>
        <w:left w:val="none" w:sz="0" w:space="0" w:color="auto"/>
        <w:bottom w:val="none" w:sz="0" w:space="0" w:color="auto"/>
        <w:right w:val="none" w:sz="0" w:space="0" w:color="auto"/>
      </w:divBdr>
    </w:div>
    <w:div w:id="264731360">
      <w:marLeft w:val="0"/>
      <w:marRight w:val="0"/>
      <w:marTop w:val="-20"/>
      <w:marBottom w:val="-20"/>
      <w:divBdr>
        <w:top w:val="none" w:sz="0" w:space="0" w:color="auto"/>
        <w:left w:val="none" w:sz="0" w:space="0" w:color="auto"/>
        <w:bottom w:val="none" w:sz="0" w:space="0" w:color="auto"/>
        <w:right w:val="none" w:sz="0" w:space="0" w:color="auto"/>
      </w:divBdr>
    </w:div>
    <w:div w:id="265698396">
      <w:marLeft w:val="0"/>
      <w:marRight w:val="0"/>
      <w:marTop w:val="-20"/>
      <w:marBottom w:val="-20"/>
      <w:divBdr>
        <w:top w:val="none" w:sz="0" w:space="0" w:color="auto"/>
        <w:left w:val="none" w:sz="0" w:space="0" w:color="auto"/>
        <w:bottom w:val="none" w:sz="0" w:space="0" w:color="auto"/>
        <w:right w:val="none" w:sz="0" w:space="0" w:color="auto"/>
      </w:divBdr>
    </w:div>
    <w:div w:id="265891668">
      <w:marLeft w:val="0"/>
      <w:marRight w:val="0"/>
      <w:marTop w:val="-20"/>
      <w:marBottom w:val="-20"/>
      <w:divBdr>
        <w:top w:val="none" w:sz="0" w:space="0" w:color="auto"/>
        <w:left w:val="none" w:sz="0" w:space="0" w:color="auto"/>
        <w:bottom w:val="none" w:sz="0" w:space="0" w:color="auto"/>
        <w:right w:val="none" w:sz="0" w:space="0" w:color="auto"/>
      </w:divBdr>
    </w:div>
    <w:div w:id="266815835">
      <w:marLeft w:val="0"/>
      <w:marRight w:val="0"/>
      <w:marTop w:val="-20"/>
      <w:marBottom w:val="-20"/>
      <w:divBdr>
        <w:top w:val="none" w:sz="0" w:space="0" w:color="auto"/>
        <w:left w:val="none" w:sz="0" w:space="0" w:color="auto"/>
        <w:bottom w:val="none" w:sz="0" w:space="0" w:color="auto"/>
        <w:right w:val="none" w:sz="0" w:space="0" w:color="auto"/>
      </w:divBdr>
    </w:div>
    <w:div w:id="267157168">
      <w:marLeft w:val="0"/>
      <w:marRight w:val="0"/>
      <w:marTop w:val="-20"/>
      <w:marBottom w:val="-20"/>
      <w:divBdr>
        <w:top w:val="none" w:sz="0" w:space="0" w:color="auto"/>
        <w:left w:val="none" w:sz="0" w:space="0" w:color="auto"/>
        <w:bottom w:val="none" w:sz="0" w:space="0" w:color="auto"/>
        <w:right w:val="none" w:sz="0" w:space="0" w:color="auto"/>
      </w:divBdr>
    </w:div>
    <w:div w:id="267467212">
      <w:marLeft w:val="0"/>
      <w:marRight w:val="0"/>
      <w:marTop w:val="-20"/>
      <w:marBottom w:val="-20"/>
      <w:divBdr>
        <w:top w:val="none" w:sz="0" w:space="0" w:color="auto"/>
        <w:left w:val="none" w:sz="0" w:space="0" w:color="auto"/>
        <w:bottom w:val="none" w:sz="0" w:space="0" w:color="auto"/>
        <w:right w:val="none" w:sz="0" w:space="0" w:color="auto"/>
      </w:divBdr>
    </w:div>
    <w:div w:id="267542404">
      <w:marLeft w:val="0"/>
      <w:marRight w:val="0"/>
      <w:marTop w:val="-20"/>
      <w:marBottom w:val="-20"/>
      <w:divBdr>
        <w:top w:val="none" w:sz="0" w:space="0" w:color="auto"/>
        <w:left w:val="none" w:sz="0" w:space="0" w:color="auto"/>
        <w:bottom w:val="none" w:sz="0" w:space="0" w:color="auto"/>
        <w:right w:val="none" w:sz="0" w:space="0" w:color="auto"/>
      </w:divBdr>
    </w:div>
    <w:div w:id="267662392">
      <w:marLeft w:val="0"/>
      <w:marRight w:val="0"/>
      <w:marTop w:val="-20"/>
      <w:marBottom w:val="-20"/>
      <w:divBdr>
        <w:top w:val="none" w:sz="0" w:space="0" w:color="auto"/>
        <w:left w:val="none" w:sz="0" w:space="0" w:color="auto"/>
        <w:bottom w:val="none" w:sz="0" w:space="0" w:color="auto"/>
        <w:right w:val="none" w:sz="0" w:space="0" w:color="auto"/>
      </w:divBdr>
    </w:div>
    <w:div w:id="268390881">
      <w:marLeft w:val="0"/>
      <w:marRight w:val="0"/>
      <w:marTop w:val="-20"/>
      <w:marBottom w:val="-20"/>
      <w:divBdr>
        <w:top w:val="none" w:sz="0" w:space="0" w:color="auto"/>
        <w:left w:val="none" w:sz="0" w:space="0" w:color="auto"/>
        <w:bottom w:val="none" w:sz="0" w:space="0" w:color="auto"/>
        <w:right w:val="none" w:sz="0" w:space="0" w:color="auto"/>
      </w:divBdr>
    </w:div>
    <w:div w:id="268509669">
      <w:marLeft w:val="0"/>
      <w:marRight w:val="0"/>
      <w:marTop w:val="-20"/>
      <w:marBottom w:val="-20"/>
      <w:divBdr>
        <w:top w:val="none" w:sz="0" w:space="0" w:color="auto"/>
        <w:left w:val="none" w:sz="0" w:space="0" w:color="auto"/>
        <w:bottom w:val="none" w:sz="0" w:space="0" w:color="auto"/>
        <w:right w:val="none" w:sz="0" w:space="0" w:color="auto"/>
      </w:divBdr>
    </w:div>
    <w:div w:id="268974197">
      <w:marLeft w:val="0"/>
      <w:marRight w:val="0"/>
      <w:marTop w:val="-20"/>
      <w:marBottom w:val="-20"/>
      <w:divBdr>
        <w:top w:val="none" w:sz="0" w:space="0" w:color="auto"/>
        <w:left w:val="none" w:sz="0" w:space="0" w:color="auto"/>
        <w:bottom w:val="none" w:sz="0" w:space="0" w:color="auto"/>
        <w:right w:val="none" w:sz="0" w:space="0" w:color="auto"/>
      </w:divBdr>
    </w:div>
    <w:div w:id="269048429">
      <w:marLeft w:val="0"/>
      <w:marRight w:val="0"/>
      <w:marTop w:val="-20"/>
      <w:marBottom w:val="-20"/>
      <w:divBdr>
        <w:top w:val="none" w:sz="0" w:space="0" w:color="auto"/>
        <w:left w:val="none" w:sz="0" w:space="0" w:color="auto"/>
        <w:bottom w:val="none" w:sz="0" w:space="0" w:color="auto"/>
        <w:right w:val="none" w:sz="0" w:space="0" w:color="auto"/>
      </w:divBdr>
    </w:div>
    <w:div w:id="271086335">
      <w:marLeft w:val="0"/>
      <w:marRight w:val="0"/>
      <w:marTop w:val="-20"/>
      <w:marBottom w:val="-20"/>
      <w:divBdr>
        <w:top w:val="none" w:sz="0" w:space="0" w:color="auto"/>
        <w:left w:val="none" w:sz="0" w:space="0" w:color="auto"/>
        <w:bottom w:val="none" w:sz="0" w:space="0" w:color="auto"/>
        <w:right w:val="none" w:sz="0" w:space="0" w:color="auto"/>
      </w:divBdr>
    </w:div>
    <w:div w:id="271669062">
      <w:marLeft w:val="0"/>
      <w:marRight w:val="0"/>
      <w:marTop w:val="-20"/>
      <w:marBottom w:val="-20"/>
      <w:divBdr>
        <w:top w:val="none" w:sz="0" w:space="0" w:color="auto"/>
        <w:left w:val="none" w:sz="0" w:space="0" w:color="auto"/>
        <w:bottom w:val="none" w:sz="0" w:space="0" w:color="auto"/>
        <w:right w:val="none" w:sz="0" w:space="0" w:color="auto"/>
      </w:divBdr>
    </w:div>
    <w:div w:id="273369640">
      <w:marLeft w:val="0"/>
      <w:marRight w:val="0"/>
      <w:marTop w:val="-20"/>
      <w:marBottom w:val="-20"/>
      <w:divBdr>
        <w:top w:val="none" w:sz="0" w:space="0" w:color="auto"/>
        <w:left w:val="none" w:sz="0" w:space="0" w:color="auto"/>
        <w:bottom w:val="none" w:sz="0" w:space="0" w:color="auto"/>
        <w:right w:val="none" w:sz="0" w:space="0" w:color="auto"/>
      </w:divBdr>
    </w:div>
    <w:div w:id="273370684">
      <w:marLeft w:val="0"/>
      <w:marRight w:val="0"/>
      <w:marTop w:val="-20"/>
      <w:marBottom w:val="-20"/>
      <w:divBdr>
        <w:top w:val="none" w:sz="0" w:space="0" w:color="auto"/>
        <w:left w:val="none" w:sz="0" w:space="0" w:color="auto"/>
        <w:bottom w:val="none" w:sz="0" w:space="0" w:color="auto"/>
        <w:right w:val="none" w:sz="0" w:space="0" w:color="auto"/>
      </w:divBdr>
    </w:div>
    <w:div w:id="275215473">
      <w:marLeft w:val="0"/>
      <w:marRight w:val="0"/>
      <w:marTop w:val="-20"/>
      <w:marBottom w:val="-20"/>
      <w:divBdr>
        <w:top w:val="none" w:sz="0" w:space="0" w:color="auto"/>
        <w:left w:val="none" w:sz="0" w:space="0" w:color="auto"/>
        <w:bottom w:val="none" w:sz="0" w:space="0" w:color="auto"/>
        <w:right w:val="none" w:sz="0" w:space="0" w:color="auto"/>
      </w:divBdr>
    </w:div>
    <w:div w:id="277106455">
      <w:marLeft w:val="0"/>
      <w:marRight w:val="0"/>
      <w:marTop w:val="-20"/>
      <w:marBottom w:val="-20"/>
      <w:divBdr>
        <w:top w:val="none" w:sz="0" w:space="0" w:color="auto"/>
        <w:left w:val="none" w:sz="0" w:space="0" w:color="auto"/>
        <w:bottom w:val="none" w:sz="0" w:space="0" w:color="auto"/>
        <w:right w:val="none" w:sz="0" w:space="0" w:color="auto"/>
      </w:divBdr>
    </w:div>
    <w:div w:id="278073352">
      <w:marLeft w:val="0"/>
      <w:marRight w:val="0"/>
      <w:marTop w:val="-20"/>
      <w:marBottom w:val="-20"/>
      <w:divBdr>
        <w:top w:val="none" w:sz="0" w:space="0" w:color="auto"/>
        <w:left w:val="none" w:sz="0" w:space="0" w:color="auto"/>
        <w:bottom w:val="none" w:sz="0" w:space="0" w:color="auto"/>
        <w:right w:val="none" w:sz="0" w:space="0" w:color="auto"/>
      </w:divBdr>
    </w:div>
    <w:div w:id="278491791">
      <w:marLeft w:val="0"/>
      <w:marRight w:val="0"/>
      <w:marTop w:val="-20"/>
      <w:marBottom w:val="-20"/>
      <w:divBdr>
        <w:top w:val="none" w:sz="0" w:space="0" w:color="auto"/>
        <w:left w:val="none" w:sz="0" w:space="0" w:color="auto"/>
        <w:bottom w:val="none" w:sz="0" w:space="0" w:color="auto"/>
        <w:right w:val="none" w:sz="0" w:space="0" w:color="auto"/>
      </w:divBdr>
    </w:div>
    <w:div w:id="279727924">
      <w:marLeft w:val="0"/>
      <w:marRight w:val="0"/>
      <w:marTop w:val="-20"/>
      <w:marBottom w:val="-20"/>
      <w:divBdr>
        <w:top w:val="none" w:sz="0" w:space="0" w:color="auto"/>
        <w:left w:val="none" w:sz="0" w:space="0" w:color="auto"/>
        <w:bottom w:val="none" w:sz="0" w:space="0" w:color="auto"/>
        <w:right w:val="none" w:sz="0" w:space="0" w:color="auto"/>
      </w:divBdr>
    </w:div>
    <w:div w:id="282924795">
      <w:marLeft w:val="0"/>
      <w:marRight w:val="0"/>
      <w:marTop w:val="-20"/>
      <w:marBottom w:val="-20"/>
      <w:divBdr>
        <w:top w:val="none" w:sz="0" w:space="0" w:color="auto"/>
        <w:left w:val="none" w:sz="0" w:space="0" w:color="auto"/>
        <w:bottom w:val="none" w:sz="0" w:space="0" w:color="auto"/>
        <w:right w:val="none" w:sz="0" w:space="0" w:color="auto"/>
      </w:divBdr>
    </w:div>
    <w:div w:id="283196966">
      <w:marLeft w:val="0"/>
      <w:marRight w:val="0"/>
      <w:marTop w:val="-20"/>
      <w:marBottom w:val="-20"/>
      <w:divBdr>
        <w:top w:val="none" w:sz="0" w:space="0" w:color="auto"/>
        <w:left w:val="none" w:sz="0" w:space="0" w:color="auto"/>
        <w:bottom w:val="none" w:sz="0" w:space="0" w:color="auto"/>
        <w:right w:val="none" w:sz="0" w:space="0" w:color="auto"/>
      </w:divBdr>
    </w:div>
    <w:div w:id="285085721">
      <w:marLeft w:val="0"/>
      <w:marRight w:val="0"/>
      <w:marTop w:val="-20"/>
      <w:marBottom w:val="-20"/>
      <w:divBdr>
        <w:top w:val="none" w:sz="0" w:space="0" w:color="auto"/>
        <w:left w:val="none" w:sz="0" w:space="0" w:color="auto"/>
        <w:bottom w:val="none" w:sz="0" w:space="0" w:color="auto"/>
        <w:right w:val="none" w:sz="0" w:space="0" w:color="auto"/>
      </w:divBdr>
    </w:div>
    <w:div w:id="286009048">
      <w:marLeft w:val="0"/>
      <w:marRight w:val="0"/>
      <w:marTop w:val="-20"/>
      <w:marBottom w:val="-20"/>
      <w:divBdr>
        <w:top w:val="none" w:sz="0" w:space="0" w:color="auto"/>
        <w:left w:val="none" w:sz="0" w:space="0" w:color="auto"/>
        <w:bottom w:val="none" w:sz="0" w:space="0" w:color="auto"/>
        <w:right w:val="none" w:sz="0" w:space="0" w:color="auto"/>
      </w:divBdr>
    </w:div>
    <w:div w:id="286930739">
      <w:marLeft w:val="0"/>
      <w:marRight w:val="0"/>
      <w:marTop w:val="-20"/>
      <w:marBottom w:val="-20"/>
      <w:divBdr>
        <w:top w:val="none" w:sz="0" w:space="0" w:color="auto"/>
        <w:left w:val="none" w:sz="0" w:space="0" w:color="auto"/>
        <w:bottom w:val="none" w:sz="0" w:space="0" w:color="auto"/>
        <w:right w:val="none" w:sz="0" w:space="0" w:color="auto"/>
      </w:divBdr>
    </w:div>
    <w:div w:id="290553392">
      <w:marLeft w:val="0"/>
      <w:marRight w:val="0"/>
      <w:marTop w:val="-20"/>
      <w:marBottom w:val="-20"/>
      <w:divBdr>
        <w:top w:val="none" w:sz="0" w:space="0" w:color="auto"/>
        <w:left w:val="none" w:sz="0" w:space="0" w:color="auto"/>
        <w:bottom w:val="none" w:sz="0" w:space="0" w:color="auto"/>
        <w:right w:val="none" w:sz="0" w:space="0" w:color="auto"/>
      </w:divBdr>
    </w:div>
    <w:div w:id="290600970">
      <w:marLeft w:val="0"/>
      <w:marRight w:val="0"/>
      <w:marTop w:val="-20"/>
      <w:marBottom w:val="-20"/>
      <w:divBdr>
        <w:top w:val="none" w:sz="0" w:space="0" w:color="auto"/>
        <w:left w:val="none" w:sz="0" w:space="0" w:color="auto"/>
        <w:bottom w:val="none" w:sz="0" w:space="0" w:color="auto"/>
        <w:right w:val="none" w:sz="0" w:space="0" w:color="auto"/>
      </w:divBdr>
    </w:div>
    <w:div w:id="291640536">
      <w:marLeft w:val="0"/>
      <w:marRight w:val="0"/>
      <w:marTop w:val="-20"/>
      <w:marBottom w:val="-20"/>
      <w:divBdr>
        <w:top w:val="none" w:sz="0" w:space="0" w:color="auto"/>
        <w:left w:val="none" w:sz="0" w:space="0" w:color="auto"/>
        <w:bottom w:val="none" w:sz="0" w:space="0" w:color="auto"/>
        <w:right w:val="none" w:sz="0" w:space="0" w:color="auto"/>
      </w:divBdr>
    </w:div>
    <w:div w:id="294071529">
      <w:marLeft w:val="0"/>
      <w:marRight w:val="0"/>
      <w:marTop w:val="-20"/>
      <w:marBottom w:val="-20"/>
      <w:divBdr>
        <w:top w:val="none" w:sz="0" w:space="0" w:color="auto"/>
        <w:left w:val="none" w:sz="0" w:space="0" w:color="auto"/>
        <w:bottom w:val="none" w:sz="0" w:space="0" w:color="auto"/>
        <w:right w:val="none" w:sz="0" w:space="0" w:color="auto"/>
      </w:divBdr>
    </w:div>
    <w:div w:id="294336869">
      <w:marLeft w:val="0"/>
      <w:marRight w:val="0"/>
      <w:marTop w:val="-20"/>
      <w:marBottom w:val="-20"/>
      <w:divBdr>
        <w:top w:val="none" w:sz="0" w:space="0" w:color="auto"/>
        <w:left w:val="none" w:sz="0" w:space="0" w:color="auto"/>
        <w:bottom w:val="none" w:sz="0" w:space="0" w:color="auto"/>
        <w:right w:val="none" w:sz="0" w:space="0" w:color="auto"/>
      </w:divBdr>
    </w:div>
    <w:div w:id="295260985">
      <w:marLeft w:val="0"/>
      <w:marRight w:val="0"/>
      <w:marTop w:val="-20"/>
      <w:marBottom w:val="-20"/>
      <w:divBdr>
        <w:top w:val="none" w:sz="0" w:space="0" w:color="auto"/>
        <w:left w:val="none" w:sz="0" w:space="0" w:color="auto"/>
        <w:bottom w:val="none" w:sz="0" w:space="0" w:color="auto"/>
        <w:right w:val="none" w:sz="0" w:space="0" w:color="auto"/>
      </w:divBdr>
    </w:div>
    <w:div w:id="296616125">
      <w:marLeft w:val="0"/>
      <w:marRight w:val="0"/>
      <w:marTop w:val="-20"/>
      <w:marBottom w:val="-20"/>
      <w:divBdr>
        <w:top w:val="none" w:sz="0" w:space="0" w:color="auto"/>
        <w:left w:val="none" w:sz="0" w:space="0" w:color="auto"/>
        <w:bottom w:val="none" w:sz="0" w:space="0" w:color="auto"/>
        <w:right w:val="none" w:sz="0" w:space="0" w:color="auto"/>
      </w:divBdr>
    </w:div>
    <w:div w:id="296759685">
      <w:marLeft w:val="0"/>
      <w:marRight w:val="0"/>
      <w:marTop w:val="-20"/>
      <w:marBottom w:val="-20"/>
      <w:divBdr>
        <w:top w:val="none" w:sz="0" w:space="0" w:color="auto"/>
        <w:left w:val="none" w:sz="0" w:space="0" w:color="auto"/>
        <w:bottom w:val="none" w:sz="0" w:space="0" w:color="auto"/>
        <w:right w:val="none" w:sz="0" w:space="0" w:color="auto"/>
      </w:divBdr>
    </w:div>
    <w:div w:id="298803347">
      <w:marLeft w:val="0"/>
      <w:marRight w:val="0"/>
      <w:marTop w:val="-20"/>
      <w:marBottom w:val="-20"/>
      <w:divBdr>
        <w:top w:val="none" w:sz="0" w:space="0" w:color="auto"/>
        <w:left w:val="none" w:sz="0" w:space="0" w:color="auto"/>
        <w:bottom w:val="none" w:sz="0" w:space="0" w:color="auto"/>
        <w:right w:val="none" w:sz="0" w:space="0" w:color="auto"/>
      </w:divBdr>
    </w:div>
    <w:div w:id="301084086">
      <w:marLeft w:val="0"/>
      <w:marRight w:val="0"/>
      <w:marTop w:val="-20"/>
      <w:marBottom w:val="-20"/>
      <w:divBdr>
        <w:top w:val="none" w:sz="0" w:space="0" w:color="auto"/>
        <w:left w:val="none" w:sz="0" w:space="0" w:color="auto"/>
        <w:bottom w:val="none" w:sz="0" w:space="0" w:color="auto"/>
        <w:right w:val="none" w:sz="0" w:space="0" w:color="auto"/>
      </w:divBdr>
    </w:div>
    <w:div w:id="301616202">
      <w:marLeft w:val="0"/>
      <w:marRight w:val="0"/>
      <w:marTop w:val="-20"/>
      <w:marBottom w:val="-20"/>
      <w:divBdr>
        <w:top w:val="none" w:sz="0" w:space="0" w:color="auto"/>
        <w:left w:val="none" w:sz="0" w:space="0" w:color="auto"/>
        <w:bottom w:val="none" w:sz="0" w:space="0" w:color="auto"/>
        <w:right w:val="none" w:sz="0" w:space="0" w:color="auto"/>
      </w:divBdr>
    </w:div>
    <w:div w:id="302858432">
      <w:marLeft w:val="0"/>
      <w:marRight w:val="0"/>
      <w:marTop w:val="-20"/>
      <w:marBottom w:val="-20"/>
      <w:divBdr>
        <w:top w:val="none" w:sz="0" w:space="0" w:color="auto"/>
        <w:left w:val="none" w:sz="0" w:space="0" w:color="auto"/>
        <w:bottom w:val="none" w:sz="0" w:space="0" w:color="auto"/>
        <w:right w:val="none" w:sz="0" w:space="0" w:color="auto"/>
      </w:divBdr>
    </w:div>
    <w:div w:id="303122832">
      <w:marLeft w:val="0"/>
      <w:marRight w:val="0"/>
      <w:marTop w:val="-20"/>
      <w:marBottom w:val="-20"/>
      <w:divBdr>
        <w:top w:val="none" w:sz="0" w:space="0" w:color="auto"/>
        <w:left w:val="none" w:sz="0" w:space="0" w:color="auto"/>
        <w:bottom w:val="none" w:sz="0" w:space="0" w:color="auto"/>
        <w:right w:val="none" w:sz="0" w:space="0" w:color="auto"/>
      </w:divBdr>
    </w:div>
    <w:div w:id="303462171">
      <w:marLeft w:val="0"/>
      <w:marRight w:val="0"/>
      <w:marTop w:val="-20"/>
      <w:marBottom w:val="-20"/>
      <w:divBdr>
        <w:top w:val="none" w:sz="0" w:space="0" w:color="auto"/>
        <w:left w:val="none" w:sz="0" w:space="0" w:color="auto"/>
        <w:bottom w:val="none" w:sz="0" w:space="0" w:color="auto"/>
        <w:right w:val="none" w:sz="0" w:space="0" w:color="auto"/>
      </w:divBdr>
    </w:div>
    <w:div w:id="304356151">
      <w:marLeft w:val="0"/>
      <w:marRight w:val="0"/>
      <w:marTop w:val="-20"/>
      <w:marBottom w:val="-20"/>
      <w:divBdr>
        <w:top w:val="none" w:sz="0" w:space="0" w:color="auto"/>
        <w:left w:val="none" w:sz="0" w:space="0" w:color="auto"/>
        <w:bottom w:val="none" w:sz="0" w:space="0" w:color="auto"/>
        <w:right w:val="none" w:sz="0" w:space="0" w:color="auto"/>
      </w:divBdr>
    </w:div>
    <w:div w:id="309404006">
      <w:marLeft w:val="0"/>
      <w:marRight w:val="0"/>
      <w:marTop w:val="-20"/>
      <w:marBottom w:val="-20"/>
      <w:divBdr>
        <w:top w:val="none" w:sz="0" w:space="0" w:color="auto"/>
        <w:left w:val="none" w:sz="0" w:space="0" w:color="auto"/>
        <w:bottom w:val="none" w:sz="0" w:space="0" w:color="auto"/>
        <w:right w:val="none" w:sz="0" w:space="0" w:color="auto"/>
      </w:divBdr>
    </w:div>
    <w:div w:id="309597339">
      <w:marLeft w:val="0"/>
      <w:marRight w:val="0"/>
      <w:marTop w:val="-20"/>
      <w:marBottom w:val="-20"/>
      <w:divBdr>
        <w:top w:val="none" w:sz="0" w:space="0" w:color="auto"/>
        <w:left w:val="none" w:sz="0" w:space="0" w:color="auto"/>
        <w:bottom w:val="none" w:sz="0" w:space="0" w:color="auto"/>
        <w:right w:val="none" w:sz="0" w:space="0" w:color="auto"/>
      </w:divBdr>
    </w:div>
    <w:div w:id="310791404">
      <w:marLeft w:val="0"/>
      <w:marRight w:val="0"/>
      <w:marTop w:val="-20"/>
      <w:marBottom w:val="-20"/>
      <w:divBdr>
        <w:top w:val="none" w:sz="0" w:space="0" w:color="auto"/>
        <w:left w:val="none" w:sz="0" w:space="0" w:color="auto"/>
        <w:bottom w:val="none" w:sz="0" w:space="0" w:color="auto"/>
        <w:right w:val="none" w:sz="0" w:space="0" w:color="auto"/>
      </w:divBdr>
    </w:div>
    <w:div w:id="311445822">
      <w:marLeft w:val="0"/>
      <w:marRight w:val="0"/>
      <w:marTop w:val="-20"/>
      <w:marBottom w:val="-20"/>
      <w:divBdr>
        <w:top w:val="none" w:sz="0" w:space="0" w:color="auto"/>
        <w:left w:val="none" w:sz="0" w:space="0" w:color="auto"/>
        <w:bottom w:val="none" w:sz="0" w:space="0" w:color="auto"/>
        <w:right w:val="none" w:sz="0" w:space="0" w:color="auto"/>
      </w:divBdr>
    </w:div>
    <w:div w:id="315647883">
      <w:marLeft w:val="0"/>
      <w:marRight w:val="0"/>
      <w:marTop w:val="-20"/>
      <w:marBottom w:val="-20"/>
      <w:divBdr>
        <w:top w:val="none" w:sz="0" w:space="0" w:color="auto"/>
        <w:left w:val="none" w:sz="0" w:space="0" w:color="auto"/>
        <w:bottom w:val="none" w:sz="0" w:space="0" w:color="auto"/>
        <w:right w:val="none" w:sz="0" w:space="0" w:color="auto"/>
      </w:divBdr>
    </w:div>
    <w:div w:id="317459941">
      <w:marLeft w:val="0"/>
      <w:marRight w:val="0"/>
      <w:marTop w:val="-20"/>
      <w:marBottom w:val="-20"/>
      <w:divBdr>
        <w:top w:val="none" w:sz="0" w:space="0" w:color="auto"/>
        <w:left w:val="none" w:sz="0" w:space="0" w:color="auto"/>
        <w:bottom w:val="none" w:sz="0" w:space="0" w:color="auto"/>
        <w:right w:val="none" w:sz="0" w:space="0" w:color="auto"/>
      </w:divBdr>
    </w:div>
    <w:div w:id="319700360">
      <w:marLeft w:val="0"/>
      <w:marRight w:val="0"/>
      <w:marTop w:val="-20"/>
      <w:marBottom w:val="-20"/>
      <w:divBdr>
        <w:top w:val="none" w:sz="0" w:space="0" w:color="auto"/>
        <w:left w:val="none" w:sz="0" w:space="0" w:color="auto"/>
        <w:bottom w:val="none" w:sz="0" w:space="0" w:color="auto"/>
        <w:right w:val="none" w:sz="0" w:space="0" w:color="auto"/>
      </w:divBdr>
    </w:div>
    <w:div w:id="320474243">
      <w:marLeft w:val="0"/>
      <w:marRight w:val="0"/>
      <w:marTop w:val="-20"/>
      <w:marBottom w:val="-20"/>
      <w:divBdr>
        <w:top w:val="none" w:sz="0" w:space="0" w:color="auto"/>
        <w:left w:val="none" w:sz="0" w:space="0" w:color="auto"/>
        <w:bottom w:val="none" w:sz="0" w:space="0" w:color="auto"/>
        <w:right w:val="none" w:sz="0" w:space="0" w:color="auto"/>
      </w:divBdr>
    </w:div>
    <w:div w:id="322860231">
      <w:marLeft w:val="0"/>
      <w:marRight w:val="0"/>
      <w:marTop w:val="-20"/>
      <w:marBottom w:val="-20"/>
      <w:divBdr>
        <w:top w:val="none" w:sz="0" w:space="0" w:color="auto"/>
        <w:left w:val="none" w:sz="0" w:space="0" w:color="auto"/>
        <w:bottom w:val="none" w:sz="0" w:space="0" w:color="auto"/>
        <w:right w:val="none" w:sz="0" w:space="0" w:color="auto"/>
      </w:divBdr>
    </w:div>
    <w:div w:id="323364309">
      <w:marLeft w:val="0"/>
      <w:marRight w:val="0"/>
      <w:marTop w:val="-20"/>
      <w:marBottom w:val="-20"/>
      <w:divBdr>
        <w:top w:val="none" w:sz="0" w:space="0" w:color="auto"/>
        <w:left w:val="none" w:sz="0" w:space="0" w:color="auto"/>
        <w:bottom w:val="none" w:sz="0" w:space="0" w:color="auto"/>
        <w:right w:val="none" w:sz="0" w:space="0" w:color="auto"/>
      </w:divBdr>
    </w:div>
    <w:div w:id="323820814">
      <w:marLeft w:val="0"/>
      <w:marRight w:val="0"/>
      <w:marTop w:val="-20"/>
      <w:marBottom w:val="-20"/>
      <w:divBdr>
        <w:top w:val="none" w:sz="0" w:space="0" w:color="auto"/>
        <w:left w:val="none" w:sz="0" w:space="0" w:color="auto"/>
        <w:bottom w:val="none" w:sz="0" w:space="0" w:color="auto"/>
        <w:right w:val="none" w:sz="0" w:space="0" w:color="auto"/>
      </w:divBdr>
    </w:div>
    <w:div w:id="326566463">
      <w:marLeft w:val="0"/>
      <w:marRight w:val="0"/>
      <w:marTop w:val="-20"/>
      <w:marBottom w:val="-20"/>
      <w:divBdr>
        <w:top w:val="none" w:sz="0" w:space="0" w:color="auto"/>
        <w:left w:val="none" w:sz="0" w:space="0" w:color="auto"/>
        <w:bottom w:val="none" w:sz="0" w:space="0" w:color="auto"/>
        <w:right w:val="none" w:sz="0" w:space="0" w:color="auto"/>
      </w:divBdr>
    </w:div>
    <w:div w:id="327564372">
      <w:marLeft w:val="0"/>
      <w:marRight w:val="0"/>
      <w:marTop w:val="-20"/>
      <w:marBottom w:val="-20"/>
      <w:divBdr>
        <w:top w:val="none" w:sz="0" w:space="0" w:color="auto"/>
        <w:left w:val="none" w:sz="0" w:space="0" w:color="auto"/>
        <w:bottom w:val="none" w:sz="0" w:space="0" w:color="auto"/>
        <w:right w:val="none" w:sz="0" w:space="0" w:color="auto"/>
      </w:divBdr>
    </w:div>
    <w:div w:id="330834714">
      <w:marLeft w:val="0"/>
      <w:marRight w:val="0"/>
      <w:marTop w:val="-20"/>
      <w:marBottom w:val="-20"/>
      <w:divBdr>
        <w:top w:val="none" w:sz="0" w:space="0" w:color="auto"/>
        <w:left w:val="none" w:sz="0" w:space="0" w:color="auto"/>
        <w:bottom w:val="none" w:sz="0" w:space="0" w:color="auto"/>
        <w:right w:val="none" w:sz="0" w:space="0" w:color="auto"/>
      </w:divBdr>
    </w:div>
    <w:div w:id="332151410">
      <w:marLeft w:val="0"/>
      <w:marRight w:val="0"/>
      <w:marTop w:val="-20"/>
      <w:marBottom w:val="-20"/>
      <w:divBdr>
        <w:top w:val="none" w:sz="0" w:space="0" w:color="auto"/>
        <w:left w:val="none" w:sz="0" w:space="0" w:color="auto"/>
        <w:bottom w:val="none" w:sz="0" w:space="0" w:color="auto"/>
        <w:right w:val="none" w:sz="0" w:space="0" w:color="auto"/>
      </w:divBdr>
    </w:div>
    <w:div w:id="333073322">
      <w:marLeft w:val="0"/>
      <w:marRight w:val="0"/>
      <w:marTop w:val="-20"/>
      <w:marBottom w:val="-20"/>
      <w:divBdr>
        <w:top w:val="none" w:sz="0" w:space="0" w:color="auto"/>
        <w:left w:val="none" w:sz="0" w:space="0" w:color="auto"/>
        <w:bottom w:val="none" w:sz="0" w:space="0" w:color="auto"/>
        <w:right w:val="none" w:sz="0" w:space="0" w:color="auto"/>
      </w:divBdr>
    </w:div>
    <w:div w:id="333840655">
      <w:marLeft w:val="0"/>
      <w:marRight w:val="0"/>
      <w:marTop w:val="-20"/>
      <w:marBottom w:val="-20"/>
      <w:divBdr>
        <w:top w:val="none" w:sz="0" w:space="0" w:color="auto"/>
        <w:left w:val="none" w:sz="0" w:space="0" w:color="auto"/>
        <w:bottom w:val="none" w:sz="0" w:space="0" w:color="auto"/>
        <w:right w:val="none" w:sz="0" w:space="0" w:color="auto"/>
      </w:divBdr>
    </w:div>
    <w:div w:id="334496378">
      <w:marLeft w:val="0"/>
      <w:marRight w:val="0"/>
      <w:marTop w:val="-20"/>
      <w:marBottom w:val="-20"/>
      <w:divBdr>
        <w:top w:val="none" w:sz="0" w:space="0" w:color="auto"/>
        <w:left w:val="none" w:sz="0" w:space="0" w:color="auto"/>
        <w:bottom w:val="none" w:sz="0" w:space="0" w:color="auto"/>
        <w:right w:val="none" w:sz="0" w:space="0" w:color="auto"/>
      </w:divBdr>
    </w:div>
    <w:div w:id="335616560">
      <w:marLeft w:val="0"/>
      <w:marRight w:val="0"/>
      <w:marTop w:val="-20"/>
      <w:marBottom w:val="-20"/>
      <w:divBdr>
        <w:top w:val="none" w:sz="0" w:space="0" w:color="auto"/>
        <w:left w:val="none" w:sz="0" w:space="0" w:color="auto"/>
        <w:bottom w:val="none" w:sz="0" w:space="0" w:color="auto"/>
        <w:right w:val="none" w:sz="0" w:space="0" w:color="auto"/>
      </w:divBdr>
    </w:div>
    <w:div w:id="336688145">
      <w:marLeft w:val="0"/>
      <w:marRight w:val="0"/>
      <w:marTop w:val="-20"/>
      <w:marBottom w:val="-20"/>
      <w:divBdr>
        <w:top w:val="none" w:sz="0" w:space="0" w:color="auto"/>
        <w:left w:val="none" w:sz="0" w:space="0" w:color="auto"/>
        <w:bottom w:val="none" w:sz="0" w:space="0" w:color="auto"/>
        <w:right w:val="none" w:sz="0" w:space="0" w:color="auto"/>
      </w:divBdr>
    </w:div>
    <w:div w:id="337314414">
      <w:marLeft w:val="0"/>
      <w:marRight w:val="0"/>
      <w:marTop w:val="-20"/>
      <w:marBottom w:val="-20"/>
      <w:divBdr>
        <w:top w:val="none" w:sz="0" w:space="0" w:color="auto"/>
        <w:left w:val="none" w:sz="0" w:space="0" w:color="auto"/>
        <w:bottom w:val="none" w:sz="0" w:space="0" w:color="auto"/>
        <w:right w:val="none" w:sz="0" w:space="0" w:color="auto"/>
      </w:divBdr>
    </w:div>
    <w:div w:id="337315891">
      <w:marLeft w:val="0"/>
      <w:marRight w:val="0"/>
      <w:marTop w:val="-20"/>
      <w:marBottom w:val="-20"/>
      <w:divBdr>
        <w:top w:val="none" w:sz="0" w:space="0" w:color="auto"/>
        <w:left w:val="none" w:sz="0" w:space="0" w:color="auto"/>
        <w:bottom w:val="none" w:sz="0" w:space="0" w:color="auto"/>
        <w:right w:val="none" w:sz="0" w:space="0" w:color="auto"/>
      </w:divBdr>
    </w:div>
    <w:div w:id="340818247">
      <w:marLeft w:val="0"/>
      <w:marRight w:val="0"/>
      <w:marTop w:val="-20"/>
      <w:marBottom w:val="-20"/>
      <w:divBdr>
        <w:top w:val="none" w:sz="0" w:space="0" w:color="auto"/>
        <w:left w:val="none" w:sz="0" w:space="0" w:color="auto"/>
        <w:bottom w:val="none" w:sz="0" w:space="0" w:color="auto"/>
        <w:right w:val="none" w:sz="0" w:space="0" w:color="auto"/>
      </w:divBdr>
    </w:div>
    <w:div w:id="341131092">
      <w:marLeft w:val="0"/>
      <w:marRight w:val="0"/>
      <w:marTop w:val="-20"/>
      <w:marBottom w:val="-20"/>
      <w:divBdr>
        <w:top w:val="none" w:sz="0" w:space="0" w:color="auto"/>
        <w:left w:val="none" w:sz="0" w:space="0" w:color="auto"/>
        <w:bottom w:val="none" w:sz="0" w:space="0" w:color="auto"/>
        <w:right w:val="none" w:sz="0" w:space="0" w:color="auto"/>
      </w:divBdr>
    </w:div>
    <w:div w:id="341204719">
      <w:marLeft w:val="0"/>
      <w:marRight w:val="0"/>
      <w:marTop w:val="-20"/>
      <w:marBottom w:val="-20"/>
      <w:divBdr>
        <w:top w:val="none" w:sz="0" w:space="0" w:color="auto"/>
        <w:left w:val="none" w:sz="0" w:space="0" w:color="auto"/>
        <w:bottom w:val="none" w:sz="0" w:space="0" w:color="auto"/>
        <w:right w:val="none" w:sz="0" w:space="0" w:color="auto"/>
      </w:divBdr>
    </w:div>
    <w:div w:id="341474351">
      <w:marLeft w:val="0"/>
      <w:marRight w:val="0"/>
      <w:marTop w:val="-20"/>
      <w:marBottom w:val="-20"/>
      <w:divBdr>
        <w:top w:val="none" w:sz="0" w:space="0" w:color="auto"/>
        <w:left w:val="none" w:sz="0" w:space="0" w:color="auto"/>
        <w:bottom w:val="none" w:sz="0" w:space="0" w:color="auto"/>
        <w:right w:val="none" w:sz="0" w:space="0" w:color="auto"/>
      </w:divBdr>
    </w:div>
    <w:div w:id="343896682">
      <w:marLeft w:val="0"/>
      <w:marRight w:val="0"/>
      <w:marTop w:val="-20"/>
      <w:marBottom w:val="-20"/>
      <w:divBdr>
        <w:top w:val="none" w:sz="0" w:space="0" w:color="auto"/>
        <w:left w:val="none" w:sz="0" w:space="0" w:color="auto"/>
        <w:bottom w:val="none" w:sz="0" w:space="0" w:color="auto"/>
        <w:right w:val="none" w:sz="0" w:space="0" w:color="auto"/>
      </w:divBdr>
    </w:div>
    <w:div w:id="344015446">
      <w:marLeft w:val="0"/>
      <w:marRight w:val="0"/>
      <w:marTop w:val="-20"/>
      <w:marBottom w:val="-20"/>
      <w:divBdr>
        <w:top w:val="none" w:sz="0" w:space="0" w:color="auto"/>
        <w:left w:val="none" w:sz="0" w:space="0" w:color="auto"/>
        <w:bottom w:val="none" w:sz="0" w:space="0" w:color="auto"/>
        <w:right w:val="none" w:sz="0" w:space="0" w:color="auto"/>
      </w:divBdr>
    </w:div>
    <w:div w:id="345250684">
      <w:marLeft w:val="0"/>
      <w:marRight w:val="0"/>
      <w:marTop w:val="-20"/>
      <w:marBottom w:val="-20"/>
      <w:divBdr>
        <w:top w:val="none" w:sz="0" w:space="0" w:color="auto"/>
        <w:left w:val="none" w:sz="0" w:space="0" w:color="auto"/>
        <w:bottom w:val="none" w:sz="0" w:space="0" w:color="auto"/>
        <w:right w:val="none" w:sz="0" w:space="0" w:color="auto"/>
      </w:divBdr>
    </w:div>
    <w:div w:id="345450500">
      <w:marLeft w:val="0"/>
      <w:marRight w:val="0"/>
      <w:marTop w:val="-20"/>
      <w:marBottom w:val="-20"/>
      <w:divBdr>
        <w:top w:val="none" w:sz="0" w:space="0" w:color="auto"/>
        <w:left w:val="none" w:sz="0" w:space="0" w:color="auto"/>
        <w:bottom w:val="none" w:sz="0" w:space="0" w:color="auto"/>
        <w:right w:val="none" w:sz="0" w:space="0" w:color="auto"/>
      </w:divBdr>
    </w:div>
    <w:div w:id="345714061">
      <w:marLeft w:val="0"/>
      <w:marRight w:val="0"/>
      <w:marTop w:val="-20"/>
      <w:marBottom w:val="-20"/>
      <w:divBdr>
        <w:top w:val="none" w:sz="0" w:space="0" w:color="auto"/>
        <w:left w:val="none" w:sz="0" w:space="0" w:color="auto"/>
        <w:bottom w:val="none" w:sz="0" w:space="0" w:color="auto"/>
        <w:right w:val="none" w:sz="0" w:space="0" w:color="auto"/>
      </w:divBdr>
    </w:div>
    <w:div w:id="345863489">
      <w:marLeft w:val="0"/>
      <w:marRight w:val="0"/>
      <w:marTop w:val="-20"/>
      <w:marBottom w:val="-20"/>
      <w:divBdr>
        <w:top w:val="none" w:sz="0" w:space="0" w:color="auto"/>
        <w:left w:val="none" w:sz="0" w:space="0" w:color="auto"/>
        <w:bottom w:val="none" w:sz="0" w:space="0" w:color="auto"/>
        <w:right w:val="none" w:sz="0" w:space="0" w:color="auto"/>
      </w:divBdr>
    </w:div>
    <w:div w:id="346105924">
      <w:marLeft w:val="0"/>
      <w:marRight w:val="0"/>
      <w:marTop w:val="-20"/>
      <w:marBottom w:val="-20"/>
      <w:divBdr>
        <w:top w:val="none" w:sz="0" w:space="0" w:color="auto"/>
        <w:left w:val="none" w:sz="0" w:space="0" w:color="auto"/>
        <w:bottom w:val="none" w:sz="0" w:space="0" w:color="auto"/>
        <w:right w:val="none" w:sz="0" w:space="0" w:color="auto"/>
      </w:divBdr>
    </w:div>
    <w:div w:id="347607119">
      <w:marLeft w:val="0"/>
      <w:marRight w:val="0"/>
      <w:marTop w:val="-20"/>
      <w:marBottom w:val="-20"/>
      <w:divBdr>
        <w:top w:val="none" w:sz="0" w:space="0" w:color="auto"/>
        <w:left w:val="none" w:sz="0" w:space="0" w:color="auto"/>
        <w:bottom w:val="none" w:sz="0" w:space="0" w:color="auto"/>
        <w:right w:val="none" w:sz="0" w:space="0" w:color="auto"/>
      </w:divBdr>
    </w:div>
    <w:div w:id="347753273">
      <w:marLeft w:val="0"/>
      <w:marRight w:val="0"/>
      <w:marTop w:val="-20"/>
      <w:marBottom w:val="-20"/>
      <w:divBdr>
        <w:top w:val="none" w:sz="0" w:space="0" w:color="auto"/>
        <w:left w:val="none" w:sz="0" w:space="0" w:color="auto"/>
        <w:bottom w:val="none" w:sz="0" w:space="0" w:color="auto"/>
        <w:right w:val="none" w:sz="0" w:space="0" w:color="auto"/>
      </w:divBdr>
    </w:div>
    <w:div w:id="348070146">
      <w:marLeft w:val="0"/>
      <w:marRight w:val="0"/>
      <w:marTop w:val="-20"/>
      <w:marBottom w:val="-20"/>
      <w:divBdr>
        <w:top w:val="none" w:sz="0" w:space="0" w:color="auto"/>
        <w:left w:val="none" w:sz="0" w:space="0" w:color="auto"/>
        <w:bottom w:val="none" w:sz="0" w:space="0" w:color="auto"/>
        <w:right w:val="none" w:sz="0" w:space="0" w:color="auto"/>
      </w:divBdr>
    </w:div>
    <w:div w:id="349993104">
      <w:marLeft w:val="0"/>
      <w:marRight w:val="0"/>
      <w:marTop w:val="-20"/>
      <w:marBottom w:val="-20"/>
      <w:divBdr>
        <w:top w:val="none" w:sz="0" w:space="0" w:color="auto"/>
        <w:left w:val="none" w:sz="0" w:space="0" w:color="auto"/>
        <w:bottom w:val="none" w:sz="0" w:space="0" w:color="auto"/>
        <w:right w:val="none" w:sz="0" w:space="0" w:color="auto"/>
      </w:divBdr>
    </w:div>
    <w:div w:id="350760825">
      <w:marLeft w:val="0"/>
      <w:marRight w:val="0"/>
      <w:marTop w:val="-20"/>
      <w:marBottom w:val="-20"/>
      <w:divBdr>
        <w:top w:val="none" w:sz="0" w:space="0" w:color="auto"/>
        <w:left w:val="none" w:sz="0" w:space="0" w:color="auto"/>
        <w:bottom w:val="none" w:sz="0" w:space="0" w:color="auto"/>
        <w:right w:val="none" w:sz="0" w:space="0" w:color="auto"/>
      </w:divBdr>
    </w:div>
    <w:div w:id="353768089">
      <w:marLeft w:val="0"/>
      <w:marRight w:val="0"/>
      <w:marTop w:val="-20"/>
      <w:marBottom w:val="-20"/>
      <w:divBdr>
        <w:top w:val="none" w:sz="0" w:space="0" w:color="auto"/>
        <w:left w:val="none" w:sz="0" w:space="0" w:color="auto"/>
        <w:bottom w:val="none" w:sz="0" w:space="0" w:color="auto"/>
        <w:right w:val="none" w:sz="0" w:space="0" w:color="auto"/>
      </w:divBdr>
    </w:div>
    <w:div w:id="354040535">
      <w:marLeft w:val="0"/>
      <w:marRight w:val="0"/>
      <w:marTop w:val="-20"/>
      <w:marBottom w:val="-20"/>
      <w:divBdr>
        <w:top w:val="none" w:sz="0" w:space="0" w:color="auto"/>
        <w:left w:val="none" w:sz="0" w:space="0" w:color="auto"/>
        <w:bottom w:val="none" w:sz="0" w:space="0" w:color="auto"/>
        <w:right w:val="none" w:sz="0" w:space="0" w:color="auto"/>
      </w:divBdr>
    </w:div>
    <w:div w:id="355078148">
      <w:marLeft w:val="0"/>
      <w:marRight w:val="0"/>
      <w:marTop w:val="-20"/>
      <w:marBottom w:val="-20"/>
      <w:divBdr>
        <w:top w:val="none" w:sz="0" w:space="0" w:color="auto"/>
        <w:left w:val="none" w:sz="0" w:space="0" w:color="auto"/>
        <w:bottom w:val="none" w:sz="0" w:space="0" w:color="auto"/>
        <w:right w:val="none" w:sz="0" w:space="0" w:color="auto"/>
      </w:divBdr>
    </w:div>
    <w:div w:id="357508928">
      <w:marLeft w:val="0"/>
      <w:marRight w:val="0"/>
      <w:marTop w:val="-20"/>
      <w:marBottom w:val="-20"/>
      <w:divBdr>
        <w:top w:val="none" w:sz="0" w:space="0" w:color="auto"/>
        <w:left w:val="none" w:sz="0" w:space="0" w:color="auto"/>
        <w:bottom w:val="none" w:sz="0" w:space="0" w:color="auto"/>
        <w:right w:val="none" w:sz="0" w:space="0" w:color="auto"/>
      </w:divBdr>
    </w:div>
    <w:div w:id="362100447">
      <w:marLeft w:val="0"/>
      <w:marRight w:val="0"/>
      <w:marTop w:val="-20"/>
      <w:marBottom w:val="-20"/>
      <w:divBdr>
        <w:top w:val="none" w:sz="0" w:space="0" w:color="auto"/>
        <w:left w:val="none" w:sz="0" w:space="0" w:color="auto"/>
        <w:bottom w:val="none" w:sz="0" w:space="0" w:color="auto"/>
        <w:right w:val="none" w:sz="0" w:space="0" w:color="auto"/>
      </w:divBdr>
    </w:div>
    <w:div w:id="363603703">
      <w:marLeft w:val="0"/>
      <w:marRight w:val="0"/>
      <w:marTop w:val="-20"/>
      <w:marBottom w:val="-20"/>
      <w:divBdr>
        <w:top w:val="none" w:sz="0" w:space="0" w:color="auto"/>
        <w:left w:val="none" w:sz="0" w:space="0" w:color="auto"/>
        <w:bottom w:val="none" w:sz="0" w:space="0" w:color="auto"/>
        <w:right w:val="none" w:sz="0" w:space="0" w:color="auto"/>
      </w:divBdr>
    </w:div>
    <w:div w:id="364330221">
      <w:marLeft w:val="0"/>
      <w:marRight w:val="0"/>
      <w:marTop w:val="-20"/>
      <w:marBottom w:val="-20"/>
      <w:divBdr>
        <w:top w:val="none" w:sz="0" w:space="0" w:color="auto"/>
        <w:left w:val="none" w:sz="0" w:space="0" w:color="auto"/>
        <w:bottom w:val="none" w:sz="0" w:space="0" w:color="auto"/>
        <w:right w:val="none" w:sz="0" w:space="0" w:color="auto"/>
      </w:divBdr>
    </w:div>
    <w:div w:id="365832090">
      <w:marLeft w:val="0"/>
      <w:marRight w:val="0"/>
      <w:marTop w:val="-20"/>
      <w:marBottom w:val="-20"/>
      <w:divBdr>
        <w:top w:val="none" w:sz="0" w:space="0" w:color="auto"/>
        <w:left w:val="none" w:sz="0" w:space="0" w:color="auto"/>
        <w:bottom w:val="none" w:sz="0" w:space="0" w:color="auto"/>
        <w:right w:val="none" w:sz="0" w:space="0" w:color="auto"/>
      </w:divBdr>
    </w:div>
    <w:div w:id="368841170">
      <w:marLeft w:val="0"/>
      <w:marRight w:val="0"/>
      <w:marTop w:val="-20"/>
      <w:marBottom w:val="-20"/>
      <w:divBdr>
        <w:top w:val="none" w:sz="0" w:space="0" w:color="auto"/>
        <w:left w:val="none" w:sz="0" w:space="0" w:color="auto"/>
        <w:bottom w:val="none" w:sz="0" w:space="0" w:color="auto"/>
        <w:right w:val="none" w:sz="0" w:space="0" w:color="auto"/>
      </w:divBdr>
    </w:div>
    <w:div w:id="370763061">
      <w:marLeft w:val="0"/>
      <w:marRight w:val="0"/>
      <w:marTop w:val="-20"/>
      <w:marBottom w:val="-20"/>
      <w:divBdr>
        <w:top w:val="none" w:sz="0" w:space="0" w:color="auto"/>
        <w:left w:val="none" w:sz="0" w:space="0" w:color="auto"/>
        <w:bottom w:val="none" w:sz="0" w:space="0" w:color="auto"/>
        <w:right w:val="none" w:sz="0" w:space="0" w:color="auto"/>
      </w:divBdr>
    </w:div>
    <w:div w:id="370960707">
      <w:marLeft w:val="0"/>
      <w:marRight w:val="0"/>
      <w:marTop w:val="-20"/>
      <w:marBottom w:val="-20"/>
      <w:divBdr>
        <w:top w:val="none" w:sz="0" w:space="0" w:color="auto"/>
        <w:left w:val="none" w:sz="0" w:space="0" w:color="auto"/>
        <w:bottom w:val="none" w:sz="0" w:space="0" w:color="auto"/>
        <w:right w:val="none" w:sz="0" w:space="0" w:color="auto"/>
      </w:divBdr>
    </w:div>
    <w:div w:id="371616609">
      <w:marLeft w:val="0"/>
      <w:marRight w:val="0"/>
      <w:marTop w:val="-20"/>
      <w:marBottom w:val="-20"/>
      <w:divBdr>
        <w:top w:val="none" w:sz="0" w:space="0" w:color="auto"/>
        <w:left w:val="none" w:sz="0" w:space="0" w:color="auto"/>
        <w:bottom w:val="none" w:sz="0" w:space="0" w:color="auto"/>
        <w:right w:val="none" w:sz="0" w:space="0" w:color="auto"/>
      </w:divBdr>
    </w:div>
    <w:div w:id="371810645">
      <w:marLeft w:val="0"/>
      <w:marRight w:val="0"/>
      <w:marTop w:val="-20"/>
      <w:marBottom w:val="-20"/>
      <w:divBdr>
        <w:top w:val="none" w:sz="0" w:space="0" w:color="auto"/>
        <w:left w:val="none" w:sz="0" w:space="0" w:color="auto"/>
        <w:bottom w:val="none" w:sz="0" w:space="0" w:color="auto"/>
        <w:right w:val="none" w:sz="0" w:space="0" w:color="auto"/>
      </w:divBdr>
    </w:div>
    <w:div w:id="372388936">
      <w:marLeft w:val="0"/>
      <w:marRight w:val="0"/>
      <w:marTop w:val="-20"/>
      <w:marBottom w:val="-20"/>
      <w:divBdr>
        <w:top w:val="none" w:sz="0" w:space="0" w:color="auto"/>
        <w:left w:val="none" w:sz="0" w:space="0" w:color="auto"/>
        <w:bottom w:val="none" w:sz="0" w:space="0" w:color="auto"/>
        <w:right w:val="none" w:sz="0" w:space="0" w:color="auto"/>
      </w:divBdr>
    </w:div>
    <w:div w:id="376012452">
      <w:marLeft w:val="0"/>
      <w:marRight w:val="0"/>
      <w:marTop w:val="-20"/>
      <w:marBottom w:val="-20"/>
      <w:divBdr>
        <w:top w:val="none" w:sz="0" w:space="0" w:color="auto"/>
        <w:left w:val="none" w:sz="0" w:space="0" w:color="auto"/>
        <w:bottom w:val="none" w:sz="0" w:space="0" w:color="auto"/>
        <w:right w:val="none" w:sz="0" w:space="0" w:color="auto"/>
      </w:divBdr>
    </w:div>
    <w:div w:id="377435660">
      <w:marLeft w:val="0"/>
      <w:marRight w:val="0"/>
      <w:marTop w:val="-20"/>
      <w:marBottom w:val="-20"/>
      <w:divBdr>
        <w:top w:val="none" w:sz="0" w:space="0" w:color="auto"/>
        <w:left w:val="none" w:sz="0" w:space="0" w:color="auto"/>
        <w:bottom w:val="none" w:sz="0" w:space="0" w:color="auto"/>
        <w:right w:val="none" w:sz="0" w:space="0" w:color="auto"/>
      </w:divBdr>
    </w:div>
    <w:div w:id="377779522">
      <w:marLeft w:val="0"/>
      <w:marRight w:val="0"/>
      <w:marTop w:val="-20"/>
      <w:marBottom w:val="-20"/>
      <w:divBdr>
        <w:top w:val="none" w:sz="0" w:space="0" w:color="auto"/>
        <w:left w:val="none" w:sz="0" w:space="0" w:color="auto"/>
        <w:bottom w:val="none" w:sz="0" w:space="0" w:color="auto"/>
        <w:right w:val="none" w:sz="0" w:space="0" w:color="auto"/>
      </w:divBdr>
    </w:div>
    <w:div w:id="377824119">
      <w:marLeft w:val="0"/>
      <w:marRight w:val="0"/>
      <w:marTop w:val="-20"/>
      <w:marBottom w:val="-20"/>
      <w:divBdr>
        <w:top w:val="none" w:sz="0" w:space="0" w:color="auto"/>
        <w:left w:val="none" w:sz="0" w:space="0" w:color="auto"/>
        <w:bottom w:val="none" w:sz="0" w:space="0" w:color="auto"/>
        <w:right w:val="none" w:sz="0" w:space="0" w:color="auto"/>
      </w:divBdr>
    </w:div>
    <w:div w:id="378550383">
      <w:marLeft w:val="0"/>
      <w:marRight w:val="0"/>
      <w:marTop w:val="-20"/>
      <w:marBottom w:val="-20"/>
      <w:divBdr>
        <w:top w:val="none" w:sz="0" w:space="0" w:color="auto"/>
        <w:left w:val="none" w:sz="0" w:space="0" w:color="auto"/>
        <w:bottom w:val="none" w:sz="0" w:space="0" w:color="auto"/>
        <w:right w:val="none" w:sz="0" w:space="0" w:color="auto"/>
      </w:divBdr>
    </w:div>
    <w:div w:id="379941782">
      <w:marLeft w:val="0"/>
      <w:marRight w:val="0"/>
      <w:marTop w:val="-20"/>
      <w:marBottom w:val="-20"/>
      <w:divBdr>
        <w:top w:val="none" w:sz="0" w:space="0" w:color="auto"/>
        <w:left w:val="none" w:sz="0" w:space="0" w:color="auto"/>
        <w:bottom w:val="none" w:sz="0" w:space="0" w:color="auto"/>
        <w:right w:val="none" w:sz="0" w:space="0" w:color="auto"/>
      </w:divBdr>
    </w:div>
    <w:div w:id="381288913">
      <w:marLeft w:val="0"/>
      <w:marRight w:val="0"/>
      <w:marTop w:val="-20"/>
      <w:marBottom w:val="-20"/>
      <w:divBdr>
        <w:top w:val="none" w:sz="0" w:space="0" w:color="auto"/>
        <w:left w:val="none" w:sz="0" w:space="0" w:color="auto"/>
        <w:bottom w:val="none" w:sz="0" w:space="0" w:color="auto"/>
        <w:right w:val="none" w:sz="0" w:space="0" w:color="auto"/>
      </w:divBdr>
    </w:div>
    <w:div w:id="381488128">
      <w:marLeft w:val="0"/>
      <w:marRight w:val="0"/>
      <w:marTop w:val="-20"/>
      <w:marBottom w:val="-20"/>
      <w:divBdr>
        <w:top w:val="none" w:sz="0" w:space="0" w:color="auto"/>
        <w:left w:val="none" w:sz="0" w:space="0" w:color="auto"/>
        <w:bottom w:val="none" w:sz="0" w:space="0" w:color="auto"/>
        <w:right w:val="none" w:sz="0" w:space="0" w:color="auto"/>
      </w:divBdr>
    </w:div>
    <w:div w:id="382604354">
      <w:marLeft w:val="0"/>
      <w:marRight w:val="0"/>
      <w:marTop w:val="-20"/>
      <w:marBottom w:val="-20"/>
      <w:divBdr>
        <w:top w:val="none" w:sz="0" w:space="0" w:color="auto"/>
        <w:left w:val="none" w:sz="0" w:space="0" w:color="auto"/>
        <w:bottom w:val="none" w:sz="0" w:space="0" w:color="auto"/>
        <w:right w:val="none" w:sz="0" w:space="0" w:color="auto"/>
      </w:divBdr>
    </w:div>
    <w:div w:id="383607567">
      <w:marLeft w:val="0"/>
      <w:marRight w:val="0"/>
      <w:marTop w:val="-20"/>
      <w:marBottom w:val="-20"/>
      <w:divBdr>
        <w:top w:val="none" w:sz="0" w:space="0" w:color="auto"/>
        <w:left w:val="none" w:sz="0" w:space="0" w:color="auto"/>
        <w:bottom w:val="none" w:sz="0" w:space="0" w:color="auto"/>
        <w:right w:val="none" w:sz="0" w:space="0" w:color="auto"/>
      </w:divBdr>
    </w:div>
    <w:div w:id="384112128">
      <w:marLeft w:val="0"/>
      <w:marRight w:val="0"/>
      <w:marTop w:val="-20"/>
      <w:marBottom w:val="-20"/>
      <w:divBdr>
        <w:top w:val="none" w:sz="0" w:space="0" w:color="auto"/>
        <w:left w:val="none" w:sz="0" w:space="0" w:color="auto"/>
        <w:bottom w:val="none" w:sz="0" w:space="0" w:color="auto"/>
        <w:right w:val="none" w:sz="0" w:space="0" w:color="auto"/>
      </w:divBdr>
    </w:div>
    <w:div w:id="384649640">
      <w:marLeft w:val="0"/>
      <w:marRight w:val="0"/>
      <w:marTop w:val="-20"/>
      <w:marBottom w:val="-20"/>
      <w:divBdr>
        <w:top w:val="none" w:sz="0" w:space="0" w:color="auto"/>
        <w:left w:val="none" w:sz="0" w:space="0" w:color="auto"/>
        <w:bottom w:val="none" w:sz="0" w:space="0" w:color="auto"/>
        <w:right w:val="none" w:sz="0" w:space="0" w:color="auto"/>
      </w:divBdr>
    </w:div>
    <w:div w:id="385688958">
      <w:marLeft w:val="0"/>
      <w:marRight w:val="0"/>
      <w:marTop w:val="-20"/>
      <w:marBottom w:val="-20"/>
      <w:divBdr>
        <w:top w:val="none" w:sz="0" w:space="0" w:color="auto"/>
        <w:left w:val="none" w:sz="0" w:space="0" w:color="auto"/>
        <w:bottom w:val="none" w:sz="0" w:space="0" w:color="auto"/>
        <w:right w:val="none" w:sz="0" w:space="0" w:color="auto"/>
      </w:divBdr>
    </w:div>
    <w:div w:id="385837789">
      <w:marLeft w:val="0"/>
      <w:marRight w:val="0"/>
      <w:marTop w:val="-20"/>
      <w:marBottom w:val="-20"/>
      <w:divBdr>
        <w:top w:val="none" w:sz="0" w:space="0" w:color="auto"/>
        <w:left w:val="none" w:sz="0" w:space="0" w:color="auto"/>
        <w:bottom w:val="none" w:sz="0" w:space="0" w:color="auto"/>
        <w:right w:val="none" w:sz="0" w:space="0" w:color="auto"/>
      </w:divBdr>
    </w:div>
    <w:div w:id="386149945">
      <w:marLeft w:val="0"/>
      <w:marRight w:val="0"/>
      <w:marTop w:val="-20"/>
      <w:marBottom w:val="-20"/>
      <w:divBdr>
        <w:top w:val="none" w:sz="0" w:space="0" w:color="auto"/>
        <w:left w:val="none" w:sz="0" w:space="0" w:color="auto"/>
        <w:bottom w:val="none" w:sz="0" w:space="0" w:color="auto"/>
        <w:right w:val="none" w:sz="0" w:space="0" w:color="auto"/>
      </w:divBdr>
    </w:div>
    <w:div w:id="387462422">
      <w:marLeft w:val="0"/>
      <w:marRight w:val="0"/>
      <w:marTop w:val="-20"/>
      <w:marBottom w:val="-20"/>
      <w:divBdr>
        <w:top w:val="none" w:sz="0" w:space="0" w:color="auto"/>
        <w:left w:val="none" w:sz="0" w:space="0" w:color="auto"/>
        <w:bottom w:val="none" w:sz="0" w:space="0" w:color="auto"/>
        <w:right w:val="none" w:sz="0" w:space="0" w:color="auto"/>
      </w:divBdr>
    </w:div>
    <w:div w:id="388650970">
      <w:marLeft w:val="0"/>
      <w:marRight w:val="0"/>
      <w:marTop w:val="-20"/>
      <w:marBottom w:val="-20"/>
      <w:divBdr>
        <w:top w:val="none" w:sz="0" w:space="0" w:color="auto"/>
        <w:left w:val="none" w:sz="0" w:space="0" w:color="auto"/>
        <w:bottom w:val="none" w:sz="0" w:space="0" w:color="auto"/>
        <w:right w:val="none" w:sz="0" w:space="0" w:color="auto"/>
      </w:divBdr>
    </w:div>
    <w:div w:id="389230252">
      <w:marLeft w:val="0"/>
      <w:marRight w:val="0"/>
      <w:marTop w:val="-20"/>
      <w:marBottom w:val="-20"/>
      <w:divBdr>
        <w:top w:val="none" w:sz="0" w:space="0" w:color="auto"/>
        <w:left w:val="none" w:sz="0" w:space="0" w:color="auto"/>
        <w:bottom w:val="none" w:sz="0" w:space="0" w:color="auto"/>
        <w:right w:val="none" w:sz="0" w:space="0" w:color="auto"/>
      </w:divBdr>
    </w:div>
    <w:div w:id="389621809">
      <w:marLeft w:val="0"/>
      <w:marRight w:val="0"/>
      <w:marTop w:val="-20"/>
      <w:marBottom w:val="-20"/>
      <w:divBdr>
        <w:top w:val="none" w:sz="0" w:space="0" w:color="auto"/>
        <w:left w:val="none" w:sz="0" w:space="0" w:color="auto"/>
        <w:bottom w:val="none" w:sz="0" w:space="0" w:color="auto"/>
        <w:right w:val="none" w:sz="0" w:space="0" w:color="auto"/>
      </w:divBdr>
    </w:div>
    <w:div w:id="391463233">
      <w:marLeft w:val="0"/>
      <w:marRight w:val="0"/>
      <w:marTop w:val="-20"/>
      <w:marBottom w:val="-20"/>
      <w:divBdr>
        <w:top w:val="none" w:sz="0" w:space="0" w:color="auto"/>
        <w:left w:val="none" w:sz="0" w:space="0" w:color="auto"/>
        <w:bottom w:val="none" w:sz="0" w:space="0" w:color="auto"/>
        <w:right w:val="none" w:sz="0" w:space="0" w:color="auto"/>
      </w:divBdr>
    </w:div>
    <w:div w:id="391735829">
      <w:marLeft w:val="0"/>
      <w:marRight w:val="0"/>
      <w:marTop w:val="-20"/>
      <w:marBottom w:val="-20"/>
      <w:divBdr>
        <w:top w:val="none" w:sz="0" w:space="0" w:color="auto"/>
        <w:left w:val="none" w:sz="0" w:space="0" w:color="auto"/>
        <w:bottom w:val="none" w:sz="0" w:space="0" w:color="auto"/>
        <w:right w:val="none" w:sz="0" w:space="0" w:color="auto"/>
      </w:divBdr>
    </w:div>
    <w:div w:id="391931172">
      <w:marLeft w:val="0"/>
      <w:marRight w:val="0"/>
      <w:marTop w:val="-20"/>
      <w:marBottom w:val="-20"/>
      <w:divBdr>
        <w:top w:val="none" w:sz="0" w:space="0" w:color="auto"/>
        <w:left w:val="none" w:sz="0" w:space="0" w:color="auto"/>
        <w:bottom w:val="none" w:sz="0" w:space="0" w:color="auto"/>
        <w:right w:val="none" w:sz="0" w:space="0" w:color="auto"/>
      </w:divBdr>
    </w:div>
    <w:div w:id="392041997">
      <w:marLeft w:val="0"/>
      <w:marRight w:val="0"/>
      <w:marTop w:val="-20"/>
      <w:marBottom w:val="-20"/>
      <w:divBdr>
        <w:top w:val="none" w:sz="0" w:space="0" w:color="auto"/>
        <w:left w:val="none" w:sz="0" w:space="0" w:color="auto"/>
        <w:bottom w:val="none" w:sz="0" w:space="0" w:color="auto"/>
        <w:right w:val="none" w:sz="0" w:space="0" w:color="auto"/>
      </w:divBdr>
    </w:div>
    <w:div w:id="392971331">
      <w:marLeft w:val="0"/>
      <w:marRight w:val="0"/>
      <w:marTop w:val="-20"/>
      <w:marBottom w:val="-20"/>
      <w:divBdr>
        <w:top w:val="none" w:sz="0" w:space="0" w:color="auto"/>
        <w:left w:val="none" w:sz="0" w:space="0" w:color="auto"/>
        <w:bottom w:val="none" w:sz="0" w:space="0" w:color="auto"/>
        <w:right w:val="none" w:sz="0" w:space="0" w:color="auto"/>
      </w:divBdr>
    </w:div>
    <w:div w:id="393504022">
      <w:marLeft w:val="0"/>
      <w:marRight w:val="0"/>
      <w:marTop w:val="-20"/>
      <w:marBottom w:val="-20"/>
      <w:divBdr>
        <w:top w:val="none" w:sz="0" w:space="0" w:color="auto"/>
        <w:left w:val="none" w:sz="0" w:space="0" w:color="auto"/>
        <w:bottom w:val="none" w:sz="0" w:space="0" w:color="auto"/>
        <w:right w:val="none" w:sz="0" w:space="0" w:color="auto"/>
      </w:divBdr>
    </w:div>
    <w:div w:id="395663134">
      <w:marLeft w:val="0"/>
      <w:marRight w:val="0"/>
      <w:marTop w:val="-20"/>
      <w:marBottom w:val="-20"/>
      <w:divBdr>
        <w:top w:val="none" w:sz="0" w:space="0" w:color="auto"/>
        <w:left w:val="none" w:sz="0" w:space="0" w:color="auto"/>
        <w:bottom w:val="none" w:sz="0" w:space="0" w:color="auto"/>
        <w:right w:val="none" w:sz="0" w:space="0" w:color="auto"/>
      </w:divBdr>
    </w:div>
    <w:div w:id="395663306">
      <w:marLeft w:val="0"/>
      <w:marRight w:val="0"/>
      <w:marTop w:val="-20"/>
      <w:marBottom w:val="-20"/>
      <w:divBdr>
        <w:top w:val="none" w:sz="0" w:space="0" w:color="auto"/>
        <w:left w:val="none" w:sz="0" w:space="0" w:color="auto"/>
        <w:bottom w:val="none" w:sz="0" w:space="0" w:color="auto"/>
        <w:right w:val="none" w:sz="0" w:space="0" w:color="auto"/>
      </w:divBdr>
    </w:div>
    <w:div w:id="398089913">
      <w:marLeft w:val="0"/>
      <w:marRight w:val="0"/>
      <w:marTop w:val="-20"/>
      <w:marBottom w:val="-20"/>
      <w:divBdr>
        <w:top w:val="none" w:sz="0" w:space="0" w:color="auto"/>
        <w:left w:val="none" w:sz="0" w:space="0" w:color="auto"/>
        <w:bottom w:val="none" w:sz="0" w:space="0" w:color="auto"/>
        <w:right w:val="none" w:sz="0" w:space="0" w:color="auto"/>
      </w:divBdr>
    </w:div>
    <w:div w:id="398675092">
      <w:marLeft w:val="0"/>
      <w:marRight w:val="0"/>
      <w:marTop w:val="-20"/>
      <w:marBottom w:val="-20"/>
      <w:divBdr>
        <w:top w:val="none" w:sz="0" w:space="0" w:color="auto"/>
        <w:left w:val="none" w:sz="0" w:space="0" w:color="auto"/>
        <w:bottom w:val="none" w:sz="0" w:space="0" w:color="auto"/>
        <w:right w:val="none" w:sz="0" w:space="0" w:color="auto"/>
      </w:divBdr>
    </w:div>
    <w:div w:id="398791487">
      <w:marLeft w:val="0"/>
      <w:marRight w:val="0"/>
      <w:marTop w:val="-20"/>
      <w:marBottom w:val="-20"/>
      <w:divBdr>
        <w:top w:val="none" w:sz="0" w:space="0" w:color="auto"/>
        <w:left w:val="none" w:sz="0" w:space="0" w:color="auto"/>
        <w:bottom w:val="none" w:sz="0" w:space="0" w:color="auto"/>
        <w:right w:val="none" w:sz="0" w:space="0" w:color="auto"/>
      </w:divBdr>
    </w:div>
    <w:div w:id="399445405">
      <w:marLeft w:val="0"/>
      <w:marRight w:val="0"/>
      <w:marTop w:val="-20"/>
      <w:marBottom w:val="-20"/>
      <w:divBdr>
        <w:top w:val="none" w:sz="0" w:space="0" w:color="auto"/>
        <w:left w:val="none" w:sz="0" w:space="0" w:color="auto"/>
        <w:bottom w:val="none" w:sz="0" w:space="0" w:color="auto"/>
        <w:right w:val="none" w:sz="0" w:space="0" w:color="auto"/>
      </w:divBdr>
    </w:div>
    <w:div w:id="399670030">
      <w:marLeft w:val="0"/>
      <w:marRight w:val="0"/>
      <w:marTop w:val="-20"/>
      <w:marBottom w:val="-20"/>
      <w:divBdr>
        <w:top w:val="none" w:sz="0" w:space="0" w:color="auto"/>
        <w:left w:val="none" w:sz="0" w:space="0" w:color="auto"/>
        <w:bottom w:val="none" w:sz="0" w:space="0" w:color="auto"/>
        <w:right w:val="none" w:sz="0" w:space="0" w:color="auto"/>
      </w:divBdr>
    </w:div>
    <w:div w:id="400833829">
      <w:marLeft w:val="0"/>
      <w:marRight w:val="0"/>
      <w:marTop w:val="-20"/>
      <w:marBottom w:val="-20"/>
      <w:divBdr>
        <w:top w:val="none" w:sz="0" w:space="0" w:color="auto"/>
        <w:left w:val="none" w:sz="0" w:space="0" w:color="auto"/>
        <w:bottom w:val="none" w:sz="0" w:space="0" w:color="auto"/>
        <w:right w:val="none" w:sz="0" w:space="0" w:color="auto"/>
      </w:divBdr>
    </w:div>
    <w:div w:id="401871779">
      <w:marLeft w:val="0"/>
      <w:marRight w:val="0"/>
      <w:marTop w:val="-20"/>
      <w:marBottom w:val="-20"/>
      <w:divBdr>
        <w:top w:val="none" w:sz="0" w:space="0" w:color="auto"/>
        <w:left w:val="none" w:sz="0" w:space="0" w:color="auto"/>
        <w:bottom w:val="none" w:sz="0" w:space="0" w:color="auto"/>
        <w:right w:val="none" w:sz="0" w:space="0" w:color="auto"/>
      </w:divBdr>
    </w:div>
    <w:div w:id="402072523">
      <w:marLeft w:val="0"/>
      <w:marRight w:val="0"/>
      <w:marTop w:val="-20"/>
      <w:marBottom w:val="-20"/>
      <w:divBdr>
        <w:top w:val="none" w:sz="0" w:space="0" w:color="auto"/>
        <w:left w:val="none" w:sz="0" w:space="0" w:color="auto"/>
        <w:bottom w:val="none" w:sz="0" w:space="0" w:color="auto"/>
        <w:right w:val="none" w:sz="0" w:space="0" w:color="auto"/>
      </w:divBdr>
    </w:div>
    <w:div w:id="402341576">
      <w:marLeft w:val="0"/>
      <w:marRight w:val="0"/>
      <w:marTop w:val="-20"/>
      <w:marBottom w:val="-20"/>
      <w:divBdr>
        <w:top w:val="none" w:sz="0" w:space="0" w:color="auto"/>
        <w:left w:val="none" w:sz="0" w:space="0" w:color="auto"/>
        <w:bottom w:val="none" w:sz="0" w:space="0" w:color="auto"/>
        <w:right w:val="none" w:sz="0" w:space="0" w:color="auto"/>
      </w:divBdr>
    </w:div>
    <w:div w:id="402945417">
      <w:marLeft w:val="0"/>
      <w:marRight w:val="0"/>
      <w:marTop w:val="-20"/>
      <w:marBottom w:val="-20"/>
      <w:divBdr>
        <w:top w:val="none" w:sz="0" w:space="0" w:color="auto"/>
        <w:left w:val="none" w:sz="0" w:space="0" w:color="auto"/>
        <w:bottom w:val="none" w:sz="0" w:space="0" w:color="auto"/>
        <w:right w:val="none" w:sz="0" w:space="0" w:color="auto"/>
      </w:divBdr>
    </w:div>
    <w:div w:id="405032870">
      <w:marLeft w:val="0"/>
      <w:marRight w:val="0"/>
      <w:marTop w:val="-20"/>
      <w:marBottom w:val="-20"/>
      <w:divBdr>
        <w:top w:val="none" w:sz="0" w:space="0" w:color="auto"/>
        <w:left w:val="none" w:sz="0" w:space="0" w:color="auto"/>
        <w:bottom w:val="none" w:sz="0" w:space="0" w:color="auto"/>
        <w:right w:val="none" w:sz="0" w:space="0" w:color="auto"/>
      </w:divBdr>
    </w:div>
    <w:div w:id="406269333">
      <w:marLeft w:val="0"/>
      <w:marRight w:val="0"/>
      <w:marTop w:val="-20"/>
      <w:marBottom w:val="-20"/>
      <w:divBdr>
        <w:top w:val="none" w:sz="0" w:space="0" w:color="auto"/>
        <w:left w:val="none" w:sz="0" w:space="0" w:color="auto"/>
        <w:bottom w:val="none" w:sz="0" w:space="0" w:color="auto"/>
        <w:right w:val="none" w:sz="0" w:space="0" w:color="auto"/>
      </w:divBdr>
    </w:div>
    <w:div w:id="406391507">
      <w:marLeft w:val="0"/>
      <w:marRight w:val="0"/>
      <w:marTop w:val="-20"/>
      <w:marBottom w:val="-20"/>
      <w:divBdr>
        <w:top w:val="none" w:sz="0" w:space="0" w:color="auto"/>
        <w:left w:val="none" w:sz="0" w:space="0" w:color="auto"/>
        <w:bottom w:val="none" w:sz="0" w:space="0" w:color="auto"/>
        <w:right w:val="none" w:sz="0" w:space="0" w:color="auto"/>
      </w:divBdr>
    </w:div>
    <w:div w:id="406465249">
      <w:marLeft w:val="0"/>
      <w:marRight w:val="0"/>
      <w:marTop w:val="-20"/>
      <w:marBottom w:val="-20"/>
      <w:divBdr>
        <w:top w:val="none" w:sz="0" w:space="0" w:color="auto"/>
        <w:left w:val="none" w:sz="0" w:space="0" w:color="auto"/>
        <w:bottom w:val="none" w:sz="0" w:space="0" w:color="auto"/>
        <w:right w:val="none" w:sz="0" w:space="0" w:color="auto"/>
      </w:divBdr>
    </w:div>
    <w:div w:id="407076377">
      <w:marLeft w:val="0"/>
      <w:marRight w:val="0"/>
      <w:marTop w:val="-20"/>
      <w:marBottom w:val="-20"/>
      <w:divBdr>
        <w:top w:val="none" w:sz="0" w:space="0" w:color="auto"/>
        <w:left w:val="none" w:sz="0" w:space="0" w:color="auto"/>
        <w:bottom w:val="none" w:sz="0" w:space="0" w:color="auto"/>
        <w:right w:val="none" w:sz="0" w:space="0" w:color="auto"/>
      </w:divBdr>
    </w:div>
    <w:div w:id="407658536">
      <w:marLeft w:val="0"/>
      <w:marRight w:val="0"/>
      <w:marTop w:val="-20"/>
      <w:marBottom w:val="-20"/>
      <w:divBdr>
        <w:top w:val="none" w:sz="0" w:space="0" w:color="auto"/>
        <w:left w:val="none" w:sz="0" w:space="0" w:color="auto"/>
        <w:bottom w:val="none" w:sz="0" w:space="0" w:color="auto"/>
        <w:right w:val="none" w:sz="0" w:space="0" w:color="auto"/>
      </w:divBdr>
    </w:div>
    <w:div w:id="407970291">
      <w:marLeft w:val="0"/>
      <w:marRight w:val="0"/>
      <w:marTop w:val="-20"/>
      <w:marBottom w:val="-20"/>
      <w:divBdr>
        <w:top w:val="none" w:sz="0" w:space="0" w:color="auto"/>
        <w:left w:val="none" w:sz="0" w:space="0" w:color="auto"/>
        <w:bottom w:val="none" w:sz="0" w:space="0" w:color="auto"/>
        <w:right w:val="none" w:sz="0" w:space="0" w:color="auto"/>
      </w:divBdr>
    </w:div>
    <w:div w:id="410588920">
      <w:marLeft w:val="0"/>
      <w:marRight w:val="0"/>
      <w:marTop w:val="-20"/>
      <w:marBottom w:val="-20"/>
      <w:divBdr>
        <w:top w:val="none" w:sz="0" w:space="0" w:color="auto"/>
        <w:left w:val="none" w:sz="0" w:space="0" w:color="auto"/>
        <w:bottom w:val="none" w:sz="0" w:space="0" w:color="auto"/>
        <w:right w:val="none" w:sz="0" w:space="0" w:color="auto"/>
      </w:divBdr>
    </w:div>
    <w:div w:id="413283916">
      <w:marLeft w:val="0"/>
      <w:marRight w:val="0"/>
      <w:marTop w:val="-20"/>
      <w:marBottom w:val="-20"/>
      <w:divBdr>
        <w:top w:val="none" w:sz="0" w:space="0" w:color="auto"/>
        <w:left w:val="none" w:sz="0" w:space="0" w:color="auto"/>
        <w:bottom w:val="none" w:sz="0" w:space="0" w:color="auto"/>
        <w:right w:val="none" w:sz="0" w:space="0" w:color="auto"/>
      </w:divBdr>
    </w:div>
    <w:div w:id="414547456">
      <w:marLeft w:val="0"/>
      <w:marRight w:val="0"/>
      <w:marTop w:val="-20"/>
      <w:marBottom w:val="-20"/>
      <w:divBdr>
        <w:top w:val="none" w:sz="0" w:space="0" w:color="auto"/>
        <w:left w:val="none" w:sz="0" w:space="0" w:color="auto"/>
        <w:bottom w:val="none" w:sz="0" w:space="0" w:color="auto"/>
        <w:right w:val="none" w:sz="0" w:space="0" w:color="auto"/>
      </w:divBdr>
    </w:div>
    <w:div w:id="415709040">
      <w:marLeft w:val="0"/>
      <w:marRight w:val="0"/>
      <w:marTop w:val="-20"/>
      <w:marBottom w:val="-20"/>
      <w:divBdr>
        <w:top w:val="none" w:sz="0" w:space="0" w:color="auto"/>
        <w:left w:val="none" w:sz="0" w:space="0" w:color="auto"/>
        <w:bottom w:val="none" w:sz="0" w:space="0" w:color="auto"/>
        <w:right w:val="none" w:sz="0" w:space="0" w:color="auto"/>
      </w:divBdr>
    </w:div>
    <w:div w:id="416290755">
      <w:marLeft w:val="0"/>
      <w:marRight w:val="0"/>
      <w:marTop w:val="-20"/>
      <w:marBottom w:val="-20"/>
      <w:divBdr>
        <w:top w:val="none" w:sz="0" w:space="0" w:color="auto"/>
        <w:left w:val="none" w:sz="0" w:space="0" w:color="auto"/>
        <w:bottom w:val="none" w:sz="0" w:space="0" w:color="auto"/>
        <w:right w:val="none" w:sz="0" w:space="0" w:color="auto"/>
      </w:divBdr>
    </w:div>
    <w:div w:id="419067240">
      <w:marLeft w:val="0"/>
      <w:marRight w:val="0"/>
      <w:marTop w:val="-20"/>
      <w:marBottom w:val="-20"/>
      <w:divBdr>
        <w:top w:val="none" w:sz="0" w:space="0" w:color="auto"/>
        <w:left w:val="none" w:sz="0" w:space="0" w:color="auto"/>
        <w:bottom w:val="none" w:sz="0" w:space="0" w:color="auto"/>
        <w:right w:val="none" w:sz="0" w:space="0" w:color="auto"/>
      </w:divBdr>
    </w:div>
    <w:div w:id="419330140">
      <w:marLeft w:val="0"/>
      <w:marRight w:val="0"/>
      <w:marTop w:val="-20"/>
      <w:marBottom w:val="-20"/>
      <w:divBdr>
        <w:top w:val="none" w:sz="0" w:space="0" w:color="auto"/>
        <w:left w:val="none" w:sz="0" w:space="0" w:color="auto"/>
        <w:bottom w:val="none" w:sz="0" w:space="0" w:color="auto"/>
        <w:right w:val="none" w:sz="0" w:space="0" w:color="auto"/>
      </w:divBdr>
    </w:div>
    <w:div w:id="420759170">
      <w:marLeft w:val="0"/>
      <w:marRight w:val="0"/>
      <w:marTop w:val="-20"/>
      <w:marBottom w:val="-20"/>
      <w:divBdr>
        <w:top w:val="none" w:sz="0" w:space="0" w:color="auto"/>
        <w:left w:val="none" w:sz="0" w:space="0" w:color="auto"/>
        <w:bottom w:val="none" w:sz="0" w:space="0" w:color="auto"/>
        <w:right w:val="none" w:sz="0" w:space="0" w:color="auto"/>
      </w:divBdr>
    </w:div>
    <w:div w:id="421606570">
      <w:marLeft w:val="0"/>
      <w:marRight w:val="0"/>
      <w:marTop w:val="-20"/>
      <w:marBottom w:val="-20"/>
      <w:divBdr>
        <w:top w:val="none" w:sz="0" w:space="0" w:color="auto"/>
        <w:left w:val="none" w:sz="0" w:space="0" w:color="auto"/>
        <w:bottom w:val="none" w:sz="0" w:space="0" w:color="auto"/>
        <w:right w:val="none" w:sz="0" w:space="0" w:color="auto"/>
      </w:divBdr>
    </w:div>
    <w:div w:id="421993095">
      <w:marLeft w:val="0"/>
      <w:marRight w:val="0"/>
      <w:marTop w:val="-20"/>
      <w:marBottom w:val="-20"/>
      <w:divBdr>
        <w:top w:val="none" w:sz="0" w:space="0" w:color="auto"/>
        <w:left w:val="none" w:sz="0" w:space="0" w:color="auto"/>
        <w:bottom w:val="none" w:sz="0" w:space="0" w:color="auto"/>
        <w:right w:val="none" w:sz="0" w:space="0" w:color="auto"/>
      </w:divBdr>
    </w:div>
    <w:div w:id="422410826">
      <w:marLeft w:val="0"/>
      <w:marRight w:val="0"/>
      <w:marTop w:val="-20"/>
      <w:marBottom w:val="-20"/>
      <w:divBdr>
        <w:top w:val="none" w:sz="0" w:space="0" w:color="auto"/>
        <w:left w:val="none" w:sz="0" w:space="0" w:color="auto"/>
        <w:bottom w:val="none" w:sz="0" w:space="0" w:color="auto"/>
        <w:right w:val="none" w:sz="0" w:space="0" w:color="auto"/>
      </w:divBdr>
    </w:div>
    <w:div w:id="422725996">
      <w:marLeft w:val="0"/>
      <w:marRight w:val="0"/>
      <w:marTop w:val="-20"/>
      <w:marBottom w:val="-20"/>
      <w:divBdr>
        <w:top w:val="none" w:sz="0" w:space="0" w:color="auto"/>
        <w:left w:val="none" w:sz="0" w:space="0" w:color="auto"/>
        <w:bottom w:val="none" w:sz="0" w:space="0" w:color="auto"/>
        <w:right w:val="none" w:sz="0" w:space="0" w:color="auto"/>
      </w:divBdr>
    </w:div>
    <w:div w:id="422995451">
      <w:marLeft w:val="0"/>
      <w:marRight w:val="0"/>
      <w:marTop w:val="-20"/>
      <w:marBottom w:val="-20"/>
      <w:divBdr>
        <w:top w:val="none" w:sz="0" w:space="0" w:color="auto"/>
        <w:left w:val="none" w:sz="0" w:space="0" w:color="auto"/>
        <w:bottom w:val="none" w:sz="0" w:space="0" w:color="auto"/>
        <w:right w:val="none" w:sz="0" w:space="0" w:color="auto"/>
      </w:divBdr>
    </w:div>
    <w:div w:id="424110745">
      <w:marLeft w:val="0"/>
      <w:marRight w:val="0"/>
      <w:marTop w:val="-20"/>
      <w:marBottom w:val="-20"/>
      <w:divBdr>
        <w:top w:val="none" w:sz="0" w:space="0" w:color="auto"/>
        <w:left w:val="none" w:sz="0" w:space="0" w:color="auto"/>
        <w:bottom w:val="none" w:sz="0" w:space="0" w:color="auto"/>
        <w:right w:val="none" w:sz="0" w:space="0" w:color="auto"/>
      </w:divBdr>
    </w:div>
    <w:div w:id="424111273">
      <w:marLeft w:val="0"/>
      <w:marRight w:val="0"/>
      <w:marTop w:val="-20"/>
      <w:marBottom w:val="-20"/>
      <w:divBdr>
        <w:top w:val="none" w:sz="0" w:space="0" w:color="auto"/>
        <w:left w:val="none" w:sz="0" w:space="0" w:color="auto"/>
        <w:bottom w:val="none" w:sz="0" w:space="0" w:color="auto"/>
        <w:right w:val="none" w:sz="0" w:space="0" w:color="auto"/>
      </w:divBdr>
    </w:div>
    <w:div w:id="424150769">
      <w:marLeft w:val="0"/>
      <w:marRight w:val="0"/>
      <w:marTop w:val="-20"/>
      <w:marBottom w:val="-20"/>
      <w:divBdr>
        <w:top w:val="none" w:sz="0" w:space="0" w:color="auto"/>
        <w:left w:val="none" w:sz="0" w:space="0" w:color="auto"/>
        <w:bottom w:val="none" w:sz="0" w:space="0" w:color="auto"/>
        <w:right w:val="none" w:sz="0" w:space="0" w:color="auto"/>
      </w:divBdr>
    </w:div>
    <w:div w:id="424234062">
      <w:marLeft w:val="0"/>
      <w:marRight w:val="0"/>
      <w:marTop w:val="-20"/>
      <w:marBottom w:val="-20"/>
      <w:divBdr>
        <w:top w:val="none" w:sz="0" w:space="0" w:color="auto"/>
        <w:left w:val="none" w:sz="0" w:space="0" w:color="auto"/>
        <w:bottom w:val="none" w:sz="0" w:space="0" w:color="auto"/>
        <w:right w:val="none" w:sz="0" w:space="0" w:color="auto"/>
      </w:divBdr>
    </w:div>
    <w:div w:id="424351210">
      <w:marLeft w:val="0"/>
      <w:marRight w:val="0"/>
      <w:marTop w:val="-20"/>
      <w:marBottom w:val="-20"/>
      <w:divBdr>
        <w:top w:val="none" w:sz="0" w:space="0" w:color="auto"/>
        <w:left w:val="none" w:sz="0" w:space="0" w:color="auto"/>
        <w:bottom w:val="none" w:sz="0" w:space="0" w:color="auto"/>
        <w:right w:val="none" w:sz="0" w:space="0" w:color="auto"/>
      </w:divBdr>
    </w:div>
    <w:div w:id="424571766">
      <w:marLeft w:val="0"/>
      <w:marRight w:val="0"/>
      <w:marTop w:val="-20"/>
      <w:marBottom w:val="-20"/>
      <w:divBdr>
        <w:top w:val="none" w:sz="0" w:space="0" w:color="auto"/>
        <w:left w:val="none" w:sz="0" w:space="0" w:color="auto"/>
        <w:bottom w:val="none" w:sz="0" w:space="0" w:color="auto"/>
        <w:right w:val="none" w:sz="0" w:space="0" w:color="auto"/>
      </w:divBdr>
    </w:div>
    <w:div w:id="429660948">
      <w:marLeft w:val="0"/>
      <w:marRight w:val="0"/>
      <w:marTop w:val="-20"/>
      <w:marBottom w:val="-20"/>
      <w:divBdr>
        <w:top w:val="none" w:sz="0" w:space="0" w:color="auto"/>
        <w:left w:val="none" w:sz="0" w:space="0" w:color="auto"/>
        <w:bottom w:val="none" w:sz="0" w:space="0" w:color="auto"/>
        <w:right w:val="none" w:sz="0" w:space="0" w:color="auto"/>
      </w:divBdr>
    </w:div>
    <w:div w:id="432629321">
      <w:marLeft w:val="0"/>
      <w:marRight w:val="0"/>
      <w:marTop w:val="-20"/>
      <w:marBottom w:val="-20"/>
      <w:divBdr>
        <w:top w:val="none" w:sz="0" w:space="0" w:color="auto"/>
        <w:left w:val="none" w:sz="0" w:space="0" w:color="auto"/>
        <w:bottom w:val="none" w:sz="0" w:space="0" w:color="auto"/>
        <w:right w:val="none" w:sz="0" w:space="0" w:color="auto"/>
      </w:divBdr>
    </w:div>
    <w:div w:id="434792332">
      <w:marLeft w:val="0"/>
      <w:marRight w:val="0"/>
      <w:marTop w:val="-20"/>
      <w:marBottom w:val="-20"/>
      <w:divBdr>
        <w:top w:val="none" w:sz="0" w:space="0" w:color="auto"/>
        <w:left w:val="none" w:sz="0" w:space="0" w:color="auto"/>
        <w:bottom w:val="none" w:sz="0" w:space="0" w:color="auto"/>
        <w:right w:val="none" w:sz="0" w:space="0" w:color="auto"/>
      </w:divBdr>
    </w:div>
    <w:div w:id="434833964">
      <w:marLeft w:val="0"/>
      <w:marRight w:val="0"/>
      <w:marTop w:val="-20"/>
      <w:marBottom w:val="-20"/>
      <w:divBdr>
        <w:top w:val="none" w:sz="0" w:space="0" w:color="auto"/>
        <w:left w:val="none" w:sz="0" w:space="0" w:color="auto"/>
        <w:bottom w:val="none" w:sz="0" w:space="0" w:color="auto"/>
        <w:right w:val="none" w:sz="0" w:space="0" w:color="auto"/>
      </w:divBdr>
    </w:div>
    <w:div w:id="435444428">
      <w:marLeft w:val="0"/>
      <w:marRight w:val="0"/>
      <w:marTop w:val="-20"/>
      <w:marBottom w:val="-20"/>
      <w:divBdr>
        <w:top w:val="none" w:sz="0" w:space="0" w:color="auto"/>
        <w:left w:val="none" w:sz="0" w:space="0" w:color="auto"/>
        <w:bottom w:val="none" w:sz="0" w:space="0" w:color="auto"/>
        <w:right w:val="none" w:sz="0" w:space="0" w:color="auto"/>
      </w:divBdr>
    </w:div>
    <w:div w:id="437334759">
      <w:marLeft w:val="0"/>
      <w:marRight w:val="0"/>
      <w:marTop w:val="-20"/>
      <w:marBottom w:val="-20"/>
      <w:divBdr>
        <w:top w:val="none" w:sz="0" w:space="0" w:color="auto"/>
        <w:left w:val="none" w:sz="0" w:space="0" w:color="auto"/>
        <w:bottom w:val="none" w:sz="0" w:space="0" w:color="auto"/>
        <w:right w:val="none" w:sz="0" w:space="0" w:color="auto"/>
      </w:divBdr>
    </w:div>
    <w:div w:id="437524147">
      <w:marLeft w:val="0"/>
      <w:marRight w:val="0"/>
      <w:marTop w:val="-20"/>
      <w:marBottom w:val="-20"/>
      <w:divBdr>
        <w:top w:val="none" w:sz="0" w:space="0" w:color="auto"/>
        <w:left w:val="none" w:sz="0" w:space="0" w:color="auto"/>
        <w:bottom w:val="none" w:sz="0" w:space="0" w:color="auto"/>
        <w:right w:val="none" w:sz="0" w:space="0" w:color="auto"/>
      </w:divBdr>
    </w:div>
    <w:div w:id="438112540">
      <w:marLeft w:val="0"/>
      <w:marRight w:val="0"/>
      <w:marTop w:val="-20"/>
      <w:marBottom w:val="-20"/>
      <w:divBdr>
        <w:top w:val="none" w:sz="0" w:space="0" w:color="auto"/>
        <w:left w:val="none" w:sz="0" w:space="0" w:color="auto"/>
        <w:bottom w:val="none" w:sz="0" w:space="0" w:color="auto"/>
        <w:right w:val="none" w:sz="0" w:space="0" w:color="auto"/>
      </w:divBdr>
    </w:div>
    <w:div w:id="438305393">
      <w:marLeft w:val="0"/>
      <w:marRight w:val="0"/>
      <w:marTop w:val="-20"/>
      <w:marBottom w:val="-20"/>
      <w:divBdr>
        <w:top w:val="none" w:sz="0" w:space="0" w:color="auto"/>
        <w:left w:val="none" w:sz="0" w:space="0" w:color="auto"/>
        <w:bottom w:val="none" w:sz="0" w:space="0" w:color="auto"/>
        <w:right w:val="none" w:sz="0" w:space="0" w:color="auto"/>
      </w:divBdr>
    </w:div>
    <w:div w:id="438721788">
      <w:marLeft w:val="0"/>
      <w:marRight w:val="0"/>
      <w:marTop w:val="-20"/>
      <w:marBottom w:val="-20"/>
      <w:divBdr>
        <w:top w:val="none" w:sz="0" w:space="0" w:color="auto"/>
        <w:left w:val="none" w:sz="0" w:space="0" w:color="auto"/>
        <w:bottom w:val="none" w:sz="0" w:space="0" w:color="auto"/>
        <w:right w:val="none" w:sz="0" w:space="0" w:color="auto"/>
      </w:divBdr>
    </w:div>
    <w:div w:id="440801857">
      <w:marLeft w:val="0"/>
      <w:marRight w:val="0"/>
      <w:marTop w:val="-20"/>
      <w:marBottom w:val="-20"/>
      <w:divBdr>
        <w:top w:val="none" w:sz="0" w:space="0" w:color="auto"/>
        <w:left w:val="none" w:sz="0" w:space="0" w:color="auto"/>
        <w:bottom w:val="none" w:sz="0" w:space="0" w:color="auto"/>
        <w:right w:val="none" w:sz="0" w:space="0" w:color="auto"/>
      </w:divBdr>
    </w:div>
    <w:div w:id="441069327">
      <w:marLeft w:val="0"/>
      <w:marRight w:val="0"/>
      <w:marTop w:val="-20"/>
      <w:marBottom w:val="-20"/>
      <w:divBdr>
        <w:top w:val="none" w:sz="0" w:space="0" w:color="auto"/>
        <w:left w:val="none" w:sz="0" w:space="0" w:color="auto"/>
        <w:bottom w:val="none" w:sz="0" w:space="0" w:color="auto"/>
        <w:right w:val="none" w:sz="0" w:space="0" w:color="auto"/>
      </w:divBdr>
    </w:div>
    <w:div w:id="441731133">
      <w:marLeft w:val="0"/>
      <w:marRight w:val="0"/>
      <w:marTop w:val="-20"/>
      <w:marBottom w:val="-20"/>
      <w:divBdr>
        <w:top w:val="none" w:sz="0" w:space="0" w:color="auto"/>
        <w:left w:val="none" w:sz="0" w:space="0" w:color="auto"/>
        <w:bottom w:val="none" w:sz="0" w:space="0" w:color="auto"/>
        <w:right w:val="none" w:sz="0" w:space="0" w:color="auto"/>
      </w:divBdr>
    </w:div>
    <w:div w:id="443309026">
      <w:marLeft w:val="0"/>
      <w:marRight w:val="0"/>
      <w:marTop w:val="-20"/>
      <w:marBottom w:val="-20"/>
      <w:divBdr>
        <w:top w:val="none" w:sz="0" w:space="0" w:color="auto"/>
        <w:left w:val="none" w:sz="0" w:space="0" w:color="auto"/>
        <w:bottom w:val="none" w:sz="0" w:space="0" w:color="auto"/>
        <w:right w:val="none" w:sz="0" w:space="0" w:color="auto"/>
      </w:divBdr>
    </w:div>
    <w:div w:id="445199683">
      <w:marLeft w:val="0"/>
      <w:marRight w:val="0"/>
      <w:marTop w:val="-20"/>
      <w:marBottom w:val="-20"/>
      <w:divBdr>
        <w:top w:val="none" w:sz="0" w:space="0" w:color="auto"/>
        <w:left w:val="none" w:sz="0" w:space="0" w:color="auto"/>
        <w:bottom w:val="none" w:sz="0" w:space="0" w:color="auto"/>
        <w:right w:val="none" w:sz="0" w:space="0" w:color="auto"/>
      </w:divBdr>
    </w:div>
    <w:div w:id="446193382">
      <w:marLeft w:val="0"/>
      <w:marRight w:val="0"/>
      <w:marTop w:val="-20"/>
      <w:marBottom w:val="-20"/>
      <w:divBdr>
        <w:top w:val="none" w:sz="0" w:space="0" w:color="auto"/>
        <w:left w:val="none" w:sz="0" w:space="0" w:color="auto"/>
        <w:bottom w:val="none" w:sz="0" w:space="0" w:color="auto"/>
        <w:right w:val="none" w:sz="0" w:space="0" w:color="auto"/>
      </w:divBdr>
    </w:div>
    <w:div w:id="448547222">
      <w:marLeft w:val="0"/>
      <w:marRight w:val="0"/>
      <w:marTop w:val="-20"/>
      <w:marBottom w:val="-20"/>
      <w:divBdr>
        <w:top w:val="none" w:sz="0" w:space="0" w:color="auto"/>
        <w:left w:val="none" w:sz="0" w:space="0" w:color="auto"/>
        <w:bottom w:val="none" w:sz="0" w:space="0" w:color="auto"/>
        <w:right w:val="none" w:sz="0" w:space="0" w:color="auto"/>
      </w:divBdr>
    </w:div>
    <w:div w:id="449057883">
      <w:marLeft w:val="0"/>
      <w:marRight w:val="0"/>
      <w:marTop w:val="-20"/>
      <w:marBottom w:val="-20"/>
      <w:divBdr>
        <w:top w:val="none" w:sz="0" w:space="0" w:color="auto"/>
        <w:left w:val="none" w:sz="0" w:space="0" w:color="auto"/>
        <w:bottom w:val="none" w:sz="0" w:space="0" w:color="auto"/>
        <w:right w:val="none" w:sz="0" w:space="0" w:color="auto"/>
      </w:divBdr>
    </w:div>
    <w:div w:id="449325136">
      <w:marLeft w:val="0"/>
      <w:marRight w:val="0"/>
      <w:marTop w:val="-20"/>
      <w:marBottom w:val="-20"/>
      <w:divBdr>
        <w:top w:val="none" w:sz="0" w:space="0" w:color="auto"/>
        <w:left w:val="none" w:sz="0" w:space="0" w:color="auto"/>
        <w:bottom w:val="none" w:sz="0" w:space="0" w:color="auto"/>
        <w:right w:val="none" w:sz="0" w:space="0" w:color="auto"/>
      </w:divBdr>
    </w:div>
    <w:div w:id="449397413">
      <w:marLeft w:val="0"/>
      <w:marRight w:val="0"/>
      <w:marTop w:val="-20"/>
      <w:marBottom w:val="-20"/>
      <w:divBdr>
        <w:top w:val="none" w:sz="0" w:space="0" w:color="auto"/>
        <w:left w:val="none" w:sz="0" w:space="0" w:color="auto"/>
        <w:bottom w:val="none" w:sz="0" w:space="0" w:color="auto"/>
        <w:right w:val="none" w:sz="0" w:space="0" w:color="auto"/>
      </w:divBdr>
    </w:div>
    <w:div w:id="449403215">
      <w:marLeft w:val="0"/>
      <w:marRight w:val="0"/>
      <w:marTop w:val="-20"/>
      <w:marBottom w:val="-20"/>
      <w:divBdr>
        <w:top w:val="none" w:sz="0" w:space="0" w:color="auto"/>
        <w:left w:val="none" w:sz="0" w:space="0" w:color="auto"/>
        <w:bottom w:val="none" w:sz="0" w:space="0" w:color="auto"/>
        <w:right w:val="none" w:sz="0" w:space="0" w:color="auto"/>
      </w:divBdr>
    </w:div>
    <w:div w:id="450251432">
      <w:marLeft w:val="0"/>
      <w:marRight w:val="0"/>
      <w:marTop w:val="-20"/>
      <w:marBottom w:val="-20"/>
      <w:divBdr>
        <w:top w:val="none" w:sz="0" w:space="0" w:color="auto"/>
        <w:left w:val="none" w:sz="0" w:space="0" w:color="auto"/>
        <w:bottom w:val="none" w:sz="0" w:space="0" w:color="auto"/>
        <w:right w:val="none" w:sz="0" w:space="0" w:color="auto"/>
      </w:divBdr>
    </w:div>
    <w:div w:id="451555496">
      <w:marLeft w:val="0"/>
      <w:marRight w:val="0"/>
      <w:marTop w:val="-20"/>
      <w:marBottom w:val="-20"/>
      <w:divBdr>
        <w:top w:val="none" w:sz="0" w:space="0" w:color="auto"/>
        <w:left w:val="none" w:sz="0" w:space="0" w:color="auto"/>
        <w:bottom w:val="none" w:sz="0" w:space="0" w:color="auto"/>
        <w:right w:val="none" w:sz="0" w:space="0" w:color="auto"/>
      </w:divBdr>
    </w:div>
    <w:div w:id="453793487">
      <w:marLeft w:val="0"/>
      <w:marRight w:val="0"/>
      <w:marTop w:val="-20"/>
      <w:marBottom w:val="-20"/>
      <w:divBdr>
        <w:top w:val="none" w:sz="0" w:space="0" w:color="auto"/>
        <w:left w:val="none" w:sz="0" w:space="0" w:color="auto"/>
        <w:bottom w:val="none" w:sz="0" w:space="0" w:color="auto"/>
        <w:right w:val="none" w:sz="0" w:space="0" w:color="auto"/>
      </w:divBdr>
    </w:div>
    <w:div w:id="454522551">
      <w:marLeft w:val="0"/>
      <w:marRight w:val="0"/>
      <w:marTop w:val="-20"/>
      <w:marBottom w:val="-20"/>
      <w:divBdr>
        <w:top w:val="none" w:sz="0" w:space="0" w:color="auto"/>
        <w:left w:val="none" w:sz="0" w:space="0" w:color="auto"/>
        <w:bottom w:val="none" w:sz="0" w:space="0" w:color="auto"/>
        <w:right w:val="none" w:sz="0" w:space="0" w:color="auto"/>
      </w:divBdr>
    </w:div>
    <w:div w:id="456529356">
      <w:marLeft w:val="0"/>
      <w:marRight w:val="0"/>
      <w:marTop w:val="-20"/>
      <w:marBottom w:val="-20"/>
      <w:divBdr>
        <w:top w:val="none" w:sz="0" w:space="0" w:color="auto"/>
        <w:left w:val="none" w:sz="0" w:space="0" w:color="auto"/>
        <w:bottom w:val="none" w:sz="0" w:space="0" w:color="auto"/>
        <w:right w:val="none" w:sz="0" w:space="0" w:color="auto"/>
      </w:divBdr>
    </w:div>
    <w:div w:id="456726723">
      <w:marLeft w:val="0"/>
      <w:marRight w:val="0"/>
      <w:marTop w:val="-20"/>
      <w:marBottom w:val="-20"/>
      <w:divBdr>
        <w:top w:val="none" w:sz="0" w:space="0" w:color="auto"/>
        <w:left w:val="none" w:sz="0" w:space="0" w:color="auto"/>
        <w:bottom w:val="none" w:sz="0" w:space="0" w:color="auto"/>
        <w:right w:val="none" w:sz="0" w:space="0" w:color="auto"/>
      </w:divBdr>
    </w:div>
    <w:div w:id="458305485">
      <w:marLeft w:val="0"/>
      <w:marRight w:val="0"/>
      <w:marTop w:val="-20"/>
      <w:marBottom w:val="-20"/>
      <w:divBdr>
        <w:top w:val="none" w:sz="0" w:space="0" w:color="auto"/>
        <w:left w:val="none" w:sz="0" w:space="0" w:color="auto"/>
        <w:bottom w:val="none" w:sz="0" w:space="0" w:color="auto"/>
        <w:right w:val="none" w:sz="0" w:space="0" w:color="auto"/>
      </w:divBdr>
    </w:div>
    <w:div w:id="459299815">
      <w:marLeft w:val="0"/>
      <w:marRight w:val="0"/>
      <w:marTop w:val="-20"/>
      <w:marBottom w:val="-20"/>
      <w:divBdr>
        <w:top w:val="none" w:sz="0" w:space="0" w:color="auto"/>
        <w:left w:val="none" w:sz="0" w:space="0" w:color="auto"/>
        <w:bottom w:val="none" w:sz="0" w:space="0" w:color="auto"/>
        <w:right w:val="none" w:sz="0" w:space="0" w:color="auto"/>
      </w:divBdr>
    </w:div>
    <w:div w:id="460463723">
      <w:marLeft w:val="0"/>
      <w:marRight w:val="0"/>
      <w:marTop w:val="-20"/>
      <w:marBottom w:val="-20"/>
      <w:divBdr>
        <w:top w:val="none" w:sz="0" w:space="0" w:color="auto"/>
        <w:left w:val="none" w:sz="0" w:space="0" w:color="auto"/>
        <w:bottom w:val="none" w:sz="0" w:space="0" w:color="auto"/>
        <w:right w:val="none" w:sz="0" w:space="0" w:color="auto"/>
      </w:divBdr>
    </w:div>
    <w:div w:id="460727854">
      <w:marLeft w:val="0"/>
      <w:marRight w:val="0"/>
      <w:marTop w:val="-20"/>
      <w:marBottom w:val="-20"/>
      <w:divBdr>
        <w:top w:val="none" w:sz="0" w:space="0" w:color="auto"/>
        <w:left w:val="none" w:sz="0" w:space="0" w:color="auto"/>
        <w:bottom w:val="none" w:sz="0" w:space="0" w:color="auto"/>
        <w:right w:val="none" w:sz="0" w:space="0" w:color="auto"/>
      </w:divBdr>
    </w:div>
    <w:div w:id="461078122">
      <w:marLeft w:val="0"/>
      <w:marRight w:val="0"/>
      <w:marTop w:val="-20"/>
      <w:marBottom w:val="-20"/>
      <w:divBdr>
        <w:top w:val="none" w:sz="0" w:space="0" w:color="auto"/>
        <w:left w:val="none" w:sz="0" w:space="0" w:color="auto"/>
        <w:bottom w:val="none" w:sz="0" w:space="0" w:color="auto"/>
        <w:right w:val="none" w:sz="0" w:space="0" w:color="auto"/>
      </w:divBdr>
    </w:div>
    <w:div w:id="461536621">
      <w:marLeft w:val="0"/>
      <w:marRight w:val="0"/>
      <w:marTop w:val="-20"/>
      <w:marBottom w:val="-20"/>
      <w:divBdr>
        <w:top w:val="none" w:sz="0" w:space="0" w:color="auto"/>
        <w:left w:val="none" w:sz="0" w:space="0" w:color="auto"/>
        <w:bottom w:val="none" w:sz="0" w:space="0" w:color="auto"/>
        <w:right w:val="none" w:sz="0" w:space="0" w:color="auto"/>
      </w:divBdr>
    </w:div>
    <w:div w:id="461654783">
      <w:marLeft w:val="0"/>
      <w:marRight w:val="0"/>
      <w:marTop w:val="-20"/>
      <w:marBottom w:val="-20"/>
      <w:divBdr>
        <w:top w:val="none" w:sz="0" w:space="0" w:color="auto"/>
        <w:left w:val="none" w:sz="0" w:space="0" w:color="auto"/>
        <w:bottom w:val="none" w:sz="0" w:space="0" w:color="auto"/>
        <w:right w:val="none" w:sz="0" w:space="0" w:color="auto"/>
      </w:divBdr>
    </w:div>
    <w:div w:id="462114128">
      <w:marLeft w:val="0"/>
      <w:marRight w:val="0"/>
      <w:marTop w:val="-20"/>
      <w:marBottom w:val="-20"/>
      <w:divBdr>
        <w:top w:val="none" w:sz="0" w:space="0" w:color="auto"/>
        <w:left w:val="none" w:sz="0" w:space="0" w:color="auto"/>
        <w:bottom w:val="none" w:sz="0" w:space="0" w:color="auto"/>
        <w:right w:val="none" w:sz="0" w:space="0" w:color="auto"/>
      </w:divBdr>
    </w:div>
    <w:div w:id="462430639">
      <w:marLeft w:val="0"/>
      <w:marRight w:val="0"/>
      <w:marTop w:val="-20"/>
      <w:marBottom w:val="-20"/>
      <w:divBdr>
        <w:top w:val="none" w:sz="0" w:space="0" w:color="auto"/>
        <w:left w:val="none" w:sz="0" w:space="0" w:color="auto"/>
        <w:bottom w:val="none" w:sz="0" w:space="0" w:color="auto"/>
        <w:right w:val="none" w:sz="0" w:space="0" w:color="auto"/>
      </w:divBdr>
    </w:div>
    <w:div w:id="463547593">
      <w:marLeft w:val="0"/>
      <w:marRight w:val="0"/>
      <w:marTop w:val="-20"/>
      <w:marBottom w:val="-20"/>
      <w:divBdr>
        <w:top w:val="none" w:sz="0" w:space="0" w:color="auto"/>
        <w:left w:val="none" w:sz="0" w:space="0" w:color="auto"/>
        <w:bottom w:val="none" w:sz="0" w:space="0" w:color="auto"/>
        <w:right w:val="none" w:sz="0" w:space="0" w:color="auto"/>
      </w:divBdr>
    </w:div>
    <w:div w:id="463621285">
      <w:marLeft w:val="0"/>
      <w:marRight w:val="0"/>
      <w:marTop w:val="-20"/>
      <w:marBottom w:val="-20"/>
      <w:divBdr>
        <w:top w:val="none" w:sz="0" w:space="0" w:color="auto"/>
        <w:left w:val="none" w:sz="0" w:space="0" w:color="auto"/>
        <w:bottom w:val="none" w:sz="0" w:space="0" w:color="auto"/>
        <w:right w:val="none" w:sz="0" w:space="0" w:color="auto"/>
      </w:divBdr>
    </w:div>
    <w:div w:id="463932775">
      <w:marLeft w:val="0"/>
      <w:marRight w:val="0"/>
      <w:marTop w:val="-20"/>
      <w:marBottom w:val="-20"/>
      <w:divBdr>
        <w:top w:val="none" w:sz="0" w:space="0" w:color="auto"/>
        <w:left w:val="none" w:sz="0" w:space="0" w:color="auto"/>
        <w:bottom w:val="none" w:sz="0" w:space="0" w:color="auto"/>
        <w:right w:val="none" w:sz="0" w:space="0" w:color="auto"/>
      </w:divBdr>
    </w:div>
    <w:div w:id="465247697">
      <w:marLeft w:val="0"/>
      <w:marRight w:val="0"/>
      <w:marTop w:val="-20"/>
      <w:marBottom w:val="-20"/>
      <w:divBdr>
        <w:top w:val="none" w:sz="0" w:space="0" w:color="auto"/>
        <w:left w:val="none" w:sz="0" w:space="0" w:color="auto"/>
        <w:bottom w:val="none" w:sz="0" w:space="0" w:color="auto"/>
        <w:right w:val="none" w:sz="0" w:space="0" w:color="auto"/>
      </w:divBdr>
    </w:div>
    <w:div w:id="465664664">
      <w:marLeft w:val="0"/>
      <w:marRight w:val="0"/>
      <w:marTop w:val="-20"/>
      <w:marBottom w:val="-20"/>
      <w:divBdr>
        <w:top w:val="none" w:sz="0" w:space="0" w:color="auto"/>
        <w:left w:val="none" w:sz="0" w:space="0" w:color="auto"/>
        <w:bottom w:val="none" w:sz="0" w:space="0" w:color="auto"/>
        <w:right w:val="none" w:sz="0" w:space="0" w:color="auto"/>
      </w:divBdr>
    </w:div>
    <w:div w:id="467433135">
      <w:marLeft w:val="0"/>
      <w:marRight w:val="0"/>
      <w:marTop w:val="-20"/>
      <w:marBottom w:val="-20"/>
      <w:divBdr>
        <w:top w:val="none" w:sz="0" w:space="0" w:color="auto"/>
        <w:left w:val="none" w:sz="0" w:space="0" w:color="auto"/>
        <w:bottom w:val="none" w:sz="0" w:space="0" w:color="auto"/>
        <w:right w:val="none" w:sz="0" w:space="0" w:color="auto"/>
      </w:divBdr>
    </w:div>
    <w:div w:id="469440383">
      <w:marLeft w:val="0"/>
      <w:marRight w:val="0"/>
      <w:marTop w:val="-20"/>
      <w:marBottom w:val="-20"/>
      <w:divBdr>
        <w:top w:val="none" w:sz="0" w:space="0" w:color="auto"/>
        <w:left w:val="none" w:sz="0" w:space="0" w:color="auto"/>
        <w:bottom w:val="none" w:sz="0" w:space="0" w:color="auto"/>
        <w:right w:val="none" w:sz="0" w:space="0" w:color="auto"/>
      </w:divBdr>
    </w:div>
    <w:div w:id="471019864">
      <w:marLeft w:val="0"/>
      <w:marRight w:val="0"/>
      <w:marTop w:val="-20"/>
      <w:marBottom w:val="-20"/>
      <w:divBdr>
        <w:top w:val="none" w:sz="0" w:space="0" w:color="auto"/>
        <w:left w:val="none" w:sz="0" w:space="0" w:color="auto"/>
        <w:bottom w:val="none" w:sz="0" w:space="0" w:color="auto"/>
        <w:right w:val="none" w:sz="0" w:space="0" w:color="auto"/>
      </w:divBdr>
    </w:div>
    <w:div w:id="471019867">
      <w:marLeft w:val="0"/>
      <w:marRight w:val="0"/>
      <w:marTop w:val="-20"/>
      <w:marBottom w:val="-20"/>
      <w:divBdr>
        <w:top w:val="none" w:sz="0" w:space="0" w:color="auto"/>
        <w:left w:val="none" w:sz="0" w:space="0" w:color="auto"/>
        <w:bottom w:val="none" w:sz="0" w:space="0" w:color="auto"/>
        <w:right w:val="none" w:sz="0" w:space="0" w:color="auto"/>
      </w:divBdr>
    </w:div>
    <w:div w:id="472142035">
      <w:marLeft w:val="0"/>
      <w:marRight w:val="0"/>
      <w:marTop w:val="-20"/>
      <w:marBottom w:val="-20"/>
      <w:divBdr>
        <w:top w:val="none" w:sz="0" w:space="0" w:color="auto"/>
        <w:left w:val="none" w:sz="0" w:space="0" w:color="auto"/>
        <w:bottom w:val="none" w:sz="0" w:space="0" w:color="auto"/>
        <w:right w:val="none" w:sz="0" w:space="0" w:color="auto"/>
      </w:divBdr>
    </w:div>
    <w:div w:id="472909574">
      <w:marLeft w:val="0"/>
      <w:marRight w:val="0"/>
      <w:marTop w:val="-20"/>
      <w:marBottom w:val="-20"/>
      <w:divBdr>
        <w:top w:val="none" w:sz="0" w:space="0" w:color="auto"/>
        <w:left w:val="none" w:sz="0" w:space="0" w:color="auto"/>
        <w:bottom w:val="none" w:sz="0" w:space="0" w:color="auto"/>
        <w:right w:val="none" w:sz="0" w:space="0" w:color="auto"/>
      </w:divBdr>
    </w:div>
    <w:div w:id="473108747">
      <w:marLeft w:val="0"/>
      <w:marRight w:val="0"/>
      <w:marTop w:val="-20"/>
      <w:marBottom w:val="-20"/>
      <w:divBdr>
        <w:top w:val="none" w:sz="0" w:space="0" w:color="auto"/>
        <w:left w:val="none" w:sz="0" w:space="0" w:color="auto"/>
        <w:bottom w:val="none" w:sz="0" w:space="0" w:color="auto"/>
        <w:right w:val="none" w:sz="0" w:space="0" w:color="auto"/>
      </w:divBdr>
    </w:div>
    <w:div w:id="474374619">
      <w:marLeft w:val="0"/>
      <w:marRight w:val="0"/>
      <w:marTop w:val="-20"/>
      <w:marBottom w:val="-20"/>
      <w:divBdr>
        <w:top w:val="none" w:sz="0" w:space="0" w:color="auto"/>
        <w:left w:val="none" w:sz="0" w:space="0" w:color="auto"/>
        <w:bottom w:val="none" w:sz="0" w:space="0" w:color="auto"/>
        <w:right w:val="none" w:sz="0" w:space="0" w:color="auto"/>
      </w:divBdr>
    </w:div>
    <w:div w:id="477457829">
      <w:marLeft w:val="0"/>
      <w:marRight w:val="0"/>
      <w:marTop w:val="-20"/>
      <w:marBottom w:val="-20"/>
      <w:divBdr>
        <w:top w:val="none" w:sz="0" w:space="0" w:color="auto"/>
        <w:left w:val="none" w:sz="0" w:space="0" w:color="auto"/>
        <w:bottom w:val="none" w:sz="0" w:space="0" w:color="auto"/>
        <w:right w:val="none" w:sz="0" w:space="0" w:color="auto"/>
      </w:divBdr>
    </w:div>
    <w:div w:id="479348040">
      <w:marLeft w:val="0"/>
      <w:marRight w:val="0"/>
      <w:marTop w:val="-20"/>
      <w:marBottom w:val="-20"/>
      <w:divBdr>
        <w:top w:val="none" w:sz="0" w:space="0" w:color="auto"/>
        <w:left w:val="none" w:sz="0" w:space="0" w:color="auto"/>
        <w:bottom w:val="none" w:sz="0" w:space="0" w:color="auto"/>
        <w:right w:val="none" w:sz="0" w:space="0" w:color="auto"/>
      </w:divBdr>
    </w:div>
    <w:div w:id="479883393">
      <w:marLeft w:val="0"/>
      <w:marRight w:val="0"/>
      <w:marTop w:val="-20"/>
      <w:marBottom w:val="-20"/>
      <w:divBdr>
        <w:top w:val="none" w:sz="0" w:space="0" w:color="auto"/>
        <w:left w:val="none" w:sz="0" w:space="0" w:color="auto"/>
        <w:bottom w:val="none" w:sz="0" w:space="0" w:color="auto"/>
        <w:right w:val="none" w:sz="0" w:space="0" w:color="auto"/>
      </w:divBdr>
    </w:div>
    <w:div w:id="480539490">
      <w:marLeft w:val="0"/>
      <w:marRight w:val="0"/>
      <w:marTop w:val="-20"/>
      <w:marBottom w:val="-20"/>
      <w:divBdr>
        <w:top w:val="none" w:sz="0" w:space="0" w:color="auto"/>
        <w:left w:val="none" w:sz="0" w:space="0" w:color="auto"/>
        <w:bottom w:val="none" w:sz="0" w:space="0" w:color="auto"/>
        <w:right w:val="none" w:sz="0" w:space="0" w:color="auto"/>
      </w:divBdr>
    </w:div>
    <w:div w:id="481777153">
      <w:marLeft w:val="0"/>
      <w:marRight w:val="0"/>
      <w:marTop w:val="-20"/>
      <w:marBottom w:val="-20"/>
      <w:divBdr>
        <w:top w:val="none" w:sz="0" w:space="0" w:color="auto"/>
        <w:left w:val="none" w:sz="0" w:space="0" w:color="auto"/>
        <w:bottom w:val="none" w:sz="0" w:space="0" w:color="auto"/>
        <w:right w:val="none" w:sz="0" w:space="0" w:color="auto"/>
      </w:divBdr>
    </w:div>
    <w:div w:id="482894336">
      <w:marLeft w:val="0"/>
      <w:marRight w:val="0"/>
      <w:marTop w:val="-20"/>
      <w:marBottom w:val="-20"/>
      <w:divBdr>
        <w:top w:val="none" w:sz="0" w:space="0" w:color="auto"/>
        <w:left w:val="none" w:sz="0" w:space="0" w:color="auto"/>
        <w:bottom w:val="none" w:sz="0" w:space="0" w:color="auto"/>
        <w:right w:val="none" w:sz="0" w:space="0" w:color="auto"/>
      </w:divBdr>
    </w:div>
    <w:div w:id="483201721">
      <w:marLeft w:val="0"/>
      <w:marRight w:val="0"/>
      <w:marTop w:val="-20"/>
      <w:marBottom w:val="-20"/>
      <w:divBdr>
        <w:top w:val="none" w:sz="0" w:space="0" w:color="auto"/>
        <w:left w:val="none" w:sz="0" w:space="0" w:color="auto"/>
        <w:bottom w:val="none" w:sz="0" w:space="0" w:color="auto"/>
        <w:right w:val="none" w:sz="0" w:space="0" w:color="auto"/>
      </w:divBdr>
    </w:div>
    <w:div w:id="484008699">
      <w:marLeft w:val="0"/>
      <w:marRight w:val="0"/>
      <w:marTop w:val="-20"/>
      <w:marBottom w:val="-20"/>
      <w:divBdr>
        <w:top w:val="none" w:sz="0" w:space="0" w:color="auto"/>
        <w:left w:val="none" w:sz="0" w:space="0" w:color="auto"/>
        <w:bottom w:val="none" w:sz="0" w:space="0" w:color="auto"/>
        <w:right w:val="none" w:sz="0" w:space="0" w:color="auto"/>
      </w:divBdr>
    </w:div>
    <w:div w:id="484783533">
      <w:marLeft w:val="0"/>
      <w:marRight w:val="0"/>
      <w:marTop w:val="-20"/>
      <w:marBottom w:val="-20"/>
      <w:divBdr>
        <w:top w:val="none" w:sz="0" w:space="0" w:color="auto"/>
        <w:left w:val="none" w:sz="0" w:space="0" w:color="auto"/>
        <w:bottom w:val="none" w:sz="0" w:space="0" w:color="auto"/>
        <w:right w:val="none" w:sz="0" w:space="0" w:color="auto"/>
      </w:divBdr>
    </w:div>
    <w:div w:id="484902228">
      <w:marLeft w:val="0"/>
      <w:marRight w:val="0"/>
      <w:marTop w:val="-20"/>
      <w:marBottom w:val="-20"/>
      <w:divBdr>
        <w:top w:val="none" w:sz="0" w:space="0" w:color="auto"/>
        <w:left w:val="none" w:sz="0" w:space="0" w:color="auto"/>
        <w:bottom w:val="none" w:sz="0" w:space="0" w:color="auto"/>
        <w:right w:val="none" w:sz="0" w:space="0" w:color="auto"/>
      </w:divBdr>
    </w:div>
    <w:div w:id="487290412">
      <w:marLeft w:val="0"/>
      <w:marRight w:val="0"/>
      <w:marTop w:val="-20"/>
      <w:marBottom w:val="-20"/>
      <w:divBdr>
        <w:top w:val="none" w:sz="0" w:space="0" w:color="auto"/>
        <w:left w:val="none" w:sz="0" w:space="0" w:color="auto"/>
        <w:bottom w:val="none" w:sz="0" w:space="0" w:color="auto"/>
        <w:right w:val="none" w:sz="0" w:space="0" w:color="auto"/>
      </w:divBdr>
    </w:div>
    <w:div w:id="487865998">
      <w:marLeft w:val="0"/>
      <w:marRight w:val="0"/>
      <w:marTop w:val="-20"/>
      <w:marBottom w:val="-20"/>
      <w:divBdr>
        <w:top w:val="none" w:sz="0" w:space="0" w:color="auto"/>
        <w:left w:val="none" w:sz="0" w:space="0" w:color="auto"/>
        <w:bottom w:val="none" w:sz="0" w:space="0" w:color="auto"/>
        <w:right w:val="none" w:sz="0" w:space="0" w:color="auto"/>
      </w:divBdr>
    </w:div>
    <w:div w:id="489173606">
      <w:marLeft w:val="0"/>
      <w:marRight w:val="0"/>
      <w:marTop w:val="-20"/>
      <w:marBottom w:val="-20"/>
      <w:divBdr>
        <w:top w:val="none" w:sz="0" w:space="0" w:color="auto"/>
        <w:left w:val="none" w:sz="0" w:space="0" w:color="auto"/>
        <w:bottom w:val="none" w:sz="0" w:space="0" w:color="auto"/>
        <w:right w:val="none" w:sz="0" w:space="0" w:color="auto"/>
      </w:divBdr>
    </w:div>
    <w:div w:id="490291026">
      <w:marLeft w:val="0"/>
      <w:marRight w:val="0"/>
      <w:marTop w:val="-20"/>
      <w:marBottom w:val="-20"/>
      <w:divBdr>
        <w:top w:val="none" w:sz="0" w:space="0" w:color="auto"/>
        <w:left w:val="none" w:sz="0" w:space="0" w:color="auto"/>
        <w:bottom w:val="none" w:sz="0" w:space="0" w:color="auto"/>
        <w:right w:val="none" w:sz="0" w:space="0" w:color="auto"/>
      </w:divBdr>
    </w:div>
    <w:div w:id="493256502">
      <w:marLeft w:val="0"/>
      <w:marRight w:val="0"/>
      <w:marTop w:val="-20"/>
      <w:marBottom w:val="-20"/>
      <w:divBdr>
        <w:top w:val="none" w:sz="0" w:space="0" w:color="auto"/>
        <w:left w:val="none" w:sz="0" w:space="0" w:color="auto"/>
        <w:bottom w:val="none" w:sz="0" w:space="0" w:color="auto"/>
        <w:right w:val="none" w:sz="0" w:space="0" w:color="auto"/>
      </w:divBdr>
    </w:div>
    <w:div w:id="493297191">
      <w:marLeft w:val="0"/>
      <w:marRight w:val="0"/>
      <w:marTop w:val="-20"/>
      <w:marBottom w:val="-20"/>
      <w:divBdr>
        <w:top w:val="none" w:sz="0" w:space="0" w:color="auto"/>
        <w:left w:val="none" w:sz="0" w:space="0" w:color="auto"/>
        <w:bottom w:val="none" w:sz="0" w:space="0" w:color="auto"/>
        <w:right w:val="none" w:sz="0" w:space="0" w:color="auto"/>
      </w:divBdr>
    </w:div>
    <w:div w:id="494103192">
      <w:marLeft w:val="0"/>
      <w:marRight w:val="0"/>
      <w:marTop w:val="-20"/>
      <w:marBottom w:val="-20"/>
      <w:divBdr>
        <w:top w:val="none" w:sz="0" w:space="0" w:color="auto"/>
        <w:left w:val="none" w:sz="0" w:space="0" w:color="auto"/>
        <w:bottom w:val="none" w:sz="0" w:space="0" w:color="auto"/>
        <w:right w:val="none" w:sz="0" w:space="0" w:color="auto"/>
      </w:divBdr>
    </w:div>
    <w:div w:id="494347828">
      <w:marLeft w:val="0"/>
      <w:marRight w:val="0"/>
      <w:marTop w:val="-20"/>
      <w:marBottom w:val="-20"/>
      <w:divBdr>
        <w:top w:val="none" w:sz="0" w:space="0" w:color="auto"/>
        <w:left w:val="none" w:sz="0" w:space="0" w:color="auto"/>
        <w:bottom w:val="none" w:sz="0" w:space="0" w:color="auto"/>
        <w:right w:val="none" w:sz="0" w:space="0" w:color="auto"/>
      </w:divBdr>
    </w:div>
    <w:div w:id="495264396">
      <w:marLeft w:val="0"/>
      <w:marRight w:val="0"/>
      <w:marTop w:val="-20"/>
      <w:marBottom w:val="-20"/>
      <w:divBdr>
        <w:top w:val="none" w:sz="0" w:space="0" w:color="auto"/>
        <w:left w:val="none" w:sz="0" w:space="0" w:color="auto"/>
        <w:bottom w:val="none" w:sz="0" w:space="0" w:color="auto"/>
        <w:right w:val="none" w:sz="0" w:space="0" w:color="auto"/>
      </w:divBdr>
    </w:div>
    <w:div w:id="496111359">
      <w:marLeft w:val="0"/>
      <w:marRight w:val="0"/>
      <w:marTop w:val="-20"/>
      <w:marBottom w:val="-20"/>
      <w:divBdr>
        <w:top w:val="none" w:sz="0" w:space="0" w:color="auto"/>
        <w:left w:val="none" w:sz="0" w:space="0" w:color="auto"/>
        <w:bottom w:val="none" w:sz="0" w:space="0" w:color="auto"/>
        <w:right w:val="none" w:sz="0" w:space="0" w:color="auto"/>
      </w:divBdr>
    </w:div>
    <w:div w:id="500194581">
      <w:marLeft w:val="0"/>
      <w:marRight w:val="0"/>
      <w:marTop w:val="-20"/>
      <w:marBottom w:val="-20"/>
      <w:divBdr>
        <w:top w:val="none" w:sz="0" w:space="0" w:color="auto"/>
        <w:left w:val="none" w:sz="0" w:space="0" w:color="auto"/>
        <w:bottom w:val="none" w:sz="0" w:space="0" w:color="auto"/>
        <w:right w:val="none" w:sz="0" w:space="0" w:color="auto"/>
      </w:divBdr>
    </w:div>
    <w:div w:id="500782928">
      <w:marLeft w:val="0"/>
      <w:marRight w:val="0"/>
      <w:marTop w:val="-20"/>
      <w:marBottom w:val="-20"/>
      <w:divBdr>
        <w:top w:val="none" w:sz="0" w:space="0" w:color="auto"/>
        <w:left w:val="none" w:sz="0" w:space="0" w:color="auto"/>
        <w:bottom w:val="none" w:sz="0" w:space="0" w:color="auto"/>
        <w:right w:val="none" w:sz="0" w:space="0" w:color="auto"/>
      </w:divBdr>
    </w:div>
    <w:div w:id="501312354">
      <w:marLeft w:val="0"/>
      <w:marRight w:val="0"/>
      <w:marTop w:val="-20"/>
      <w:marBottom w:val="-20"/>
      <w:divBdr>
        <w:top w:val="none" w:sz="0" w:space="0" w:color="auto"/>
        <w:left w:val="none" w:sz="0" w:space="0" w:color="auto"/>
        <w:bottom w:val="none" w:sz="0" w:space="0" w:color="auto"/>
        <w:right w:val="none" w:sz="0" w:space="0" w:color="auto"/>
      </w:divBdr>
    </w:div>
    <w:div w:id="501702253">
      <w:marLeft w:val="0"/>
      <w:marRight w:val="0"/>
      <w:marTop w:val="-20"/>
      <w:marBottom w:val="-20"/>
      <w:divBdr>
        <w:top w:val="none" w:sz="0" w:space="0" w:color="auto"/>
        <w:left w:val="none" w:sz="0" w:space="0" w:color="auto"/>
        <w:bottom w:val="none" w:sz="0" w:space="0" w:color="auto"/>
        <w:right w:val="none" w:sz="0" w:space="0" w:color="auto"/>
      </w:divBdr>
    </w:div>
    <w:div w:id="501815439">
      <w:marLeft w:val="0"/>
      <w:marRight w:val="0"/>
      <w:marTop w:val="-20"/>
      <w:marBottom w:val="-20"/>
      <w:divBdr>
        <w:top w:val="none" w:sz="0" w:space="0" w:color="auto"/>
        <w:left w:val="none" w:sz="0" w:space="0" w:color="auto"/>
        <w:bottom w:val="none" w:sz="0" w:space="0" w:color="auto"/>
        <w:right w:val="none" w:sz="0" w:space="0" w:color="auto"/>
      </w:divBdr>
    </w:div>
    <w:div w:id="503325717">
      <w:marLeft w:val="0"/>
      <w:marRight w:val="0"/>
      <w:marTop w:val="-20"/>
      <w:marBottom w:val="-20"/>
      <w:divBdr>
        <w:top w:val="none" w:sz="0" w:space="0" w:color="auto"/>
        <w:left w:val="none" w:sz="0" w:space="0" w:color="auto"/>
        <w:bottom w:val="none" w:sz="0" w:space="0" w:color="auto"/>
        <w:right w:val="none" w:sz="0" w:space="0" w:color="auto"/>
      </w:divBdr>
    </w:div>
    <w:div w:id="503937156">
      <w:marLeft w:val="0"/>
      <w:marRight w:val="0"/>
      <w:marTop w:val="-20"/>
      <w:marBottom w:val="-20"/>
      <w:divBdr>
        <w:top w:val="none" w:sz="0" w:space="0" w:color="auto"/>
        <w:left w:val="none" w:sz="0" w:space="0" w:color="auto"/>
        <w:bottom w:val="none" w:sz="0" w:space="0" w:color="auto"/>
        <w:right w:val="none" w:sz="0" w:space="0" w:color="auto"/>
      </w:divBdr>
    </w:div>
    <w:div w:id="508644672">
      <w:marLeft w:val="0"/>
      <w:marRight w:val="0"/>
      <w:marTop w:val="-20"/>
      <w:marBottom w:val="-20"/>
      <w:divBdr>
        <w:top w:val="none" w:sz="0" w:space="0" w:color="auto"/>
        <w:left w:val="none" w:sz="0" w:space="0" w:color="auto"/>
        <w:bottom w:val="none" w:sz="0" w:space="0" w:color="auto"/>
        <w:right w:val="none" w:sz="0" w:space="0" w:color="auto"/>
      </w:divBdr>
    </w:div>
    <w:div w:id="513154136">
      <w:marLeft w:val="0"/>
      <w:marRight w:val="0"/>
      <w:marTop w:val="-20"/>
      <w:marBottom w:val="-20"/>
      <w:divBdr>
        <w:top w:val="none" w:sz="0" w:space="0" w:color="auto"/>
        <w:left w:val="none" w:sz="0" w:space="0" w:color="auto"/>
        <w:bottom w:val="none" w:sz="0" w:space="0" w:color="auto"/>
        <w:right w:val="none" w:sz="0" w:space="0" w:color="auto"/>
      </w:divBdr>
    </w:div>
    <w:div w:id="513803590">
      <w:marLeft w:val="0"/>
      <w:marRight w:val="0"/>
      <w:marTop w:val="-20"/>
      <w:marBottom w:val="-20"/>
      <w:divBdr>
        <w:top w:val="none" w:sz="0" w:space="0" w:color="auto"/>
        <w:left w:val="none" w:sz="0" w:space="0" w:color="auto"/>
        <w:bottom w:val="none" w:sz="0" w:space="0" w:color="auto"/>
        <w:right w:val="none" w:sz="0" w:space="0" w:color="auto"/>
      </w:divBdr>
    </w:div>
    <w:div w:id="513883009">
      <w:marLeft w:val="0"/>
      <w:marRight w:val="0"/>
      <w:marTop w:val="-20"/>
      <w:marBottom w:val="-20"/>
      <w:divBdr>
        <w:top w:val="none" w:sz="0" w:space="0" w:color="auto"/>
        <w:left w:val="none" w:sz="0" w:space="0" w:color="auto"/>
        <w:bottom w:val="none" w:sz="0" w:space="0" w:color="auto"/>
        <w:right w:val="none" w:sz="0" w:space="0" w:color="auto"/>
      </w:divBdr>
    </w:div>
    <w:div w:id="516163100">
      <w:marLeft w:val="0"/>
      <w:marRight w:val="0"/>
      <w:marTop w:val="-20"/>
      <w:marBottom w:val="-20"/>
      <w:divBdr>
        <w:top w:val="none" w:sz="0" w:space="0" w:color="auto"/>
        <w:left w:val="none" w:sz="0" w:space="0" w:color="auto"/>
        <w:bottom w:val="none" w:sz="0" w:space="0" w:color="auto"/>
        <w:right w:val="none" w:sz="0" w:space="0" w:color="auto"/>
      </w:divBdr>
    </w:div>
    <w:div w:id="516308225">
      <w:marLeft w:val="0"/>
      <w:marRight w:val="0"/>
      <w:marTop w:val="-20"/>
      <w:marBottom w:val="-20"/>
      <w:divBdr>
        <w:top w:val="none" w:sz="0" w:space="0" w:color="auto"/>
        <w:left w:val="none" w:sz="0" w:space="0" w:color="auto"/>
        <w:bottom w:val="none" w:sz="0" w:space="0" w:color="auto"/>
        <w:right w:val="none" w:sz="0" w:space="0" w:color="auto"/>
      </w:divBdr>
    </w:div>
    <w:div w:id="516502585">
      <w:marLeft w:val="0"/>
      <w:marRight w:val="0"/>
      <w:marTop w:val="-20"/>
      <w:marBottom w:val="-20"/>
      <w:divBdr>
        <w:top w:val="none" w:sz="0" w:space="0" w:color="auto"/>
        <w:left w:val="none" w:sz="0" w:space="0" w:color="auto"/>
        <w:bottom w:val="none" w:sz="0" w:space="0" w:color="auto"/>
        <w:right w:val="none" w:sz="0" w:space="0" w:color="auto"/>
      </w:divBdr>
    </w:div>
    <w:div w:id="517037525">
      <w:marLeft w:val="0"/>
      <w:marRight w:val="0"/>
      <w:marTop w:val="-20"/>
      <w:marBottom w:val="-20"/>
      <w:divBdr>
        <w:top w:val="none" w:sz="0" w:space="0" w:color="auto"/>
        <w:left w:val="none" w:sz="0" w:space="0" w:color="auto"/>
        <w:bottom w:val="none" w:sz="0" w:space="0" w:color="auto"/>
        <w:right w:val="none" w:sz="0" w:space="0" w:color="auto"/>
      </w:divBdr>
    </w:div>
    <w:div w:id="518281960">
      <w:marLeft w:val="0"/>
      <w:marRight w:val="0"/>
      <w:marTop w:val="-20"/>
      <w:marBottom w:val="-20"/>
      <w:divBdr>
        <w:top w:val="none" w:sz="0" w:space="0" w:color="auto"/>
        <w:left w:val="none" w:sz="0" w:space="0" w:color="auto"/>
        <w:bottom w:val="none" w:sz="0" w:space="0" w:color="auto"/>
        <w:right w:val="none" w:sz="0" w:space="0" w:color="auto"/>
      </w:divBdr>
    </w:div>
    <w:div w:id="518473448">
      <w:marLeft w:val="0"/>
      <w:marRight w:val="0"/>
      <w:marTop w:val="-20"/>
      <w:marBottom w:val="-20"/>
      <w:divBdr>
        <w:top w:val="none" w:sz="0" w:space="0" w:color="auto"/>
        <w:left w:val="none" w:sz="0" w:space="0" w:color="auto"/>
        <w:bottom w:val="none" w:sz="0" w:space="0" w:color="auto"/>
        <w:right w:val="none" w:sz="0" w:space="0" w:color="auto"/>
      </w:divBdr>
    </w:div>
    <w:div w:id="521209384">
      <w:marLeft w:val="0"/>
      <w:marRight w:val="0"/>
      <w:marTop w:val="-20"/>
      <w:marBottom w:val="-20"/>
      <w:divBdr>
        <w:top w:val="none" w:sz="0" w:space="0" w:color="auto"/>
        <w:left w:val="none" w:sz="0" w:space="0" w:color="auto"/>
        <w:bottom w:val="none" w:sz="0" w:space="0" w:color="auto"/>
        <w:right w:val="none" w:sz="0" w:space="0" w:color="auto"/>
      </w:divBdr>
    </w:div>
    <w:div w:id="521477798">
      <w:marLeft w:val="0"/>
      <w:marRight w:val="0"/>
      <w:marTop w:val="-20"/>
      <w:marBottom w:val="-20"/>
      <w:divBdr>
        <w:top w:val="none" w:sz="0" w:space="0" w:color="auto"/>
        <w:left w:val="none" w:sz="0" w:space="0" w:color="auto"/>
        <w:bottom w:val="none" w:sz="0" w:space="0" w:color="auto"/>
        <w:right w:val="none" w:sz="0" w:space="0" w:color="auto"/>
      </w:divBdr>
    </w:div>
    <w:div w:id="526410517">
      <w:marLeft w:val="0"/>
      <w:marRight w:val="0"/>
      <w:marTop w:val="-20"/>
      <w:marBottom w:val="-20"/>
      <w:divBdr>
        <w:top w:val="none" w:sz="0" w:space="0" w:color="auto"/>
        <w:left w:val="none" w:sz="0" w:space="0" w:color="auto"/>
        <w:bottom w:val="none" w:sz="0" w:space="0" w:color="auto"/>
        <w:right w:val="none" w:sz="0" w:space="0" w:color="auto"/>
      </w:divBdr>
    </w:div>
    <w:div w:id="526531407">
      <w:marLeft w:val="0"/>
      <w:marRight w:val="0"/>
      <w:marTop w:val="-20"/>
      <w:marBottom w:val="-20"/>
      <w:divBdr>
        <w:top w:val="none" w:sz="0" w:space="0" w:color="auto"/>
        <w:left w:val="none" w:sz="0" w:space="0" w:color="auto"/>
        <w:bottom w:val="none" w:sz="0" w:space="0" w:color="auto"/>
        <w:right w:val="none" w:sz="0" w:space="0" w:color="auto"/>
      </w:divBdr>
    </w:div>
    <w:div w:id="528303074">
      <w:marLeft w:val="0"/>
      <w:marRight w:val="0"/>
      <w:marTop w:val="-20"/>
      <w:marBottom w:val="-20"/>
      <w:divBdr>
        <w:top w:val="none" w:sz="0" w:space="0" w:color="auto"/>
        <w:left w:val="none" w:sz="0" w:space="0" w:color="auto"/>
        <w:bottom w:val="none" w:sz="0" w:space="0" w:color="auto"/>
        <w:right w:val="none" w:sz="0" w:space="0" w:color="auto"/>
      </w:divBdr>
    </w:div>
    <w:div w:id="529072762">
      <w:marLeft w:val="0"/>
      <w:marRight w:val="0"/>
      <w:marTop w:val="-20"/>
      <w:marBottom w:val="-20"/>
      <w:divBdr>
        <w:top w:val="none" w:sz="0" w:space="0" w:color="auto"/>
        <w:left w:val="none" w:sz="0" w:space="0" w:color="auto"/>
        <w:bottom w:val="none" w:sz="0" w:space="0" w:color="auto"/>
        <w:right w:val="none" w:sz="0" w:space="0" w:color="auto"/>
      </w:divBdr>
    </w:div>
    <w:div w:id="529223747">
      <w:marLeft w:val="0"/>
      <w:marRight w:val="0"/>
      <w:marTop w:val="-20"/>
      <w:marBottom w:val="-20"/>
      <w:divBdr>
        <w:top w:val="none" w:sz="0" w:space="0" w:color="auto"/>
        <w:left w:val="none" w:sz="0" w:space="0" w:color="auto"/>
        <w:bottom w:val="none" w:sz="0" w:space="0" w:color="auto"/>
        <w:right w:val="none" w:sz="0" w:space="0" w:color="auto"/>
      </w:divBdr>
    </w:div>
    <w:div w:id="531695632">
      <w:marLeft w:val="0"/>
      <w:marRight w:val="0"/>
      <w:marTop w:val="-20"/>
      <w:marBottom w:val="-20"/>
      <w:divBdr>
        <w:top w:val="none" w:sz="0" w:space="0" w:color="auto"/>
        <w:left w:val="none" w:sz="0" w:space="0" w:color="auto"/>
        <w:bottom w:val="none" w:sz="0" w:space="0" w:color="auto"/>
        <w:right w:val="none" w:sz="0" w:space="0" w:color="auto"/>
      </w:divBdr>
    </w:div>
    <w:div w:id="534121461">
      <w:marLeft w:val="0"/>
      <w:marRight w:val="0"/>
      <w:marTop w:val="-20"/>
      <w:marBottom w:val="-20"/>
      <w:divBdr>
        <w:top w:val="none" w:sz="0" w:space="0" w:color="auto"/>
        <w:left w:val="none" w:sz="0" w:space="0" w:color="auto"/>
        <w:bottom w:val="none" w:sz="0" w:space="0" w:color="auto"/>
        <w:right w:val="none" w:sz="0" w:space="0" w:color="auto"/>
      </w:divBdr>
    </w:div>
    <w:div w:id="535309497">
      <w:marLeft w:val="0"/>
      <w:marRight w:val="0"/>
      <w:marTop w:val="-20"/>
      <w:marBottom w:val="-20"/>
      <w:divBdr>
        <w:top w:val="none" w:sz="0" w:space="0" w:color="auto"/>
        <w:left w:val="none" w:sz="0" w:space="0" w:color="auto"/>
        <w:bottom w:val="none" w:sz="0" w:space="0" w:color="auto"/>
        <w:right w:val="none" w:sz="0" w:space="0" w:color="auto"/>
      </w:divBdr>
    </w:div>
    <w:div w:id="535391761">
      <w:marLeft w:val="0"/>
      <w:marRight w:val="0"/>
      <w:marTop w:val="-20"/>
      <w:marBottom w:val="-20"/>
      <w:divBdr>
        <w:top w:val="none" w:sz="0" w:space="0" w:color="auto"/>
        <w:left w:val="none" w:sz="0" w:space="0" w:color="auto"/>
        <w:bottom w:val="none" w:sz="0" w:space="0" w:color="auto"/>
        <w:right w:val="none" w:sz="0" w:space="0" w:color="auto"/>
      </w:divBdr>
    </w:div>
    <w:div w:id="535436503">
      <w:marLeft w:val="0"/>
      <w:marRight w:val="0"/>
      <w:marTop w:val="-20"/>
      <w:marBottom w:val="-20"/>
      <w:divBdr>
        <w:top w:val="none" w:sz="0" w:space="0" w:color="auto"/>
        <w:left w:val="none" w:sz="0" w:space="0" w:color="auto"/>
        <w:bottom w:val="none" w:sz="0" w:space="0" w:color="auto"/>
        <w:right w:val="none" w:sz="0" w:space="0" w:color="auto"/>
      </w:divBdr>
    </w:div>
    <w:div w:id="535510502">
      <w:marLeft w:val="0"/>
      <w:marRight w:val="0"/>
      <w:marTop w:val="-20"/>
      <w:marBottom w:val="-20"/>
      <w:divBdr>
        <w:top w:val="none" w:sz="0" w:space="0" w:color="auto"/>
        <w:left w:val="none" w:sz="0" w:space="0" w:color="auto"/>
        <w:bottom w:val="none" w:sz="0" w:space="0" w:color="auto"/>
        <w:right w:val="none" w:sz="0" w:space="0" w:color="auto"/>
      </w:divBdr>
    </w:div>
    <w:div w:id="535967380">
      <w:marLeft w:val="0"/>
      <w:marRight w:val="0"/>
      <w:marTop w:val="-20"/>
      <w:marBottom w:val="-20"/>
      <w:divBdr>
        <w:top w:val="none" w:sz="0" w:space="0" w:color="auto"/>
        <w:left w:val="none" w:sz="0" w:space="0" w:color="auto"/>
        <w:bottom w:val="none" w:sz="0" w:space="0" w:color="auto"/>
        <w:right w:val="none" w:sz="0" w:space="0" w:color="auto"/>
      </w:divBdr>
    </w:div>
    <w:div w:id="538202090">
      <w:marLeft w:val="0"/>
      <w:marRight w:val="0"/>
      <w:marTop w:val="-20"/>
      <w:marBottom w:val="-20"/>
      <w:divBdr>
        <w:top w:val="none" w:sz="0" w:space="0" w:color="auto"/>
        <w:left w:val="none" w:sz="0" w:space="0" w:color="auto"/>
        <w:bottom w:val="none" w:sz="0" w:space="0" w:color="auto"/>
        <w:right w:val="none" w:sz="0" w:space="0" w:color="auto"/>
      </w:divBdr>
    </w:div>
    <w:div w:id="538980031">
      <w:marLeft w:val="0"/>
      <w:marRight w:val="0"/>
      <w:marTop w:val="-20"/>
      <w:marBottom w:val="-20"/>
      <w:divBdr>
        <w:top w:val="none" w:sz="0" w:space="0" w:color="auto"/>
        <w:left w:val="none" w:sz="0" w:space="0" w:color="auto"/>
        <w:bottom w:val="none" w:sz="0" w:space="0" w:color="auto"/>
        <w:right w:val="none" w:sz="0" w:space="0" w:color="auto"/>
      </w:divBdr>
    </w:div>
    <w:div w:id="539323448">
      <w:marLeft w:val="0"/>
      <w:marRight w:val="0"/>
      <w:marTop w:val="-20"/>
      <w:marBottom w:val="-20"/>
      <w:divBdr>
        <w:top w:val="none" w:sz="0" w:space="0" w:color="auto"/>
        <w:left w:val="none" w:sz="0" w:space="0" w:color="auto"/>
        <w:bottom w:val="none" w:sz="0" w:space="0" w:color="auto"/>
        <w:right w:val="none" w:sz="0" w:space="0" w:color="auto"/>
      </w:divBdr>
    </w:div>
    <w:div w:id="539711798">
      <w:marLeft w:val="0"/>
      <w:marRight w:val="0"/>
      <w:marTop w:val="-20"/>
      <w:marBottom w:val="-20"/>
      <w:divBdr>
        <w:top w:val="none" w:sz="0" w:space="0" w:color="auto"/>
        <w:left w:val="none" w:sz="0" w:space="0" w:color="auto"/>
        <w:bottom w:val="none" w:sz="0" w:space="0" w:color="auto"/>
        <w:right w:val="none" w:sz="0" w:space="0" w:color="auto"/>
      </w:divBdr>
    </w:div>
    <w:div w:id="542517481">
      <w:marLeft w:val="0"/>
      <w:marRight w:val="0"/>
      <w:marTop w:val="-20"/>
      <w:marBottom w:val="-20"/>
      <w:divBdr>
        <w:top w:val="none" w:sz="0" w:space="0" w:color="auto"/>
        <w:left w:val="none" w:sz="0" w:space="0" w:color="auto"/>
        <w:bottom w:val="none" w:sz="0" w:space="0" w:color="auto"/>
        <w:right w:val="none" w:sz="0" w:space="0" w:color="auto"/>
      </w:divBdr>
    </w:div>
    <w:div w:id="544830041">
      <w:marLeft w:val="0"/>
      <w:marRight w:val="0"/>
      <w:marTop w:val="-20"/>
      <w:marBottom w:val="-20"/>
      <w:divBdr>
        <w:top w:val="none" w:sz="0" w:space="0" w:color="auto"/>
        <w:left w:val="none" w:sz="0" w:space="0" w:color="auto"/>
        <w:bottom w:val="none" w:sz="0" w:space="0" w:color="auto"/>
        <w:right w:val="none" w:sz="0" w:space="0" w:color="auto"/>
      </w:divBdr>
    </w:div>
    <w:div w:id="545680492">
      <w:marLeft w:val="0"/>
      <w:marRight w:val="0"/>
      <w:marTop w:val="-20"/>
      <w:marBottom w:val="-20"/>
      <w:divBdr>
        <w:top w:val="none" w:sz="0" w:space="0" w:color="auto"/>
        <w:left w:val="none" w:sz="0" w:space="0" w:color="auto"/>
        <w:bottom w:val="none" w:sz="0" w:space="0" w:color="auto"/>
        <w:right w:val="none" w:sz="0" w:space="0" w:color="auto"/>
      </w:divBdr>
    </w:div>
    <w:div w:id="546189885">
      <w:marLeft w:val="0"/>
      <w:marRight w:val="0"/>
      <w:marTop w:val="-20"/>
      <w:marBottom w:val="-20"/>
      <w:divBdr>
        <w:top w:val="none" w:sz="0" w:space="0" w:color="auto"/>
        <w:left w:val="none" w:sz="0" w:space="0" w:color="auto"/>
        <w:bottom w:val="none" w:sz="0" w:space="0" w:color="auto"/>
        <w:right w:val="none" w:sz="0" w:space="0" w:color="auto"/>
      </w:divBdr>
    </w:div>
    <w:div w:id="546264674">
      <w:marLeft w:val="0"/>
      <w:marRight w:val="0"/>
      <w:marTop w:val="-20"/>
      <w:marBottom w:val="-20"/>
      <w:divBdr>
        <w:top w:val="none" w:sz="0" w:space="0" w:color="auto"/>
        <w:left w:val="none" w:sz="0" w:space="0" w:color="auto"/>
        <w:bottom w:val="none" w:sz="0" w:space="0" w:color="auto"/>
        <w:right w:val="none" w:sz="0" w:space="0" w:color="auto"/>
      </w:divBdr>
    </w:div>
    <w:div w:id="547188354">
      <w:marLeft w:val="0"/>
      <w:marRight w:val="0"/>
      <w:marTop w:val="-20"/>
      <w:marBottom w:val="-20"/>
      <w:divBdr>
        <w:top w:val="none" w:sz="0" w:space="0" w:color="auto"/>
        <w:left w:val="none" w:sz="0" w:space="0" w:color="auto"/>
        <w:bottom w:val="none" w:sz="0" w:space="0" w:color="auto"/>
        <w:right w:val="none" w:sz="0" w:space="0" w:color="auto"/>
      </w:divBdr>
    </w:div>
    <w:div w:id="548301169">
      <w:marLeft w:val="0"/>
      <w:marRight w:val="0"/>
      <w:marTop w:val="-20"/>
      <w:marBottom w:val="-20"/>
      <w:divBdr>
        <w:top w:val="none" w:sz="0" w:space="0" w:color="auto"/>
        <w:left w:val="none" w:sz="0" w:space="0" w:color="auto"/>
        <w:bottom w:val="none" w:sz="0" w:space="0" w:color="auto"/>
        <w:right w:val="none" w:sz="0" w:space="0" w:color="auto"/>
      </w:divBdr>
    </w:div>
    <w:div w:id="553547638">
      <w:marLeft w:val="0"/>
      <w:marRight w:val="0"/>
      <w:marTop w:val="-20"/>
      <w:marBottom w:val="-20"/>
      <w:divBdr>
        <w:top w:val="none" w:sz="0" w:space="0" w:color="auto"/>
        <w:left w:val="none" w:sz="0" w:space="0" w:color="auto"/>
        <w:bottom w:val="none" w:sz="0" w:space="0" w:color="auto"/>
        <w:right w:val="none" w:sz="0" w:space="0" w:color="auto"/>
      </w:divBdr>
    </w:div>
    <w:div w:id="553739149">
      <w:marLeft w:val="0"/>
      <w:marRight w:val="0"/>
      <w:marTop w:val="-20"/>
      <w:marBottom w:val="-20"/>
      <w:divBdr>
        <w:top w:val="none" w:sz="0" w:space="0" w:color="auto"/>
        <w:left w:val="none" w:sz="0" w:space="0" w:color="auto"/>
        <w:bottom w:val="none" w:sz="0" w:space="0" w:color="auto"/>
        <w:right w:val="none" w:sz="0" w:space="0" w:color="auto"/>
      </w:divBdr>
    </w:div>
    <w:div w:id="553855777">
      <w:marLeft w:val="0"/>
      <w:marRight w:val="0"/>
      <w:marTop w:val="-20"/>
      <w:marBottom w:val="-20"/>
      <w:divBdr>
        <w:top w:val="none" w:sz="0" w:space="0" w:color="auto"/>
        <w:left w:val="none" w:sz="0" w:space="0" w:color="auto"/>
        <w:bottom w:val="none" w:sz="0" w:space="0" w:color="auto"/>
        <w:right w:val="none" w:sz="0" w:space="0" w:color="auto"/>
      </w:divBdr>
    </w:div>
    <w:div w:id="554581466">
      <w:marLeft w:val="0"/>
      <w:marRight w:val="0"/>
      <w:marTop w:val="-20"/>
      <w:marBottom w:val="-20"/>
      <w:divBdr>
        <w:top w:val="none" w:sz="0" w:space="0" w:color="auto"/>
        <w:left w:val="none" w:sz="0" w:space="0" w:color="auto"/>
        <w:bottom w:val="none" w:sz="0" w:space="0" w:color="auto"/>
        <w:right w:val="none" w:sz="0" w:space="0" w:color="auto"/>
      </w:divBdr>
    </w:div>
    <w:div w:id="554971650">
      <w:marLeft w:val="0"/>
      <w:marRight w:val="0"/>
      <w:marTop w:val="-20"/>
      <w:marBottom w:val="-20"/>
      <w:divBdr>
        <w:top w:val="none" w:sz="0" w:space="0" w:color="auto"/>
        <w:left w:val="none" w:sz="0" w:space="0" w:color="auto"/>
        <w:bottom w:val="none" w:sz="0" w:space="0" w:color="auto"/>
        <w:right w:val="none" w:sz="0" w:space="0" w:color="auto"/>
      </w:divBdr>
    </w:div>
    <w:div w:id="555091169">
      <w:marLeft w:val="0"/>
      <w:marRight w:val="0"/>
      <w:marTop w:val="-20"/>
      <w:marBottom w:val="-20"/>
      <w:divBdr>
        <w:top w:val="none" w:sz="0" w:space="0" w:color="auto"/>
        <w:left w:val="none" w:sz="0" w:space="0" w:color="auto"/>
        <w:bottom w:val="none" w:sz="0" w:space="0" w:color="auto"/>
        <w:right w:val="none" w:sz="0" w:space="0" w:color="auto"/>
      </w:divBdr>
    </w:div>
    <w:div w:id="555165465">
      <w:marLeft w:val="0"/>
      <w:marRight w:val="0"/>
      <w:marTop w:val="-20"/>
      <w:marBottom w:val="-20"/>
      <w:divBdr>
        <w:top w:val="none" w:sz="0" w:space="0" w:color="auto"/>
        <w:left w:val="none" w:sz="0" w:space="0" w:color="auto"/>
        <w:bottom w:val="none" w:sz="0" w:space="0" w:color="auto"/>
        <w:right w:val="none" w:sz="0" w:space="0" w:color="auto"/>
      </w:divBdr>
    </w:div>
    <w:div w:id="556205186">
      <w:marLeft w:val="0"/>
      <w:marRight w:val="0"/>
      <w:marTop w:val="-20"/>
      <w:marBottom w:val="-20"/>
      <w:divBdr>
        <w:top w:val="none" w:sz="0" w:space="0" w:color="auto"/>
        <w:left w:val="none" w:sz="0" w:space="0" w:color="auto"/>
        <w:bottom w:val="none" w:sz="0" w:space="0" w:color="auto"/>
        <w:right w:val="none" w:sz="0" w:space="0" w:color="auto"/>
      </w:divBdr>
    </w:div>
    <w:div w:id="557789771">
      <w:marLeft w:val="0"/>
      <w:marRight w:val="0"/>
      <w:marTop w:val="-20"/>
      <w:marBottom w:val="-20"/>
      <w:divBdr>
        <w:top w:val="none" w:sz="0" w:space="0" w:color="auto"/>
        <w:left w:val="none" w:sz="0" w:space="0" w:color="auto"/>
        <w:bottom w:val="none" w:sz="0" w:space="0" w:color="auto"/>
        <w:right w:val="none" w:sz="0" w:space="0" w:color="auto"/>
      </w:divBdr>
    </w:div>
    <w:div w:id="559437059">
      <w:marLeft w:val="0"/>
      <w:marRight w:val="0"/>
      <w:marTop w:val="-20"/>
      <w:marBottom w:val="-20"/>
      <w:divBdr>
        <w:top w:val="none" w:sz="0" w:space="0" w:color="auto"/>
        <w:left w:val="none" w:sz="0" w:space="0" w:color="auto"/>
        <w:bottom w:val="none" w:sz="0" w:space="0" w:color="auto"/>
        <w:right w:val="none" w:sz="0" w:space="0" w:color="auto"/>
      </w:divBdr>
    </w:div>
    <w:div w:id="560016721">
      <w:marLeft w:val="0"/>
      <w:marRight w:val="0"/>
      <w:marTop w:val="-20"/>
      <w:marBottom w:val="-20"/>
      <w:divBdr>
        <w:top w:val="none" w:sz="0" w:space="0" w:color="auto"/>
        <w:left w:val="none" w:sz="0" w:space="0" w:color="auto"/>
        <w:bottom w:val="none" w:sz="0" w:space="0" w:color="auto"/>
        <w:right w:val="none" w:sz="0" w:space="0" w:color="auto"/>
      </w:divBdr>
    </w:div>
    <w:div w:id="563641255">
      <w:marLeft w:val="0"/>
      <w:marRight w:val="0"/>
      <w:marTop w:val="-20"/>
      <w:marBottom w:val="-20"/>
      <w:divBdr>
        <w:top w:val="none" w:sz="0" w:space="0" w:color="auto"/>
        <w:left w:val="none" w:sz="0" w:space="0" w:color="auto"/>
        <w:bottom w:val="none" w:sz="0" w:space="0" w:color="auto"/>
        <w:right w:val="none" w:sz="0" w:space="0" w:color="auto"/>
      </w:divBdr>
    </w:div>
    <w:div w:id="564726171">
      <w:marLeft w:val="0"/>
      <w:marRight w:val="0"/>
      <w:marTop w:val="-20"/>
      <w:marBottom w:val="-20"/>
      <w:divBdr>
        <w:top w:val="none" w:sz="0" w:space="0" w:color="auto"/>
        <w:left w:val="none" w:sz="0" w:space="0" w:color="auto"/>
        <w:bottom w:val="none" w:sz="0" w:space="0" w:color="auto"/>
        <w:right w:val="none" w:sz="0" w:space="0" w:color="auto"/>
      </w:divBdr>
    </w:div>
    <w:div w:id="565259270">
      <w:marLeft w:val="0"/>
      <w:marRight w:val="0"/>
      <w:marTop w:val="-20"/>
      <w:marBottom w:val="-20"/>
      <w:divBdr>
        <w:top w:val="none" w:sz="0" w:space="0" w:color="auto"/>
        <w:left w:val="none" w:sz="0" w:space="0" w:color="auto"/>
        <w:bottom w:val="none" w:sz="0" w:space="0" w:color="auto"/>
        <w:right w:val="none" w:sz="0" w:space="0" w:color="auto"/>
      </w:divBdr>
    </w:div>
    <w:div w:id="566065260">
      <w:marLeft w:val="0"/>
      <w:marRight w:val="0"/>
      <w:marTop w:val="-20"/>
      <w:marBottom w:val="-20"/>
      <w:divBdr>
        <w:top w:val="none" w:sz="0" w:space="0" w:color="auto"/>
        <w:left w:val="none" w:sz="0" w:space="0" w:color="auto"/>
        <w:bottom w:val="none" w:sz="0" w:space="0" w:color="auto"/>
        <w:right w:val="none" w:sz="0" w:space="0" w:color="auto"/>
      </w:divBdr>
    </w:div>
    <w:div w:id="568734538">
      <w:marLeft w:val="0"/>
      <w:marRight w:val="0"/>
      <w:marTop w:val="-20"/>
      <w:marBottom w:val="-20"/>
      <w:divBdr>
        <w:top w:val="none" w:sz="0" w:space="0" w:color="auto"/>
        <w:left w:val="none" w:sz="0" w:space="0" w:color="auto"/>
        <w:bottom w:val="none" w:sz="0" w:space="0" w:color="auto"/>
        <w:right w:val="none" w:sz="0" w:space="0" w:color="auto"/>
      </w:divBdr>
    </w:div>
    <w:div w:id="569972936">
      <w:marLeft w:val="0"/>
      <w:marRight w:val="0"/>
      <w:marTop w:val="-20"/>
      <w:marBottom w:val="-20"/>
      <w:divBdr>
        <w:top w:val="none" w:sz="0" w:space="0" w:color="auto"/>
        <w:left w:val="none" w:sz="0" w:space="0" w:color="auto"/>
        <w:bottom w:val="none" w:sz="0" w:space="0" w:color="auto"/>
        <w:right w:val="none" w:sz="0" w:space="0" w:color="auto"/>
      </w:divBdr>
    </w:div>
    <w:div w:id="571238099">
      <w:marLeft w:val="0"/>
      <w:marRight w:val="0"/>
      <w:marTop w:val="-20"/>
      <w:marBottom w:val="-20"/>
      <w:divBdr>
        <w:top w:val="none" w:sz="0" w:space="0" w:color="auto"/>
        <w:left w:val="none" w:sz="0" w:space="0" w:color="auto"/>
        <w:bottom w:val="none" w:sz="0" w:space="0" w:color="auto"/>
        <w:right w:val="none" w:sz="0" w:space="0" w:color="auto"/>
      </w:divBdr>
    </w:div>
    <w:div w:id="571309137">
      <w:marLeft w:val="0"/>
      <w:marRight w:val="0"/>
      <w:marTop w:val="-20"/>
      <w:marBottom w:val="-20"/>
      <w:divBdr>
        <w:top w:val="none" w:sz="0" w:space="0" w:color="auto"/>
        <w:left w:val="none" w:sz="0" w:space="0" w:color="auto"/>
        <w:bottom w:val="none" w:sz="0" w:space="0" w:color="auto"/>
        <w:right w:val="none" w:sz="0" w:space="0" w:color="auto"/>
      </w:divBdr>
    </w:div>
    <w:div w:id="572205483">
      <w:marLeft w:val="0"/>
      <w:marRight w:val="0"/>
      <w:marTop w:val="-20"/>
      <w:marBottom w:val="-20"/>
      <w:divBdr>
        <w:top w:val="none" w:sz="0" w:space="0" w:color="auto"/>
        <w:left w:val="none" w:sz="0" w:space="0" w:color="auto"/>
        <w:bottom w:val="none" w:sz="0" w:space="0" w:color="auto"/>
        <w:right w:val="none" w:sz="0" w:space="0" w:color="auto"/>
      </w:divBdr>
    </w:div>
    <w:div w:id="572278963">
      <w:marLeft w:val="0"/>
      <w:marRight w:val="0"/>
      <w:marTop w:val="-20"/>
      <w:marBottom w:val="-20"/>
      <w:divBdr>
        <w:top w:val="none" w:sz="0" w:space="0" w:color="auto"/>
        <w:left w:val="none" w:sz="0" w:space="0" w:color="auto"/>
        <w:bottom w:val="none" w:sz="0" w:space="0" w:color="auto"/>
        <w:right w:val="none" w:sz="0" w:space="0" w:color="auto"/>
      </w:divBdr>
    </w:div>
    <w:div w:id="573514905">
      <w:marLeft w:val="0"/>
      <w:marRight w:val="0"/>
      <w:marTop w:val="-20"/>
      <w:marBottom w:val="-20"/>
      <w:divBdr>
        <w:top w:val="none" w:sz="0" w:space="0" w:color="auto"/>
        <w:left w:val="none" w:sz="0" w:space="0" w:color="auto"/>
        <w:bottom w:val="none" w:sz="0" w:space="0" w:color="auto"/>
        <w:right w:val="none" w:sz="0" w:space="0" w:color="auto"/>
      </w:divBdr>
    </w:div>
    <w:div w:id="573855557">
      <w:marLeft w:val="0"/>
      <w:marRight w:val="0"/>
      <w:marTop w:val="-20"/>
      <w:marBottom w:val="-20"/>
      <w:divBdr>
        <w:top w:val="none" w:sz="0" w:space="0" w:color="auto"/>
        <w:left w:val="none" w:sz="0" w:space="0" w:color="auto"/>
        <w:bottom w:val="none" w:sz="0" w:space="0" w:color="auto"/>
        <w:right w:val="none" w:sz="0" w:space="0" w:color="auto"/>
      </w:divBdr>
    </w:div>
    <w:div w:id="574894195">
      <w:marLeft w:val="0"/>
      <w:marRight w:val="0"/>
      <w:marTop w:val="-20"/>
      <w:marBottom w:val="-20"/>
      <w:divBdr>
        <w:top w:val="none" w:sz="0" w:space="0" w:color="auto"/>
        <w:left w:val="none" w:sz="0" w:space="0" w:color="auto"/>
        <w:bottom w:val="none" w:sz="0" w:space="0" w:color="auto"/>
        <w:right w:val="none" w:sz="0" w:space="0" w:color="auto"/>
      </w:divBdr>
    </w:div>
    <w:div w:id="575167930">
      <w:marLeft w:val="0"/>
      <w:marRight w:val="0"/>
      <w:marTop w:val="-20"/>
      <w:marBottom w:val="-20"/>
      <w:divBdr>
        <w:top w:val="none" w:sz="0" w:space="0" w:color="auto"/>
        <w:left w:val="none" w:sz="0" w:space="0" w:color="auto"/>
        <w:bottom w:val="none" w:sz="0" w:space="0" w:color="auto"/>
        <w:right w:val="none" w:sz="0" w:space="0" w:color="auto"/>
      </w:divBdr>
    </w:div>
    <w:div w:id="578754800">
      <w:marLeft w:val="0"/>
      <w:marRight w:val="0"/>
      <w:marTop w:val="-20"/>
      <w:marBottom w:val="-20"/>
      <w:divBdr>
        <w:top w:val="none" w:sz="0" w:space="0" w:color="auto"/>
        <w:left w:val="none" w:sz="0" w:space="0" w:color="auto"/>
        <w:bottom w:val="none" w:sz="0" w:space="0" w:color="auto"/>
        <w:right w:val="none" w:sz="0" w:space="0" w:color="auto"/>
      </w:divBdr>
    </w:div>
    <w:div w:id="580141141">
      <w:marLeft w:val="0"/>
      <w:marRight w:val="0"/>
      <w:marTop w:val="-20"/>
      <w:marBottom w:val="-20"/>
      <w:divBdr>
        <w:top w:val="none" w:sz="0" w:space="0" w:color="auto"/>
        <w:left w:val="none" w:sz="0" w:space="0" w:color="auto"/>
        <w:bottom w:val="none" w:sz="0" w:space="0" w:color="auto"/>
        <w:right w:val="none" w:sz="0" w:space="0" w:color="auto"/>
      </w:divBdr>
    </w:div>
    <w:div w:id="580480776">
      <w:marLeft w:val="0"/>
      <w:marRight w:val="0"/>
      <w:marTop w:val="-20"/>
      <w:marBottom w:val="-20"/>
      <w:divBdr>
        <w:top w:val="none" w:sz="0" w:space="0" w:color="auto"/>
        <w:left w:val="none" w:sz="0" w:space="0" w:color="auto"/>
        <w:bottom w:val="none" w:sz="0" w:space="0" w:color="auto"/>
        <w:right w:val="none" w:sz="0" w:space="0" w:color="auto"/>
      </w:divBdr>
    </w:div>
    <w:div w:id="581066731">
      <w:marLeft w:val="0"/>
      <w:marRight w:val="0"/>
      <w:marTop w:val="-20"/>
      <w:marBottom w:val="-20"/>
      <w:divBdr>
        <w:top w:val="none" w:sz="0" w:space="0" w:color="auto"/>
        <w:left w:val="none" w:sz="0" w:space="0" w:color="auto"/>
        <w:bottom w:val="none" w:sz="0" w:space="0" w:color="auto"/>
        <w:right w:val="none" w:sz="0" w:space="0" w:color="auto"/>
      </w:divBdr>
    </w:div>
    <w:div w:id="581795517">
      <w:marLeft w:val="0"/>
      <w:marRight w:val="0"/>
      <w:marTop w:val="-20"/>
      <w:marBottom w:val="-20"/>
      <w:divBdr>
        <w:top w:val="none" w:sz="0" w:space="0" w:color="auto"/>
        <w:left w:val="none" w:sz="0" w:space="0" w:color="auto"/>
        <w:bottom w:val="none" w:sz="0" w:space="0" w:color="auto"/>
        <w:right w:val="none" w:sz="0" w:space="0" w:color="auto"/>
      </w:divBdr>
    </w:div>
    <w:div w:id="583346015">
      <w:marLeft w:val="0"/>
      <w:marRight w:val="0"/>
      <w:marTop w:val="-20"/>
      <w:marBottom w:val="-20"/>
      <w:divBdr>
        <w:top w:val="none" w:sz="0" w:space="0" w:color="auto"/>
        <w:left w:val="none" w:sz="0" w:space="0" w:color="auto"/>
        <w:bottom w:val="none" w:sz="0" w:space="0" w:color="auto"/>
        <w:right w:val="none" w:sz="0" w:space="0" w:color="auto"/>
      </w:divBdr>
    </w:div>
    <w:div w:id="584732769">
      <w:marLeft w:val="0"/>
      <w:marRight w:val="0"/>
      <w:marTop w:val="-20"/>
      <w:marBottom w:val="-20"/>
      <w:divBdr>
        <w:top w:val="none" w:sz="0" w:space="0" w:color="auto"/>
        <w:left w:val="none" w:sz="0" w:space="0" w:color="auto"/>
        <w:bottom w:val="none" w:sz="0" w:space="0" w:color="auto"/>
        <w:right w:val="none" w:sz="0" w:space="0" w:color="auto"/>
      </w:divBdr>
    </w:div>
    <w:div w:id="586310127">
      <w:marLeft w:val="0"/>
      <w:marRight w:val="0"/>
      <w:marTop w:val="-20"/>
      <w:marBottom w:val="-20"/>
      <w:divBdr>
        <w:top w:val="none" w:sz="0" w:space="0" w:color="auto"/>
        <w:left w:val="none" w:sz="0" w:space="0" w:color="auto"/>
        <w:bottom w:val="none" w:sz="0" w:space="0" w:color="auto"/>
        <w:right w:val="none" w:sz="0" w:space="0" w:color="auto"/>
      </w:divBdr>
    </w:div>
    <w:div w:id="587202676">
      <w:marLeft w:val="0"/>
      <w:marRight w:val="0"/>
      <w:marTop w:val="-20"/>
      <w:marBottom w:val="-20"/>
      <w:divBdr>
        <w:top w:val="none" w:sz="0" w:space="0" w:color="auto"/>
        <w:left w:val="none" w:sz="0" w:space="0" w:color="auto"/>
        <w:bottom w:val="none" w:sz="0" w:space="0" w:color="auto"/>
        <w:right w:val="none" w:sz="0" w:space="0" w:color="auto"/>
      </w:divBdr>
    </w:div>
    <w:div w:id="588589106">
      <w:marLeft w:val="0"/>
      <w:marRight w:val="0"/>
      <w:marTop w:val="-20"/>
      <w:marBottom w:val="-20"/>
      <w:divBdr>
        <w:top w:val="none" w:sz="0" w:space="0" w:color="auto"/>
        <w:left w:val="none" w:sz="0" w:space="0" w:color="auto"/>
        <w:bottom w:val="none" w:sz="0" w:space="0" w:color="auto"/>
        <w:right w:val="none" w:sz="0" w:space="0" w:color="auto"/>
      </w:divBdr>
    </w:div>
    <w:div w:id="589317068">
      <w:marLeft w:val="0"/>
      <w:marRight w:val="0"/>
      <w:marTop w:val="-20"/>
      <w:marBottom w:val="-20"/>
      <w:divBdr>
        <w:top w:val="none" w:sz="0" w:space="0" w:color="auto"/>
        <w:left w:val="none" w:sz="0" w:space="0" w:color="auto"/>
        <w:bottom w:val="none" w:sz="0" w:space="0" w:color="auto"/>
        <w:right w:val="none" w:sz="0" w:space="0" w:color="auto"/>
      </w:divBdr>
    </w:div>
    <w:div w:id="590966879">
      <w:marLeft w:val="0"/>
      <w:marRight w:val="0"/>
      <w:marTop w:val="-20"/>
      <w:marBottom w:val="-20"/>
      <w:divBdr>
        <w:top w:val="none" w:sz="0" w:space="0" w:color="auto"/>
        <w:left w:val="none" w:sz="0" w:space="0" w:color="auto"/>
        <w:bottom w:val="none" w:sz="0" w:space="0" w:color="auto"/>
        <w:right w:val="none" w:sz="0" w:space="0" w:color="auto"/>
      </w:divBdr>
    </w:div>
    <w:div w:id="592513719">
      <w:marLeft w:val="0"/>
      <w:marRight w:val="0"/>
      <w:marTop w:val="-20"/>
      <w:marBottom w:val="-20"/>
      <w:divBdr>
        <w:top w:val="none" w:sz="0" w:space="0" w:color="auto"/>
        <w:left w:val="none" w:sz="0" w:space="0" w:color="auto"/>
        <w:bottom w:val="none" w:sz="0" w:space="0" w:color="auto"/>
        <w:right w:val="none" w:sz="0" w:space="0" w:color="auto"/>
      </w:divBdr>
    </w:div>
    <w:div w:id="592981018">
      <w:marLeft w:val="0"/>
      <w:marRight w:val="0"/>
      <w:marTop w:val="-20"/>
      <w:marBottom w:val="-20"/>
      <w:divBdr>
        <w:top w:val="none" w:sz="0" w:space="0" w:color="auto"/>
        <w:left w:val="none" w:sz="0" w:space="0" w:color="auto"/>
        <w:bottom w:val="none" w:sz="0" w:space="0" w:color="auto"/>
        <w:right w:val="none" w:sz="0" w:space="0" w:color="auto"/>
      </w:divBdr>
    </w:div>
    <w:div w:id="593982057">
      <w:marLeft w:val="0"/>
      <w:marRight w:val="0"/>
      <w:marTop w:val="-20"/>
      <w:marBottom w:val="-20"/>
      <w:divBdr>
        <w:top w:val="none" w:sz="0" w:space="0" w:color="auto"/>
        <w:left w:val="none" w:sz="0" w:space="0" w:color="auto"/>
        <w:bottom w:val="none" w:sz="0" w:space="0" w:color="auto"/>
        <w:right w:val="none" w:sz="0" w:space="0" w:color="auto"/>
      </w:divBdr>
    </w:div>
    <w:div w:id="594556208">
      <w:marLeft w:val="0"/>
      <w:marRight w:val="0"/>
      <w:marTop w:val="-20"/>
      <w:marBottom w:val="-20"/>
      <w:divBdr>
        <w:top w:val="none" w:sz="0" w:space="0" w:color="auto"/>
        <w:left w:val="none" w:sz="0" w:space="0" w:color="auto"/>
        <w:bottom w:val="none" w:sz="0" w:space="0" w:color="auto"/>
        <w:right w:val="none" w:sz="0" w:space="0" w:color="auto"/>
      </w:divBdr>
    </w:div>
    <w:div w:id="594634135">
      <w:marLeft w:val="0"/>
      <w:marRight w:val="0"/>
      <w:marTop w:val="-20"/>
      <w:marBottom w:val="-20"/>
      <w:divBdr>
        <w:top w:val="none" w:sz="0" w:space="0" w:color="auto"/>
        <w:left w:val="none" w:sz="0" w:space="0" w:color="auto"/>
        <w:bottom w:val="none" w:sz="0" w:space="0" w:color="auto"/>
        <w:right w:val="none" w:sz="0" w:space="0" w:color="auto"/>
      </w:divBdr>
    </w:div>
    <w:div w:id="598874154">
      <w:marLeft w:val="0"/>
      <w:marRight w:val="0"/>
      <w:marTop w:val="-20"/>
      <w:marBottom w:val="-20"/>
      <w:divBdr>
        <w:top w:val="none" w:sz="0" w:space="0" w:color="auto"/>
        <w:left w:val="none" w:sz="0" w:space="0" w:color="auto"/>
        <w:bottom w:val="none" w:sz="0" w:space="0" w:color="auto"/>
        <w:right w:val="none" w:sz="0" w:space="0" w:color="auto"/>
      </w:divBdr>
    </w:div>
    <w:div w:id="599529025">
      <w:marLeft w:val="0"/>
      <w:marRight w:val="0"/>
      <w:marTop w:val="-20"/>
      <w:marBottom w:val="-20"/>
      <w:divBdr>
        <w:top w:val="none" w:sz="0" w:space="0" w:color="auto"/>
        <w:left w:val="none" w:sz="0" w:space="0" w:color="auto"/>
        <w:bottom w:val="none" w:sz="0" w:space="0" w:color="auto"/>
        <w:right w:val="none" w:sz="0" w:space="0" w:color="auto"/>
      </w:divBdr>
    </w:div>
    <w:div w:id="599800615">
      <w:marLeft w:val="0"/>
      <w:marRight w:val="0"/>
      <w:marTop w:val="-20"/>
      <w:marBottom w:val="-20"/>
      <w:divBdr>
        <w:top w:val="none" w:sz="0" w:space="0" w:color="auto"/>
        <w:left w:val="none" w:sz="0" w:space="0" w:color="auto"/>
        <w:bottom w:val="none" w:sz="0" w:space="0" w:color="auto"/>
        <w:right w:val="none" w:sz="0" w:space="0" w:color="auto"/>
      </w:divBdr>
    </w:div>
    <w:div w:id="600572364">
      <w:marLeft w:val="0"/>
      <w:marRight w:val="0"/>
      <w:marTop w:val="-20"/>
      <w:marBottom w:val="-20"/>
      <w:divBdr>
        <w:top w:val="none" w:sz="0" w:space="0" w:color="auto"/>
        <w:left w:val="none" w:sz="0" w:space="0" w:color="auto"/>
        <w:bottom w:val="none" w:sz="0" w:space="0" w:color="auto"/>
        <w:right w:val="none" w:sz="0" w:space="0" w:color="auto"/>
      </w:divBdr>
    </w:div>
    <w:div w:id="604505526">
      <w:marLeft w:val="0"/>
      <w:marRight w:val="0"/>
      <w:marTop w:val="-20"/>
      <w:marBottom w:val="-20"/>
      <w:divBdr>
        <w:top w:val="none" w:sz="0" w:space="0" w:color="auto"/>
        <w:left w:val="none" w:sz="0" w:space="0" w:color="auto"/>
        <w:bottom w:val="none" w:sz="0" w:space="0" w:color="auto"/>
        <w:right w:val="none" w:sz="0" w:space="0" w:color="auto"/>
      </w:divBdr>
    </w:div>
    <w:div w:id="606039465">
      <w:marLeft w:val="0"/>
      <w:marRight w:val="0"/>
      <w:marTop w:val="-20"/>
      <w:marBottom w:val="-20"/>
      <w:divBdr>
        <w:top w:val="none" w:sz="0" w:space="0" w:color="auto"/>
        <w:left w:val="none" w:sz="0" w:space="0" w:color="auto"/>
        <w:bottom w:val="none" w:sz="0" w:space="0" w:color="auto"/>
        <w:right w:val="none" w:sz="0" w:space="0" w:color="auto"/>
      </w:divBdr>
    </w:div>
    <w:div w:id="606891041">
      <w:marLeft w:val="0"/>
      <w:marRight w:val="0"/>
      <w:marTop w:val="-20"/>
      <w:marBottom w:val="-20"/>
      <w:divBdr>
        <w:top w:val="none" w:sz="0" w:space="0" w:color="auto"/>
        <w:left w:val="none" w:sz="0" w:space="0" w:color="auto"/>
        <w:bottom w:val="none" w:sz="0" w:space="0" w:color="auto"/>
        <w:right w:val="none" w:sz="0" w:space="0" w:color="auto"/>
      </w:divBdr>
    </w:div>
    <w:div w:id="607004078">
      <w:marLeft w:val="0"/>
      <w:marRight w:val="0"/>
      <w:marTop w:val="-20"/>
      <w:marBottom w:val="-20"/>
      <w:divBdr>
        <w:top w:val="none" w:sz="0" w:space="0" w:color="auto"/>
        <w:left w:val="none" w:sz="0" w:space="0" w:color="auto"/>
        <w:bottom w:val="none" w:sz="0" w:space="0" w:color="auto"/>
        <w:right w:val="none" w:sz="0" w:space="0" w:color="auto"/>
      </w:divBdr>
    </w:div>
    <w:div w:id="607202259">
      <w:marLeft w:val="0"/>
      <w:marRight w:val="0"/>
      <w:marTop w:val="-20"/>
      <w:marBottom w:val="-20"/>
      <w:divBdr>
        <w:top w:val="none" w:sz="0" w:space="0" w:color="auto"/>
        <w:left w:val="none" w:sz="0" w:space="0" w:color="auto"/>
        <w:bottom w:val="none" w:sz="0" w:space="0" w:color="auto"/>
        <w:right w:val="none" w:sz="0" w:space="0" w:color="auto"/>
      </w:divBdr>
    </w:div>
    <w:div w:id="608008134">
      <w:marLeft w:val="0"/>
      <w:marRight w:val="0"/>
      <w:marTop w:val="-20"/>
      <w:marBottom w:val="-20"/>
      <w:divBdr>
        <w:top w:val="none" w:sz="0" w:space="0" w:color="auto"/>
        <w:left w:val="none" w:sz="0" w:space="0" w:color="auto"/>
        <w:bottom w:val="none" w:sz="0" w:space="0" w:color="auto"/>
        <w:right w:val="none" w:sz="0" w:space="0" w:color="auto"/>
      </w:divBdr>
    </w:div>
    <w:div w:id="610093701">
      <w:marLeft w:val="0"/>
      <w:marRight w:val="0"/>
      <w:marTop w:val="-20"/>
      <w:marBottom w:val="-20"/>
      <w:divBdr>
        <w:top w:val="none" w:sz="0" w:space="0" w:color="auto"/>
        <w:left w:val="none" w:sz="0" w:space="0" w:color="auto"/>
        <w:bottom w:val="none" w:sz="0" w:space="0" w:color="auto"/>
        <w:right w:val="none" w:sz="0" w:space="0" w:color="auto"/>
      </w:divBdr>
    </w:div>
    <w:div w:id="611085530">
      <w:marLeft w:val="0"/>
      <w:marRight w:val="0"/>
      <w:marTop w:val="-20"/>
      <w:marBottom w:val="-20"/>
      <w:divBdr>
        <w:top w:val="none" w:sz="0" w:space="0" w:color="auto"/>
        <w:left w:val="none" w:sz="0" w:space="0" w:color="auto"/>
        <w:bottom w:val="none" w:sz="0" w:space="0" w:color="auto"/>
        <w:right w:val="none" w:sz="0" w:space="0" w:color="auto"/>
      </w:divBdr>
    </w:div>
    <w:div w:id="615214588">
      <w:marLeft w:val="0"/>
      <w:marRight w:val="0"/>
      <w:marTop w:val="-20"/>
      <w:marBottom w:val="-20"/>
      <w:divBdr>
        <w:top w:val="none" w:sz="0" w:space="0" w:color="auto"/>
        <w:left w:val="none" w:sz="0" w:space="0" w:color="auto"/>
        <w:bottom w:val="none" w:sz="0" w:space="0" w:color="auto"/>
        <w:right w:val="none" w:sz="0" w:space="0" w:color="auto"/>
      </w:divBdr>
    </w:div>
    <w:div w:id="615869408">
      <w:marLeft w:val="0"/>
      <w:marRight w:val="0"/>
      <w:marTop w:val="-20"/>
      <w:marBottom w:val="-20"/>
      <w:divBdr>
        <w:top w:val="none" w:sz="0" w:space="0" w:color="auto"/>
        <w:left w:val="none" w:sz="0" w:space="0" w:color="auto"/>
        <w:bottom w:val="none" w:sz="0" w:space="0" w:color="auto"/>
        <w:right w:val="none" w:sz="0" w:space="0" w:color="auto"/>
      </w:divBdr>
    </w:div>
    <w:div w:id="615988306">
      <w:marLeft w:val="0"/>
      <w:marRight w:val="0"/>
      <w:marTop w:val="-20"/>
      <w:marBottom w:val="-20"/>
      <w:divBdr>
        <w:top w:val="none" w:sz="0" w:space="0" w:color="auto"/>
        <w:left w:val="none" w:sz="0" w:space="0" w:color="auto"/>
        <w:bottom w:val="none" w:sz="0" w:space="0" w:color="auto"/>
        <w:right w:val="none" w:sz="0" w:space="0" w:color="auto"/>
      </w:divBdr>
    </w:div>
    <w:div w:id="619262884">
      <w:marLeft w:val="0"/>
      <w:marRight w:val="0"/>
      <w:marTop w:val="-20"/>
      <w:marBottom w:val="-20"/>
      <w:divBdr>
        <w:top w:val="none" w:sz="0" w:space="0" w:color="auto"/>
        <w:left w:val="none" w:sz="0" w:space="0" w:color="auto"/>
        <w:bottom w:val="none" w:sz="0" w:space="0" w:color="auto"/>
        <w:right w:val="none" w:sz="0" w:space="0" w:color="auto"/>
      </w:divBdr>
    </w:div>
    <w:div w:id="619537392">
      <w:marLeft w:val="0"/>
      <w:marRight w:val="0"/>
      <w:marTop w:val="-20"/>
      <w:marBottom w:val="-20"/>
      <w:divBdr>
        <w:top w:val="none" w:sz="0" w:space="0" w:color="auto"/>
        <w:left w:val="none" w:sz="0" w:space="0" w:color="auto"/>
        <w:bottom w:val="none" w:sz="0" w:space="0" w:color="auto"/>
        <w:right w:val="none" w:sz="0" w:space="0" w:color="auto"/>
      </w:divBdr>
    </w:div>
    <w:div w:id="620111129">
      <w:marLeft w:val="0"/>
      <w:marRight w:val="0"/>
      <w:marTop w:val="-20"/>
      <w:marBottom w:val="-20"/>
      <w:divBdr>
        <w:top w:val="none" w:sz="0" w:space="0" w:color="auto"/>
        <w:left w:val="none" w:sz="0" w:space="0" w:color="auto"/>
        <w:bottom w:val="none" w:sz="0" w:space="0" w:color="auto"/>
        <w:right w:val="none" w:sz="0" w:space="0" w:color="auto"/>
      </w:divBdr>
    </w:div>
    <w:div w:id="620234117">
      <w:marLeft w:val="0"/>
      <w:marRight w:val="0"/>
      <w:marTop w:val="-20"/>
      <w:marBottom w:val="-20"/>
      <w:divBdr>
        <w:top w:val="none" w:sz="0" w:space="0" w:color="auto"/>
        <w:left w:val="none" w:sz="0" w:space="0" w:color="auto"/>
        <w:bottom w:val="none" w:sz="0" w:space="0" w:color="auto"/>
        <w:right w:val="none" w:sz="0" w:space="0" w:color="auto"/>
      </w:divBdr>
    </w:div>
    <w:div w:id="622618674">
      <w:marLeft w:val="0"/>
      <w:marRight w:val="0"/>
      <w:marTop w:val="-20"/>
      <w:marBottom w:val="-20"/>
      <w:divBdr>
        <w:top w:val="none" w:sz="0" w:space="0" w:color="auto"/>
        <w:left w:val="none" w:sz="0" w:space="0" w:color="auto"/>
        <w:bottom w:val="none" w:sz="0" w:space="0" w:color="auto"/>
        <w:right w:val="none" w:sz="0" w:space="0" w:color="auto"/>
      </w:divBdr>
    </w:div>
    <w:div w:id="622997595">
      <w:marLeft w:val="0"/>
      <w:marRight w:val="0"/>
      <w:marTop w:val="-20"/>
      <w:marBottom w:val="-20"/>
      <w:divBdr>
        <w:top w:val="none" w:sz="0" w:space="0" w:color="auto"/>
        <w:left w:val="none" w:sz="0" w:space="0" w:color="auto"/>
        <w:bottom w:val="none" w:sz="0" w:space="0" w:color="auto"/>
        <w:right w:val="none" w:sz="0" w:space="0" w:color="auto"/>
      </w:divBdr>
    </w:div>
    <w:div w:id="625739412">
      <w:marLeft w:val="0"/>
      <w:marRight w:val="0"/>
      <w:marTop w:val="-20"/>
      <w:marBottom w:val="-20"/>
      <w:divBdr>
        <w:top w:val="none" w:sz="0" w:space="0" w:color="auto"/>
        <w:left w:val="none" w:sz="0" w:space="0" w:color="auto"/>
        <w:bottom w:val="none" w:sz="0" w:space="0" w:color="auto"/>
        <w:right w:val="none" w:sz="0" w:space="0" w:color="auto"/>
      </w:divBdr>
    </w:div>
    <w:div w:id="630016318">
      <w:marLeft w:val="0"/>
      <w:marRight w:val="0"/>
      <w:marTop w:val="-20"/>
      <w:marBottom w:val="-20"/>
      <w:divBdr>
        <w:top w:val="none" w:sz="0" w:space="0" w:color="auto"/>
        <w:left w:val="none" w:sz="0" w:space="0" w:color="auto"/>
        <w:bottom w:val="none" w:sz="0" w:space="0" w:color="auto"/>
        <w:right w:val="none" w:sz="0" w:space="0" w:color="auto"/>
      </w:divBdr>
    </w:div>
    <w:div w:id="630289855">
      <w:marLeft w:val="0"/>
      <w:marRight w:val="0"/>
      <w:marTop w:val="-20"/>
      <w:marBottom w:val="-20"/>
      <w:divBdr>
        <w:top w:val="none" w:sz="0" w:space="0" w:color="auto"/>
        <w:left w:val="none" w:sz="0" w:space="0" w:color="auto"/>
        <w:bottom w:val="none" w:sz="0" w:space="0" w:color="auto"/>
        <w:right w:val="none" w:sz="0" w:space="0" w:color="auto"/>
      </w:divBdr>
    </w:div>
    <w:div w:id="630482089">
      <w:marLeft w:val="0"/>
      <w:marRight w:val="0"/>
      <w:marTop w:val="-20"/>
      <w:marBottom w:val="-20"/>
      <w:divBdr>
        <w:top w:val="none" w:sz="0" w:space="0" w:color="auto"/>
        <w:left w:val="none" w:sz="0" w:space="0" w:color="auto"/>
        <w:bottom w:val="none" w:sz="0" w:space="0" w:color="auto"/>
        <w:right w:val="none" w:sz="0" w:space="0" w:color="auto"/>
      </w:divBdr>
    </w:div>
    <w:div w:id="630483803">
      <w:marLeft w:val="0"/>
      <w:marRight w:val="0"/>
      <w:marTop w:val="-20"/>
      <w:marBottom w:val="-20"/>
      <w:divBdr>
        <w:top w:val="none" w:sz="0" w:space="0" w:color="auto"/>
        <w:left w:val="none" w:sz="0" w:space="0" w:color="auto"/>
        <w:bottom w:val="none" w:sz="0" w:space="0" w:color="auto"/>
        <w:right w:val="none" w:sz="0" w:space="0" w:color="auto"/>
      </w:divBdr>
    </w:div>
    <w:div w:id="631442666">
      <w:marLeft w:val="0"/>
      <w:marRight w:val="0"/>
      <w:marTop w:val="-20"/>
      <w:marBottom w:val="-20"/>
      <w:divBdr>
        <w:top w:val="none" w:sz="0" w:space="0" w:color="auto"/>
        <w:left w:val="none" w:sz="0" w:space="0" w:color="auto"/>
        <w:bottom w:val="none" w:sz="0" w:space="0" w:color="auto"/>
        <w:right w:val="none" w:sz="0" w:space="0" w:color="auto"/>
      </w:divBdr>
    </w:div>
    <w:div w:id="632100115">
      <w:marLeft w:val="0"/>
      <w:marRight w:val="0"/>
      <w:marTop w:val="-20"/>
      <w:marBottom w:val="-20"/>
      <w:divBdr>
        <w:top w:val="none" w:sz="0" w:space="0" w:color="auto"/>
        <w:left w:val="none" w:sz="0" w:space="0" w:color="auto"/>
        <w:bottom w:val="none" w:sz="0" w:space="0" w:color="auto"/>
        <w:right w:val="none" w:sz="0" w:space="0" w:color="auto"/>
      </w:divBdr>
    </w:div>
    <w:div w:id="633944765">
      <w:marLeft w:val="0"/>
      <w:marRight w:val="0"/>
      <w:marTop w:val="-20"/>
      <w:marBottom w:val="-20"/>
      <w:divBdr>
        <w:top w:val="none" w:sz="0" w:space="0" w:color="auto"/>
        <w:left w:val="none" w:sz="0" w:space="0" w:color="auto"/>
        <w:bottom w:val="none" w:sz="0" w:space="0" w:color="auto"/>
        <w:right w:val="none" w:sz="0" w:space="0" w:color="auto"/>
      </w:divBdr>
    </w:div>
    <w:div w:id="635179888">
      <w:marLeft w:val="0"/>
      <w:marRight w:val="0"/>
      <w:marTop w:val="-20"/>
      <w:marBottom w:val="-20"/>
      <w:divBdr>
        <w:top w:val="none" w:sz="0" w:space="0" w:color="auto"/>
        <w:left w:val="none" w:sz="0" w:space="0" w:color="auto"/>
        <w:bottom w:val="none" w:sz="0" w:space="0" w:color="auto"/>
        <w:right w:val="none" w:sz="0" w:space="0" w:color="auto"/>
      </w:divBdr>
    </w:div>
    <w:div w:id="637035415">
      <w:marLeft w:val="0"/>
      <w:marRight w:val="0"/>
      <w:marTop w:val="-20"/>
      <w:marBottom w:val="-20"/>
      <w:divBdr>
        <w:top w:val="none" w:sz="0" w:space="0" w:color="auto"/>
        <w:left w:val="none" w:sz="0" w:space="0" w:color="auto"/>
        <w:bottom w:val="none" w:sz="0" w:space="0" w:color="auto"/>
        <w:right w:val="none" w:sz="0" w:space="0" w:color="auto"/>
      </w:divBdr>
    </w:div>
    <w:div w:id="637299087">
      <w:marLeft w:val="0"/>
      <w:marRight w:val="0"/>
      <w:marTop w:val="-20"/>
      <w:marBottom w:val="-20"/>
      <w:divBdr>
        <w:top w:val="none" w:sz="0" w:space="0" w:color="auto"/>
        <w:left w:val="none" w:sz="0" w:space="0" w:color="auto"/>
        <w:bottom w:val="none" w:sz="0" w:space="0" w:color="auto"/>
        <w:right w:val="none" w:sz="0" w:space="0" w:color="auto"/>
      </w:divBdr>
    </w:div>
    <w:div w:id="639388280">
      <w:marLeft w:val="0"/>
      <w:marRight w:val="0"/>
      <w:marTop w:val="-20"/>
      <w:marBottom w:val="-20"/>
      <w:divBdr>
        <w:top w:val="none" w:sz="0" w:space="0" w:color="auto"/>
        <w:left w:val="none" w:sz="0" w:space="0" w:color="auto"/>
        <w:bottom w:val="none" w:sz="0" w:space="0" w:color="auto"/>
        <w:right w:val="none" w:sz="0" w:space="0" w:color="auto"/>
      </w:divBdr>
    </w:div>
    <w:div w:id="639455247">
      <w:marLeft w:val="0"/>
      <w:marRight w:val="0"/>
      <w:marTop w:val="-20"/>
      <w:marBottom w:val="-20"/>
      <w:divBdr>
        <w:top w:val="none" w:sz="0" w:space="0" w:color="auto"/>
        <w:left w:val="none" w:sz="0" w:space="0" w:color="auto"/>
        <w:bottom w:val="none" w:sz="0" w:space="0" w:color="auto"/>
        <w:right w:val="none" w:sz="0" w:space="0" w:color="auto"/>
      </w:divBdr>
    </w:div>
    <w:div w:id="639656782">
      <w:marLeft w:val="0"/>
      <w:marRight w:val="0"/>
      <w:marTop w:val="-20"/>
      <w:marBottom w:val="-20"/>
      <w:divBdr>
        <w:top w:val="none" w:sz="0" w:space="0" w:color="auto"/>
        <w:left w:val="none" w:sz="0" w:space="0" w:color="auto"/>
        <w:bottom w:val="none" w:sz="0" w:space="0" w:color="auto"/>
        <w:right w:val="none" w:sz="0" w:space="0" w:color="auto"/>
      </w:divBdr>
    </w:div>
    <w:div w:id="640233316">
      <w:marLeft w:val="0"/>
      <w:marRight w:val="0"/>
      <w:marTop w:val="-20"/>
      <w:marBottom w:val="-20"/>
      <w:divBdr>
        <w:top w:val="none" w:sz="0" w:space="0" w:color="auto"/>
        <w:left w:val="none" w:sz="0" w:space="0" w:color="auto"/>
        <w:bottom w:val="none" w:sz="0" w:space="0" w:color="auto"/>
        <w:right w:val="none" w:sz="0" w:space="0" w:color="auto"/>
      </w:divBdr>
    </w:div>
    <w:div w:id="640966062">
      <w:marLeft w:val="0"/>
      <w:marRight w:val="0"/>
      <w:marTop w:val="-20"/>
      <w:marBottom w:val="-20"/>
      <w:divBdr>
        <w:top w:val="none" w:sz="0" w:space="0" w:color="auto"/>
        <w:left w:val="none" w:sz="0" w:space="0" w:color="auto"/>
        <w:bottom w:val="none" w:sz="0" w:space="0" w:color="auto"/>
        <w:right w:val="none" w:sz="0" w:space="0" w:color="auto"/>
      </w:divBdr>
    </w:div>
    <w:div w:id="644361176">
      <w:marLeft w:val="0"/>
      <w:marRight w:val="0"/>
      <w:marTop w:val="-20"/>
      <w:marBottom w:val="-20"/>
      <w:divBdr>
        <w:top w:val="none" w:sz="0" w:space="0" w:color="auto"/>
        <w:left w:val="none" w:sz="0" w:space="0" w:color="auto"/>
        <w:bottom w:val="none" w:sz="0" w:space="0" w:color="auto"/>
        <w:right w:val="none" w:sz="0" w:space="0" w:color="auto"/>
      </w:divBdr>
    </w:div>
    <w:div w:id="645360100">
      <w:marLeft w:val="0"/>
      <w:marRight w:val="0"/>
      <w:marTop w:val="-20"/>
      <w:marBottom w:val="-20"/>
      <w:divBdr>
        <w:top w:val="none" w:sz="0" w:space="0" w:color="auto"/>
        <w:left w:val="none" w:sz="0" w:space="0" w:color="auto"/>
        <w:bottom w:val="none" w:sz="0" w:space="0" w:color="auto"/>
        <w:right w:val="none" w:sz="0" w:space="0" w:color="auto"/>
      </w:divBdr>
    </w:div>
    <w:div w:id="645360218">
      <w:marLeft w:val="0"/>
      <w:marRight w:val="0"/>
      <w:marTop w:val="-20"/>
      <w:marBottom w:val="-20"/>
      <w:divBdr>
        <w:top w:val="none" w:sz="0" w:space="0" w:color="auto"/>
        <w:left w:val="none" w:sz="0" w:space="0" w:color="auto"/>
        <w:bottom w:val="none" w:sz="0" w:space="0" w:color="auto"/>
        <w:right w:val="none" w:sz="0" w:space="0" w:color="auto"/>
      </w:divBdr>
    </w:div>
    <w:div w:id="646007966">
      <w:marLeft w:val="0"/>
      <w:marRight w:val="0"/>
      <w:marTop w:val="-20"/>
      <w:marBottom w:val="-20"/>
      <w:divBdr>
        <w:top w:val="none" w:sz="0" w:space="0" w:color="auto"/>
        <w:left w:val="none" w:sz="0" w:space="0" w:color="auto"/>
        <w:bottom w:val="none" w:sz="0" w:space="0" w:color="auto"/>
        <w:right w:val="none" w:sz="0" w:space="0" w:color="auto"/>
      </w:divBdr>
    </w:div>
    <w:div w:id="646056117">
      <w:marLeft w:val="0"/>
      <w:marRight w:val="0"/>
      <w:marTop w:val="-20"/>
      <w:marBottom w:val="-20"/>
      <w:divBdr>
        <w:top w:val="none" w:sz="0" w:space="0" w:color="auto"/>
        <w:left w:val="none" w:sz="0" w:space="0" w:color="auto"/>
        <w:bottom w:val="none" w:sz="0" w:space="0" w:color="auto"/>
        <w:right w:val="none" w:sz="0" w:space="0" w:color="auto"/>
      </w:divBdr>
    </w:div>
    <w:div w:id="647396983">
      <w:marLeft w:val="0"/>
      <w:marRight w:val="0"/>
      <w:marTop w:val="-20"/>
      <w:marBottom w:val="-20"/>
      <w:divBdr>
        <w:top w:val="none" w:sz="0" w:space="0" w:color="auto"/>
        <w:left w:val="none" w:sz="0" w:space="0" w:color="auto"/>
        <w:bottom w:val="none" w:sz="0" w:space="0" w:color="auto"/>
        <w:right w:val="none" w:sz="0" w:space="0" w:color="auto"/>
      </w:divBdr>
    </w:div>
    <w:div w:id="650333618">
      <w:marLeft w:val="0"/>
      <w:marRight w:val="0"/>
      <w:marTop w:val="-20"/>
      <w:marBottom w:val="-20"/>
      <w:divBdr>
        <w:top w:val="none" w:sz="0" w:space="0" w:color="auto"/>
        <w:left w:val="none" w:sz="0" w:space="0" w:color="auto"/>
        <w:bottom w:val="none" w:sz="0" w:space="0" w:color="auto"/>
        <w:right w:val="none" w:sz="0" w:space="0" w:color="auto"/>
      </w:divBdr>
    </w:div>
    <w:div w:id="650988548">
      <w:marLeft w:val="0"/>
      <w:marRight w:val="0"/>
      <w:marTop w:val="-20"/>
      <w:marBottom w:val="-20"/>
      <w:divBdr>
        <w:top w:val="none" w:sz="0" w:space="0" w:color="auto"/>
        <w:left w:val="none" w:sz="0" w:space="0" w:color="auto"/>
        <w:bottom w:val="none" w:sz="0" w:space="0" w:color="auto"/>
        <w:right w:val="none" w:sz="0" w:space="0" w:color="auto"/>
      </w:divBdr>
    </w:div>
    <w:div w:id="651297810">
      <w:marLeft w:val="0"/>
      <w:marRight w:val="0"/>
      <w:marTop w:val="-20"/>
      <w:marBottom w:val="-20"/>
      <w:divBdr>
        <w:top w:val="none" w:sz="0" w:space="0" w:color="auto"/>
        <w:left w:val="none" w:sz="0" w:space="0" w:color="auto"/>
        <w:bottom w:val="none" w:sz="0" w:space="0" w:color="auto"/>
        <w:right w:val="none" w:sz="0" w:space="0" w:color="auto"/>
      </w:divBdr>
    </w:div>
    <w:div w:id="653219265">
      <w:marLeft w:val="0"/>
      <w:marRight w:val="0"/>
      <w:marTop w:val="-20"/>
      <w:marBottom w:val="-20"/>
      <w:divBdr>
        <w:top w:val="none" w:sz="0" w:space="0" w:color="auto"/>
        <w:left w:val="none" w:sz="0" w:space="0" w:color="auto"/>
        <w:bottom w:val="none" w:sz="0" w:space="0" w:color="auto"/>
        <w:right w:val="none" w:sz="0" w:space="0" w:color="auto"/>
      </w:divBdr>
    </w:div>
    <w:div w:id="653224744">
      <w:marLeft w:val="0"/>
      <w:marRight w:val="0"/>
      <w:marTop w:val="-20"/>
      <w:marBottom w:val="-20"/>
      <w:divBdr>
        <w:top w:val="none" w:sz="0" w:space="0" w:color="auto"/>
        <w:left w:val="none" w:sz="0" w:space="0" w:color="auto"/>
        <w:bottom w:val="none" w:sz="0" w:space="0" w:color="auto"/>
        <w:right w:val="none" w:sz="0" w:space="0" w:color="auto"/>
      </w:divBdr>
    </w:div>
    <w:div w:id="653947137">
      <w:marLeft w:val="0"/>
      <w:marRight w:val="0"/>
      <w:marTop w:val="-20"/>
      <w:marBottom w:val="-20"/>
      <w:divBdr>
        <w:top w:val="none" w:sz="0" w:space="0" w:color="auto"/>
        <w:left w:val="none" w:sz="0" w:space="0" w:color="auto"/>
        <w:bottom w:val="none" w:sz="0" w:space="0" w:color="auto"/>
        <w:right w:val="none" w:sz="0" w:space="0" w:color="auto"/>
      </w:divBdr>
    </w:div>
    <w:div w:id="658581084">
      <w:marLeft w:val="0"/>
      <w:marRight w:val="0"/>
      <w:marTop w:val="-20"/>
      <w:marBottom w:val="-20"/>
      <w:divBdr>
        <w:top w:val="none" w:sz="0" w:space="0" w:color="auto"/>
        <w:left w:val="none" w:sz="0" w:space="0" w:color="auto"/>
        <w:bottom w:val="none" w:sz="0" w:space="0" w:color="auto"/>
        <w:right w:val="none" w:sz="0" w:space="0" w:color="auto"/>
      </w:divBdr>
    </w:div>
    <w:div w:id="659768231">
      <w:marLeft w:val="0"/>
      <w:marRight w:val="0"/>
      <w:marTop w:val="-20"/>
      <w:marBottom w:val="-20"/>
      <w:divBdr>
        <w:top w:val="none" w:sz="0" w:space="0" w:color="auto"/>
        <w:left w:val="none" w:sz="0" w:space="0" w:color="auto"/>
        <w:bottom w:val="none" w:sz="0" w:space="0" w:color="auto"/>
        <w:right w:val="none" w:sz="0" w:space="0" w:color="auto"/>
      </w:divBdr>
    </w:div>
    <w:div w:id="660472772">
      <w:marLeft w:val="0"/>
      <w:marRight w:val="0"/>
      <w:marTop w:val="-20"/>
      <w:marBottom w:val="-20"/>
      <w:divBdr>
        <w:top w:val="none" w:sz="0" w:space="0" w:color="auto"/>
        <w:left w:val="none" w:sz="0" w:space="0" w:color="auto"/>
        <w:bottom w:val="none" w:sz="0" w:space="0" w:color="auto"/>
        <w:right w:val="none" w:sz="0" w:space="0" w:color="auto"/>
      </w:divBdr>
    </w:div>
    <w:div w:id="660699502">
      <w:marLeft w:val="0"/>
      <w:marRight w:val="0"/>
      <w:marTop w:val="-20"/>
      <w:marBottom w:val="-20"/>
      <w:divBdr>
        <w:top w:val="none" w:sz="0" w:space="0" w:color="auto"/>
        <w:left w:val="none" w:sz="0" w:space="0" w:color="auto"/>
        <w:bottom w:val="none" w:sz="0" w:space="0" w:color="auto"/>
        <w:right w:val="none" w:sz="0" w:space="0" w:color="auto"/>
      </w:divBdr>
    </w:div>
    <w:div w:id="660738299">
      <w:marLeft w:val="0"/>
      <w:marRight w:val="0"/>
      <w:marTop w:val="-20"/>
      <w:marBottom w:val="-20"/>
      <w:divBdr>
        <w:top w:val="none" w:sz="0" w:space="0" w:color="auto"/>
        <w:left w:val="none" w:sz="0" w:space="0" w:color="auto"/>
        <w:bottom w:val="none" w:sz="0" w:space="0" w:color="auto"/>
        <w:right w:val="none" w:sz="0" w:space="0" w:color="auto"/>
      </w:divBdr>
    </w:div>
    <w:div w:id="662515025">
      <w:marLeft w:val="0"/>
      <w:marRight w:val="0"/>
      <w:marTop w:val="-20"/>
      <w:marBottom w:val="-20"/>
      <w:divBdr>
        <w:top w:val="none" w:sz="0" w:space="0" w:color="auto"/>
        <w:left w:val="none" w:sz="0" w:space="0" w:color="auto"/>
        <w:bottom w:val="none" w:sz="0" w:space="0" w:color="auto"/>
        <w:right w:val="none" w:sz="0" w:space="0" w:color="auto"/>
      </w:divBdr>
    </w:div>
    <w:div w:id="662661080">
      <w:marLeft w:val="0"/>
      <w:marRight w:val="0"/>
      <w:marTop w:val="-20"/>
      <w:marBottom w:val="-20"/>
      <w:divBdr>
        <w:top w:val="none" w:sz="0" w:space="0" w:color="auto"/>
        <w:left w:val="none" w:sz="0" w:space="0" w:color="auto"/>
        <w:bottom w:val="none" w:sz="0" w:space="0" w:color="auto"/>
        <w:right w:val="none" w:sz="0" w:space="0" w:color="auto"/>
      </w:divBdr>
    </w:div>
    <w:div w:id="663510644">
      <w:marLeft w:val="0"/>
      <w:marRight w:val="0"/>
      <w:marTop w:val="-20"/>
      <w:marBottom w:val="-20"/>
      <w:divBdr>
        <w:top w:val="none" w:sz="0" w:space="0" w:color="auto"/>
        <w:left w:val="none" w:sz="0" w:space="0" w:color="auto"/>
        <w:bottom w:val="none" w:sz="0" w:space="0" w:color="auto"/>
        <w:right w:val="none" w:sz="0" w:space="0" w:color="auto"/>
      </w:divBdr>
    </w:div>
    <w:div w:id="666324488">
      <w:marLeft w:val="0"/>
      <w:marRight w:val="0"/>
      <w:marTop w:val="-20"/>
      <w:marBottom w:val="-20"/>
      <w:divBdr>
        <w:top w:val="none" w:sz="0" w:space="0" w:color="auto"/>
        <w:left w:val="none" w:sz="0" w:space="0" w:color="auto"/>
        <w:bottom w:val="none" w:sz="0" w:space="0" w:color="auto"/>
        <w:right w:val="none" w:sz="0" w:space="0" w:color="auto"/>
      </w:divBdr>
    </w:div>
    <w:div w:id="666907774">
      <w:marLeft w:val="0"/>
      <w:marRight w:val="0"/>
      <w:marTop w:val="-20"/>
      <w:marBottom w:val="-20"/>
      <w:divBdr>
        <w:top w:val="none" w:sz="0" w:space="0" w:color="auto"/>
        <w:left w:val="none" w:sz="0" w:space="0" w:color="auto"/>
        <w:bottom w:val="none" w:sz="0" w:space="0" w:color="auto"/>
        <w:right w:val="none" w:sz="0" w:space="0" w:color="auto"/>
      </w:divBdr>
    </w:div>
    <w:div w:id="667095778">
      <w:marLeft w:val="0"/>
      <w:marRight w:val="0"/>
      <w:marTop w:val="-20"/>
      <w:marBottom w:val="-20"/>
      <w:divBdr>
        <w:top w:val="none" w:sz="0" w:space="0" w:color="auto"/>
        <w:left w:val="none" w:sz="0" w:space="0" w:color="auto"/>
        <w:bottom w:val="none" w:sz="0" w:space="0" w:color="auto"/>
        <w:right w:val="none" w:sz="0" w:space="0" w:color="auto"/>
      </w:divBdr>
    </w:div>
    <w:div w:id="667634374">
      <w:marLeft w:val="0"/>
      <w:marRight w:val="0"/>
      <w:marTop w:val="-20"/>
      <w:marBottom w:val="-20"/>
      <w:divBdr>
        <w:top w:val="none" w:sz="0" w:space="0" w:color="auto"/>
        <w:left w:val="none" w:sz="0" w:space="0" w:color="auto"/>
        <w:bottom w:val="none" w:sz="0" w:space="0" w:color="auto"/>
        <w:right w:val="none" w:sz="0" w:space="0" w:color="auto"/>
      </w:divBdr>
    </w:div>
    <w:div w:id="668027347">
      <w:marLeft w:val="0"/>
      <w:marRight w:val="0"/>
      <w:marTop w:val="-20"/>
      <w:marBottom w:val="-20"/>
      <w:divBdr>
        <w:top w:val="none" w:sz="0" w:space="0" w:color="auto"/>
        <w:left w:val="none" w:sz="0" w:space="0" w:color="auto"/>
        <w:bottom w:val="none" w:sz="0" w:space="0" w:color="auto"/>
        <w:right w:val="none" w:sz="0" w:space="0" w:color="auto"/>
      </w:divBdr>
    </w:div>
    <w:div w:id="668212790">
      <w:marLeft w:val="0"/>
      <w:marRight w:val="0"/>
      <w:marTop w:val="-20"/>
      <w:marBottom w:val="-20"/>
      <w:divBdr>
        <w:top w:val="none" w:sz="0" w:space="0" w:color="auto"/>
        <w:left w:val="none" w:sz="0" w:space="0" w:color="auto"/>
        <w:bottom w:val="none" w:sz="0" w:space="0" w:color="auto"/>
        <w:right w:val="none" w:sz="0" w:space="0" w:color="auto"/>
      </w:divBdr>
    </w:div>
    <w:div w:id="669142119">
      <w:marLeft w:val="0"/>
      <w:marRight w:val="0"/>
      <w:marTop w:val="-20"/>
      <w:marBottom w:val="-20"/>
      <w:divBdr>
        <w:top w:val="none" w:sz="0" w:space="0" w:color="auto"/>
        <w:left w:val="none" w:sz="0" w:space="0" w:color="auto"/>
        <w:bottom w:val="none" w:sz="0" w:space="0" w:color="auto"/>
        <w:right w:val="none" w:sz="0" w:space="0" w:color="auto"/>
      </w:divBdr>
    </w:div>
    <w:div w:id="669258090">
      <w:marLeft w:val="0"/>
      <w:marRight w:val="0"/>
      <w:marTop w:val="-20"/>
      <w:marBottom w:val="-20"/>
      <w:divBdr>
        <w:top w:val="none" w:sz="0" w:space="0" w:color="auto"/>
        <w:left w:val="none" w:sz="0" w:space="0" w:color="auto"/>
        <w:bottom w:val="none" w:sz="0" w:space="0" w:color="auto"/>
        <w:right w:val="none" w:sz="0" w:space="0" w:color="auto"/>
      </w:divBdr>
    </w:div>
    <w:div w:id="670378983">
      <w:marLeft w:val="0"/>
      <w:marRight w:val="0"/>
      <w:marTop w:val="-20"/>
      <w:marBottom w:val="-20"/>
      <w:divBdr>
        <w:top w:val="none" w:sz="0" w:space="0" w:color="auto"/>
        <w:left w:val="none" w:sz="0" w:space="0" w:color="auto"/>
        <w:bottom w:val="none" w:sz="0" w:space="0" w:color="auto"/>
        <w:right w:val="none" w:sz="0" w:space="0" w:color="auto"/>
      </w:divBdr>
    </w:div>
    <w:div w:id="671689070">
      <w:marLeft w:val="0"/>
      <w:marRight w:val="0"/>
      <w:marTop w:val="-20"/>
      <w:marBottom w:val="-20"/>
      <w:divBdr>
        <w:top w:val="none" w:sz="0" w:space="0" w:color="auto"/>
        <w:left w:val="none" w:sz="0" w:space="0" w:color="auto"/>
        <w:bottom w:val="none" w:sz="0" w:space="0" w:color="auto"/>
        <w:right w:val="none" w:sz="0" w:space="0" w:color="auto"/>
      </w:divBdr>
    </w:div>
    <w:div w:id="673190824">
      <w:marLeft w:val="0"/>
      <w:marRight w:val="0"/>
      <w:marTop w:val="-20"/>
      <w:marBottom w:val="-20"/>
      <w:divBdr>
        <w:top w:val="none" w:sz="0" w:space="0" w:color="auto"/>
        <w:left w:val="none" w:sz="0" w:space="0" w:color="auto"/>
        <w:bottom w:val="none" w:sz="0" w:space="0" w:color="auto"/>
        <w:right w:val="none" w:sz="0" w:space="0" w:color="auto"/>
      </w:divBdr>
    </w:div>
    <w:div w:id="673533008">
      <w:marLeft w:val="0"/>
      <w:marRight w:val="0"/>
      <w:marTop w:val="-20"/>
      <w:marBottom w:val="-20"/>
      <w:divBdr>
        <w:top w:val="none" w:sz="0" w:space="0" w:color="auto"/>
        <w:left w:val="none" w:sz="0" w:space="0" w:color="auto"/>
        <w:bottom w:val="none" w:sz="0" w:space="0" w:color="auto"/>
        <w:right w:val="none" w:sz="0" w:space="0" w:color="auto"/>
      </w:divBdr>
    </w:div>
    <w:div w:id="677344900">
      <w:marLeft w:val="0"/>
      <w:marRight w:val="0"/>
      <w:marTop w:val="-20"/>
      <w:marBottom w:val="-20"/>
      <w:divBdr>
        <w:top w:val="none" w:sz="0" w:space="0" w:color="auto"/>
        <w:left w:val="none" w:sz="0" w:space="0" w:color="auto"/>
        <w:bottom w:val="none" w:sz="0" w:space="0" w:color="auto"/>
        <w:right w:val="none" w:sz="0" w:space="0" w:color="auto"/>
      </w:divBdr>
    </w:div>
    <w:div w:id="678852043">
      <w:marLeft w:val="0"/>
      <w:marRight w:val="0"/>
      <w:marTop w:val="-20"/>
      <w:marBottom w:val="-20"/>
      <w:divBdr>
        <w:top w:val="none" w:sz="0" w:space="0" w:color="auto"/>
        <w:left w:val="none" w:sz="0" w:space="0" w:color="auto"/>
        <w:bottom w:val="none" w:sz="0" w:space="0" w:color="auto"/>
        <w:right w:val="none" w:sz="0" w:space="0" w:color="auto"/>
      </w:divBdr>
    </w:div>
    <w:div w:id="680623416">
      <w:marLeft w:val="0"/>
      <w:marRight w:val="0"/>
      <w:marTop w:val="-20"/>
      <w:marBottom w:val="-20"/>
      <w:divBdr>
        <w:top w:val="none" w:sz="0" w:space="0" w:color="auto"/>
        <w:left w:val="none" w:sz="0" w:space="0" w:color="auto"/>
        <w:bottom w:val="none" w:sz="0" w:space="0" w:color="auto"/>
        <w:right w:val="none" w:sz="0" w:space="0" w:color="auto"/>
      </w:divBdr>
    </w:div>
    <w:div w:id="682586486">
      <w:marLeft w:val="0"/>
      <w:marRight w:val="0"/>
      <w:marTop w:val="-20"/>
      <w:marBottom w:val="-20"/>
      <w:divBdr>
        <w:top w:val="none" w:sz="0" w:space="0" w:color="auto"/>
        <w:left w:val="none" w:sz="0" w:space="0" w:color="auto"/>
        <w:bottom w:val="none" w:sz="0" w:space="0" w:color="auto"/>
        <w:right w:val="none" w:sz="0" w:space="0" w:color="auto"/>
      </w:divBdr>
    </w:div>
    <w:div w:id="684478894">
      <w:marLeft w:val="0"/>
      <w:marRight w:val="0"/>
      <w:marTop w:val="-20"/>
      <w:marBottom w:val="-20"/>
      <w:divBdr>
        <w:top w:val="none" w:sz="0" w:space="0" w:color="auto"/>
        <w:left w:val="none" w:sz="0" w:space="0" w:color="auto"/>
        <w:bottom w:val="none" w:sz="0" w:space="0" w:color="auto"/>
        <w:right w:val="none" w:sz="0" w:space="0" w:color="auto"/>
      </w:divBdr>
    </w:div>
    <w:div w:id="684669758">
      <w:marLeft w:val="0"/>
      <w:marRight w:val="0"/>
      <w:marTop w:val="-20"/>
      <w:marBottom w:val="-20"/>
      <w:divBdr>
        <w:top w:val="none" w:sz="0" w:space="0" w:color="auto"/>
        <w:left w:val="none" w:sz="0" w:space="0" w:color="auto"/>
        <w:bottom w:val="none" w:sz="0" w:space="0" w:color="auto"/>
        <w:right w:val="none" w:sz="0" w:space="0" w:color="auto"/>
      </w:divBdr>
    </w:div>
    <w:div w:id="685711321">
      <w:marLeft w:val="0"/>
      <w:marRight w:val="0"/>
      <w:marTop w:val="-20"/>
      <w:marBottom w:val="-20"/>
      <w:divBdr>
        <w:top w:val="none" w:sz="0" w:space="0" w:color="auto"/>
        <w:left w:val="none" w:sz="0" w:space="0" w:color="auto"/>
        <w:bottom w:val="none" w:sz="0" w:space="0" w:color="auto"/>
        <w:right w:val="none" w:sz="0" w:space="0" w:color="auto"/>
      </w:divBdr>
    </w:div>
    <w:div w:id="686904069">
      <w:marLeft w:val="0"/>
      <w:marRight w:val="0"/>
      <w:marTop w:val="-20"/>
      <w:marBottom w:val="-20"/>
      <w:divBdr>
        <w:top w:val="none" w:sz="0" w:space="0" w:color="auto"/>
        <w:left w:val="none" w:sz="0" w:space="0" w:color="auto"/>
        <w:bottom w:val="none" w:sz="0" w:space="0" w:color="auto"/>
        <w:right w:val="none" w:sz="0" w:space="0" w:color="auto"/>
      </w:divBdr>
    </w:div>
    <w:div w:id="688214895">
      <w:marLeft w:val="0"/>
      <w:marRight w:val="0"/>
      <w:marTop w:val="-20"/>
      <w:marBottom w:val="-20"/>
      <w:divBdr>
        <w:top w:val="none" w:sz="0" w:space="0" w:color="auto"/>
        <w:left w:val="none" w:sz="0" w:space="0" w:color="auto"/>
        <w:bottom w:val="none" w:sz="0" w:space="0" w:color="auto"/>
        <w:right w:val="none" w:sz="0" w:space="0" w:color="auto"/>
      </w:divBdr>
    </w:div>
    <w:div w:id="688456779">
      <w:marLeft w:val="0"/>
      <w:marRight w:val="0"/>
      <w:marTop w:val="-20"/>
      <w:marBottom w:val="-20"/>
      <w:divBdr>
        <w:top w:val="none" w:sz="0" w:space="0" w:color="auto"/>
        <w:left w:val="none" w:sz="0" w:space="0" w:color="auto"/>
        <w:bottom w:val="none" w:sz="0" w:space="0" w:color="auto"/>
        <w:right w:val="none" w:sz="0" w:space="0" w:color="auto"/>
      </w:divBdr>
    </w:div>
    <w:div w:id="688794962">
      <w:marLeft w:val="0"/>
      <w:marRight w:val="0"/>
      <w:marTop w:val="-20"/>
      <w:marBottom w:val="-20"/>
      <w:divBdr>
        <w:top w:val="none" w:sz="0" w:space="0" w:color="auto"/>
        <w:left w:val="none" w:sz="0" w:space="0" w:color="auto"/>
        <w:bottom w:val="none" w:sz="0" w:space="0" w:color="auto"/>
        <w:right w:val="none" w:sz="0" w:space="0" w:color="auto"/>
      </w:divBdr>
    </w:div>
    <w:div w:id="688918248">
      <w:marLeft w:val="0"/>
      <w:marRight w:val="0"/>
      <w:marTop w:val="-20"/>
      <w:marBottom w:val="-20"/>
      <w:divBdr>
        <w:top w:val="none" w:sz="0" w:space="0" w:color="auto"/>
        <w:left w:val="none" w:sz="0" w:space="0" w:color="auto"/>
        <w:bottom w:val="none" w:sz="0" w:space="0" w:color="auto"/>
        <w:right w:val="none" w:sz="0" w:space="0" w:color="auto"/>
      </w:divBdr>
    </w:div>
    <w:div w:id="692806974">
      <w:marLeft w:val="0"/>
      <w:marRight w:val="0"/>
      <w:marTop w:val="-20"/>
      <w:marBottom w:val="-20"/>
      <w:divBdr>
        <w:top w:val="none" w:sz="0" w:space="0" w:color="auto"/>
        <w:left w:val="none" w:sz="0" w:space="0" w:color="auto"/>
        <w:bottom w:val="none" w:sz="0" w:space="0" w:color="auto"/>
        <w:right w:val="none" w:sz="0" w:space="0" w:color="auto"/>
      </w:divBdr>
    </w:div>
    <w:div w:id="692922507">
      <w:marLeft w:val="0"/>
      <w:marRight w:val="0"/>
      <w:marTop w:val="-20"/>
      <w:marBottom w:val="-20"/>
      <w:divBdr>
        <w:top w:val="none" w:sz="0" w:space="0" w:color="auto"/>
        <w:left w:val="none" w:sz="0" w:space="0" w:color="auto"/>
        <w:bottom w:val="none" w:sz="0" w:space="0" w:color="auto"/>
        <w:right w:val="none" w:sz="0" w:space="0" w:color="auto"/>
      </w:divBdr>
    </w:div>
    <w:div w:id="693075454">
      <w:marLeft w:val="0"/>
      <w:marRight w:val="0"/>
      <w:marTop w:val="-20"/>
      <w:marBottom w:val="-20"/>
      <w:divBdr>
        <w:top w:val="none" w:sz="0" w:space="0" w:color="auto"/>
        <w:left w:val="none" w:sz="0" w:space="0" w:color="auto"/>
        <w:bottom w:val="none" w:sz="0" w:space="0" w:color="auto"/>
        <w:right w:val="none" w:sz="0" w:space="0" w:color="auto"/>
      </w:divBdr>
    </w:div>
    <w:div w:id="693963059">
      <w:marLeft w:val="0"/>
      <w:marRight w:val="0"/>
      <w:marTop w:val="-20"/>
      <w:marBottom w:val="-20"/>
      <w:divBdr>
        <w:top w:val="none" w:sz="0" w:space="0" w:color="auto"/>
        <w:left w:val="none" w:sz="0" w:space="0" w:color="auto"/>
        <w:bottom w:val="none" w:sz="0" w:space="0" w:color="auto"/>
        <w:right w:val="none" w:sz="0" w:space="0" w:color="auto"/>
      </w:divBdr>
    </w:div>
    <w:div w:id="694963312">
      <w:marLeft w:val="0"/>
      <w:marRight w:val="0"/>
      <w:marTop w:val="-20"/>
      <w:marBottom w:val="-20"/>
      <w:divBdr>
        <w:top w:val="none" w:sz="0" w:space="0" w:color="auto"/>
        <w:left w:val="none" w:sz="0" w:space="0" w:color="auto"/>
        <w:bottom w:val="none" w:sz="0" w:space="0" w:color="auto"/>
        <w:right w:val="none" w:sz="0" w:space="0" w:color="auto"/>
      </w:divBdr>
    </w:div>
    <w:div w:id="695931745">
      <w:marLeft w:val="0"/>
      <w:marRight w:val="0"/>
      <w:marTop w:val="-20"/>
      <w:marBottom w:val="-20"/>
      <w:divBdr>
        <w:top w:val="none" w:sz="0" w:space="0" w:color="auto"/>
        <w:left w:val="none" w:sz="0" w:space="0" w:color="auto"/>
        <w:bottom w:val="none" w:sz="0" w:space="0" w:color="auto"/>
        <w:right w:val="none" w:sz="0" w:space="0" w:color="auto"/>
      </w:divBdr>
    </w:div>
    <w:div w:id="696005420">
      <w:marLeft w:val="0"/>
      <w:marRight w:val="0"/>
      <w:marTop w:val="-20"/>
      <w:marBottom w:val="-20"/>
      <w:divBdr>
        <w:top w:val="none" w:sz="0" w:space="0" w:color="auto"/>
        <w:left w:val="none" w:sz="0" w:space="0" w:color="auto"/>
        <w:bottom w:val="none" w:sz="0" w:space="0" w:color="auto"/>
        <w:right w:val="none" w:sz="0" w:space="0" w:color="auto"/>
      </w:divBdr>
    </w:div>
    <w:div w:id="697194237">
      <w:marLeft w:val="0"/>
      <w:marRight w:val="0"/>
      <w:marTop w:val="-20"/>
      <w:marBottom w:val="-20"/>
      <w:divBdr>
        <w:top w:val="none" w:sz="0" w:space="0" w:color="auto"/>
        <w:left w:val="none" w:sz="0" w:space="0" w:color="auto"/>
        <w:bottom w:val="none" w:sz="0" w:space="0" w:color="auto"/>
        <w:right w:val="none" w:sz="0" w:space="0" w:color="auto"/>
      </w:divBdr>
    </w:div>
    <w:div w:id="698510897">
      <w:marLeft w:val="0"/>
      <w:marRight w:val="0"/>
      <w:marTop w:val="-20"/>
      <w:marBottom w:val="-20"/>
      <w:divBdr>
        <w:top w:val="none" w:sz="0" w:space="0" w:color="auto"/>
        <w:left w:val="none" w:sz="0" w:space="0" w:color="auto"/>
        <w:bottom w:val="none" w:sz="0" w:space="0" w:color="auto"/>
        <w:right w:val="none" w:sz="0" w:space="0" w:color="auto"/>
      </w:divBdr>
    </w:div>
    <w:div w:id="699622914">
      <w:marLeft w:val="0"/>
      <w:marRight w:val="0"/>
      <w:marTop w:val="-20"/>
      <w:marBottom w:val="-20"/>
      <w:divBdr>
        <w:top w:val="none" w:sz="0" w:space="0" w:color="auto"/>
        <w:left w:val="none" w:sz="0" w:space="0" w:color="auto"/>
        <w:bottom w:val="none" w:sz="0" w:space="0" w:color="auto"/>
        <w:right w:val="none" w:sz="0" w:space="0" w:color="auto"/>
      </w:divBdr>
    </w:div>
    <w:div w:id="700595613">
      <w:marLeft w:val="0"/>
      <w:marRight w:val="0"/>
      <w:marTop w:val="-20"/>
      <w:marBottom w:val="-20"/>
      <w:divBdr>
        <w:top w:val="none" w:sz="0" w:space="0" w:color="auto"/>
        <w:left w:val="none" w:sz="0" w:space="0" w:color="auto"/>
        <w:bottom w:val="none" w:sz="0" w:space="0" w:color="auto"/>
        <w:right w:val="none" w:sz="0" w:space="0" w:color="auto"/>
      </w:divBdr>
    </w:div>
    <w:div w:id="701050029">
      <w:marLeft w:val="0"/>
      <w:marRight w:val="0"/>
      <w:marTop w:val="-20"/>
      <w:marBottom w:val="-20"/>
      <w:divBdr>
        <w:top w:val="none" w:sz="0" w:space="0" w:color="auto"/>
        <w:left w:val="none" w:sz="0" w:space="0" w:color="auto"/>
        <w:bottom w:val="none" w:sz="0" w:space="0" w:color="auto"/>
        <w:right w:val="none" w:sz="0" w:space="0" w:color="auto"/>
      </w:divBdr>
    </w:div>
    <w:div w:id="701367246">
      <w:marLeft w:val="0"/>
      <w:marRight w:val="0"/>
      <w:marTop w:val="-20"/>
      <w:marBottom w:val="-20"/>
      <w:divBdr>
        <w:top w:val="none" w:sz="0" w:space="0" w:color="auto"/>
        <w:left w:val="none" w:sz="0" w:space="0" w:color="auto"/>
        <w:bottom w:val="none" w:sz="0" w:space="0" w:color="auto"/>
        <w:right w:val="none" w:sz="0" w:space="0" w:color="auto"/>
      </w:divBdr>
    </w:div>
    <w:div w:id="702172428">
      <w:marLeft w:val="0"/>
      <w:marRight w:val="0"/>
      <w:marTop w:val="-20"/>
      <w:marBottom w:val="-20"/>
      <w:divBdr>
        <w:top w:val="none" w:sz="0" w:space="0" w:color="auto"/>
        <w:left w:val="none" w:sz="0" w:space="0" w:color="auto"/>
        <w:bottom w:val="none" w:sz="0" w:space="0" w:color="auto"/>
        <w:right w:val="none" w:sz="0" w:space="0" w:color="auto"/>
      </w:divBdr>
    </w:div>
    <w:div w:id="702750306">
      <w:marLeft w:val="0"/>
      <w:marRight w:val="0"/>
      <w:marTop w:val="-20"/>
      <w:marBottom w:val="-20"/>
      <w:divBdr>
        <w:top w:val="none" w:sz="0" w:space="0" w:color="auto"/>
        <w:left w:val="none" w:sz="0" w:space="0" w:color="auto"/>
        <w:bottom w:val="none" w:sz="0" w:space="0" w:color="auto"/>
        <w:right w:val="none" w:sz="0" w:space="0" w:color="auto"/>
      </w:divBdr>
    </w:div>
    <w:div w:id="702900386">
      <w:marLeft w:val="0"/>
      <w:marRight w:val="0"/>
      <w:marTop w:val="-20"/>
      <w:marBottom w:val="-20"/>
      <w:divBdr>
        <w:top w:val="none" w:sz="0" w:space="0" w:color="auto"/>
        <w:left w:val="none" w:sz="0" w:space="0" w:color="auto"/>
        <w:bottom w:val="none" w:sz="0" w:space="0" w:color="auto"/>
        <w:right w:val="none" w:sz="0" w:space="0" w:color="auto"/>
      </w:divBdr>
    </w:div>
    <w:div w:id="704141744">
      <w:marLeft w:val="0"/>
      <w:marRight w:val="0"/>
      <w:marTop w:val="-20"/>
      <w:marBottom w:val="-20"/>
      <w:divBdr>
        <w:top w:val="none" w:sz="0" w:space="0" w:color="auto"/>
        <w:left w:val="none" w:sz="0" w:space="0" w:color="auto"/>
        <w:bottom w:val="none" w:sz="0" w:space="0" w:color="auto"/>
        <w:right w:val="none" w:sz="0" w:space="0" w:color="auto"/>
      </w:divBdr>
    </w:div>
    <w:div w:id="704867073">
      <w:marLeft w:val="0"/>
      <w:marRight w:val="0"/>
      <w:marTop w:val="-20"/>
      <w:marBottom w:val="-20"/>
      <w:divBdr>
        <w:top w:val="none" w:sz="0" w:space="0" w:color="auto"/>
        <w:left w:val="none" w:sz="0" w:space="0" w:color="auto"/>
        <w:bottom w:val="none" w:sz="0" w:space="0" w:color="auto"/>
        <w:right w:val="none" w:sz="0" w:space="0" w:color="auto"/>
      </w:divBdr>
    </w:div>
    <w:div w:id="707796962">
      <w:marLeft w:val="0"/>
      <w:marRight w:val="0"/>
      <w:marTop w:val="-20"/>
      <w:marBottom w:val="-20"/>
      <w:divBdr>
        <w:top w:val="none" w:sz="0" w:space="0" w:color="auto"/>
        <w:left w:val="none" w:sz="0" w:space="0" w:color="auto"/>
        <w:bottom w:val="none" w:sz="0" w:space="0" w:color="auto"/>
        <w:right w:val="none" w:sz="0" w:space="0" w:color="auto"/>
      </w:divBdr>
    </w:div>
    <w:div w:id="709109657">
      <w:marLeft w:val="0"/>
      <w:marRight w:val="0"/>
      <w:marTop w:val="-20"/>
      <w:marBottom w:val="-20"/>
      <w:divBdr>
        <w:top w:val="none" w:sz="0" w:space="0" w:color="auto"/>
        <w:left w:val="none" w:sz="0" w:space="0" w:color="auto"/>
        <w:bottom w:val="none" w:sz="0" w:space="0" w:color="auto"/>
        <w:right w:val="none" w:sz="0" w:space="0" w:color="auto"/>
      </w:divBdr>
    </w:div>
    <w:div w:id="709648351">
      <w:marLeft w:val="0"/>
      <w:marRight w:val="0"/>
      <w:marTop w:val="-20"/>
      <w:marBottom w:val="-20"/>
      <w:divBdr>
        <w:top w:val="none" w:sz="0" w:space="0" w:color="auto"/>
        <w:left w:val="none" w:sz="0" w:space="0" w:color="auto"/>
        <w:bottom w:val="none" w:sz="0" w:space="0" w:color="auto"/>
        <w:right w:val="none" w:sz="0" w:space="0" w:color="auto"/>
      </w:divBdr>
    </w:div>
    <w:div w:id="710689675">
      <w:marLeft w:val="0"/>
      <w:marRight w:val="0"/>
      <w:marTop w:val="-20"/>
      <w:marBottom w:val="-20"/>
      <w:divBdr>
        <w:top w:val="none" w:sz="0" w:space="0" w:color="auto"/>
        <w:left w:val="none" w:sz="0" w:space="0" w:color="auto"/>
        <w:bottom w:val="none" w:sz="0" w:space="0" w:color="auto"/>
        <w:right w:val="none" w:sz="0" w:space="0" w:color="auto"/>
      </w:divBdr>
    </w:div>
    <w:div w:id="710768652">
      <w:marLeft w:val="0"/>
      <w:marRight w:val="0"/>
      <w:marTop w:val="-20"/>
      <w:marBottom w:val="-20"/>
      <w:divBdr>
        <w:top w:val="none" w:sz="0" w:space="0" w:color="auto"/>
        <w:left w:val="none" w:sz="0" w:space="0" w:color="auto"/>
        <w:bottom w:val="none" w:sz="0" w:space="0" w:color="auto"/>
        <w:right w:val="none" w:sz="0" w:space="0" w:color="auto"/>
      </w:divBdr>
    </w:div>
    <w:div w:id="711148762">
      <w:marLeft w:val="0"/>
      <w:marRight w:val="0"/>
      <w:marTop w:val="-20"/>
      <w:marBottom w:val="-20"/>
      <w:divBdr>
        <w:top w:val="none" w:sz="0" w:space="0" w:color="auto"/>
        <w:left w:val="none" w:sz="0" w:space="0" w:color="auto"/>
        <w:bottom w:val="none" w:sz="0" w:space="0" w:color="auto"/>
        <w:right w:val="none" w:sz="0" w:space="0" w:color="auto"/>
      </w:divBdr>
    </w:div>
    <w:div w:id="714353229">
      <w:marLeft w:val="0"/>
      <w:marRight w:val="0"/>
      <w:marTop w:val="-20"/>
      <w:marBottom w:val="-20"/>
      <w:divBdr>
        <w:top w:val="none" w:sz="0" w:space="0" w:color="auto"/>
        <w:left w:val="none" w:sz="0" w:space="0" w:color="auto"/>
        <w:bottom w:val="none" w:sz="0" w:space="0" w:color="auto"/>
        <w:right w:val="none" w:sz="0" w:space="0" w:color="auto"/>
      </w:divBdr>
    </w:div>
    <w:div w:id="714696894">
      <w:marLeft w:val="0"/>
      <w:marRight w:val="0"/>
      <w:marTop w:val="-20"/>
      <w:marBottom w:val="-20"/>
      <w:divBdr>
        <w:top w:val="none" w:sz="0" w:space="0" w:color="auto"/>
        <w:left w:val="none" w:sz="0" w:space="0" w:color="auto"/>
        <w:bottom w:val="none" w:sz="0" w:space="0" w:color="auto"/>
        <w:right w:val="none" w:sz="0" w:space="0" w:color="auto"/>
      </w:divBdr>
    </w:div>
    <w:div w:id="715154767">
      <w:marLeft w:val="0"/>
      <w:marRight w:val="0"/>
      <w:marTop w:val="-20"/>
      <w:marBottom w:val="-20"/>
      <w:divBdr>
        <w:top w:val="none" w:sz="0" w:space="0" w:color="auto"/>
        <w:left w:val="none" w:sz="0" w:space="0" w:color="auto"/>
        <w:bottom w:val="none" w:sz="0" w:space="0" w:color="auto"/>
        <w:right w:val="none" w:sz="0" w:space="0" w:color="auto"/>
      </w:divBdr>
    </w:div>
    <w:div w:id="715154908">
      <w:marLeft w:val="0"/>
      <w:marRight w:val="0"/>
      <w:marTop w:val="-20"/>
      <w:marBottom w:val="-20"/>
      <w:divBdr>
        <w:top w:val="none" w:sz="0" w:space="0" w:color="auto"/>
        <w:left w:val="none" w:sz="0" w:space="0" w:color="auto"/>
        <w:bottom w:val="none" w:sz="0" w:space="0" w:color="auto"/>
        <w:right w:val="none" w:sz="0" w:space="0" w:color="auto"/>
      </w:divBdr>
    </w:div>
    <w:div w:id="715355934">
      <w:marLeft w:val="0"/>
      <w:marRight w:val="0"/>
      <w:marTop w:val="-20"/>
      <w:marBottom w:val="-20"/>
      <w:divBdr>
        <w:top w:val="none" w:sz="0" w:space="0" w:color="auto"/>
        <w:left w:val="none" w:sz="0" w:space="0" w:color="auto"/>
        <w:bottom w:val="none" w:sz="0" w:space="0" w:color="auto"/>
        <w:right w:val="none" w:sz="0" w:space="0" w:color="auto"/>
      </w:divBdr>
    </w:div>
    <w:div w:id="717973141">
      <w:marLeft w:val="0"/>
      <w:marRight w:val="0"/>
      <w:marTop w:val="-20"/>
      <w:marBottom w:val="-20"/>
      <w:divBdr>
        <w:top w:val="none" w:sz="0" w:space="0" w:color="auto"/>
        <w:left w:val="none" w:sz="0" w:space="0" w:color="auto"/>
        <w:bottom w:val="none" w:sz="0" w:space="0" w:color="auto"/>
        <w:right w:val="none" w:sz="0" w:space="0" w:color="auto"/>
      </w:divBdr>
    </w:div>
    <w:div w:id="717977986">
      <w:marLeft w:val="0"/>
      <w:marRight w:val="0"/>
      <w:marTop w:val="-20"/>
      <w:marBottom w:val="-20"/>
      <w:divBdr>
        <w:top w:val="none" w:sz="0" w:space="0" w:color="auto"/>
        <w:left w:val="none" w:sz="0" w:space="0" w:color="auto"/>
        <w:bottom w:val="none" w:sz="0" w:space="0" w:color="auto"/>
        <w:right w:val="none" w:sz="0" w:space="0" w:color="auto"/>
      </w:divBdr>
    </w:div>
    <w:div w:id="718552004">
      <w:marLeft w:val="0"/>
      <w:marRight w:val="0"/>
      <w:marTop w:val="-20"/>
      <w:marBottom w:val="-20"/>
      <w:divBdr>
        <w:top w:val="none" w:sz="0" w:space="0" w:color="auto"/>
        <w:left w:val="none" w:sz="0" w:space="0" w:color="auto"/>
        <w:bottom w:val="none" w:sz="0" w:space="0" w:color="auto"/>
        <w:right w:val="none" w:sz="0" w:space="0" w:color="auto"/>
      </w:divBdr>
    </w:div>
    <w:div w:id="720709542">
      <w:marLeft w:val="0"/>
      <w:marRight w:val="0"/>
      <w:marTop w:val="-20"/>
      <w:marBottom w:val="-20"/>
      <w:divBdr>
        <w:top w:val="none" w:sz="0" w:space="0" w:color="auto"/>
        <w:left w:val="none" w:sz="0" w:space="0" w:color="auto"/>
        <w:bottom w:val="none" w:sz="0" w:space="0" w:color="auto"/>
        <w:right w:val="none" w:sz="0" w:space="0" w:color="auto"/>
      </w:divBdr>
    </w:div>
    <w:div w:id="720712834">
      <w:marLeft w:val="0"/>
      <w:marRight w:val="0"/>
      <w:marTop w:val="-20"/>
      <w:marBottom w:val="-20"/>
      <w:divBdr>
        <w:top w:val="none" w:sz="0" w:space="0" w:color="auto"/>
        <w:left w:val="none" w:sz="0" w:space="0" w:color="auto"/>
        <w:bottom w:val="none" w:sz="0" w:space="0" w:color="auto"/>
        <w:right w:val="none" w:sz="0" w:space="0" w:color="auto"/>
      </w:divBdr>
    </w:div>
    <w:div w:id="720713793">
      <w:marLeft w:val="0"/>
      <w:marRight w:val="0"/>
      <w:marTop w:val="-20"/>
      <w:marBottom w:val="-20"/>
      <w:divBdr>
        <w:top w:val="none" w:sz="0" w:space="0" w:color="auto"/>
        <w:left w:val="none" w:sz="0" w:space="0" w:color="auto"/>
        <w:bottom w:val="none" w:sz="0" w:space="0" w:color="auto"/>
        <w:right w:val="none" w:sz="0" w:space="0" w:color="auto"/>
      </w:divBdr>
    </w:div>
    <w:div w:id="721055922">
      <w:marLeft w:val="0"/>
      <w:marRight w:val="0"/>
      <w:marTop w:val="-20"/>
      <w:marBottom w:val="-20"/>
      <w:divBdr>
        <w:top w:val="none" w:sz="0" w:space="0" w:color="auto"/>
        <w:left w:val="none" w:sz="0" w:space="0" w:color="auto"/>
        <w:bottom w:val="none" w:sz="0" w:space="0" w:color="auto"/>
        <w:right w:val="none" w:sz="0" w:space="0" w:color="auto"/>
      </w:divBdr>
    </w:div>
    <w:div w:id="721557974">
      <w:marLeft w:val="0"/>
      <w:marRight w:val="0"/>
      <w:marTop w:val="-20"/>
      <w:marBottom w:val="-20"/>
      <w:divBdr>
        <w:top w:val="none" w:sz="0" w:space="0" w:color="auto"/>
        <w:left w:val="none" w:sz="0" w:space="0" w:color="auto"/>
        <w:bottom w:val="none" w:sz="0" w:space="0" w:color="auto"/>
        <w:right w:val="none" w:sz="0" w:space="0" w:color="auto"/>
      </w:divBdr>
    </w:div>
    <w:div w:id="721559862">
      <w:marLeft w:val="0"/>
      <w:marRight w:val="0"/>
      <w:marTop w:val="-20"/>
      <w:marBottom w:val="-20"/>
      <w:divBdr>
        <w:top w:val="none" w:sz="0" w:space="0" w:color="auto"/>
        <w:left w:val="none" w:sz="0" w:space="0" w:color="auto"/>
        <w:bottom w:val="none" w:sz="0" w:space="0" w:color="auto"/>
        <w:right w:val="none" w:sz="0" w:space="0" w:color="auto"/>
      </w:divBdr>
    </w:div>
    <w:div w:id="722944707">
      <w:marLeft w:val="0"/>
      <w:marRight w:val="0"/>
      <w:marTop w:val="-20"/>
      <w:marBottom w:val="-20"/>
      <w:divBdr>
        <w:top w:val="none" w:sz="0" w:space="0" w:color="auto"/>
        <w:left w:val="none" w:sz="0" w:space="0" w:color="auto"/>
        <w:bottom w:val="none" w:sz="0" w:space="0" w:color="auto"/>
        <w:right w:val="none" w:sz="0" w:space="0" w:color="auto"/>
      </w:divBdr>
    </w:div>
    <w:div w:id="723256365">
      <w:marLeft w:val="0"/>
      <w:marRight w:val="0"/>
      <w:marTop w:val="-20"/>
      <w:marBottom w:val="-20"/>
      <w:divBdr>
        <w:top w:val="none" w:sz="0" w:space="0" w:color="auto"/>
        <w:left w:val="none" w:sz="0" w:space="0" w:color="auto"/>
        <w:bottom w:val="none" w:sz="0" w:space="0" w:color="auto"/>
        <w:right w:val="none" w:sz="0" w:space="0" w:color="auto"/>
      </w:divBdr>
    </w:div>
    <w:div w:id="723408699">
      <w:marLeft w:val="0"/>
      <w:marRight w:val="0"/>
      <w:marTop w:val="-20"/>
      <w:marBottom w:val="-20"/>
      <w:divBdr>
        <w:top w:val="none" w:sz="0" w:space="0" w:color="auto"/>
        <w:left w:val="none" w:sz="0" w:space="0" w:color="auto"/>
        <w:bottom w:val="none" w:sz="0" w:space="0" w:color="auto"/>
        <w:right w:val="none" w:sz="0" w:space="0" w:color="auto"/>
      </w:divBdr>
    </w:div>
    <w:div w:id="724717892">
      <w:marLeft w:val="0"/>
      <w:marRight w:val="0"/>
      <w:marTop w:val="-20"/>
      <w:marBottom w:val="-20"/>
      <w:divBdr>
        <w:top w:val="none" w:sz="0" w:space="0" w:color="auto"/>
        <w:left w:val="none" w:sz="0" w:space="0" w:color="auto"/>
        <w:bottom w:val="none" w:sz="0" w:space="0" w:color="auto"/>
        <w:right w:val="none" w:sz="0" w:space="0" w:color="auto"/>
      </w:divBdr>
    </w:div>
    <w:div w:id="724989476">
      <w:marLeft w:val="0"/>
      <w:marRight w:val="0"/>
      <w:marTop w:val="-20"/>
      <w:marBottom w:val="-20"/>
      <w:divBdr>
        <w:top w:val="none" w:sz="0" w:space="0" w:color="auto"/>
        <w:left w:val="none" w:sz="0" w:space="0" w:color="auto"/>
        <w:bottom w:val="none" w:sz="0" w:space="0" w:color="auto"/>
        <w:right w:val="none" w:sz="0" w:space="0" w:color="auto"/>
      </w:divBdr>
    </w:div>
    <w:div w:id="725222007">
      <w:marLeft w:val="0"/>
      <w:marRight w:val="0"/>
      <w:marTop w:val="-20"/>
      <w:marBottom w:val="-20"/>
      <w:divBdr>
        <w:top w:val="none" w:sz="0" w:space="0" w:color="auto"/>
        <w:left w:val="none" w:sz="0" w:space="0" w:color="auto"/>
        <w:bottom w:val="none" w:sz="0" w:space="0" w:color="auto"/>
        <w:right w:val="none" w:sz="0" w:space="0" w:color="auto"/>
      </w:divBdr>
    </w:div>
    <w:div w:id="725494991">
      <w:marLeft w:val="0"/>
      <w:marRight w:val="0"/>
      <w:marTop w:val="-20"/>
      <w:marBottom w:val="-20"/>
      <w:divBdr>
        <w:top w:val="none" w:sz="0" w:space="0" w:color="auto"/>
        <w:left w:val="none" w:sz="0" w:space="0" w:color="auto"/>
        <w:bottom w:val="none" w:sz="0" w:space="0" w:color="auto"/>
        <w:right w:val="none" w:sz="0" w:space="0" w:color="auto"/>
      </w:divBdr>
    </w:div>
    <w:div w:id="726227685">
      <w:marLeft w:val="0"/>
      <w:marRight w:val="0"/>
      <w:marTop w:val="-20"/>
      <w:marBottom w:val="-20"/>
      <w:divBdr>
        <w:top w:val="none" w:sz="0" w:space="0" w:color="auto"/>
        <w:left w:val="none" w:sz="0" w:space="0" w:color="auto"/>
        <w:bottom w:val="none" w:sz="0" w:space="0" w:color="auto"/>
        <w:right w:val="none" w:sz="0" w:space="0" w:color="auto"/>
      </w:divBdr>
    </w:div>
    <w:div w:id="726608922">
      <w:marLeft w:val="0"/>
      <w:marRight w:val="0"/>
      <w:marTop w:val="-20"/>
      <w:marBottom w:val="-20"/>
      <w:divBdr>
        <w:top w:val="none" w:sz="0" w:space="0" w:color="auto"/>
        <w:left w:val="none" w:sz="0" w:space="0" w:color="auto"/>
        <w:bottom w:val="none" w:sz="0" w:space="0" w:color="auto"/>
        <w:right w:val="none" w:sz="0" w:space="0" w:color="auto"/>
      </w:divBdr>
    </w:div>
    <w:div w:id="726798899">
      <w:marLeft w:val="0"/>
      <w:marRight w:val="0"/>
      <w:marTop w:val="-20"/>
      <w:marBottom w:val="-20"/>
      <w:divBdr>
        <w:top w:val="none" w:sz="0" w:space="0" w:color="auto"/>
        <w:left w:val="none" w:sz="0" w:space="0" w:color="auto"/>
        <w:bottom w:val="none" w:sz="0" w:space="0" w:color="auto"/>
        <w:right w:val="none" w:sz="0" w:space="0" w:color="auto"/>
      </w:divBdr>
    </w:div>
    <w:div w:id="728650440">
      <w:marLeft w:val="0"/>
      <w:marRight w:val="0"/>
      <w:marTop w:val="-20"/>
      <w:marBottom w:val="-20"/>
      <w:divBdr>
        <w:top w:val="none" w:sz="0" w:space="0" w:color="auto"/>
        <w:left w:val="none" w:sz="0" w:space="0" w:color="auto"/>
        <w:bottom w:val="none" w:sz="0" w:space="0" w:color="auto"/>
        <w:right w:val="none" w:sz="0" w:space="0" w:color="auto"/>
      </w:divBdr>
    </w:div>
    <w:div w:id="729158431">
      <w:marLeft w:val="0"/>
      <w:marRight w:val="0"/>
      <w:marTop w:val="-20"/>
      <w:marBottom w:val="-20"/>
      <w:divBdr>
        <w:top w:val="none" w:sz="0" w:space="0" w:color="auto"/>
        <w:left w:val="none" w:sz="0" w:space="0" w:color="auto"/>
        <w:bottom w:val="none" w:sz="0" w:space="0" w:color="auto"/>
        <w:right w:val="none" w:sz="0" w:space="0" w:color="auto"/>
      </w:divBdr>
    </w:div>
    <w:div w:id="729814992">
      <w:marLeft w:val="0"/>
      <w:marRight w:val="0"/>
      <w:marTop w:val="-20"/>
      <w:marBottom w:val="-20"/>
      <w:divBdr>
        <w:top w:val="none" w:sz="0" w:space="0" w:color="auto"/>
        <w:left w:val="none" w:sz="0" w:space="0" w:color="auto"/>
        <w:bottom w:val="none" w:sz="0" w:space="0" w:color="auto"/>
        <w:right w:val="none" w:sz="0" w:space="0" w:color="auto"/>
      </w:divBdr>
    </w:div>
    <w:div w:id="730689061">
      <w:marLeft w:val="0"/>
      <w:marRight w:val="0"/>
      <w:marTop w:val="-20"/>
      <w:marBottom w:val="-20"/>
      <w:divBdr>
        <w:top w:val="none" w:sz="0" w:space="0" w:color="auto"/>
        <w:left w:val="none" w:sz="0" w:space="0" w:color="auto"/>
        <w:bottom w:val="none" w:sz="0" w:space="0" w:color="auto"/>
        <w:right w:val="none" w:sz="0" w:space="0" w:color="auto"/>
      </w:divBdr>
    </w:div>
    <w:div w:id="732312849">
      <w:marLeft w:val="0"/>
      <w:marRight w:val="0"/>
      <w:marTop w:val="-20"/>
      <w:marBottom w:val="-20"/>
      <w:divBdr>
        <w:top w:val="none" w:sz="0" w:space="0" w:color="auto"/>
        <w:left w:val="none" w:sz="0" w:space="0" w:color="auto"/>
        <w:bottom w:val="none" w:sz="0" w:space="0" w:color="auto"/>
        <w:right w:val="none" w:sz="0" w:space="0" w:color="auto"/>
      </w:divBdr>
    </w:div>
    <w:div w:id="735127778">
      <w:marLeft w:val="0"/>
      <w:marRight w:val="0"/>
      <w:marTop w:val="-20"/>
      <w:marBottom w:val="-20"/>
      <w:divBdr>
        <w:top w:val="none" w:sz="0" w:space="0" w:color="auto"/>
        <w:left w:val="none" w:sz="0" w:space="0" w:color="auto"/>
        <w:bottom w:val="none" w:sz="0" w:space="0" w:color="auto"/>
        <w:right w:val="none" w:sz="0" w:space="0" w:color="auto"/>
      </w:divBdr>
    </w:div>
    <w:div w:id="736125645">
      <w:marLeft w:val="0"/>
      <w:marRight w:val="0"/>
      <w:marTop w:val="-20"/>
      <w:marBottom w:val="-20"/>
      <w:divBdr>
        <w:top w:val="none" w:sz="0" w:space="0" w:color="auto"/>
        <w:left w:val="none" w:sz="0" w:space="0" w:color="auto"/>
        <w:bottom w:val="none" w:sz="0" w:space="0" w:color="auto"/>
        <w:right w:val="none" w:sz="0" w:space="0" w:color="auto"/>
      </w:divBdr>
    </w:div>
    <w:div w:id="736782840">
      <w:marLeft w:val="0"/>
      <w:marRight w:val="0"/>
      <w:marTop w:val="-20"/>
      <w:marBottom w:val="-20"/>
      <w:divBdr>
        <w:top w:val="none" w:sz="0" w:space="0" w:color="auto"/>
        <w:left w:val="none" w:sz="0" w:space="0" w:color="auto"/>
        <w:bottom w:val="none" w:sz="0" w:space="0" w:color="auto"/>
        <w:right w:val="none" w:sz="0" w:space="0" w:color="auto"/>
      </w:divBdr>
    </w:div>
    <w:div w:id="737440282">
      <w:marLeft w:val="0"/>
      <w:marRight w:val="0"/>
      <w:marTop w:val="-20"/>
      <w:marBottom w:val="-20"/>
      <w:divBdr>
        <w:top w:val="none" w:sz="0" w:space="0" w:color="auto"/>
        <w:left w:val="none" w:sz="0" w:space="0" w:color="auto"/>
        <w:bottom w:val="none" w:sz="0" w:space="0" w:color="auto"/>
        <w:right w:val="none" w:sz="0" w:space="0" w:color="auto"/>
      </w:divBdr>
      <w:divsChild>
        <w:div w:id="1744791841">
          <w:marLeft w:val="0"/>
          <w:marRight w:val="0"/>
          <w:marTop w:val="-20"/>
          <w:marBottom w:val="-20"/>
          <w:divBdr>
            <w:top w:val="none" w:sz="0" w:space="0" w:color="auto"/>
            <w:left w:val="none" w:sz="0" w:space="0" w:color="auto"/>
            <w:bottom w:val="none" w:sz="0" w:space="0" w:color="auto"/>
            <w:right w:val="none" w:sz="0" w:space="0" w:color="auto"/>
          </w:divBdr>
          <w:divsChild>
            <w:div w:id="759715897">
              <w:marLeft w:val="0"/>
              <w:marRight w:val="0"/>
              <w:marTop w:val="-20"/>
              <w:marBottom w:val="-20"/>
              <w:divBdr>
                <w:top w:val="none" w:sz="0" w:space="0" w:color="auto"/>
                <w:left w:val="none" w:sz="0" w:space="0" w:color="auto"/>
                <w:bottom w:val="none" w:sz="0" w:space="0" w:color="auto"/>
                <w:right w:val="none" w:sz="0" w:space="0" w:color="auto"/>
              </w:divBdr>
            </w:div>
          </w:divsChild>
        </w:div>
      </w:divsChild>
    </w:div>
    <w:div w:id="737553374">
      <w:marLeft w:val="0"/>
      <w:marRight w:val="0"/>
      <w:marTop w:val="-20"/>
      <w:marBottom w:val="-20"/>
      <w:divBdr>
        <w:top w:val="none" w:sz="0" w:space="0" w:color="auto"/>
        <w:left w:val="none" w:sz="0" w:space="0" w:color="auto"/>
        <w:bottom w:val="none" w:sz="0" w:space="0" w:color="auto"/>
        <w:right w:val="none" w:sz="0" w:space="0" w:color="auto"/>
      </w:divBdr>
    </w:div>
    <w:div w:id="740248619">
      <w:marLeft w:val="0"/>
      <w:marRight w:val="0"/>
      <w:marTop w:val="-20"/>
      <w:marBottom w:val="-20"/>
      <w:divBdr>
        <w:top w:val="none" w:sz="0" w:space="0" w:color="auto"/>
        <w:left w:val="none" w:sz="0" w:space="0" w:color="auto"/>
        <w:bottom w:val="none" w:sz="0" w:space="0" w:color="auto"/>
        <w:right w:val="none" w:sz="0" w:space="0" w:color="auto"/>
      </w:divBdr>
    </w:div>
    <w:div w:id="741291813">
      <w:marLeft w:val="0"/>
      <w:marRight w:val="0"/>
      <w:marTop w:val="-20"/>
      <w:marBottom w:val="-20"/>
      <w:divBdr>
        <w:top w:val="none" w:sz="0" w:space="0" w:color="auto"/>
        <w:left w:val="none" w:sz="0" w:space="0" w:color="auto"/>
        <w:bottom w:val="none" w:sz="0" w:space="0" w:color="auto"/>
        <w:right w:val="none" w:sz="0" w:space="0" w:color="auto"/>
      </w:divBdr>
    </w:div>
    <w:div w:id="741483486">
      <w:marLeft w:val="0"/>
      <w:marRight w:val="0"/>
      <w:marTop w:val="-20"/>
      <w:marBottom w:val="-20"/>
      <w:divBdr>
        <w:top w:val="none" w:sz="0" w:space="0" w:color="auto"/>
        <w:left w:val="none" w:sz="0" w:space="0" w:color="auto"/>
        <w:bottom w:val="none" w:sz="0" w:space="0" w:color="auto"/>
        <w:right w:val="none" w:sz="0" w:space="0" w:color="auto"/>
      </w:divBdr>
    </w:div>
    <w:div w:id="741827185">
      <w:marLeft w:val="0"/>
      <w:marRight w:val="0"/>
      <w:marTop w:val="-20"/>
      <w:marBottom w:val="-20"/>
      <w:divBdr>
        <w:top w:val="none" w:sz="0" w:space="0" w:color="auto"/>
        <w:left w:val="none" w:sz="0" w:space="0" w:color="auto"/>
        <w:bottom w:val="none" w:sz="0" w:space="0" w:color="auto"/>
        <w:right w:val="none" w:sz="0" w:space="0" w:color="auto"/>
      </w:divBdr>
    </w:div>
    <w:div w:id="742065607">
      <w:marLeft w:val="0"/>
      <w:marRight w:val="0"/>
      <w:marTop w:val="-20"/>
      <w:marBottom w:val="-20"/>
      <w:divBdr>
        <w:top w:val="none" w:sz="0" w:space="0" w:color="auto"/>
        <w:left w:val="none" w:sz="0" w:space="0" w:color="auto"/>
        <w:bottom w:val="none" w:sz="0" w:space="0" w:color="auto"/>
        <w:right w:val="none" w:sz="0" w:space="0" w:color="auto"/>
      </w:divBdr>
    </w:div>
    <w:div w:id="742339654">
      <w:marLeft w:val="0"/>
      <w:marRight w:val="0"/>
      <w:marTop w:val="-20"/>
      <w:marBottom w:val="-20"/>
      <w:divBdr>
        <w:top w:val="none" w:sz="0" w:space="0" w:color="auto"/>
        <w:left w:val="none" w:sz="0" w:space="0" w:color="auto"/>
        <w:bottom w:val="none" w:sz="0" w:space="0" w:color="auto"/>
        <w:right w:val="none" w:sz="0" w:space="0" w:color="auto"/>
      </w:divBdr>
    </w:div>
    <w:div w:id="743070683">
      <w:marLeft w:val="0"/>
      <w:marRight w:val="0"/>
      <w:marTop w:val="-20"/>
      <w:marBottom w:val="-20"/>
      <w:divBdr>
        <w:top w:val="none" w:sz="0" w:space="0" w:color="auto"/>
        <w:left w:val="none" w:sz="0" w:space="0" w:color="auto"/>
        <w:bottom w:val="none" w:sz="0" w:space="0" w:color="auto"/>
        <w:right w:val="none" w:sz="0" w:space="0" w:color="auto"/>
      </w:divBdr>
    </w:div>
    <w:div w:id="743528448">
      <w:marLeft w:val="0"/>
      <w:marRight w:val="0"/>
      <w:marTop w:val="-20"/>
      <w:marBottom w:val="-20"/>
      <w:divBdr>
        <w:top w:val="none" w:sz="0" w:space="0" w:color="auto"/>
        <w:left w:val="none" w:sz="0" w:space="0" w:color="auto"/>
        <w:bottom w:val="none" w:sz="0" w:space="0" w:color="auto"/>
        <w:right w:val="none" w:sz="0" w:space="0" w:color="auto"/>
      </w:divBdr>
    </w:div>
    <w:div w:id="743768292">
      <w:marLeft w:val="0"/>
      <w:marRight w:val="0"/>
      <w:marTop w:val="-20"/>
      <w:marBottom w:val="-20"/>
      <w:divBdr>
        <w:top w:val="none" w:sz="0" w:space="0" w:color="auto"/>
        <w:left w:val="none" w:sz="0" w:space="0" w:color="auto"/>
        <w:bottom w:val="none" w:sz="0" w:space="0" w:color="auto"/>
        <w:right w:val="none" w:sz="0" w:space="0" w:color="auto"/>
      </w:divBdr>
    </w:div>
    <w:div w:id="743987854">
      <w:marLeft w:val="0"/>
      <w:marRight w:val="0"/>
      <w:marTop w:val="-20"/>
      <w:marBottom w:val="-20"/>
      <w:divBdr>
        <w:top w:val="none" w:sz="0" w:space="0" w:color="auto"/>
        <w:left w:val="none" w:sz="0" w:space="0" w:color="auto"/>
        <w:bottom w:val="none" w:sz="0" w:space="0" w:color="auto"/>
        <w:right w:val="none" w:sz="0" w:space="0" w:color="auto"/>
      </w:divBdr>
    </w:div>
    <w:div w:id="745491874">
      <w:marLeft w:val="0"/>
      <w:marRight w:val="0"/>
      <w:marTop w:val="-20"/>
      <w:marBottom w:val="-20"/>
      <w:divBdr>
        <w:top w:val="none" w:sz="0" w:space="0" w:color="auto"/>
        <w:left w:val="none" w:sz="0" w:space="0" w:color="auto"/>
        <w:bottom w:val="none" w:sz="0" w:space="0" w:color="auto"/>
        <w:right w:val="none" w:sz="0" w:space="0" w:color="auto"/>
      </w:divBdr>
    </w:div>
    <w:div w:id="746074856">
      <w:marLeft w:val="0"/>
      <w:marRight w:val="0"/>
      <w:marTop w:val="-20"/>
      <w:marBottom w:val="-20"/>
      <w:divBdr>
        <w:top w:val="none" w:sz="0" w:space="0" w:color="auto"/>
        <w:left w:val="none" w:sz="0" w:space="0" w:color="auto"/>
        <w:bottom w:val="none" w:sz="0" w:space="0" w:color="auto"/>
        <w:right w:val="none" w:sz="0" w:space="0" w:color="auto"/>
      </w:divBdr>
    </w:div>
    <w:div w:id="746146765">
      <w:marLeft w:val="0"/>
      <w:marRight w:val="0"/>
      <w:marTop w:val="-20"/>
      <w:marBottom w:val="-20"/>
      <w:divBdr>
        <w:top w:val="none" w:sz="0" w:space="0" w:color="auto"/>
        <w:left w:val="none" w:sz="0" w:space="0" w:color="auto"/>
        <w:bottom w:val="none" w:sz="0" w:space="0" w:color="auto"/>
        <w:right w:val="none" w:sz="0" w:space="0" w:color="auto"/>
      </w:divBdr>
    </w:div>
    <w:div w:id="747726229">
      <w:marLeft w:val="0"/>
      <w:marRight w:val="0"/>
      <w:marTop w:val="-20"/>
      <w:marBottom w:val="-20"/>
      <w:divBdr>
        <w:top w:val="none" w:sz="0" w:space="0" w:color="auto"/>
        <w:left w:val="none" w:sz="0" w:space="0" w:color="auto"/>
        <w:bottom w:val="none" w:sz="0" w:space="0" w:color="auto"/>
        <w:right w:val="none" w:sz="0" w:space="0" w:color="auto"/>
      </w:divBdr>
    </w:div>
    <w:div w:id="748120748">
      <w:marLeft w:val="0"/>
      <w:marRight w:val="0"/>
      <w:marTop w:val="-20"/>
      <w:marBottom w:val="-20"/>
      <w:divBdr>
        <w:top w:val="none" w:sz="0" w:space="0" w:color="auto"/>
        <w:left w:val="none" w:sz="0" w:space="0" w:color="auto"/>
        <w:bottom w:val="none" w:sz="0" w:space="0" w:color="auto"/>
        <w:right w:val="none" w:sz="0" w:space="0" w:color="auto"/>
      </w:divBdr>
    </w:div>
    <w:div w:id="748504688">
      <w:marLeft w:val="0"/>
      <w:marRight w:val="0"/>
      <w:marTop w:val="-20"/>
      <w:marBottom w:val="-20"/>
      <w:divBdr>
        <w:top w:val="none" w:sz="0" w:space="0" w:color="auto"/>
        <w:left w:val="none" w:sz="0" w:space="0" w:color="auto"/>
        <w:bottom w:val="none" w:sz="0" w:space="0" w:color="auto"/>
        <w:right w:val="none" w:sz="0" w:space="0" w:color="auto"/>
      </w:divBdr>
    </w:div>
    <w:div w:id="748619809">
      <w:marLeft w:val="0"/>
      <w:marRight w:val="0"/>
      <w:marTop w:val="-20"/>
      <w:marBottom w:val="-20"/>
      <w:divBdr>
        <w:top w:val="none" w:sz="0" w:space="0" w:color="auto"/>
        <w:left w:val="none" w:sz="0" w:space="0" w:color="auto"/>
        <w:bottom w:val="none" w:sz="0" w:space="0" w:color="auto"/>
        <w:right w:val="none" w:sz="0" w:space="0" w:color="auto"/>
      </w:divBdr>
    </w:div>
    <w:div w:id="748769578">
      <w:marLeft w:val="0"/>
      <w:marRight w:val="0"/>
      <w:marTop w:val="-20"/>
      <w:marBottom w:val="-20"/>
      <w:divBdr>
        <w:top w:val="none" w:sz="0" w:space="0" w:color="auto"/>
        <w:left w:val="none" w:sz="0" w:space="0" w:color="auto"/>
        <w:bottom w:val="none" w:sz="0" w:space="0" w:color="auto"/>
        <w:right w:val="none" w:sz="0" w:space="0" w:color="auto"/>
      </w:divBdr>
    </w:div>
    <w:div w:id="749543375">
      <w:marLeft w:val="0"/>
      <w:marRight w:val="0"/>
      <w:marTop w:val="-20"/>
      <w:marBottom w:val="-20"/>
      <w:divBdr>
        <w:top w:val="none" w:sz="0" w:space="0" w:color="auto"/>
        <w:left w:val="none" w:sz="0" w:space="0" w:color="auto"/>
        <w:bottom w:val="none" w:sz="0" w:space="0" w:color="auto"/>
        <w:right w:val="none" w:sz="0" w:space="0" w:color="auto"/>
      </w:divBdr>
    </w:div>
    <w:div w:id="749935205">
      <w:marLeft w:val="0"/>
      <w:marRight w:val="0"/>
      <w:marTop w:val="-20"/>
      <w:marBottom w:val="-20"/>
      <w:divBdr>
        <w:top w:val="none" w:sz="0" w:space="0" w:color="auto"/>
        <w:left w:val="none" w:sz="0" w:space="0" w:color="auto"/>
        <w:bottom w:val="none" w:sz="0" w:space="0" w:color="auto"/>
        <w:right w:val="none" w:sz="0" w:space="0" w:color="auto"/>
      </w:divBdr>
    </w:div>
    <w:div w:id="752044118">
      <w:marLeft w:val="0"/>
      <w:marRight w:val="0"/>
      <w:marTop w:val="-20"/>
      <w:marBottom w:val="-20"/>
      <w:divBdr>
        <w:top w:val="none" w:sz="0" w:space="0" w:color="auto"/>
        <w:left w:val="none" w:sz="0" w:space="0" w:color="auto"/>
        <w:bottom w:val="none" w:sz="0" w:space="0" w:color="auto"/>
        <w:right w:val="none" w:sz="0" w:space="0" w:color="auto"/>
      </w:divBdr>
    </w:div>
    <w:div w:id="755324997">
      <w:marLeft w:val="0"/>
      <w:marRight w:val="0"/>
      <w:marTop w:val="-20"/>
      <w:marBottom w:val="-20"/>
      <w:divBdr>
        <w:top w:val="none" w:sz="0" w:space="0" w:color="auto"/>
        <w:left w:val="none" w:sz="0" w:space="0" w:color="auto"/>
        <w:bottom w:val="none" w:sz="0" w:space="0" w:color="auto"/>
        <w:right w:val="none" w:sz="0" w:space="0" w:color="auto"/>
      </w:divBdr>
    </w:div>
    <w:div w:id="756632748">
      <w:marLeft w:val="0"/>
      <w:marRight w:val="0"/>
      <w:marTop w:val="-20"/>
      <w:marBottom w:val="-20"/>
      <w:divBdr>
        <w:top w:val="none" w:sz="0" w:space="0" w:color="auto"/>
        <w:left w:val="none" w:sz="0" w:space="0" w:color="auto"/>
        <w:bottom w:val="none" w:sz="0" w:space="0" w:color="auto"/>
        <w:right w:val="none" w:sz="0" w:space="0" w:color="auto"/>
      </w:divBdr>
    </w:div>
    <w:div w:id="757024498">
      <w:marLeft w:val="0"/>
      <w:marRight w:val="0"/>
      <w:marTop w:val="-20"/>
      <w:marBottom w:val="-20"/>
      <w:divBdr>
        <w:top w:val="none" w:sz="0" w:space="0" w:color="auto"/>
        <w:left w:val="none" w:sz="0" w:space="0" w:color="auto"/>
        <w:bottom w:val="none" w:sz="0" w:space="0" w:color="auto"/>
        <w:right w:val="none" w:sz="0" w:space="0" w:color="auto"/>
      </w:divBdr>
    </w:div>
    <w:div w:id="757361422">
      <w:marLeft w:val="0"/>
      <w:marRight w:val="0"/>
      <w:marTop w:val="-20"/>
      <w:marBottom w:val="-20"/>
      <w:divBdr>
        <w:top w:val="none" w:sz="0" w:space="0" w:color="auto"/>
        <w:left w:val="none" w:sz="0" w:space="0" w:color="auto"/>
        <w:bottom w:val="none" w:sz="0" w:space="0" w:color="auto"/>
        <w:right w:val="none" w:sz="0" w:space="0" w:color="auto"/>
      </w:divBdr>
    </w:div>
    <w:div w:id="762385417">
      <w:marLeft w:val="0"/>
      <w:marRight w:val="0"/>
      <w:marTop w:val="-20"/>
      <w:marBottom w:val="-20"/>
      <w:divBdr>
        <w:top w:val="none" w:sz="0" w:space="0" w:color="auto"/>
        <w:left w:val="none" w:sz="0" w:space="0" w:color="auto"/>
        <w:bottom w:val="none" w:sz="0" w:space="0" w:color="auto"/>
        <w:right w:val="none" w:sz="0" w:space="0" w:color="auto"/>
      </w:divBdr>
    </w:div>
    <w:div w:id="762576958">
      <w:marLeft w:val="0"/>
      <w:marRight w:val="0"/>
      <w:marTop w:val="-20"/>
      <w:marBottom w:val="-20"/>
      <w:divBdr>
        <w:top w:val="none" w:sz="0" w:space="0" w:color="auto"/>
        <w:left w:val="none" w:sz="0" w:space="0" w:color="auto"/>
        <w:bottom w:val="none" w:sz="0" w:space="0" w:color="auto"/>
        <w:right w:val="none" w:sz="0" w:space="0" w:color="auto"/>
      </w:divBdr>
    </w:div>
    <w:div w:id="764493761">
      <w:marLeft w:val="0"/>
      <w:marRight w:val="0"/>
      <w:marTop w:val="-20"/>
      <w:marBottom w:val="-20"/>
      <w:divBdr>
        <w:top w:val="none" w:sz="0" w:space="0" w:color="auto"/>
        <w:left w:val="none" w:sz="0" w:space="0" w:color="auto"/>
        <w:bottom w:val="none" w:sz="0" w:space="0" w:color="auto"/>
        <w:right w:val="none" w:sz="0" w:space="0" w:color="auto"/>
      </w:divBdr>
    </w:div>
    <w:div w:id="765658843">
      <w:marLeft w:val="0"/>
      <w:marRight w:val="0"/>
      <w:marTop w:val="-20"/>
      <w:marBottom w:val="-20"/>
      <w:divBdr>
        <w:top w:val="none" w:sz="0" w:space="0" w:color="auto"/>
        <w:left w:val="none" w:sz="0" w:space="0" w:color="auto"/>
        <w:bottom w:val="none" w:sz="0" w:space="0" w:color="auto"/>
        <w:right w:val="none" w:sz="0" w:space="0" w:color="auto"/>
      </w:divBdr>
    </w:div>
    <w:div w:id="766003453">
      <w:marLeft w:val="0"/>
      <w:marRight w:val="0"/>
      <w:marTop w:val="-20"/>
      <w:marBottom w:val="-20"/>
      <w:divBdr>
        <w:top w:val="none" w:sz="0" w:space="0" w:color="auto"/>
        <w:left w:val="none" w:sz="0" w:space="0" w:color="auto"/>
        <w:bottom w:val="none" w:sz="0" w:space="0" w:color="auto"/>
        <w:right w:val="none" w:sz="0" w:space="0" w:color="auto"/>
      </w:divBdr>
    </w:div>
    <w:div w:id="767238884">
      <w:marLeft w:val="0"/>
      <w:marRight w:val="0"/>
      <w:marTop w:val="-20"/>
      <w:marBottom w:val="-20"/>
      <w:divBdr>
        <w:top w:val="none" w:sz="0" w:space="0" w:color="auto"/>
        <w:left w:val="none" w:sz="0" w:space="0" w:color="auto"/>
        <w:bottom w:val="none" w:sz="0" w:space="0" w:color="auto"/>
        <w:right w:val="none" w:sz="0" w:space="0" w:color="auto"/>
      </w:divBdr>
    </w:div>
    <w:div w:id="768695413">
      <w:marLeft w:val="0"/>
      <w:marRight w:val="0"/>
      <w:marTop w:val="-20"/>
      <w:marBottom w:val="-20"/>
      <w:divBdr>
        <w:top w:val="none" w:sz="0" w:space="0" w:color="auto"/>
        <w:left w:val="none" w:sz="0" w:space="0" w:color="auto"/>
        <w:bottom w:val="none" w:sz="0" w:space="0" w:color="auto"/>
        <w:right w:val="none" w:sz="0" w:space="0" w:color="auto"/>
      </w:divBdr>
    </w:div>
    <w:div w:id="770012655">
      <w:marLeft w:val="0"/>
      <w:marRight w:val="0"/>
      <w:marTop w:val="-20"/>
      <w:marBottom w:val="-20"/>
      <w:divBdr>
        <w:top w:val="none" w:sz="0" w:space="0" w:color="auto"/>
        <w:left w:val="none" w:sz="0" w:space="0" w:color="auto"/>
        <w:bottom w:val="none" w:sz="0" w:space="0" w:color="auto"/>
        <w:right w:val="none" w:sz="0" w:space="0" w:color="auto"/>
      </w:divBdr>
    </w:div>
    <w:div w:id="771516195">
      <w:marLeft w:val="0"/>
      <w:marRight w:val="0"/>
      <w:marTop w:val="-20"/>
      <w:marBottom w:val="-20"/>
      <w:divBdr>
        <w:top w:val="none" w:sz="0" w:space="0" w:color="auto"/>
        <w:left w:val="none" w:sz="0" w:space="0" w:color="auto"/>
        <w:bottom w:val="none" w:sz="0" w:space="0" w:color="auto"/>
        <w:right w:val="none" w:sz="0" w:space="0" w:color="auto"/>
      </w:divBdr>
    </w:div>
    <w:div w:id="771632454">
      <w:marLeft w:val="0"/>
      <w:marRight w:val="0"/>
      <w:marTop w:val="-20"/>
      <w:marBottom w:val="-20"/>
      <w:divBdr>
        <w:top w:val="none" w:sz="0" w:space="0" w:color="auto"/>
        <w:left w:val="none" w:sz="0" w:space="0" w:color="auto"/>
        <w:bottom w:val="none" w:sz="0" w:space="0" w:color="auto"/>
        <w:right w:val="none" w:sz="0" w:space="0" w:color="auto"/>
      </w:divBdr>
    </w:div>
    <w:div w:id="773747006">
      <w:marLeft w:val="0"/>
      <w:marRight w:val="0"/>
      <w:marTop w:val="-20"/>
      <w:marBottom w:val="-20"/>
      <w:divBdr>
        <w:top w:val="none" w:sz="0" w:space="0" w:color="auto"/>
        <w:left w:val="none" w:sz="0" w:space="0" w:color="auto"/>
        <w:bottom w:val="none" w:sz="0" w:space="0" w:color="auto"/>
        <w:right w:val="none" w:sz="0" w:space="0" w:color="auto"/>
      </w:divBdr>
    </w:div>
    <w:div w:id="773749260">
      <w:marLeft w:val="0"/>
      <w:marRight w:val="0"/>
      <w:marTop w:val="-20"/>
      <w:marBottom w:val="-20"/>
      <w:divBdr>
        <w:top w:val="none" w:sz="0" w:space="0" w:color="auto"/>
        <w:left w:val="none" w:sz="0" w:space="0" w:color="auto"/>
        <w:bottom w:val="none" w:sz="0" w:space="0" w:color="auto"/>
        <w:right w:val="none" w:sz="0" w:space="0" w:color="auto"/>
      </w:divBdr>
    </w:div>
    <w:div w:id="774832149">
      <w:marLeft w:val="0"/>
      <w:marRight w:val="0"/>
      <w:marTop w:val="-20"/>
      <w:marBottom w:val="-20"/>
      <w:divBdr>
        <w:top w:val="none" w:sz="0" w:space="0" w:color="auto"/>
        <w:left w:val="none" w:sz="0" w:space="0" w:color="auto"/>
        <w:bottom w:val="none" w:sz="0" w:space="0" w:color="auto"/>
        <w:right w:val="none" w:sz="0" w:space="0" w:color="auto"/>
      </w:divBdr>
    </w:div>
    <w:div w:id="774835591">
      <w:marLeft w:val="0"/>
      <w:marRight w:val="0"/>
      <w:marTop w:val="-20"/>
      <w:marBottom w:val="-20"/>
      <w:divBdr>
        <w:top w:val="none" w:sz="0" w:space="0" w:color="auto"/>
        <w:left w:val="none" w:sz="0" w:space="0" w:color="auto"/>
        <w:bottom w:val="none" w:sz="0" w:space="0" w:color="auto"/>
        <w:right w:val="none" w:sz="0" w:space="0" w:color="auto"/>
      </w:divBdr>
    </w:div>
    <w:div w:id="778135696">
      <w:marLeft w:val="0"/>
      <w:marRight w:val="0"/>
      <w:marTop w:val="-20"/>
      <w:marBottom w:val="-20"/>
      <w:divBdr>
        <w:top w:val="none" w:sz="0" w:space="0" w:color="auto"/>
        <w:left w:val="none" w:sz="0" w:space="0" w:color="auto"/>
        <w:bottom w:val="none" w:sz="0" w:space="0" w:color="auto"/>
        <w:right w:val="none" w:sz="0" w:space="0" w:color="auto"/>
      </w:divBdr>
    </w:div>
    <w:div w:id="779034091">
      <w:marLeft w:val="0"/>
      <w:marRight w:val="0"/>
      <w:marTop w:val="-20"/>
      <w:marBottom w:val="-20"/>
      <w:divBdr>
        <w:top w:val="none" w:sz="0" w:space="0" w:color="auto"/>
        <w:left w:val="none" w:sz="0" w:space="0" w:color="auto"/>
        <w:bottom w:val="none" w:sz="0" w:space="0" w:color="auto"/>
        <w:right w:val="none" w:sz="0" w:space="0" w:color="auto"/>
      </w:divBdr>
    </w:div>
    <w:div w:id="779573061">
      <w:marLeft w:val="0"/>
      <w:marRight w:val="0"/>
      <w:marTop w:val="-20"/>
      <w:marBottom w:val="-20"/>
      <w:divBdr>
        <w:top w:val="none" w:sz="0" w:space="0" w:color="auto"/>
        <w:left w:val="none" w:sz="0" w:space="0" w:color="auto"/>
        <w:bottom w:val="none" w:sz="0" w:space="0" w:color="auto"/>
        <w:right w:val="none" w:sz="0" w:space="0" w:color="auto"/>
      </w:divBdr>
    </w:div>
    <w:div w:id="780807586">
      <w:marLeft w:val="0"/>
      <w:marRight w:val="0"/>
      <w:marTop w:val="-20"/>
      <w:marBottom w:val="-20"/>
      <w:divBdr>
        <w:top w:val="none" w:sz="0" w:space="0" w:color="auto"/>
        <w:left w:val="none" w:sz="0" w:space="0" w:color="auto"/>
        <w:bottom w:val="none" w:sz="0" w:space="0" w:color="auto"/>
        <w:right w:val="none" w:sz="0" w:space="0" w:color="auto"/>
      </w:divBdr>
    </w:div>
    <w:div w:id="780875825">
      <w:marLeft w:val="0"/>
      <w:marRight w:val="0"/>
      <w:marTop w:val="-20"/>
      <w:marBottom w:val="-20"/>
      <w:divBdr>
        <w:top w:val="none" w:sz="0" w:space="0" w:color="auto"/>
        <w:left w:val="none" w:sz="0" w:space="0" w:color="auto"/>
        <w:bottom w:val="none" w:sz="0" w:space="0" w:color="auto"/>
        <w:right w:val="none" w:sz="0" w:space="0" w:color="auto"/>
      </w:divBdr>
    </w:div>
    <w:div w:id="783186937">
      <w:marLeft w:val="0"/>
      <w:marRight w:val="0"/>
      <w:marTop w:val="-20"/>
      <w:marBottom w:val="-20"/>
      <w:divBdr>
        <w:top w:val="none" w:sz="0" w:space="0" w:color="auto"/>
        <w:left w:val="none" w:sz="0" w:space="0" w:color="auto"/>
        <w:bottom w:val="none" w:sz="0" w:space="0" w:color="auto"/>
        <w:right w:val="none" w:sz="0" w:space="0" w:color="auto"/>
      </w:divBdr>
    </w:div>
    <w:div w:id="784344336">
      <w:marLeft w:val="0"/>
      <w:marRight w:val="0"/>
      <w:marTop w:val="-20"/>
      <w:marBottom w:val="-20"/>
      <w:divBdr>
        <w:top w:val="none" w:sz="0" w:space="0" w:color="auto"/>
        <w:left w:val="none" w:sz="0" w:space="0" w:color="auto"/>
        <w:bottom w:val="none" w:sz="0" w:space="0" w:color="auto"/>
        <w:right w:val="none" w:sz="0" w:space="0" w:color="auto"/>
      </w:divBdr>
    </w:div>
    <w:div w:id="785320165">
      <w:marLeft w:val="0"/>
      <w:marRight w:val="0"/>
      <w:marTop w:val="-20"/>
      <w:marBottom w:val="-20"/>
      <w:divBdr>
        <w:top w:val="none" w:sz="0" w:space="0" w:color="auto"/>
        <w:left w:val="none" w:sz="0" w:space="0" w:color="auto"/>
        <w:bottom w:val="none" w:sz="0" w:space="0" w:color="auto"/>
        <w:right w:val="none" w:sz="0" w:space="0" w:color="auto"/>
      </w:divBdr>
    </w:div>
    <w:div w:id="786974366">
      <w:marLeft w:val="0"/>
      <w:marRight w:val="0"/>
      <w:marTop w:val="-20"/>
      <w:marBottom w:val="-20"/>
      <w:divBdr>
        <w:top w:val="none" w:sz="0" w:space="0" w:color="auto"/>
        <w:left w:val="none" w:sz="0" w:space="0" w:color="auto"/>
        <w:bottom w:val="none" w:sz="0" w:space="0" w:color="auto"/>
        <w:right w:val="none" w:sz="0" w:space="0" w:color="auto"/>
      </w:divBdr>
    </w:div>
    <w:div w:id="788282986">
      <w:marLeft w:val="0"/>
      <w:marRight w:val="0"/>
      <w:marTop w:val="-20"/>
      <w:marBottom w:val="-20"/>
      <w:divBdr>
        <w:top w:val="none" w:sz="0" w:space="0" w:color="auto"/>
        <w:left w:val="none" w:sz="0" w:space="0" w:color="auto"/>
        <w:bottom w:val="none" w:sz="0" w:space="0" w:color="auto"/>
        <w:right w:val="none" w:sz="0" w:space="0" w:color="auto"/>
      </w:divBdr>
    </w:div>
    <w:div w:id="788478077">
      <w:marLeft w:val="0"/>
      <w:marRight w:val="0"/>
      <w:marTop w:val="-20"/>
      <w:marBottom w:val="-20"/>
      <w:divBdr>
        <w:top w:val="none" w:sz="0" w:space="0" w:color="auto"/>
        <w:left w:val="none" w:sz="0" w:space="0" w:color="auto"/>
        <w:bottom w:val="none" w:sz="0" w:space="0" w:color="auto"/>
        <w:right w:val="none" w:sz="0" w:space="0" w:color="auto"/>
      </w:divBdr>
    </w:div>
    <w:div w:id="789713225">
      <w:marLeft w:val="0"/>
      <w:marRight w:val="0"/>
      <w:marTop w:val="-20"/>
      <w:marBottom w:val="-20"/>
      <w:divBdr>
        <w:top w:val="none" w:sz="0" w:space="0" w:color="auto"/>
        <w:left w:val="none" w:sz="0" w:space="0" w:color="auto"/>
        <w:bottom w:val="none" w:sz="0" w:space="0" w:color="auto"/>
        <w:right w:val="none" w:sz="0" w:space="0" w:color="auto"/>
      </w:divBdr>
    </w:div>
    <w:div w:id="791368513">
      <w:marLeft w:val="0"/>
      <w:marRight w:val="0"/>
      <w:marTop w:val="-20"/>
      <w:marBottom w:val="-20"/>
      <w:divBdr>
        <w:top w:val="none" w:sz="0" w:space="0" w:color="auto"/>
        <w:left w:val="none" w:sz="0" w:space="0" w:color="auto"/>
        <w:bottom w:val="none" w:sz="0" w:space="0" w:color="auto"/>
        <w:right w:val="none" w:sz="0" w:space="0" w:color="auto"/>
      </w:divBdr>
    </w:div>
    <w:div w:id="792289439">
      <w:marLeft w:val="0"/>
      <w:marRight w:val="0"/>
      <w:marTop w:val="-20"/>
      <w:marBottom w:val="-20"/>
      <w:divBdr>
        <w:top w:val="none" w:sz="0" w:space="0" w:color="auto"/>
        <w:left w:val="none" w:sz="0" w:space="0" w:color="auto"/>
        <w:bottom w:val="none" w:sz="0" w:space="0" w:color="auto"/>
        <w:right w:val="none" w:sz="0" w:space="0" w:color="auto"/>
      </w:divBdr>
    </w:div>
    <w:div w:id="792333925">
      <w:marLeft w:val="0"/>
      <w:marRight w:val="0"/>
      <w:marTop w:val="-20"/>
      <w:marBottom w:val="-20"/>
      <w:divBdr>
        <w:top w:val="none" w:sz="0" w:space="0" w:color="auto"/>
        <w:left w:val="none" w:sz="0" w:space="0" w:color="auto"/>
        <w:bottom w:val="none" w:sz="0" w:space="0" w:color="auto"/>
        <w:right w:val="none" w:sz="0" w:space="0" w:color="auto"/>
      </w:divBdr>
    </w:div>
    <w:div w:id="792403582">
      <w:marLeft w:val="0"/>
      <w:marRight w:val="0"/>
      <w:marTop w:val="-20"/>
      <w:marBottom w:val="-20"/>
      <w:divBdr>
        <w:top w:val="none" w:sz="0" w:space="0" w:color="auto"/>
        <w:left w:val="none" w:sz="0" w:space="0" w:color="auto"/>
        <w:bottom w:val="none" w:sz="0" w:space="0" w:color="auto"/>
        <w:right w:val="none" w:sz="0" w:space="0" w:color="auto"/>
      </w:divBdr>
    </w:div>
    <w:div w:id="793325889">
      <w:marLeft w:val="0"/>
      <w:marRight w:val="0"/>
      <w:marTop w:val="-20"/>
      <w:marBottom w:val="-20"/>
      <w:divBdr>
        <w:top w:val="none" w:sz="0" w:space="0" w:color="auto"/>
        <w:left w:val="none" w:sz="0" w:space="0" w:color="auto"/>
        <w:bottom w:val="none" w:sz="0" w:space="0" w:color="auto"/>
        <w:right w:val="none" w:sz="0" w:space="0" w:color="auto"/>
      </w:divBdr>
    </w:div>
    <w:div w:id="793713156">
      <w:marLeft w:val="0"/>
      <w:marRight w:val="0"/>
      <w:marTop w:val="-20"/>
      <w:marBottom w:val="-20"/>
      <w:divBdr>
        <w:top w:val="none" w:sz="0" w:space="0" w:color="auto"/>
        <w:left w:val="none" w:sz="0" w:space="0" w:color="auto"/>
        <w:bottom w:val="none" w:sz="0" w:space="0" w:color="auto"/>
        <w:right w:val="none" w:sz="0" w:space="0" w:color="auto"/>
      </w:divBdr>
    </w:div>
    <w:div w:id="793913756">
      <w:marLeft w:val="0"/>
      <w:marRight w:val="0"/>
      <w:marTop w:val="-20"/>
      <w:marBottom w:val="-20"/>
      <w:divBdr>
        <w:top w:val="none" w:sz="0" w:space="0" w:color="auto"/>
        <w:left w:val="none" w:sz="0" w:space="0" w:color="auto"/>
        <w:bottom w:val="none" w:sz="0" w:space="0" w:color="auto"/>
        <w:right w:val="none" w:sz="0" w:space="0" w:color="auto"/>
      </w:divBdr>
    </w:div>
    <w:div w:id="794520230">
      <w:marLeft w:val="0"/>
      <w:marRight w:val="0"/>
      <w:marTop w:val="-20"/>
      <w:marBottom w:val="-20"/>
      <w:divBdr>
        <w:top w:val="none" w:sz="0" w:space="0" w:color="auto"/>
        <w:left w:val="none" w:sz="0" w:space="0" w:color="auto"/>
        <w:bottom w:val="none" w:sz="0" w:space="0" w:color="auto"/>
        <w:right w:val="none" w:sz="0" w:space="0" w:color="auto"/>
      </w:divBdr>
    </w:div>
    <w:div w:id="795875396">
      <w:marLeft w:val="0"/>
      <w:marRight w:val="0"/>
      <w:marTop w:val="-20"/>
      <w:marBottom w:val="-20"/>
      <w:divBdr>
        <w:top w:val="none" w:sz="0" w:space="0" w:color="auto"/>
        <w:left w:val="none" w:sz="0" w:space="0" w:color="auto"/>
        <w:bottom w:val="none" w:sz="0" w:space="0" w:color="auto"/>
        <w:right w:val="none" w:sz="0" w:space="0" w:color="auto"/>
      </w:divBdr>
    </w:div>
    <w:div w:id="797793915">
      <w:marLeft w:val="0"/>
      <w:marRight w:val="0"/>
      <w:marTop w:val="-20"/>
      <w:marBottom w:val="-20"/>
      <w:divBdr>
        <w:top w:val="none" w:sz="0" w:space="0" w:color="auto"/>
        <w:left w:val="none" w:sz="0" w:space="0" w:color="auto"/>
        <w:bottom w:val="none" w:sz="0" w:space="0" w:color="auto"/>
        <w:right w:val="none" w:sz="0" w:space="0" w:color="auto"/>
      </w:divBdr>
    </w:div>
    <w:div w:id="799223979">
      <w:marLeft w:val="0"/>
      <w:marRight w:val="0"/>
      <w:marTop w:val="-20"/>
      <w:marBottom w:val="-20"/>
      <w:divBdr>
        <w:top w:val="none" w:sz="0" w:space="0" w:color="auto"/>
        <w:left w:val="none" w:sz="0" w:space="0" w:color="auto"/>
        <w:bottom w:val="none" w:sz="0" w:space="0" w:color="auto"/>
        <w:right w:val="none" w:sz="0" w:space="0" w:color="auto"/>
      </w:divBdr>
      <w:divsChild>
        <w:div w:id="579867595">
          <w:marLeft w:val="0"/>
          <w:marRight w:val="0"/>
          <w:marTop w:val="-20"/>
          <w:marBottom w:val="-20"/>
          <w:divBdr>
            <w:top w:val="none" w:sz="0" w:space="0" w:color="auto"/>
            <w:left w:val="none" w:sz="0" w:space="0" w:color="auto"/>
            <w:bottom w:val="none" w:sz="0" w:space="0" w:color="auto"/>
            <w:right w:val="none" w:sz="0" w:space="0" w:color="auto"/>
          </w:divBdr>
        </w:div>
        <w:div w:id="1753428584">
          <w:marLeft w:val="0"/>
          <w:marRight w:val="0"/>
          <w:marTop w:val="-20"/>
          <w:marBottom w:val="-20"/>
          <w:divBdr>
            <w:top w:val="none" w:sz="0" w:space="0" w:color="auto"/>
            <w:left w:val="none" w:sz="0" w:space="0" w:color="auto"/>
            <w:bottom w:val="none" w:sz="0" w:space="0" w:color="auto"/>
            <w:right w:val="none" w:sz="0" w:space="0" w:color="auto"/>
          </w:divBdr>
        </w:div>
        <w:div w:id="1652902387">
          <w:marLeft w:val="0"/>
          <w:marRight w:val="0"/>
          <w:marTop w:val="-20"/>
          <w:marBottom w:val="-20"/>
          <w:divBdr>
            <w:top w:val="none" w:sz="0" w:space="0" w:color="auto"/>
            <w:left w:val="none" w:sz="0" w:space="0" w:color="auto"/>
            <w:bottom w:val="none" w:sz="0" w:space="0" w:color="auto"/>
            <w:right w:val="none" w:sz="0" w:space="0" w:color="auto"/>
          </w:divBdr>
        </w:div>
        <w:div w:id="329796937">
          <w:marLeft w:val="0"/>
          <w:marRight w:val="0"/>
          <w:marTop w:val="-20"/>
          <w:marBottom w:val="-20"/>
          <w:divBdr>
            <w:top w:val="none" w:sz="0" w:space="0" w:color="auto"/>
            <w:left w:val="none" w:sz="0" w:space="0" w:color="auto"/>
            <w:bottom w:val="none" w:sz="0" w:space="0" w:color="auto"/>
            <w:right w:val="none" w:sz="0" w:space="0" w:color="auto"/>
          </w:divBdr>
        </w:div>
        <w:div w:id="367680976">
          <w:marLeft w:val="0"/>
          <w:marRight w:val="0"/>
          <w:marTop w:val="-20"/>
          <w:marBottom w:val="-20"/>
          <w:divBdr>
            <w:top w:val="none" w:sz="0" w:space="0" w:color="auto"/>
            <w:left w:val="none" w:sz="0" w:space="0" w:color="auto"/>
            <w:bottom w:val="none" w:sz="0" w:space="0" w:color="auto"/>
            <w:right w:val="none" w:sz="0" w:space="0" w:color="auto"/>
          </w:divBdr>
        </w:div>
        <w:div w:id="303700999">
          <w:marLeft w:val="0"/>
          <w:marRight w:val="0"/>
          <w:marTop w:val="-20"/>
          <w:marBottom w:val="-20"/>
          <w:divBdr>
            <w:top w:val="none" w:sz="0" w:space="0" w:color="auto"/>
            <w:left w:val="none" w:sz="0" w:space="0" w:color="auto"/>
            <w:bottom w:val="none" w:sz="0" w:space="0" w:color="auto"/>
            <w:right w:val="none" w:sz="0" w:space="0" w:color="auto"/>
          </w:divBdr>
        </w:div>
        <w:div w:id="1235166584">
          <w:marLeft w:val="0"/>
          <w:marRight w:val="0"/>
          <w:marTop w:val="-20"/>
          <w:marBottom w:val="-20"/>
          <w:divBdr>
            <w:top w:val="none" w:sz="0" w:space="0" w:color="auto"/>
            <w:left w:val="none" w:sz="0" w:space="0" w:color="auto"/>
            <w:bottom w:val="none" w:sz="0" w:space="0" w:color="auto"/>
            <w:right w:val="none" w:sz="0" w:space="0" w:color="auto"/>
          </w:divBdr>
        </w:div>
        <w:div w:id="108857052">
          <w:marLeft w:val="0"/>
          <w:marRight w:val="0"/>
          <w:marTop w:val="-20"/>
          <w:marBottom w:val="-20"/>
          <w:divBdr>
            <w:top w:val="none" w:sz="0" w:space="0" w:color="auto"/>
            <w:left w:val="none" w:sz="0" w:space="0" w:color="auto"/>
            <w:bottom w:val="none" w:sz="0" w:space="0" w:color="auto"/>
            <w:right w:val="none" w:sz="0" w:space="0" w:color="auto"/>
          </w:divBdr>
        </w:div>
        <w:div w:id="623198676">
          <w:marLeft w:val="0"/>
          <w:marRight w:val="0"/>
          <w:marTop w:val="-20"/>
          <w:marBottom w:val="-20"/>
          <w:divBdr>
            <w:top w:val="none" w:sz="0" w:space="0" w:color="auto"/>
            <w:left w:val="none" w:sz="0" w:space="0" w:color="auto"/>
            <w:bottom w:val="none" w:sz="0" w:space="0" w:color="auto"/>
            <w:right w:val="none" w:sz="0" w:space="0" w:color="auto"/>
          </w:divBdr>
        </w:div>
      </w:divsChild>
    </w:div>
    <w:div w:id="802234743">
      <w:marLeft w:val="0"/>
      <w:marRight w:val="0"/>
      <w:marTop w:val="-20"/>
      <w:marBottom w:val="-20"/>
      <w:divBdr>
        <w:top w:val="none" w:sz="0" w:space="0" w:color="auto"/>
        <w:left w:val="none" w:sz="0" w:space="0" w:color="auto"/>
        <w:bottom w:val="none" w:sz="0" w:space="0" w:color="auto"/>
        <w:right w:val="none" w:sz="0" w:space="0" w:color="auto"/>
      </w:divBdr>
    </w:div>
    <w:div w:id="802506799">
      <w:marLeft w:val="0"/>
      <w:marRight w:val="0"/>
      <w:marTop w:val="-20"/>
      <w:marBottom w:val="-20"/>
      <w:divBdr>
        <w:top w:val="none" w:sz="0" w:space="0" w:color="auto"/>
        <w:left w:val="none" w:sz="0" w:space="0" w:color="auto"/>
        <w:bottom w:val="none" w:sz="0" w:space="0" w:color="auto"/>
        <w:right w:val="none" w:sz="0" w:space="0" w:color="auto"/>
      </w:divBdr>
    </w:div>
    <w:div w:id="803740805">
      <w:marLeft w:val="0"/>
      <w:marRight w:val="0"/>
      <w:marTop w:val="-20"/>
      <w:marBottom w:val="-20"/>
      <w:divBdr>
        <w:top w:val="none" w:sz="0" w:space="0" w:color="auto"/>
        <w:left w:val="none" w:sz="0" w:space="0" w:color="auto"/>
        <w:bottom w:val="none" w:sz="0" w:space="0" w:color="auto"/>
        <w:right w:val="none" w:sz="0" w:space="0" w:color="auto"/>
      </w:divBdr>
    </w:div>
    <w:div w:id="804851577">
      <w:marLeft w:val="0"/>
      <w:marRight w:val="0"/>
      <w:marTop w:val="-20"/>
      <w:marBottom w:val="-20"/>
      <w:divBdr>
        <w:top w:val="none" w:sz="0" w:space="0" w:color="auto"/>
        <w:left w:val="none" w:sz="0" w:space="0" w:color="auto"/>
        <w:bottom w:val="none" w:sz="0" w:space="0" w:color="auto"/>
        <w:right w:val="none" w:sz="0" w:space="0" w:color="auto"/>
      </w:divBdr>
    </w:div>
    <w:div w:id="805510318">
      <w:marLeft w:val="0"/>
      <w:marRight w:val="0"/>
      <w:marTop w:val="-20"/>
      <w:marBottom w:val="-20"/>
      <w:divBdr>
        <w:top w:val="none" w:sz="0" w:space="0" w:color="auto"/>
        <w:left w:val="none" w:sz="0" w:space="0" w:color="auto"/>
        <w:bottom w:val="none" w:sz="0" w:space="0" w:color="auto"/>
        <w:right w:val="none" w:sz="0" w:space="0" w:color="auto"/>
      </w:divBdr>
    </w:div>
    <w:div w:id="807042946">
      <w:marLeft w:val="0"/>
      <w:marRight w:val="0"/>
      <w:marTop w:val="-20"/>
      <w:marBottom w:val="-20"/>
      <w:divBdr>
        <w:top w:val="none" w:sz="0" w:space="0" w:color="auto"/>
        <w:left w:val="none" w:sz="0" w:space="0" w:color="auto"/>
        <w:bottom w:val="none" w:sz="0" w:space="0" w:color="auto"/>
        <w:right w:val="none" w:sz="0" w:space="0" w:color="auto"/>
      </w:divBdr>
    </w:div>
    <w:div w:id="807089165">
      <w:marLeft w:val="0"/>
      <w:marRight w:val="0"/>
      <w:marTop w:val="-20"/>
      <w:marBottom w:val="-20"/>
      <w:divBdr>
        <w:top w:val="none" w:sz="0" w:space="0" w:color="auto"/>
        <w:left w:val="none" w:sz="0" w:space="0" w:color="auto"/>
        <w:bottom w:val="none" w:sz="0" w:space="0" w:color="auto"/>
        <w:right w:val="none" w:sz="0" w:space="0" w:color="auto"/>
      </w:divBdr>
    </w:div>
    <w:div w:id="807358175">
      <w:marLeft w:val="0"/>
      <w:marRight w:val="0"/>
      <w:marTop w:val="-20"/>
      <w:marBottom w:val="-20"/>
      <w:divBdr>
        <w:top w:val="none" w:sz="0" w:space="0" w:color="auto"/>
        <w:left w:val="none" w:sz="0" w:space="0" w:color="auto"/>
        <w:bottom w:val="none" w:sz="0" w:space="0" w:color="auto"/>
        <w:right w:val="none" w:sz="0" w:space="0" w:color="auto"/>
      </w:divBdr>
    </w:div>
    <w:div w:id="807479088">
      <w:marLeft w:val="0"/>
      <w:marRight w:val="0"/>
      <w:marTop w:val="-20"/>
      <w:marBottom w:val="-20"/>
      <w:divBdr>
        <w:top w:val="none" w:sz="0" w:space="0" w:color="auto"/>
        <w:left w:val="none" w:sz="0" w:space="0" w:color="auto"/>
        <w:bottom w:val="none" w:sz="0" w:space="0" w:color="auto"/>
        <w:right w:val="none" w:sz="0" w:space="0" w:color="auto"/>
      </w:divBdr>
    </w:div>
    <w:div w:id="808716350">
      <w:marLeft w:val="0"/>
      <w:marRight w:val="0"/>
      <w:marTop w:val="-20"/>
      <w:marBottom w:val="-20"/>
      <w:divBdr>
        <w:top w:val="none" w:sz="0" w:space="0" w:color="auto"/>
        <w:left w:val="none" w:sz="0" w:space="0" w:color="auto"/>
        <w:bottom w:val="none" w:sz="0" w:space="0" w:color="auto"/>
        <w:right w:val="none" w:sz="0" w:space="0" w:color="auto"/>
      </w:divBdr>
    </w:div>
    <w:div w:id="808981252">
      <w:marLeft w:val="0"/>
      <w:marRight w:val="0"/>
      <w:marTop w:val="-20"/>
      <w:marBottom w:val="-20"/>
      <w:divBdr>
        <w:top w:val="none" w:sz="0" w:space="0" w:color="auto"/>
        <w:left w:val="none" w:sz="0" w:space="0" w:color="auto"/>
        <w:bottom w:val="none" w:sz="0" w:space="0" w:color="auto"/>
        <w:right w:val="none" w:sz="0" w:space="0" w:color="auto"/>
      </w:divBdr>
    </w:div>
    <w:div w:id="809711809">
      <w:marLeft w:val="0"/>
      <w:marRight w:val="0"/>
      <w:marTop w:val="-20"/>
      <w:marBottom w:val="-20"/>
      <w:divBdr>
        <w:top w:val="none" w:sz="0" w:space="0" w:color="auto"/>
        <w:left w:val="none" w:sz="0" w:space="0" w:color="auto"/>
        <w:bottom w:val="none" w:sz="0" w:space="0" w:color="auto"/>
        <w:right w:val="none" w:sz="0" w:space="0" w:color="auto"/>
      </w:divBdr>
    </w:div>
    <w:div w:id="810364785">
      <w:marLeft w:val="0"/>
      <w:marRight w:val="0"/>
      <w:marTop w:val="-20"/>
      <w:marBottom w:val="-20"/>
      <w:divBdr>
        <w:top w:val="none" w:sz="0" w:space="0" w:color="auto"/>
        <w:left w:val="none" w:sz="0" w:space="0" w:color="auto"/>
        <w:bottom w:val="none" w:sz="0" w:space="0" w:color="auto"/>
        <w:right w:val="none" w:sz="0" w:space="0" w:color="auto"/>
      </w:divBdr>
    </w:div>
    <w:div w:id="812409572">
      <w:marLeft w:val="0"/>
      <w:marRight w:val="0"/>
      <w:marTop w:val="-20"/>
      <w:marBottom w:val="-20"/>
      <w:divBdr>
        <w:top w:val="none" w:sz="0" w:space="0" w:color="auto"/>
        <w:left w:val="none" w:sz="0" w:space="0" w:color="auto"/>
        <w:bottom w:val="none" w:sz="0" w:space="0" w:color="auto"/>
        <w:right w:val="none" w:sz="0" w:space="0" w:color="auto"/>
      </w:divBdr>
    </w:div>
    <w:div w:id="812525434">
      <w:marLeft w:val="0"/>
      <w:marRight w:val="0"/>
      <w:marTop w:val="-20"/>
      <w:marBottom w:val="-20"/>
      <w:divBdr>
        <w:top w:val="none" w:sz="0" w:space="0" w:color="auto"/>
        <w:left w:val="none" w:sz="0" w:space="0" w:color="auto"/>
        <w:bottom w:val="none" w:sz="0" w:space="0" w:color="auto"/>
        <w:right w:val="none" w:sz="0" w:space="0" w:color="auto"/>
      </w:divBdr>
    </w:div>
    <w:div w:id="812718415">
      <w:marLeft w:val="0"/>
      <w:marRight w:val="0"/>
      <w:marTop w:val="-20"/>
      <w:marBottom w:val="-20"/>
      <w:divBdr>
        <w:top w:val="none" w:sz="0" w:space="0" w:color="auto"/>
        <w:left w:val="none" w:sz="0" w:space="0" w:color="auto"/>
        <w:bottom w:val="none" w:sz="0" w:space="0" w:color="auto"/>
        <w:right w:val="none" w:sz="0" w:space="0" w:color="auto"/>
      </w:divBdr>
    </w:div>
    <w:div w:id="814224371">
      <w:marLeft w:val="0"/>
      <w:marRight w:val="0"/>
      <w:marTop w:val="-20"/>
      <w:marBottom w:val="-20"/>
      <w:divBdr>
        <w:top w:val="none" w:sz="0" w:space="0" w:color="auto"/>
        <w:left w:val="none" w:sz="0" w:space="0" w:color="auto"/>
        <w:bottom w:val="none" w:sz="0" w:space="0" w:color="auto"/>
        <w:right w:val="none" w:sz="0" w:space="0" w:color="auto"/>
      </w:divBdr>
    </w:div>
    <w:div w:id="814489850">
      <w:marLeft w:val="0"/>
      <w:marRight w:val="0"/>
      <w:marTop w:val="-20"/>
      <w:marBottom w:val="-20"/>
      <w:divBdr>
        <w:top w:val="none" w:sz="0" w:space="0" w:color="auto"/>
        <w:left w:val="none" w:sz="0" w:space="0" w:color="auto"/>
        <w:bottom w:val="none" w:sz="0" w:space="0" w:color="auto"/>
        <w:right w:val="none" w:sz="0" w:space="0" w:color="auto"/>
      </w:divBdr>
    </w:div>
    <w:div w:id="816266437">
      <w:marLeft w:val="0"/>
      <w:marRight w:val="0"/>
      <w:marTop w:val="-20"/>
      <w:marBottom w:val="-20"/>
      <w:divBdr>
        <w:top w:val="none" w:sz="0" w:space="0" w:color="auto"/>
        <w:left w:val="none" w:sz="0" w:space="0" w:color="auto"/>
        <w:bottom w:val="none" w:sz="0" w:space="0" w:color="auto"/>
        <w:right w:val="none" w:sz="0" w:space="0" w:color="auto"/>
      </w:divBdr>
    </w:div>
    <w:div w:id="816382672">
      <w:marLeft w:val="0"/>
      <w:marRight w:val="0"/>
      <w:marTop w:val="-20"/>
      <w:marBottom w:val="-20"/>
      <w:divBdr>
        <w:top w:val="none" w:sz="0" w:space="0" w:color="auto"/>
        <w:left w:val="none" w:sz="0" w:space="0" w:color="auto"/>
        <w:bottom w:val="none" w:sz="0" w:space="0" w:color="auto"/>
        <w:right w:val="none" w:sz="0" w:space="0" w:color="auto"/>
      </w:divBdr>
    </w:div>
    <w:div w:id="820192082">
      <w:marLeft w:val="0"/>
      <w:marRight w:val="0"/>
      <w:marTop w:val="-20"/>
      <w:marBottom w:val="-20"/>
      <w:divBdr>
        <w:top w:val="none" w:sz="0" w:space="0" w:color="auto"/>
        <w:left w:val="none" w:sz="0" w:space="0" w:color="auto"/>
        <w:bottom w:val="none" w:sz="0" w:space="0" w:color="auto"/>
        <w:right w:val="none" w:sz="0" w:space="0" w:color="auto"/>
      </w:divBdr>
    </w:div>
    <w:div w:id="821118209">
      <w:marLeft w:val="0"/>
      <w:marRight w:val="0"/>
      <w:marTop w:val="-20"/>
      <w:marBottom w:val="-20"/>
      <w:divBdr>
        <w:top w:val="none" w:sz="0" w:space="0" w:color="auto"/>
        <w:left w:val="none" w:sz="0" w:space="0" w:color="auto"/>
        <w:bottom w:val="none" w:sz="0" w:space="0" w:color="auto"/>
        <w:right w:val="none" w:sz="0" w:space="0" w:color="auto"/>
      </w:divBdr>
    </w:div>
    <w:div w:id="822046963">
      <w:marLeft w:val="0"/>
      <w:marRight w:val="0"/>
      <w:marTop w:val="-20"/>
      <w:marBottom w:val="-20"/>
      <w:divBdr>
        <w:top w:val="none" w:sz="0" w:space="0" w:color="auto"/>
        <w:left w:val="none" w:sz="0" w:space="0" w:color="auto"/>
        <w:bottom w:val="none" w:sz="0" w:space="0" w:color="auto"/>
        <w:right w:val="none" w:sz="0" w:space="0" w:color="auto"/>
      </w:divBdr>
    </w:div>
    <w:div w:id="822309063">
      <w:marLeft w:val="0"/>
      <w:marRight w:val="0"/>
      <w:marTop w:val="-20"/>
      <w:marBottom w:val="-20"/>
      <w:divBdr>
        <w:top w:val="none" w:sz="0" w:space="0" w:color="auto"/>
        <w:left w:val="none" w:sz="0" w:space="0" w:color="auto"/>
        <w:bottom w:val="none" w:sz="0" w:space="0" w:color="auto"/>
        <w:right w:val="none" w:sz="0" w:space="0" w:color="auto"/>
      </w:divBdr>
    </w:div>
    <w:div w:id="822477039">
      <w:marLeft w:val="0"/>
      <w:marRight w:val="0"/>
      <w:marTop w:val="-20"/>
      <w:marBottom w:val="-20"/>
      <w:divBdr>
        <w:top w:val="none" w:sz="0" w:space="0" w:color="auto"/>
        <w:left w:val="none" w:sz="0" w:space="0" w:color="auto"/>
        <w:bottom w:val="none" w:sz="0" w:space="0" w:color="auto"/>
        <w:right w:val="none" w:sz="0" w:space="0" w:color="auto"/>
      </w:divBdr>
    </w:div>
    <w:div w:id="822937356">
      <w:marLeft w:val="0"/>
      <w:marRight w:val="0"/>
      <w:marTop w:val="-20"/>
      <w:marBottom w:val="-20"/>
      <w:divBdr>
        <w:top w:val="none" w:sz="0" w:space="0" w:color="auto"/>
        <w:left w:val="none" w:sz="0" w:space="0" w:color="auto"/>
        <w:bottom w:val="none" w:sz="0" w:space="0" w:color="auto"/>
        <w:right w:val="none" w:sz="0" w:space="0" w:color="auto"/>
      </w:divBdr>
    </w:div>
    <w:div w:id="824324369">
      <w:marLeft w:val="0"/>
      <w:marRight w:val="0"/>
      <w:marTop w:val="-20"/>
      <w:marBottom w:val="-20"/>
      <w:divBdr>
        <w:top w:val="none" w:sz="0" w:space="0" w:color="auto"/>
        <w:left w:val="none" w:sz="0" w:space="0" w:color="auto"/>
        <w:bottom w:val="none" w:sz="0" w:space="0" w:color="auto"/>
        <w:right w:val="none" w:sz="0" w:space="0" w:color="auto"/>
      </w:divBdr>
    </w:div>
    <w:div w:id="824395140">
      <w:marLeft w:val="0"/>
      <w:marRight w:val="0"/>
      <w:marTop w:val="-20"/>
      <w:marBottom w:val="-20"/>
      <w:divBdr>
        <w:top w:val="none" w:sz="0" w:space="0" w:color="auto"/>
        <w:left w:val="none" w:sz="0" w:space="0" w:color="auto"/>
        <w:bottom w:val="none" w:sz="0" w:space="0" w:color="auto"/>
        <w:right w:val="none" w:sz="0" w:space="0" w:color="auto"/>
      </w:divBdr>
    </w:div>
    <w:div w:id="824705196">
      <w:marLeft w:val="0"/>
      <w:marRight w:val="0"/>
      <w:marTop w:val="-20"/>
      <w:marBottom w:val="-20"/>
      <w:divBdr>
        <w:top w:val="none" w:sz="0" w:space="0" w:color="auto"/>
        <w:left w:val="none" w:sz="0" w:space="0" w:color="auto"/>
        <w:bottom w:val="none" w:sz="0" w:space="0" w:color="auto"/>
        <w:right w:val="none" w:sz="0" w:space="0" w:color="auto"/>
      </w:divBdr>
    </w:div>
    <w:div w:id="824778250">
      <w:marLeft w:val="0"/>
      <w:marRight w:val="0"/>
      <w:marTop w:val="-20"/>
      <w:marBottom w:val="-20"/>
      <w:divBdr>
        <w:top w:val="none" w:sz="0" w:space="0" w:color="auto"/>
        <w:left w:val="none" w:sz="0" w:space="0" w:color="auto"/>
        <w:bottom w:val="none" w:sz="0" w:space="0" w:color="auto"/>
        <w:right w:val="none" w:sz="0" w:space="0" w:color="auto"/>
      </w:divBdr>
    </w:div>
    <w:div w:id="827938198">
      <w:marLeft w:val="0"/>
      <w:marRight w:val="0"/>
      <w:marTop w:val="-20"/>
      <w:marBottom w:val="-20"/>
      <w:divBdr>
        <w:top w:val="none" w:sz="0" w:space="0" w:color="auto"/>
        <w:left w:val="none" w:sz="0" w:space="0" w:color="auto"/>
        <w:bottom w:val="none" w:sz="0" w:space="0" w:color="auto"/>
        <w:right w:val="none" w:sz="0" w:space="0" w:color="auto"/>
      </w:divBdr>
    </w:div>
    <w:div w:id="828598847">
      <w:marLeft w:val="0"/>
      <w:marRight w:val="0"/>
      <w:marTop w:val="-20"/>
      <w:marBottom w:val="-20"/>
      <w:divBdr>
        <w:top w:val="none" w:sz="0" w:space="0" w:color="auto"/>
        <w:left w:val="none" w:sz="0" w:space="0" w:color="auto"/>
        <w:bottom w:val="none" w:sz="0" w:space="0" w:color="auto"/>
        <w:right w:val="none" w:sz="0" w:space="0" w:color="auto"/>
      </w:divBdr>
    </w:div>
    <w:div w:id="831020821">
      <w:marLeft w:val="0"/>
      <w:marRight w:val="0"/>
      <w:marTop w:val="-20"/>
      <w:marBottom w:val="-20"/>
      <w:divBdr>
        <w:top w:val="none" w:sz="0" w:space="0" w:color="auto"/>
        <w:left w:val="none" w:sz="0" w:space="0" w:color="auto"/>
        <w:bottom w:val="none" w:sz="0" w:space="0" w:color="auto"/>
        <w:right w:val="none" w:sz="0" w:space="0" w:color="auto"/>
      </w:divBdr>
    </w:div>
    <w:div w:id="831526485">
      <w:marLeft w:val="0"/>
      <w:marRight w:val="0"/>
      <w:marTop w:val="-20"/>
      <w:marBottom w:val="-20"/>
      <w:divBdr>
        <w:top w:val="none" w:sz="0" w:space="0" w:color="auto"/>
        <w:left w:val="none" w:sz="0" w:space="0" w:color="auto"/>
        <w:bottom w:val="none" w:sz="0" w:space="0" w:color="auto"/>
        <w:right w:val="none" w:sz="0" w:space="0" w:color="auto"/>
      </w:divBdr>
    </w:div>
    <w:div w:id="833374250">
      <w:marLeft w:val="0"/>
      <w:marRight w:val="0"/>
      <w:marTop w:val="-20"/>
      <w:marBottom w:val="-20"/>
      <w:divBdr>
        <w:top w:val="none" w:sz="0" w:space="0" w:color="auto"/>
        <w:left w:val="none" w:sz="0" w:space="0" w:color="auto"/>
        <w:bottom w:val="none" w:sz="0" w:space="0" w:color="auto"/>
        <w:right w:val="none" w:sz="0" w:space="0" w:color="auto"/>
      </w:divBdr>
    </w:div>
    <w:div w:id="833882691">
      <w:marLeft w:val="0"/>
      <w:marRight w:val="0"/>
      <w:marTop w:val="-20"/>
      <w:marBottom w:val="-20"/>
      <w:divBdr>
        <w:top w:val="none" w:sz="0" w:space="0" w:color="auto"/>
        <w:left w:val="none" w:sz="0" w:space="0" w:color="auto"/>
        <w:bottom w:val="none" w:sz="0" w:space="0" w:color="auto"/>
        <w:right w:val="none" w:sz="0" w:space="0" w:color="auto"/>
      </w:divBdr>
    </w:div>
    <w:div w:id="834108279">
      <w:marLeft w:val="0"/>
      <w:marRight w:val="0"/>
      <w:marTop w:val="-20"/>
      <w:marBottom w:val="-20"/>
      <w:divBdr>
        <w:top w:val="none" w:sz="0" w:space="0" w:color="auto"/>
        <w:left w:val="none" w:sz="0" w:space="0" w:color="auto"/>
        <w:bottom w:val="none" w:sz="0" w:space="0" w:color="auto"/>
        <w:right w:val="none" w:sz="0" w:space="0" w:color="auto"/>
      </w:divBdr>
    </w:div>
    <w:div w:id="835615333">
      <w:marLeft w:val="0"/>
      <w:marRight w:val="0"/>
      <w:marTop w:val="-20"/>
      <w:marBottom w:val="-20"/>
      <w:divBdr>
        <w:top w:val="none" w:sz="0" w:space="0" w:color="auto"/>
        <w:left w:val="none" w:sz="0" w:space="0" w:color="auto"/>
        <w:bottom w:val="none" w:sz="0" w:space="0" w:color="auto"/>
        <w:right w:val="none" w:sz="0" w:space="0" w:color="auto"/>
      </w:divBdr>
    </w:div>
    <w:div w:id="835995769">
      <w:marLeft w:val="0"/>
      <w:marRight w:val="0"/>
      <w:marTop w:val="-20"/>
      <w:marBottom w:val="-20"/>
      <w:divBdr>
        <w:top w:val="none" w:sz="0" w:space="0" w:color="auto"/>
        <w:left w:val="none" w:sz="0" w:space="0" w:color="auto"/>
        <w:bottom w:val="none" w:sz="0" w:space="0" w:color="auto"/>
        <w:right w:val="none" w:sz="0" w:space="0" w:color="auto"/>
      </w:divBdr>
    </w:div>
    <w:div w:id="838540732">
      <w:marLeft w:val="0"/>
      <w:marRight w:val="0"/>
      <w:marTop w:val="-20"/>
      <w:marBottom w:val="-20"/>
      <w:divBdr>
        <w:top w:val="none" w:sz="0" w:space="0" w:color="auto"/>
        <w:left w:val="none" w:sz="0" w:space="0" w:color="auto"/>
        <w:bottom w:val="none" w:sz="0" w:space="0" w:color="auto"/>
        <w:right w:val="none" w:sz="0" w:space="0" w:color="auto"/>
      </w:divBdr>
    </w:div>
    <w:div w:id="840657855">
      <w:marLeft w:val="0"/>
      <w:marRight w:val="0"/>
      <w:marTop w:val="-20"/>
      <w:marBottom w:val="-20"/>
      <w:divBdr>
        <w:top w:val="none" w:sz="0" w:space="0" w:color="auto"/>
        <w:left w:val="none" w:sz="0" w:space="0" w:color="auto"/>
        <w:bottom w:val="none" w:sz="0" w:space="0" w:color="auto"/>
        <w:right w:val="none" w:sz="0" w:space="0" w:color="auto"/>
      </w:divBdr>
    </w:div>
    <w:div w:id="841090810">
      <w:marLeft w:val="0"/>
      <w:marRight w:val="0"/>
      <w:marTop w:val="-20"/>
      <w:marBottom w:val="-20"/>
      <w:divBdr>
        <w:top w:val="none" w:sz="0" w:space="0" w:color="auto"/>
        <w:left w:val="none" w:sz="0" w:space="0" w:color="auto"/>
        <w:bottom w:val="none" w:sz="0" w:space="0" w:color="auto"/>
        <w:right w:val="none" w:sz="0" w:space="0" w:color="auto"/>
      </w:divBdr>
    </w:div>
    <w:div w:id="841510413">
      <w:marLeft w:val="0"/>
      <w:marRight w:val="0"/>
      <w:marTop w:val="-20"/>
      <w:marBottom w:val="-20"/>
      <w:divBdr>
        <w:top w:val="none" w:sz="0" w:space="0" w:color="auto"/>
        <w:left w:val="none" w:sz="0" w:space="0" w:color="auto"/>
        <w:bottom w:val="none" w:sz="0" w:space="0" w:color="auto"/>
        <w:right w:val="none" w:sz="0" w:space="0" w:color="auto"/>
      </w:divBdr>
    </w:div>
    <w:div w:id="842357979">
      <w:marLeft w:val="0"/>
      <w:marRight w:val="0"/>
      <w:marTop w:val="-20"/>
      <w:marBottom w:val="-20"/>
      <w:divBdr>
        <w:top w:val="none" w:sz="0" w:space="0" w:color="auto"/>
        <w:left w:val="none" w:sz="0" w:space="0" w:color="auto"/>
        <w:bottom w:val="none" w:sz="0" w:space="0" w:color="auto"/>
        <w:right w:val="none" w:sz="0" w:space="0" w:color="auto"/>
      </w:divBdr>
    </w:div>
    <w:div w:id="843857194">
      <w:marLeft w:val="0"/>
      <w:marRight w:val="0"/>
      <w:marTop w:val="-20"/>
      <w:marBottom w:val="-20"/>
      <w:divBdr>
        <w:top w:val="none" w:sz="0" w:space="0" w:color="auto"/>
        <w:left w:val="none" w:sz="0" w:space="0" w:color="auto"/>
        <w:bottom w:val="none" w:sz="0" w:space="0" w:color="auto"/>
        <w:right w:val="none" w:sz="0" w:space="0" w:color="auto"/>
      </w:divBdr>
    </w:div>
    <w:div w:id="844975226">
      <w:marLeft w:val="0"/>
      <w:marRight w:val="0"/>
      <w:marTop w:val="-20"/>
      <w:marBottom w:val="-20"/>
      <w:divBdr>
        <w:top w:val="none" w:sz="0" w:space="0" w:color="auto"/>
        <w:left w:val="none" w:sz="0" w:space="0" w:color="auto"/>
        <w:bottom w:val="none" w:sz="0" w:space="0" w:color="auto"/>
        <w:right w:val="none" w:sz="0" w:space="0" w:color="auto"/>
      </w:divBdr>
    </w:div>
    <w:div w:id="846990038">
      <w:marLeft w:val="0"/>
      <w:marRight w:val="0"/>
      <w:marTop w:val="-20"/>
      <w:marBottom w:val="-20"/>
      <w:divBdr>
        <w:top w:val="none" w:sz="0" w:space="0" w:color="auto"/>
        <w:left w:val="none" w:sz="0" w:space="0" w:color="auto"/>
        <w:bottom w:val="none" w:sz="0" w:space="0" w:color="auto"/>
        <w:right w:val="none" w:sz="0" w:space="0" w:color="auto"/>
      </w:divBdr>
    </w:div>
    <w:div w:id="847672390">
      <w:marLeft w:val="0"/>
      <w:marRight w:val="0"/>
      <w:marTop w:val="-20"/>
      <w:marBottom w:val="-20"/>
      <w:divBdr>
        <w:top w:val="none" w:sz="0" w:space="0" w:color="auto"/>
        <w:left w:val="none" w:sz="0" w:space="0" w:color="auto"/>
        <w:bottom w:val="none" w:sz="0" w:space="0" w:color="auto"/>
        <w:right w:val="none" w:sz="0" w:space="0" w:color="auto"/>
      </w:divBdr>
    </w:div>
    <w:div w:id="847989493">
      <w:marLeft w:val="0"/>
      <w:marRight w:val="0"/>
      <w:marTop w:val="-20"/>
      <w:marBottom w:val="-20"/>
      <w:divBdr>
        <w:top w:val="none" w:sz="0" w:space="0" w:color="auto"/>
        <w:left w:val="none" w:sz="0" w:space="0" w:color="auto"/>
        <w:bottom w:val="none" w:sz="0" w:space="0" w:color="auto"/>
        <w:right w:val="none" w:sz="0" w:space="0" w:color="auto"/>
      </w:divBdr>
    </w:div>
    <w:div w:id="849833415">
      <w:marLeft w:val="0"/>
      <w:marRight w:val="0"/>
      <w:marTop w:val="-20"/>
      <w:marBottom w:val="-20"/>
      <w:divBdr>
        <w:top w:val="none" w:sz="0" w:space="0" w:color="auto"/>
        <w:left w:val="none" w:sz="0" w:space="0" w:color="auto"/>
        <w:bottom w:val="none" w:sz="0" w:space="0" w:color="auto"/>
        <w:right w:val="none" w:sz="0" w:space="0" w:color="auto"/>
      </w:divBdr>
    </w:div>
    <w:div w:id="850071543">
      <w:marLeft w:val="0"/>
      <w:marRight w:val="0"/>
      <w:marTop w:val="-20"/>
      <w:marBottom w:val="-20"/>
      <w:divBdr>
        <w:top w:val="none" w:sz="0" w:space="0" w:color="auto"/>
        <w:left w:val="none" w:sz="0" w:space="0" w:color="auto"/>
        <w:bottom w:val="none" w:sz="0" w:space="0" w:color="auto"/>
        <w:right w:val="none" w:sz="0" w:space="0" w:color="auto"/>
      </w:divBdr>
    </w:div>
    <w:div w:id="851380150">
      <w:marLeft w:val="0"/>
      <w:marRight w:val="0"/>
      <w:marTop w:val="-20"/>
      <w:marBottom w:val="-20"/>
      <w:divBdr>
        <w:top w:val="none" w:sz="0" w:space="0" w:color="auto"/>
        <w:left w:val="none" w:sz="0" w:space="0" w:color="auto"/>
        <w:bottom w:val="none" w:sz="0" w:space="0" w:color="auto"/>
        <w:right w:val="none" w:sz="0" w:space="0" w:color="auto"/>
      </w:divBdr>
    </w:div>
    <w:div w:id="851724551">
      <w:marLeft w:val="0"/>
      <w:marRight w:val="0"/>
      <w:marTop w:val="-20"/>
      <w:marBottom w:val="-20"/>
      <w:divBdr>
        <w:top w:val="none" w:sz="0" w:space="0" w:color="auto"/>
        <w:left w:val="none" w:sz="0" w:space="0" w:color="auto"/>
        <w:bottom w:val="none" w:sz="0" w:space="0" w:color="auto"/>
        <w:right w:val="none" w:sz="0" w:space="0" w:color="auto"/>
      </w:divBdr>
    </w:div>
    <w:div w:id="851796351">
      <w:marLeft w:val="0"/>
      <w:marRight w:val="0"/>
      <w:marTop w:val="-20"/>
      <w:marBottom w:val="-20"/>
      <w:divBdr>
        <w:top w:val="none" w:sz="0" w:space="0" w:color="auto"/>
        <w:left w:val="none" w:sz="0" w:space="0" w:color="auto"/>
        <w:bottom w:val="none" w:sz="0" w:space="0" w:color="auto"/>
        <w:right w:val="none" w:sz="0" w:space="0" w:color="auto"/>
      </w:divBdr>
    </w:div>
    <w:div w:id="852451663">
      <w:marLeft w:val="0"/>
      <w:marRight w:val="0"/>
      <w:marTop w:val="-20"/>
      <w:marBottom w:val="-20"/>
      <w:divBdr>
        <w:top w:val="none" w:sz="0" w:space="0" w:color="auto"/>
        <w:left w:val="none" w:sz="0" w:space="0" w:color="auto"/>
        <w:bottom w:val="none" w:sz="0" w:space="0" w:color="auto"/>
        <w:right w:val="none" w:sz="0" w:space="0" w:color="auto"/>
      </w:divBdr>
    </w:div>
    <w:div w:id="852459118">
      <w:marLeft w:val="0"/>
      <w:marRight w:val="0"/>
      <w:marTop w:val="-20"/>
      <w:marBottom w:val="-20"/>
      <w:divBdr>
        <w:top w:val="none" w:sz="0" w:space="0" w:color="auto"/>
        <w:left w:val="none" w:sz="0" w:space="0" w:color="auto"/>
        <w:bottom w:val="none" w:sz="0" w:space="0" w:color="auto"/>
        <w:right w:val="none" w:sz="0" w:space="0" w:color="auto"/>
      </w:divBdr>
    </w:div>
    <w:div w:id="853885474">
      <w:marLeft w:val="0"/>
      <w:marRight w:val="0"/>
      <w:marTop w:val="-20"/>
      <w:marBottom w:val="-20"/>
      <w:divBdr>
        <w:top w:val="none" w:sz="0" w:space="0" w:color="auto"/>
        <w:left w:val="none" w:sz="0" w:space="0" w:color="auto"/>
        <w:bottom w:val="none" w:sz="0" w:space="0" w:color="auto"/>
        <w:right w:val="none" w:sz="0" w:space="0" w:color="auto"/>
      </w:divBdr>
    </w:div>
    <w:div w:id="856309999">
      <w:marLeft w:val="0"/>
      <w:marRight w:val="0"/>
      <w:marTop w:val="-20"/>
      <w:marBottom w:val="-20"/>
      <w:divBdr>
        <w:top w:val="none" w:sz="0" w:space="0" w:color="auto"/>
        <w:left w:val="none" w:sz="0" w:space="0" w:color="auto"/>
        <w:bottom w:val="none" w:sz="0" w:space="0" w:color="auto"/>
        <w:right w:val="none" w:sz="0" w:space="0" w:color="auto"/>
      </w:divBdr>
    </w:div>
    <w:div w:id="856893684">
      <w:marLeft w:val="0"/>
      <w:marRight w:val="0"/>
      <w:marTop w:val="-20"/>
      <w:marBottom w:val="-20"/>
      <w:divBdr>
        <w:top w:val="none" w:sz="0" w:space="0" w:color="auto"/>
        <w:left w:val="none" w:sz="0" w:space="0" w:color="auto"/>
        <w:bottom w:val="none" w:sz="0" w:space="0" w:color="auto"/>
        <w:right w:val="none" w:sz="0" w:space="0" w:color="auto"/>
      </w:divBdr>
    </w:div>
    <w:div w:id="858349402">
      <w:marLeft w:val="0"/>
      <w:marRight w:val="0"/>
      <w:marTop w:val="-20"/>
      <w:marBottom w:val="-20"/>
      <w:divBdr>
        <w:top w:val="none" w:sz="0" w:space="0" w:color="auto"/>
        <w:left w:val="none" w:sz="0" w:space="0" w:color="auto"/>
        <w:bottom w:val="none" w:sz="0" w:space="0" w:color="auto"/>
        <w:right w:val="none" w:sz="0" w:space="0" w:color="auto"/>
      </w:divBdr>
      <w:divsChild>
        <w:div w:id="470900262">
          <w:marLeft w:val="0"/>
          <w:marRight w:val="0"/>
          <w:marTop w:val="-20"/>
          <w:marBottom w:val="-20"/>
          <w:divBdr>
            <w:top w:val="none" w:sz="0" w:space="0" w:color="auto"/>
            <w:left w:val="none" w:sz="0" w:space="0" w:color="auto"/>
            <w:bottom w:val="none" w:sz="0" w:space="0" w:color="auto"/>
            <w:right w:val="none" w:sz="0" w:space="0" w:color="auto"/>
          </w:divBdr>
        </w:div>
      </w:divsChild>
    </w:div>
    <w:div w:id="858352460">
      <w:marLeft w:val="0"/>
      <w:marRight w:val="0"/>
      <w:marTop w:val="-20"/>
      <w:marBottom w:val="-20"/>
      <w:divBdr>
        <w:top w:val="none" w:sz="0" w:space="0" w:color="auto"/>
        <w:left w:val="none" w:sz="0" w:space="0" w:color="auto"/>
        <w:bottom w:val="none" w:sz="0" w:space="0" w:color="auto"/>
        <w:right w:val="none" w:sz="0" w:space="0" w:color="auto"/>
      </w:divBdr>
    </w:div>
    <w:div w:id="858392465">
      <w:marLeft w:val="0"/>
      <w:marRight w:val="0"/>
      <w:marTop w:val="-20"/>
      <w:marBottom w:val="-20"/>
      <w:divBdr>
        <w:top w:val="none" w:sz="0" w:space="0" w:color="auto"/>
        <w:left w:val="none" w:sz="0" w:space="0" w:color="auto"/>
        <w:bottom w:val="none" w:sz="0" w:space="0" w:color="auto"/>
        <w:right w:val="none" w:sz="0" w:space="0" w:color="auto"/>
      </w:divBdr>
    </w:div>
    <w:div w:id="858663271">
      <w:marLeft w:val="0"/>
      <w:marRight w:val="0"/>
      <w:marTop w:val="-20"/>
      <w:marBottom w:val="-20"/>
      <w:divBdr>
        <w:top w:val="none" w:sz="0" w:space="0" w:color="auto"/>
        <w:left w:val="none" w:sz="0" w:space="0" w:color="auto"/>
        <w:bottom w:val="none" w:sz="0" w:space="0" w:color="auto"/>
        <w:right w:val="none" w:sz="0" w:space="0" w:color="auto"/>
      </w:divBdr>
    </w:div>
    <w:div w:id="861358017">
      <w:marLeft w:val="0"/>
      <w:marRight w:val="0"/>
      <w:marTop w:val="-20"/>
      <w:marBottom w:val="-20"/>
      <w:divBdr>
        <w:top w:val="none" w:sz="0" w:space="0" w:color="auto"/>
        <w:left w:val="none" w:sz="0" w:space="0" w:color="auto"/>
        <w:bottom w:val="none" w:sz="0" w:space="0" w:color="auto"/>
        <w:right w:val="none" w:sz="0" w:space="0" w:color="auto"/>
      </w:divBdr>
    </w:div>
    <w:div w:id="861553856">
      <w:marLeft w:val="0"/>
      <w:marRight w:val="0"/>
      <w:marTop w:val="-20"/>
      <w:marBottom w:val="-20"/>
      <w:divBdr>
        <w:top w:val="none" w:sz="0" w:space="0" w:color="auto"/>
        <w:left w:val="none" w:sz="0" w:space="0" w:color="auto"/>
        <w:bottom w:val="none" w:sz="0" w:space="0" w:color="auto"/>
        <w:right w:val="none" w:sz="0" w:space="0" w:color="auto"/>
      </w:divBdr>
    </w:div>
    <w:div w:id="863589410">
      <w:marLeft w:val="0"/>
      <w:marRight w:val="0"/>
      <w:marTop w:val="-20"/>
      <w:marBottom w:val="-20"/>
      <w:divBdr>
        <w:top w:val="none" w:sz="0" w:space="0" w:color="auto"/>
        <w:left w:val="none" w:sz="0" w:space="0" w:color="auto"/>
        <w:bottom w:val="none" w:sz="0" w:space="0" w:color="auto"/>
        <w:right w:val="none" w:sz="0" w:space="0" w:color="auto"/>
      </w:divBdr>
    </w:div>
    <w:div w:id="865211759">
      <w:marLeft w:val="0"/>
      <w:marRight w:val="0"/>
      <w:marTop w:val="-20"/>
      <w:marBottom w:val="-20"/>
      <w:divBdr>
        <w:top w:val="none" w:sz="0" w:space="0" w:color="auto"/>
        <w:left w:val="none" w:sz="0" w:space="0" w:color="auto"/>
        <w:bottom w:val="none" w:sz="0" w:space="0" w:color="auto"/>
        <w:right w:val="none" w:sz="0" w:space="0" w:color="auto"/>
      </w:divBdr>
    </w:div>
    <w:div w:id="866411286">
      <w:marLeft w:val="0"/>
      <w:marRight w:val="0"/>
      <w:marTop w:val="-20"/>
      <w:marBottom w:val="-20"/>
      <w:divBdr>
        <w:top w:val="none" w:sz="0" w:space="0" w:color="auto"/>
        <w:left w:val="none" w:sz="0" w:space="0" w:color="auto"/>
        <w:bottom w:val="none" w:sz="0" w:space="0" w:color="auto"/>
        <w:right w:val="none" w:sz="0" w:space="0" w:color="auto"/>
      </w:divBdr>
    </w:div>
    <w:div w:id="867910787">
      <w:marLeft w:val="0"/>
      <w:marRight w:val="0"/>
      <w:marTop w:val="-20"/>
      <w:marBottom w:val="-20"/>
      <w:divBdr>
        <w:top w:val="none" w:sz="0" w:space="0" w:color="auto"/>
        <w:left w:val="none" w:sz="0" w:space="0" w:color="auto"/>
        <w:bottom w:val="none" w:sz="0" w:space="0" w:color="auto"/>
        <w:right w:val="none" w:sz="0" w:space="0" w:color="auto"/>
      </w:divBdr>
    </w:div>
    <w:div w:id="870609506">
      <w:marLeft w:val="0"/>
      <w:marRight w:val="0"/>
      <w:marTop w:val="-20"/>
      <w:marBottom w:val="-20"/>
      <w:divBdr>
        <w:top w:val="none" w:sz="0" w:space="0" w:color="auto"/>
        <w:left w:val="none" w:sz="0" w:space="0" w:color="auto"/>
        <w:bottom w:val="none" w:sz="0" w:space="0" w:color="auto"/>
        <w:right w:val="none" w:sz="0" w:space="0" w:color="auto"/>
      </w:divBdr>
    </w:div>
    <w:div w:id="872546313">
      <w:marLeft w:val="0"/>
      <w:marRight w:val="0"/>
      <w:marTop w:val="-20"/>
      <w:marBottom w:val="-20"/>
      <w:divBdr>
        <w:top w:val="none" w:sz="0" w:space="0" w:color="auto"/>
        <w:left w:val="none" w:sz="0" w:space="0" w:color="auto"/>
        <w:bottom w:val="none" w:sz="0" w:space="0" w:color="auto"/>
        <w:right w:val="none" w:sz="0" w:space="0" w:color="auto"/>
      </w:divBdr>
    </w:div>
    <w:div w:id="872690888">
      <w:marLeft w:val="0"/>
      <w:marRight w:val="0"/>
      <w:marTop w:val="-20"/>
      <w:marBottom w:val="-20"/>
      <w:divBdr>
        <w:top w:val="none" w:sz="0" w:space="0" w:color="auto"/>
        <w:left w:val="none" w:sz="0" w:space="0" w:color="auto"/>
        <w:bottom w:val="none" w:sz="0" w:space="0" w:color="auto"/>
        <w:right w:val="none" w:sz="0" w:space="0" w:color="auto"/>
      </w:divBdr>
    </w:div>
    <w:div w:id="874273756">
      <w:marLeft w:val="0"/>
      <w:marRight w:val="0"/>
      <w:marTop w:val="-20"/>
      <w:marBottom w:val="-20"/>
      <w:divBdr>
        <w:top w:val="none" w:sz="0" w:space="0" w:color="auto"/>
        <w:left w:val="none" w:sz="0" w:space="0" w:color="auto"/>
        <w:bottom w:val="none" w:sz="0" w:space="0" w:color="auto"/>
        <w:right w:val="none" w:sz="0" w:space="0" w:color="auto"/>
      </w:divBdr>
    </w:div>
    <w:div w:id="875511741">
      <w:marLeft w:val="0"/>
      <w:marRight w:val="0"/>
      <w:marTop w:val="-20"/>
      <w:marBottom w:val="-20"/>
      <w:divBdr>
        <w:top w:val="none" w:sz="0" w:space="0" w:color="auto"/>
        <w:left w:val="none" w:sz="0" w:space="0" w:color="auto"/>
        <w:bottom w:val="none" w:sz="0" w:space="0" w:color="auto"/>
        <w:right w:val="none" w:sz="0" w:space="0" w:color="auto"/>
      </w:divBdr>
    </w:div>
    <w:div w:id="876428916">
      <w:marLeft w:val="0"/>
      <w:marRight w:val="0"/>
      <w:marTop w:val="-20"/>
      <w:marBottom w:val="-20"/>
      <w:divBdr>
        <w:top w:val="none" w:sz="0" w:space="0" w:color="auto"/>
        <w:left w:val="none" w:sz="0" w:space="0" w:color="auto"/>
        <w:bottom w:val="none" w:sz="0" w:space="0" w:color="auto"/>
        <w:right w:val="none" w:sz="0" w:space="0" w:color="auto"/>
      </w:divBdr>
    </w:div>
    <w:div w:id="876896000">
      <w:marLeft w:val="0"/>
      <w:marRight w:val="0"/>
      <w:marTop w:val="-20"/>
      <w:marBottom w:val="-20"/>
      <w:divBdr>
        <w:top w:val="none" w:sz="0" w:space="0" w:color="auto"/>
        <w:left w:val="none" w:sz="0" w:space="0" w:color="auto"/>
        <w:bottom w:val="none" w:sz="0" w:space="0" w:color="auto"/>
        <w:right w:val="none" w:sz="0" w:space="0" w:color="auto"/>
      </w:divBdr>
    </w:div>
    <w:div w:id="878198903">
      <w:marLeft w:val="0"/>
      <w:marRight w:val="0"/>
      <w:marTop w:val="-20"/>
      <w:marBottom w:val="-20"/>
      <w:divBdr>
        <w:top w:val="none" w:sz="0" w:space="0" w:color="auto"/>
        <w:left w:val="none" w:sz="0" w:space="0" w:color="auto"/>
        <w:bottom w:val="none" w:sz="0" w:space="0" w:color="auto"/>
        <w:right w:val="none" w:sz="0" w:space="0" w:color="auto"/>
      </w:divBdr>
    </w:div>
    <w:div w:id="880018201">
      <w:marLeft w:val="0"/>
      <w:marRight w:val="0"/>
      <w:marTop w:val="-20"/>
      <w:marBottom w:val="-20"/>
      <w:divBdr>
        <w:top w:val="none" w:sz="0" w:space="0" w:color="auto"/>
        <w:left w:val="none" w:sz="0" w:space="0" w:color="auto"/>
        <w:bottom w:val="none" w:sz="0" w:space="0" w:color="auto"/>
        <w:right w:val="none" w:sz="0" w:space="0" w:color="auto"/>
      </w:divBdr>
    </w:div>
    <w:div w:id="881402796">
      <w:marLeft w:val="0"/>
      <w:marRight w:val="0"/>
      <w:marTop w:val="-20"/>
      <w:marBottom w:val="-20"/>
      <w:divBdr>
        <w:top w:val="none" w:sz="0" w:space="0" w:color="auto"/>
        <w:left w:val="none" w:sz="0" w:space="0" w:color="auto"/>
        <w:bottom w:val="none" w:sz="0" w:space="0" w:color="auto"/>
        <w:right w:val="none" w:sz="0" w:space="0" w:color="auto"/>
      </w:divBdr>
    </w:div>
    <w:div w:id="884293474">
      <w:marLeft w:val="0"/>
      <w:marRight w:val="0"/>
      <w:marTop w:val="-20"/>
      <w:marBottom w:val="-20"/>
      <w:divBdr>
        <w:top w:val="none" w:sz="0" w:space="0" w:color="auto"/>
        <w:left w:val="none" w:sz="0" w:space="0" w:color="auto"/>
        <w:bottom w:val="none" w:sz="0" w:space="0" w:color="auto"/>
        <w:right w:val="none" w:sz="0" w:space="0" w:color="auto"/>
      </w:divBdr>
    </w:div>
    <w:div w:id="888154634">
      <w:marLeft w:val="0"/>
      <w:marRight w:val="0"/>
      <w:marTop w:val="-20"/>
      <w:marBottom w:val="-20"/>
      <w:divBdr>
        <w:top w:val="none" w:sz="0" w:space="0" w:color="auto"/>
        <w:left w:val="none" w:sz="0" w:space="0" w:color="auto"/>
        <w:bottom w:val="none" w:sz="0" w:space="0" w:color="auto"/>
        <w:right w:val="none" w:sz="0" w:space="0" w:color="auto"/>
      </w:divBdr>
    </w:div>
    <w:div w:id="889999452">
      <w:marLeft w:val="0"/>
      <w:marRight w:val="0"/>
      <w:marTop w:val="-20"/>
      <w:marBottom w:val="-20"/>
      <w:divBdr>
        <w:top w:val="none" w:sz="0" w:space="0" w:color="auto"/>
        <w:left w:val="none" w:sz="0" w:space="0" w:color="auto"/>
        <w:bottom w:val="none" w:sz="0" w:space="0" w:color="auto"/>
        <w:right w:val="none" w:sz="0" w:space="0" w:color="auto"/>
      </w:divBdr>
    </w:div>
    <w:div w:id="891187403">
      <w:marLeft w:val="0"/>
      <w:marRight w:val="0"/>
      <w:marTop w:val="-20"/>
      <w:marBottom w:val="-20"/>
      <w:divBdr>
        <w:top w:val="none" w:sz="0" w:space="0" w:color="auto"/>
        <w:left w:val="none" w:sz="0" w:space="0" w:color="auto"/>
        <w:bottom w:val="none" w:sz="0" w:space="0" w:color="auto"/>
        <w:right w:val="none" w:sz="0" w:space="0" w:color="auto"/>
      </w:divBdr>
    </w:div>
    <w:div w:id="893588164">
      <w:marLeft w:val="0"/>
      <w:marRight w:val="0"/>
      <w:marTop w:val="-20"/>
      <w:marBottom w:val="-20"/>
      <w:divBdr>
        <w:top w:val="none" w:sz="0" w:space="0" w:color="auto"/>
        <w:left w:val="none" w:sz="0" w:space="0" w:color="auto"/>
        <w:bottom w:val="none" w:sz="0" w:space="0" w:color="auto"/>
        <w:right w:val="none" w:sz="0" w:space="0" w:color="auto"/>
      </w:divBdr>
    </w:div>
    <w:div w:id="893780209">
      <w:marLeft w:val="0"/>
      <w:marRight w:val="0"/>
      <w:marTop w:val="-20"/>
      <w:marBottom w:val="-20"/>
      <w:divBdr>
        <w:top w:val="none" w:sz="0" w:space="0" w:color="auto"/>
        <w:left w:val="none" w:sz="0" w:space="0" w:color="auto"/>
        <w:bottom w:val="none" w:sz="0" w:space="0" w:color="auto"/>
        <w:right w:val="none" w:sz="0" w:space="0" w:color="auto"/>
      </w:divBdr>
    </w:div>
    <w:div w:id="895093335">
      <w:marLeft w:val="0"/>
      <w:marRight w:val="0"/>
      <w:marTop w:val="-20"/>
      <w:marBottom w:val="-20"/>
      <w:divBdr>
        <w:top w:val="none" w:sz="0" w:space="0" w:color="auto"/>
        <w:left w:val="none" w:sz="0" w:space="0" w:color="auto"/>
        <w:bottom w:val="none" w:sz="0" w:space="0" w:color="auto"/>
        <w:right w:val="none" w:sz="0" w:space="0" w:color="auto"/>
      </w:divBdr>
    </w:div>
    <w:div w:id="895623935">
      <w:marLeft w:val="0"/>
      <w:marRight w:val="0"/>
      <w:marTop w:val="-20"/>
      <w:marBottom w:val="-20"/>
      <w:divBdr>
        <w:top w:val="none" w:sz="0" w:space="0" w:color="auto"/>
        <w:left w:val="none" w:sz="0" w:space="0" w:color="auto"/>
        <w:bottom w:val="none" w:sz="0" w:space="0" w:color="auto"/>
        <w:right w:val="none" w:sz="0" w:space="0" w:color="auto"/>
      </w:divBdr>
    </w:div>
    <w:div w:id="895774340">
      <w:marLeft w:val="0"/>
      <w:marRight w:val="0"/>
      <w:marTop w:val="-20"/>
      <w:marBottom w:val="-20"/>
      <w:divBdr>
        <w:top w:val="none" w:sz="0" w:space="0" w:color="auto"/>
        <w:left w:val="none" w:sz="0" w:space="0" w:color="auto"/>
        <w:bottom w:val="none" w:sz="0" w:space="0" w:color="auto"/>
        <w:right w:val="none" w:sz="0" w:space="0" w:color="auto"/>
      </w:divBdr>
    </w:div>
    <w:div w:id="896624957">
      <w:marLeft w:val="0"/>
      <w:marRight w:val="0"/>
      <w:marTop w:val="-20"/>
      <w:marBottom w:val="-20"/>
      <w:divBdr>
        <w:top w:val="none" w:sz="0" w:space="0" w:color="auto"/>
        <w:left w:val="none" w:sz="0" w:space="0" w:color="auto"/>
        <w:bottom w:val="none" w:sz="0" w:space="0" w:color="auto"/>
        <w:right w:val="none" w:sz="0" w:space="0" w:color="auto"/>
      </w:divBdr>
    </w:div>
    <w:div w:id="896671872">
      <w:marLeft w:val="0"/>
      <w:marRight w:val="0"/>
      <w:marTop w:val="-20"/>
      <w:marBottom w:val="-20"/>
      <w:divBdr>
        <w:top w:val="none" w:sz="0" w:space="0" w:color="auto"/>
        <w:left w:val="none" w:sz="0" w:space="0" w:color="auto"/>
        <w:bottom w:val="none" w:sz="0" w:space="0" w:color="auto"/>
        <w:right w:val="none" w:sz="0" w:space="0" w:color="auto"/>
      </w:divBdr>
    </w:div>
    <w:div w:id="897862342">
      <w:marLeft w:val="0"/>
      <w:marRight w:val="0"/>
      <w:marTop w:val="-20"/>
      <w:marBottom w:val="-20"/>
      <w:divBdr>
        <w:top w:val="none" w:sz="0" w:space="0" w:color="auto"/>
        <w:left w:val="none" w:sz="0" w:space="0" w:color="auto"/>
        <w:bottom w:val="none" w:sz="0" w:space="0" w:color="auto"/>
        <w:right w:val="none" w:sz="0" w:space="0" w:color="auto"/>
      </w:divBdr>
    </w:div>
    <w:div w:id="898782407">
      <w:marLeft w:val="0"/>
      <w:marRight w:val="0"/>
      <w:marTop w:val="-20"/>
      <w:marBottom w:val="-20"/>
      <w:divBdr>
        <w:top w:val="none" w:sz="0" w:space="0" w:color="auto"/>
        <w:left w:val="none" w:sz="0" w:space="0" w:color="auto"/>
        <w:bottom w:val="none" w:sz="0" w:space="0" w:color="auto"/>
        <w:right w:val="none" w:sz="0" w:space="0" w:color="auto"/>
      </w:divBdr>
    </w:div>
    <w:div w:id="899248026">
      <w:marLeft w:val="0"/>
      <w:marRight w:val="0"/>
      <w:marTop w:val="-20"/>
      <w:marBottom w:val="-20"/>
      <w:divBdr>
        <w:top w:val="none" w:sz="0" w:space="0" w:color="auto"/>
        <w:left w:val="none" w:sz="0" w:space="0" w:color="auto"/>
        <w:bottom w:val="none" w:sz="0" w:space="0" w:color="auto"/>
        <w:right w:val="none" w:sz="0" w:space="0" w:color="auto"/>
      </w:divBdr>
    </w:div>
    <w:div w:id="900750824">
      <w:marLeft w:val="0"/>
      <w:marRight w:val="0"/>
      <w:marTop w:val="-20"/>
      <w:marBottom w:val="-20"/>
      <w:divBdr>
        <w:top w:val="none" w:sz="0" w:space="0" w:color="auto"/>
        <w:left w:val="none" w:sz="0" w:space="0" w:color="auto"/>
        <w:bottom w:val="none" w:sz="0" w:space="0" w:color="auto"/>
        <w:right w:val="none" w:sz="0" w:space="0" w:color="auto"/>
      </w:divBdr>
    </w:div>
    <w:div w:id="902108693">
      <w:marLeft w:val="0"/>
      <w:marRight w:val="0"/>
      <w:marTop w:val="-20"/>
      <w:marBottom w:val="-20"/>
      <w:divBdr>
        <w:top w:val="none" w:sz="0" w:space="0" w:color="auto"/>
        <w:left w:val="none" w:sz="0" w:space="0" w:color="auto"/>
        <w:bottom w:val="none" w:sz="0" w:space="0" w:color="auto"/>
        <w:right w:val="none" w:sz="0" w:space="0" w:color="auto"/>
      </w:divBdr>
    </w:div>
    <w:div w:id="902564084">
      <w:marLeft w:val="0"/>
      <w:marRight w:val="0"/>
      <w:marTop w:val="-20"/>
      <w:marBottom w:val="-20"/>
      <w:divBdr>
        <w:top w:val="none" w:sz="0" w:space="0" w:color="auto"/>
        <w:left w:val="none" w:sz="0" w:space="0" w:color="auto"/>
        <w:bottom w:val="none" w:sz="0" w:space="0" w:color="auto"/>
        <w:right w:val="none" w:sz="0" w:space="0" w:color="auto"/>
      </w:divBdr>
    </w:div>
    <w:div w:id="903642002">
      <w:marLeft w:val="0"/>
      <w:marRight w:val="0"/>
      <w:marTop w:val="-20"/>
      <w:marBottom w:val="-20"/>
      <w:divBdr>
        <w:top w:val="none" w:sz="0" w:space="0" w:color="auto"/>
        <w:left w:val="none" w:sz="0" w:space="0" w:color="auto"/>
        <w:bottom w:val="none" w:sz="0" w:space="0" w:color="auto"/>
        <w:right w:val="none" w:sz="0" w:space="0" w:color="auto"/>
      </w:divBdr>
    </w:div>
    <w:div w:id="905606825">
      <w:marLeft w:val="0"/>
      <w:marRight w:val="0"/>
      <w:marTop w:val="-20"/>
      <w:marBottom w:val="-20"/>
      <w:divBdr>
        <w:top w:val="none" w:sz="0" w:space="0" w:color="auto"/>
        <w:left w:val="none" w:sz="0" w:space="0" w:color="auto"/>
        <w:bottom w:val="none" w:sz="0" w:space="0" w:color="auto"/>
        <w:right w:val="none" w:sz="0" w:space="0" w:color="auto"/>
      </w:divBdr>
    </w:div>
    <w:div w:id="905871096">
      <w:marLeft w:val="0"/>
      <w:marRight w:val="0"/>
      <w:marTop w:val="-20"/>
      <w:marBottom w:val="-20"/>
      <w:divBdr>
        <w:top w:val="none" w:sz="0" w:space="0" w:color="auto"/>
        <w:left w:val="none" w:sz="0" w:space="0" w:color="auto"/>
        <w:bottom w:val="none" w:sz="0" w:space="0" w:color="auto"/>
        <w:right w:val="none" w:sz="0" w:space="0" w:color="auto"/>
      </w:divBdr>
    </w:div>
    <w:div w:id="906035402">
      <w:marLeft w:val="0"/>
      <w:marRight w:val="0"/>
      <w:marTop w:val="-20"/>
      <w:marBottom w:val="-20"/>
      <w:divBdr>
        <w:top w:val="none" w:sz="0" w:space="0" w:color="auto"/>
        <w:left w:val="none" w:sz="0" w:space="0" w:color="auto"/>
        <w:bottom w:val="none" w:sz="0" w:space="0" w:color="auto"/>
        <w:right w:val="none" w:sz="0" w:space="0" w:color="auto"/>
      </w:divBdr>
    </w:div>
    <w:div w:id="906888593">
      <w:marLeft w:val="0"/>
      <w:marRight w:val="0"/>
      <w:marTop w:val="-20"/>
      <w:marBottom w:val="-20"/>
      <w:divBdr>
        <w:top w:val="none" w:sz="0" w:space="0" w:color="auto"/>
        <w:left w:val="none" w:sz="0" w:space="0" w:color="auto"/>
        <w:bottom w:val="none" w:sz="0" w:space="0" w:color="auto"/>
        <w:right w:val="none" w:sz="0" w:space="0" w:color="auto"/>
      </w:divBdr>
    </w:div>
    <w:div w:id="908610820">
      <w:marLeft w:val="0"/>
      <w:marRight w:val="0"/>
      <w:marTop w:val="-20"/>
      <w:marBottom w:val="-20"/>
      <w:divBdr>
        <w:top w:val="none" w:sz="0" w:space="0" w:color="auto"/>
        <w:left w:val="none" w:sz="0" w:space="0" w:color="auto"/>
        <w:bottom w:val="none" w:sz="0" w:space="0" w:color="auto"/>
        <w:right w:val="none" w:sz="0" w:space="0" w:color="auto"/>
      </w:divBdr>
    </w:div>
    <w:div w:id="909579068">
      <w:marLeft w:val="0"/>
      <w:marRight w:val="0"/>
      <w:marTop w:val="-20"/>
      <w:marBottom w:val="-20"/>
      <w:divBdr>
        <w:top w:val="none" w:sz="0" w:space="0" w:color="auto"/>
        <w:left w:val="none" w:sz="0" w:space="0" w:color="auto"/>
        <w:bottom w:val="none" w:sz="0" w:space="0" w:color="auto"/>
        <w:right w:val="none" w:sz="0" w:space="0" w:color="auto"/>
      </w:divBdr>
    </w:div>
    <w:div w:id="909580197">
      <w:marLeft w:val="0"/>
      <w:marRight w:val="0"/>
      <w:marTop w:val="-20"/>
      <w:marBottom w:val="-20"/>
      <w:divBdr>
        <w:top w:val="none" w:sz="0" w:space="0" w:color="auto"/>
        <w:left w:val="none" w:sz="0" w:space="0" w:color="auto"/>
        <w:bottom w:val="none" w:sz="0" w:space="0" w:color="auto"/>
        <w:right w:val="none" w:sz="0" w:space="0" w:color="auto"/>
      </w:divBdr>
    </w:div>
    <w:div w:id="909849157">
      <w:marLeft w:val="0"/>
      <w:marRight w:val="0"/>
      <w:marTop w:val="-20"/>
      <w:marBottom w:val="-20"/>
      <w:divBdr>
        <w:top w:val="none" w:sz="0" w:space="0" w:color="auto"/>
        <w:left w:val="none" w:sz="0" w:space="0" w:color="auto"/>
        <w:bottom w:val="none" w:sz="0" w:space="0" w:color="auto"/>
        <w:right w:val="none" w:sz="0" w:space="0" w:color="auto"/>
      </w:divBdr>
    </w:div>
    <w:div w:id="910624730">
      <w:marLeft w:val="0"/>
      <w:marRight w:val="0"/>
      <w:marTop w:val="-20"/>
      <w:marBottom w:val="-20"/>
      <w:divBdr>
        <w:top w:val="none" w:sz="0" w:space="0" w:color="auto"/>
        <w:left w:val="none" w:sz="0" w:space="0" w:color="auto"/>
        <w:bottom w:val="none" w:sz="0" w:space="0" w:color="auto"/>
        <w:right w:val="none" w:sz="0" w:space="0" w:color="auto"/>
      </w:divBdr>
    </w:div>
    <w:div w:id="910626096">
      <w:marLeft w:val="0"/>
      <w:marRight w:val="0"/>
      <w:marTop w:val="-20"/>
      <w:marBottom w:val="-20"/>
      <w:divBdr>
        <w:top w:val="none" w:sz="0" w:space="0" w:color="auto"/>
        <w:left w:val="none" w:sz="0" w:space="0" w:color="auto"/>
        <w:bottom w:val="none" w:sz="0" w:space="0" w:color="auto"/>
        <w:right w:val="none" w:sz="0" w:space="0" w:color="auto"/>
      </w:divBdr>
    </w:div>
    <w:div w:id="911307072">
      <w:marLeft w:val="0"/>
      <w:marRight w:val="0"/>
      <w:marTop w:val="-20"/>
      <w:marBottom w:val="-20"/>
      <w:divBdr>
        <w:top w:val="none" w:sz="0" w:space="0" w:color="auto"/>
        <w:left w:val="none" w:sz="0" w:space="0" w:color="auto"/>
        <w:bottom w:val="none" w:sz="0" w:space="0" w:color="auto"/>
        <w:right w:val="none" w:sz="0" w:space="0" w:color="auto"/>
      </w:divBdr>
    </w:div>
    <w:div w:id="913441472">
      <w:marLeft w:val="0"/>
      <w:marRight w:val="0"/>
      <w:marTop w:val="-20"/>
      <w:marBottom w:val="-20"/>
      <w:divBdr>
        <w:top w:val="none" w:sz="0" w:space="0" w:color="auto"/>
        <w:left w:val="none" w:sz="0" w:space="0" w:color="auto"/>
        <w:bottom w:val="none" w:sz="0" w:space="0" w:color="auto"/>
        <w:right w:val="none" w:sz="0" w:space="0" w:color="auto"/>
      </w:divBdr>
    </w:div>
    <w:div w:id="914167877">
      <w:marLeft w:val="0"/>
      <w:marRight w:val="0"/>
      <w:marTop w:val="-20"/>
      <w:marBottom w:val="-20"/>
      <w:divBdr>
        <w:top w:val="none" w:sz="0" w:space="0" w:color="auto"/>
        <w:left w:val="none" w:sz="0" w:space="0" w:color="auto"/>
        <w:bottom w:val="none" w:sz="0" w:space="0" w:color="auto"/>
        <w:right w:val="none" w:sz="0" w:space="0" w:color="auto"/>
      </w:divBdr>
    </w:div>
    <w:div w:id="915096617">
      <w:marLeft w:val="0"/>
      <w:marRight w:val="0"/>
      <w:marTop w:val="-20"/>
      <w:marBottom w:val="-20"/>
      <w:divBdr>
        <w:top w:val="none" w:sz="0" w:space="0" w:color="auto"/>
        <w:left w:val="none" w:sz="0" w:space="0" w:color="auto"/>
        <w:bottom w:val="none" w:sz="0" w:space="0" w:color="auto"/>
        <w:right w:val="none" w:sz="0" w:space="0" w:color="auto"/>
      </w:divBdr>
    </w:div>
    <w:div w:id="915240560">
      <w:marLeft w:val="0"/>
      <w:marRight w:val="0"/>
      <w:marTop w:val="-20"/>
      <w:marBottom w:val="-20"/>
      <w:divBdr>
        <w:top w:val="none" w:sz="0" w:space="0" w:color="auto"/>
        <w:left w:val="none" w:sz="0" w:space="0" w:color="auto"/>
        <w:bottom w:val="none" w:sz="0" w:space="0" w:color="auto"/>
        <w:right w:val="none" w:sz="0" w:space="0" w:color="auto"/>
      </w:divBdr>
    </w:div>
    <w:div w:id="917397371">
      <w:marLeft w:val="0"/>
      <w:marRight w:val="0"/>
      <w:marTop w:val="-20"/>
      <w:marBottom w:val="-20"/>
      <w:divBdr>
        <w:top w:val="none" w:sz="0" w:space="0" w:color="auto"/>
        <w:left w:val="none" w:sz="0" w:space="0" w:color="auto"/>
        <w:bottom w:val="none" w:sz="0" w:space="0" w:color="auto"/>
        <w:right w:val="none" w:sz="0" w:space="0" w:color="auto"/>
      </w:divBdr>
    </w:div>
    <w:div w:id="917712212">
      <w:marLeft w:val="0"/>
      <w:marRight w:val="0"/>
      <w:marTop w:val="-20"/>
      <w:marBottom w:val="-20"/>
      <w:divBdr>
        <w:top w:val="none" w:sz="0" w:space="0" w:color="auto"/>
        <w:left w:val="none" w:sz="0" w:space="0" w:color="auto"/>
        <w:bottom w:val="none" w:sz="0" w:space="0" w:color="auto"/>
        <w:right w:val="none" w:sz="0" w:space="0" w:color="auto"/>
      </w:divBdr>
    </w:div>
    <w:div w:id="918638272">
      <w:marLeft w:val="0"/>
      <w:marRight w:val="0"/>
      <w:marTop w:val="-20"/>
      <w:marBottom w:val="-20"/>
      <w:divBdr>
        <w:top w:val="none" w:sz="0" w:space="0" w:color="auto"/>
        <w:left w:val="none" w:sz="0" w:space="0" w:color="auto"/>
        <w:bottom w:val="none" w:sz="0" w:space="0" w:color="auto"/>
        <w:right w:val="none" w:sz="0" w:space="0" w:color="auto"/>
      </w:divBdr>
    </w:div>
    <w:div w:id="919412210">
      <w:marLeft w:val="0"/>
      <w:marRight w:val="0"/>
      <w:marTop w:val="-20"/>
      <w:marBottom w:val="-20"/>
      <w:divBdr>
        <w:top w:val="none" w:sz="0" w:space="0" w:color="auto"/>
        <w:left w:val="none" w:sz="0" w:space="0" w:color="auto"/>
        <w:bottom w:val="none" w:sz="0" w:space="0" w:color="auto"/>
        <w:right w:val="none" w:sz="0" w:space="0" w:color="auto"/>
      </w:divBdr>
    </w:div>
    <w:div w:id="919682713">
      <w:marLeft w:val="0"/>
      <w:marRight w:val="0"/>
      <w:marTop w:val="-20"/>
      <w:marBottom w:val="-20"/>
      <w:divBdr>
        <w:top w:val="none" w:sz="0" w:space="0" w:color="auto"/>
        <w:left w:val="none" w:sz="0" w:space="0" w:color="auto"/>
        <w:bottom w:val="none" w:sz="0" w:space="0" w:color="auto"/>
        <w:right w:val="none" w:sz="0" w:space="0" w:color="auto"/>
      </w:divBdr>
    </w:div>
    <w:div w:id="919944098">
      <w:marLeft w:val="0"/>
      <w:marRight w:val="0"/>
      <w:marTop w:val="-20"/>
      <w:marBottom w:val="-20"/>
      <w:divBdr>
        <w:top w:val="none" w:sz="0" w:space="0" w:color="auto"/>
        <w:left w:val="none" w:sz="0" w:space="0" w:color="auto"/>
        <w:bottom w:val="none" w:sz="0" w:space="0" w:color="auto"/>
        <w:right w:val="none" w:sz="0" w:space="0" w:color="auto"/>
      </w:divBdr>
    </w:div>
    <w:div w:id="920288284">
      <w:marLeft w:val="0"/>
      <w:marRight w:val="0"/>
      <w:marTop w:val="-20"/>
      <w:marBottom w:val="-20"/>
      <w:divBdr>
        <w:top w:val="none" w:sz="0" w:space="0" w:color="auto"/>
        <w:left w:val="none" w:sz="0" w:space="0" w:color="auto"/>
        <w:bottom w:val="none" w:sz="0" w:space="0" w:color="auto"/>
        <w:right w:val="none" w:sz="0" w:space="0" w:color="auto"/>
      </w:divBdr>
    </w:div>
    <w:div w:id="921986103">
      <w:marLeft w:val="0"/>
      <w:marRight w:val="0"/>
      <w:marTop w:val="-20"/>
      <w:marBottom w:val="-20"/>
      <w:divBdr>
        <w:top w:val="none" w:sz="0" w:space="0" w:color="auto"/>
        <w:left w:val="none" w:sz="0" w:space="0" w:color="auto"/>
        <w:bottom w:val="none" w:sz="0" w:space="0" w:color="auto"/>
        <w:right w:val="none" w:sz="0" w:space="0" w:color="auto"/>
      </w:divBdr>
    </w:div>
    <w:div w:id="923026387">
      <w:marLeft w:val="0"/>
      <w:marRight w:val="0"/>
      <w:marTop w:val="-20"/>
      <w:marBottom w:val="-20"/>
      <w:divBdr>
        <w:top w:val="none" w:sz="0" w:space="0" w:color="auto"/>
        <w:left w:val="none" w:sz="0" w:space="0" w:color="auto"/>
        <w:bottom w:val="none" w:sz="0" w:space="0" w:color="auto"/>
        <w:right w:val="none" w:sz="0" w:space="0" w:color="auto"/>
      </w:divBdr>
    </w:div>
    <w:div w:id="923759774">
      <w:marLeft w:val="0"/>
      <w:marRight w:val="0"/>
      <w:marTop w:val="-20"/>
      <w:marBottom w:val="-20"/>
      <w:divBdr>
        <w:top w:val="none" w:sz="0" w:space="0" w:color="auto"/>
        <w:left w:val="none" w:sz="0" w:space="0" w:color="auto"/>
        <w:bottom w:val="none" w:sz="0" w:space="0" w:color="auto"/>
        <w:right w:val="none" w:sz="0" w:space="0" w:color="auto"/>
      </w:divBdr>
    </w:div>
    <w:div w:id="925187836">
      <w:marLeft w:val="0"/>
      <w:marRight w:val="0"/>
      <w:marTop w:val="-20"/>
      <w:marBottom w:val="-20"/>
      <w:divBdr>
        <w:top w:val="none" w:sz="0" w:space="0" w:color="auto"/>
        <w:left w:val="none" w:sz="0" w:space="0" w:color="auto"/>
        <w:bottom w:val="none" w:sz="0" w:space="0" w:color="auto"/>
        <w:right w:val="none" w:sz="0" w:space="0" w:color="auto"/>
      </w:divBdr>
    </w:div>
    <w:div w:id="927150608">
      <w:marLeft w:val="0"/>
      <w:marRight w:val="0"/>
      <w:marTop w:val="-20"/>
      <w:marBottom w:val="-20"/>
      <w:divBdr>
        <w:top w:val="none" w:sz="0" w:space="0" w:color="auto"/>
        <w:left w:val="none" w:sz="0" w:space="0" w:color="auto"/>
        <w:bottom w:val="none" w:sz="0" w:space="0" w:color="auto"/>
        <w:right w:val="none" w:sz="0" w:space="0" w:color="auto"/>
      </w:divBdr>
    </w:div>
    <w:div w:id="928347388">
      <w:marLeft w:val="0"/>
      <w:marRight w:val="0"/>
      <w:marTop w:val="-20"/>
      <w:marBottom w:val="-20"/>
      <w:divBdr>
        <w:top w:val="none" w:sz="0" w:space="0" w:color="auto"/>
        <w:left w:val="none" w:sz="0" w:space="0" w:color="auto"/>
        <w:bottom w:val="none" w:sz="0" w:space="0" w:color="auto"/>
        <w:right w:val="none" w:sz="0" w:space="0" w:color="auto"/>
      </w:divBdr>
      <w:divsChild>
        <w:div w:id="491682399">
          <w:marLeft w:val="0"/>
          <w:marRight w:val="0"/>
          <w:marTop w:val="-20"/>
          <w:marBottom w:val="-20"/>
          <w:divBdr>
            <w:top w:val="none" w:sz="0" w:space="0" w:color="auto"/>
            <w:left w:val="none" w:sz="0" w:space="0" w:color="auto"/>
            <w:bottom w:val="none" w:sz="0" w:space="0" w:color="auto"/>
            <w:right w:val="none" w:sz="0" w:space="0" w:color="auto"/>
          </w:divBdr>
        </w:div>
        <w:div w:id="1114834712">
          <w:marLeft w:val="0"/>
          <w:marRight w:val="0"/>
          <w:marTop w:val="-20"/>
          <w:marBottom w:val="-20"/>
          <w:divBdr>
            <w:top w:val="none" w:sz="0" w:space="0" w:color="auto"/>
            <w:left w:val="none" w:sz="0" w:space="0" w:color="auto"/>
            <w:bottom w:val="none" w:sz="0" w:space="0" w:color="auto"/>
            <w:right w:val="none" w:sz="0" w:space="0" w:color="auto"/>
          </w:divBdr>
        </w:div>
        <w:div w:id="1040744162">
          <w:marLeft w:val="0"/>
          <w:marRight w:val="0"/>
          <w:marTop w:val="-20"/>
          <w:marBottom w:val="-20"/>
          <w:divBdr>
            <w:top w:val="none" w:sz="0" w:space="0" w:color="auto"/>
            <w:left w:val="none" w:sz="0" w:space="0" w:color="auto"/>
            <w:bottom w:val="none" w:sz="0" w:space="0" w:color="auto"/>
            <w:right w:val="none" w:sz="0" w:space="0" w:color="auto"/>
          </w:divBdr>
        </w:div>
        <w:div w:id="1393893724">
          <w:marLeft w:val="0"/>
          <w:marRight w:val="0"/>
          <w:marTop w:val="-20"/>
          <w:marBottom w:val="-20"/>
          <w:divBdr>
            <w:top w:val="none" w:sz="0" w:space="0" w:color="auto"/>
            <w:left w:val="none" w:sz="0" w:space="0" w:color="auto"/>
            <w:bottom w:val="none" w:sz="0" w:space="0" w:color="auto"/>
            <w:right w:val="none" w:sz="0" w:space="0" w:color="auto"/>
          </w:divBdr>
        </w:div>
        <w:div w:id="1226453526">
          <w:marLeft w:val="0"/>
          <w:marRight w:val="0"/>
          <w:marTop w:val="-20"/>
          <w:marBottom w:val="-20"/>
          <w:divBdr>
            <w:top w:val="none" w:sz="0" w:space="0" w:color="auto"/>
            <w:left w:val="none" w:sz="0" w:space="0" w:color="auto"/>
            <w:bottom w:val="none" w:sz="0" w:space="0" w:color="auto"/>
            <w:right w:val="none" w:sz="0" w:space="0" w:color="auto"/>
          </w:divBdr>
        </w:div>
        <w:div w:id="425267220">
          <w:marLeft w:val="0"/>
          <w:marRight w:val="0"/>
          <w:marTop w:val="-20"/>
          <w:marBottom w:val="-20"/>
          <w:divBdr>
            <w:top w:val="none" w:sz="0" w:space="0" w:color="auto"/>
            <w:left w:val="none" w:sz="0" w:space="0" w:color="auto"/>
            <w:bottom w:val="none" w:sz="0" w:space="0" w:color="auto"/>
            <w:right w:val="none" w:sz="0" w:space="0" w:color="auto"/>
          </w:divBdr>
        </w:div>
        <w:div w:id="1516964844">
          <w:marLeft w:val="0"/>
          <w:marRight w:val="0"/>
          <w:marTop w:val="-20"/>
          <w:marBottom w:val="-20"/>
          <w:divBdr>
            <w:top w:val="none" w:sz="0" w:space="0" w:color="auto"/>
            <w:left w:val="none" w:sz="0" w:space="0" w:color="auto"/>
            <w:bottom w:val="none" w:sz="0" w:space="0" w:color="auto"/>
            <w:right w:val="none" w:sz="0" w:space="0" w:color="auto"/>
          </w:divBdr>
        </w:div>
        <w:div w:id="1758205654">
          <w:marLeft w:val="0"/>
          <w:marRight w:val="0"/>
          <w:marTop w:val="-20"/>
          <w:marBottom w:val="-20"/>
          <w:divBdr>
            <w:top w:val="none" w:sz="0" w:space="0" w:color="auto"/>
            <w:left w:val="none" w:sz="0" w:space="0" w:color="auto"/>
            <w:bottom w:val="none" w:sz="0" w:space="0" w:color="auto"/>
            <w:right w:val="none" w:sz="0" w:space="0" w:color="auto"/>
          </w:divBdr>
        </w:div>
        <w:div w:id="793063305">
          <w:marLeft w:val="0"/>
          <w:marRight w:val="0"/>
          <w:marTop w:val="-20"/>
          <w:marBottom w:val="-20"/>
          <w:divBdr>
            <w:top w:val="none" w:sz="0" w:space="0" w:color="auto"/>
            <w:left w:val="none" w:sz="0" w:space="0" w:color="auto"/>
            <w:bottom w:val="none" w:sz="0" w:space="0" w:color="auto"/>
            <w:right w:val="none" w:sz="0" w:space="0" w:color="auto"/>
          </w:divBdr>
        </w:div>
      </w:divsChild>
    </w:div>
    <w:div w:id="928738291">
      <w:marLeft w:val="0"/>
      <w:marRight w:val="0"/>
      <w:marTop w:val="-20"/>
      <w:marBottom w:val="-20"/>
      <w:divBdr>
        <w:top w:val="none" w:sz="0" w:space="0" w:color="auto"/>
        <w:left w:val="none" w:sz="0" w:space="0" w:color="auto"/>
        <w:bottom w:val="none" w:sz="0" w:space="0" w:color="auto"/>
        <w:right w:val="none" w:sz="0" w:space="0" w:color="auto"/>
      </w:divBdr>
    </w:div>
    <w:div w:id="930354143">
      <w:marLeft w:val="0"/>
      <w:marRight w:val="0"/>
      <w:marTop w:val="-20"/>
      <w:marBottom w:val="-20"/>
      <w:divBdr>
        <w:top w:val="none" w:sz="0" w:space="0" w:color="auto"/>
        <w:left w:val="none" w:sz="0" w:space="0" w:color="auto"/>
        <w:bottom w:val="none" w:sz="0" w:space="0" w:color="auto"/>
        <w:right w:val="none" w:sz="0" w:space="0" w:color="auto"/>
      </w:divBdr>
    </w:div>
    <w:div w:id="932207634">
      <w:marLeft w:val="0"/>
      <w:marRight w:val="0"/>
      <w:marTop w:val="-20"/>
      <w:marBottom w:val="-20"/>
      <w:divBdr>
        <w:top w:val="none" w:sz="0" w:space="0" w:color="auto"/>
        <w:left w:val="none" w:sz="0" w:space="0" w:color="auto"/>
        <w:bottom w:val="none" w:sz="0" w:space="0" w:color="auto"/>
        <w:right w:val="none" w:sz="0" w:space="0" w:color="auto"/>
      </w:divBdr>
    </w:div>
    <w:div w:id="934215889">
      <w:marLeft w:val="0"/>
      <w:marRight w:val="0"/>
      <w:marTop w:val="-20"/>
      <w:marBottom w:val="-20"/>
      <w:divBdr>
        <w:top w:val="none" w:sz="0" w:space="0" w:color="auto"/>
        <w:left w:val="none" w:sz="0" w:space="0" w:color="auto"/>
        <w:bottom w:val="none" w:sz="0" w:space="0" w:color="auto"/>
        <w:right w:val="none" w:sz="0" w:space="0" w:color="auto"/>
      </w:divBdr>
    </w:div>
    <w:div w:id="935022841">
      <w:marLeft w:val="0"/>
      <w:marRight w:val="0"/>
      <w:marTop w:val="-20"/>
      <w:marBottom w:val="-20"/>
      <w:divBdr>
        <w:top w:val="none" w:sz="0" w:space="0" w:color="auto"/>
        <w:left w:val="none" w:sz="0" w:space="0" w:color="auto"/>
        <w:bottom w:val="none" w:sz="0" w:space="0" w:color="auto"/>
        <w:right w:val="none" w:sz="0" w:space="0" w:color="auto"/>
      </w:divBdr>
    </w:div>
    <w:div w:id="937522395">
      <w:marLeft w:val="0"/>
      <w:marRight w:val="0"/>
      <w:marTop w:val="-20"/>
      <w:marBottom w:val="-20"/>
      <w:divBdr>
        <w:top w:val="none" w:sz="0" w:space="0" w:color="auto"/>
        <w:left w:val="none" w:sz="0" w:space="0" w:color="auto"/>
        <w:bottom w:val="none" w:sz="0" w:space="0" w:color="auto"/>
        <w:right w:val="none" w:sz="0" w:space="0" w:color="auto"/>
      </w:divBdr>
    </w:div>
    <w:div w:id="937756222">
      <w:marLeft w:val="0"/>
      <w:marRight w:val="0"/>
      <w:marTop w:val="-20"/>
      <w:marBottom w:val="-20"/>
      <w:divBdr>
        <w:top w:val="none" w:sz="0" w:space="0" w:color="auto"/>
        <w:left w:val="none" w:sz="0" w:space="0" w:color="auto"/>
        <w:bottom w:val="none" w:sz="0" w:space="0" w:color="auto"/>
        <w:right w:val="none" w:sz="0" w:space="0" w:color="auto"/>
      </w:divBdr>
    </w:div>
    <w:div w:id="939484654">
      <w:marLeft w:val="0"/>
      <w:marRight w:val="0"/>
      <w:marTop w:val="-20"/>
      <w:marBottom w:val="-20"/>
      <w:divBdr>
        <w:top w:val="none" w:sz="0" w:space="0" w:color="auto"/>
        <w:left w:val="none" w:sz="0" w:space="0" w:color="auto"/>
        <w:bottom w:val="none" w:sz="0" w:space="0" w:color="auto"/>
        <w:right w:val="none" w:sz="0" w:space="0" w:color="auto"/>
      </w:divBdr>
    </w:div>
    <w:div w:id="939873209">
      <w:marLeft w:val="0"/>
      <w:marRight w:val="0"/>
      <w:marTop w:val="-20"/>
      <w:marBottom w:val="-20"/>
      <w:divBdr>
        <w:top w:val="none" w:sz="0" w:space="0" w:color="auto"/>
        <w:left w:val="none" w:sz="0" w:space="0" w:color="auto"/>
        <w:bottom w:val="none" w:sz="0" w:space="0" w:color="auto"/>
        <w:right w:val="none" w:sz="0" w:space="0" w:color="auto"/>
      </w:divBdr>
    </w:div>
    <w:div w:id="940451613">
      <w:marLeft w:val="0"/>
      <w:marRight w:val="0"/>
      <w:marTop w:val="-20"/>
      <w:marBottom w:val="-20"/>
      <w:divBdr>
        <w:top w:val="none" w:sz="0" w:space="0" w:color="auto"/>
        <w:left w:val="none" w:sz="0" w:space="0" w:color="auto"/>
        <w:bottom w:val="none" w:sz="0" w:space="0" w:color="auto"/>
        <w:right w:val="none" w:sz="0" w:space="0" w:color="auto"/>
      </w:divBdr>
    </w:div>
    <w:div w:id="940574885">
      <w:marLeft w:val="0"/>
      <w:marRight w:val="0"/>
      <w:marTop w:val="-20"/>
      <w:marBottom w:val="-20"/>
      <w:divBdr>
        <w:top w:val="none" w:sz="0" w:space="0" w:color="auto"/>
        <w:left w:val="none" w:sz="0" w:space="0" w:color="auto"/>
        <w:bottom w:val="none" w:sz="0" w:space="0" w:color="auto"/>
        <w:right w:val="none" w:sz="0" w:space="0" w:color="auto"/>
      </w:divBdr>
    </w:div>
    <w:div w:id="941297775">
      <w:marLeft w:val="0"/>
      <w:marRight w:val="0"/>
      <w:marTop w:val="-20"/>
      <w:marBottom w:val="-20"/>
      <w:divBdr>
        <w:top w:val="none" w:sz="0" w:space="0" w:color="auto"/>
        <w:left w:val="none" w:sz="0" w:space="0" w:color="auto"/>
        <w:bottom w:val="none" w:sz="0" w:space="0" w:color="auto"/>
        <w:right w:val="none" w:sz="0" w:space="0" w:color="auto"/>
      </w:divBdr>
    </w:div>
    <w:div w:id="943345265">
      <w:marLeft w:val="0"/>
      <w:marRight w:val="0"/>
      <w:marTop w:val="-20"/>
      <w:marBottom w:val="-20"/>
      <w:divBdr>
        <w:top w:val="none" w:sz="0" w:space="0" w:color="auto"/>
        <w:left w:val="none" w:sz="0" w:space="0" w:color="auto"/>
        <w:bottom w:val="none" w:sz="0" w:space="0" w:color="auto"/>
        <w:right w:val="none" w:sz="0" w:space="0" w:color="auto"/>
      </w:divBdr>
    </w:div>
    <w:div w:id="943541632">
      <w:marLeft w:val="0"/>
      <w:marRight w:val="0"/>
      <w:marTop w:val="-20"/>
      <w:marBottom w:val="-20"/>
      <w:divBdr>
        <w:top w:val="none" w:sz="0" w:space="0" w:color="auto"/>
        <w:left w:val="none" w:sz="0" w:space="0" w:color="auto"/>
        <w:bottom w:val="none" w:sz="0" w:space="0" w:color="auto"/>
        <w:right w:val="none" w:sz="0" w:space="0" w:color="auto"/>
      </w:divBdr>
    </w:div>
    <w:div w:id="944843954">
      <w:marLeft w:val="0"/>
      <w:marRight w:val="0"/>
      <w:marTop w:val="-20"/>
      <w:marBottom w:val="-20"/>
      <w:divBdr>
        <w:top w:val="none" w:sz="0" w:space="0" w:color="auto"/>
        <w:left w:val="none" w:sz="0" w:space="0" w:color="auto"/>
        <w:bottom w:val="none" w:sz="0" w:space="0" w:color="auto"/>
        <w:right w:val="none" w:sz="0" w:space="0" w:color="auto"/>
      </w:divBdr>
    </w:div>
    <w:div w:id="946735196">
      <w:marLeft w:val="0"/>
      <w:marRight w:val="0"/>
      <w:marTop w:val="-20"/>
      <w:marBottom w:val="-20"/>
      <w:divBdr>
        <w:top w:val="none" w:sz="0" w:space="0" w:color="auto"/>
        <w:left w:val="none" w:sz="0" w:space="0" w:color="auto"/>
        <w:bottom w:val="none" w:sz="0" w:space="0" w:color="auto"/>
        <w:right w:val="none" w:sz="0" w:space="0" w:color="auto"/>
      </w:divBdr>
    </w:div>
    <w:div w:id="946809484">
      <w:marLeft w:val="0"/>
      <w:marRight w:val="0"/>
      <w:marTop w:val="-20"/>
      <w:marBottom w:val="-20"/>
      <w:divBdr>
        <w:top w:val="none" w:sz="0" w:space="0" w:color="auto"/>
        <w:left w:val="none" w:sz="0" w:space="0" w:color="auto"/>
        <w:bottom w:val="none" w:sz="0" w:space="0" w:color="auto"/>
        <w:right w:val="none" w:sz="0" w:space="0" w:color="auto"/>
      </w:divBdr>
    </w:div>
    <w:div w:id="946886334">
      <w:marLeft w:val="0"/>
      <w:marRight w:val="0"/>
      <w:marTop w:val="-20"/>
      <w:marBottom w:val="-20"/>
      <w:divBdr>
        <w:top w:val="none" w:sz="0" w:space="0" w:color="auto"/>
        <w:left w:val="none" w:sz="0" w:space="0" w:color="auto"/>
        <w:bottom w:val="none" w:sz="0" w:space="0" w:color="auto"/>
        <w:right w:val="none" w:sz="0" w:space="0" w:color="auto"/>
      </w:divBdr>
    </w:div>
    <w:div w:id="948468953">
      <w:marLeft w:val="0"/>
      <w:marRight w:val="0"/>
      <w:marTop w:val="-20"/>
      <w:marBottom w:val="-20"/>
      <w:divBdr>
        <w:top w:val="none" w:sz="0" w:space="0" w:color="auto"/>
        <w:left w:val="none" w:sz="0" w:space="0" w:color="auto"/>
        <w:bottom w:val="none" w:sz="0" w:space="0" w:color="auto"/>
        <w:right w:val="none" w:sz="0" w:space="0" w:color="auto"/>
      </w:divBdr>
    </w:div>
    <w:div w:id="948900362">
      <w:marLeft w:val="0"/>
      <w:marRight w:val="0"/>
      <w:marTop w:val="-20"/>
      <w:marBottom w:val="-20"/>
      <w:divBdr>
        <w:top w:val="none" w:sz="0" w:space="0" w:color="auto"/>
        <w:left w:val="none" w:sz="0" w:space="0" w:color="auto"/>
        <w:bottom w:val="none" w:sz="0" w:space="0" w:color="auto"/>
        <w:right w:val="none" w:sz="0" w:space="0" w:color="auto"/>
      </w:divBdr>
    </w:div>
    <w:div w:id="950362235">
      <w:marLeft w:val="0"/>
      <w:marRight w:val="0"/>
      <w:marTop w:val="-20"/>
      <w:marBottom w:val="-20"/>
      <w:divBdr>
        <w:top w:val="none" w:sz="0" w:space="0" w:color="auto"/>
        <w:left w:val="none" w:sz="0" w:space="0" w:color="auto"/>
        <w:bottom w:val="none" w:sz="0" w:space="0" w:color="auto"/>
        <w:right w:val="none" w:sz="0" w:space="0" w:color="auto"/>
      </w:divBdr>
    </w:div>
    <w:div w:id="951084281">
      <w:marLeft w:val="0"/>
      <w:marRight w:val="0"/>
      <w:marTop w:val="-20"/>
      <w:marBottom w:val="-20"/>
      <w:divBdr>
        <w:top w:val="none" w:sz="0" w:space="0" w:color="auto"/>
        <w:left w:val="none" w:sz="0" w:space="0" w:color="auto"/>
        <w:bottom w:val="none" w:sz="0" w:space="0" w:color="auto"/>
        <w:right w:val="none" w:sz="0" w:space="0" w:color="auto"/>
      </w:divBdr>
    </w:div>
    <w:div w:id="951325192">
      <w:marLeft w:val="0"/>
      <w:marRight w:val="0"/>
      <w:marTop w:val="-20"/>
      <w:marBottom w:val="-20"/>
      <w:divBdr>
        <w:top w:val="none" w:sz="0" w:space="0" w:color="auto"/>
        <w:left w:val="none" w:sz="0" w:space="0" w:color="auto"/>
        <w:bottom w:val="none" w:sz="0" w:space="0" w:color="auto"/>
        <w:right w:val="none" w:sz="0" w:space="0" w:color="auto"/>
      </w:divBdr>
    </w:div>
    <w:div w:id="952173028">
      <w:marLeft w:val="0"/>
      <w:marRight w:val="0"/>
      <w:marTop w:val="-20"/>
      <w:marBottom w:val="-20"/>
      <w:divBdr>
        <w:top w:val="none" w:sz="0" w:space="0" w:color="auto"/>
        <w:left w:val="none" w:sz="0" w:space="0" w:color="auto"/>
        <w:bottom w:val="none" w:sz="0" w:space="0" w:color="auto"/>
        <w:right w:val="none" w:sz="0" w:space="0" w:color="auto"/>
      </w:divBdr>
    </w:div>
    <w:div w:id="953639205">
      <w:marLeft w:val="0"/>
      <w:marRight w:val="0"/>
      <w:marTop w:val="-20"/>
      <w:marBottom w:val="-20"/>
      <w:divBdr>
        <w:top w:val="none" w:sz="0" w:space="0" w:color="auto"/>
        <w:left w:val="none" w:sz="0" w:space="0" w:color="auto"/>
        <w:bottom w:val="none" w:sz="0" w:space="0" w:color="auto"/>
        <w:right w:val="none" w:sz="0" w:space="0" w:color="auto"/>
      </w:divBdr>
    </w:div>
    <w:div w:id="957445193">
      <w:marLeft w:val="0"/>
      <w:marRight w:val="0"/>
      <w:marTop w:val="-20"/>
      <w:marBottom w:val="-20"/>
      <w:divBdr>
        <w:top w:val="none" w:sz="0" w:space="0" w:color="auto"/>
        <w:left w:val="none" w:sz="0" w:space="0" w:color="auto"/>
        <w:bottom w:val="none" w:sz="0" w:space="0" w:color="auto"/>
        <w:right w:val="none" w:sz="0" w:space="0" w:color="auto"/>
      </w:divBdr>
    </w:div>
    <w:div w:id="957561398">
      <w:marLeft w:val="0"/>
      <w:marRight w:val="0"/>
      <w:marTop w:val="-20"/>
      <w:marBottom w:val="-20"/>
      <w:divBdr>
        <w:top w:val="none" w:sz="0" w:space="0" w:color="auto"/>
        <w:left w:val="none" w:sz="0" w:space="0" w:color="auto"/>
        <w:bottom w:val="none" w:sz="0" w:space="0" w:color="auto"/>
        <w:right w:val="none" w:sz="0" w:space="0" w:color="auto"/>
      </w:divBdr>
    </w:div>
    <w:div w:id="960764555">
      <w:marLeft w:val="0"/>
      <w:marRight w:val="0"/>
      <w:marTop w:val="-20"/>
      <w:marBottom w:val="-20"/>
      <w:divBdr>
        <w:top w:val="none" w:sz="0" w:space="0" w:color="auto"/>
        <w:left w:val="none" w:sz="0" w:space="0" w:color="auto"/>
        <w:bottom w:val="none" w:sz="0" w:space="0" w:color="auto"/>
        <w:right w:val="none" w:sz="0" w:space="0" w:color="auto"/>
      </w:divBdr>
    </w:div>
    <w:div w:id="961423865">
      <w:marLeft w:val="0"/>
      <w:marRight w:val="0"/>
      <w:marTop w:val="-20"/>
      <w:marBottom w:val="-20"/>
      <w:divBdr>
        <w:top w:val="none" w:sz="0" w:space="0" w:color="auto"/>
        <w:left w:val="none" w:sz="0" w:space="0" w:color="auto"/>
        <w:bottom w:val="none" w:sz="0" w:space="0" w:color="auto"/>
        <w:right w:val="none" w:sz="0" w:space="0" w:color="auto"/>
      </w:divBdr>
    </w:div>
    <w:div w:id="962662560">
      <w:marLeft w:val="0"/>
      <w:marRight w:val="0"/>
      <w:marTop w:val="-20"/>
      <w:marBottom w:val="-20"/>
      <w:divBdr>
        <w:top w:val="none" w:sz="0" w:space="0" w:color="auto"/>
        <w:left w:val="none" w:sz="0" w:space="0" w:color="auto"/>
        <w:bottom w:val="none" w:sz="0" w:space="0" w:color="auto"/>
        <w:right w:val="none" w:sz="0" w:space="0" w:color="auto"/>
      </w:divBdr>
    </w:div>
    <w:div w:id="963776300">
      <w:marLeft w:val="0"/>
      <w:marRight w:val="0"/>
      <w:marTop w:val="-20"/>
      <w:marBottom w:val="-20"/>
      <w:divBdr>
        <w:top w:val="none" w:sz="0" w:space="0" w:color="auto"/>
        <w:left w:val="none" w:sz="0" w:space="0" w:color="auto"/>
        <w:bottom w:val="none" w:sz="0" w:space="0" w:color="auto"/>
        <w:right w:val="none" w:sz="0" w:space="0" w:color="auto"/>
      </w:divBdr>
    </w:div>
    <w:div w:id="964116556">
      <w:marLeft w:val="0"/>
      <w:marRight w:val="0"/>
      <w:marTop w:val="-20"/>
      <w:marBottom w:val="-20"/>
      <w:divBdr>
        <w:top w:val="none" w:sz="0" w:space="0" w:color="auto"/>
        <w:left w:val="none" w:sz="0" w:space="0" w:color="auto"/>
        <w:bottom w:val="none" w:sz="0" w:space="0" w:color="auto"/>
        <w:right w:val="none" w:sz="0" w:space="0" w:color="auto"/>
      </w:divBdr>
    </w:div>
    <w:div w:id="965042102">
      <w:marLeft w:val="0"/>
      <w:marRight w:val="0"/>
      <w:marTop w:val="-20"/>
      <w:marBottom w:val="-20"/>
      <w:divBdr>
        <w:top w:val="none" w:sz="0" w:space="0" w:color="auto"/>
        <w:left w:val="none" w:sz="0" w:space="0" w:color="auto"/>
        <w:bottom w:val="none" w:sz="0" w:space="0" w:color="auto"/>
        <w:right w:val="none" w:sz="0" w:space="0" w:color="auto"/>
      </w:divBdr>
    </w:div>
    <w:div w:id="966086701">
      <w:marLeft w:val="0"/>
      <w:marRight w:val="0"/>
      <w:marTop w:val="-20"/>
      <w:marBottom w:val="-20"/>
      <w:divBdr>
        <w:top w:val="none" w:sz="0" w:space="0" w:color="auto"/>
        <w:left w:val="none" w:sz="0" w:space="0" w:color="auto"/>
        <w:bottom w:val="none" w:sz="0" w:space="0" w:color="auto"/>
        <w:right w:val="none" w:sz="0" w:space="0" w:color="auto"/>
      </w:divBdr>
    </w:div>
    <w:div w:id="968048137">
      <w:marLeft w:val="0"/>
      <w:marRight w:val="0"/>
      <w:marTop w:val="-20"/>
      <w:marBottom w:val="-20"/>
      <w:divBdr>
        <w:top w:val="none" w:sz="0" w:space="0" w:color="auto"/>
        <w:left w:val="none" w:sz="0" w:space="0" w:color="auto"/>
        <w:bottom w:val="none" w:sz="0" w:space="0" w:color="auto"/>
        <w:right w:val="none" w:sz="0" w:space="0" w:color="auto"/>
      </w:divBdr>
    </w:div>
    <w:div w:id="968903008">
      <w:marLeft w:val="0"/>
      <w:marRight w:val="0"/>
      <w:marTop w:val="-20"/>
      <w:marBottom w:val="-20"/>
      <w:divBdr>
        <w:top w:val="none" w:sz="0" w:space="0" w:color="auto"/>
        <w:left w:val="none" w:sz="0" w:space="0" w:color="auto"/>
        <w:bottom w:val="none" w:sz="0" w:space="0" w:color="auto"/>
        <w:right w:val="none" w:sz="0" w:space="0" w:color="auto"/>
      </w:divBdr>
    </w:div>
    <w:div w:id="970785507">
      <w:marLeft w:val="0"/>
      <w:marRight w:val="0"/>
      <w:marTop w:val="-20"/>
      <w:marBottom w:val="-20"/>
      <w:divBdr>
        <w:top w:val="none" w:sz="0" w:space="0" w:color="auto"/>
        <w:left w:val="none" w:sz="0" w:space="0" w:color="auto"/>
        <w:bottom w:val="none" w:sz="0" w:space="0" w:color="auto"/>
        <w:right w:val="none" w:sz="0" w:space="0" w:color="auto"/>
      </w:divBdr>
    </w:div>
    <w:div w:id="971398296">
      <w:marLeft w:val="0"/>
      <w:marRight w:val="0"/>
      <w:marTop w:val="-20"/>
      <w:marBottom w:val="-20"/>
      <w:divBdr>
        <w:top w:val="none" w:sz="0" w:space="0" w:color="auto"/>
        <w:left w:val="none" w:sz="0" w:space="0" w:color="auto"/>
        <w:bottom w:val="none" w:sz="0" w:space="0" w:color="auto"/>
        <w:right w:val="none" w:sz="0" w:space="0" w:color="auto"/>
      </w:divBdr>
    </w:div>
    <w:div w:id="973025926">
      <w:marLeft w:val="0"/>
      <w:marRight w:val="0"/>
      <w:marTop w:val="-20"/>
      <w:marBottom w:val="-20"/>
      <w:divBdr>
        <w:top w:val="none" w:sz="0" w:space="0" w:color="auto"/>
        <w:left w:val="none" w:sz="0" w:space="0" w:color="auto"/>
        <w:bottom w:val="none" w:sz="0" w:space="0" w:color="auto"/>
        <w:right w:val="none" w:sz="0" w:space="0" w:color="auto"/>
      </w:divBdr>
    </w:div>
    <w:div w:id="973097931">
      <w:marLeft w:val="0"/>
      <w:marRight w:val="0"/>
      <w:marTop w:val="-20"/>
      <w:marBottom w:val="-20"/>
      <w:divBdr>
        <w:top w:val="none" w:sz="0" w:space="0" w:color="auto"/>
        <w:left w:val="none" w:sz="0" w:space="0" w:color="auto"/>
        <w:bottom w:val="none" w:sz="0" w:space="0" w:color="auto"/>
        <w:right w:val="none" w:sz="0" w:space="0" w:color="auto"/>
      </w:divBdr>
    </w:div>
    <w:div w:id="974214769">
      <w:marLeft w:val="0"/>
      <w:marRight w:val="0"/>
      <w:marTop w:val="-20"/>
      <w:marBottom w:val="-20"/>
      <w:divBdr>
        <w:top w:val="none" w:sz="0" w:space="0" w:color="auto"/>
        <w:left w:val="none" w:sz="0" w:space="0" w:color="auto"/>
        <w:bottom w:val="none" w:sz="0" w:space="0" w:color="auto"/>
        <w:right w:val="none" w:sz="0" w:space="0" w:color="auto"/>
      </w:divBdr>
    </w:div>
    <w:div w:id="974482186">
      <w:marLeft w:val="0"/>
      <w:marRight w:val="0"/>
      <w:marTop w:val="-20"/>
      <w:marBottom w:val="-20"/>
      <w:divBdr>
        <w:top w:val="none" w:sz="0" w:space="0" w:color="auto"/>
        <w:left w:val="none" w:sz="0" w:space="0" w:color="auto"/>
        <w:bottom w:val="none" w:sz="0" w:space="0" w:color="auto"/>
        <w:right w:val="none" w:sz="0" w:space="0" w:color="auto"/>
      </w:divBdr>
    </w:div>
    <w:div w:id="975452029">
      <w:marLeft w:val="0"/>
      <w:marRight w:val="0"/>
      <w:marTop w:val="-20"/>
      <w:marBottom w:val="-20"/>
      <w:divBdr>
        <w:top w:val="none" w:sz="0" w:space="0" w:color="auto"/>
        <w:left w:val="none" w:sz="0" w:space="0" w:color="auto"/>
        <w:bottom w:val="none" w:sz="0" w:space="0" w:color="auto"/>
        <w:right w:val="none" w:sz="0" w:space="0" w:color="auto"/>
      </w:divBdr>
    </w:div>
    <w:div w:id="977879167">
      <w:marLeft w:val="0"/>
      <w:marRight w:val="0"/>
      <w:marTop w:val="-20"/>
      <w:marBottom w:val="-20"/>
      <w:divBdr>
        <w:top w:val="none" w:sz="0" w:space="0" w:color="auto"/>
        <w:left w:val="none" w:sz="0" w:space="0" w:color="auto"/>
        <w:bottom w:val="none" w:sz="0" w:space="0" w:color="auto"/>
        <w:right w:val="none" w:sz="0" w:space="0" w:color="auto"/>
      </w:divBdr>
    </w:div>
    <w:div w:id="978266994">
      <w:marLeft w:val="0"/>
      <w:marRight w:val="0"/>
      <w:marTop w:val="-20"/>
      <w:marBottom w:val="-20"/>
      <w:divBdr>
        <w:top w:val="none" w:sz="0" w:space="0" w:color="auto"/>
        <w:left w:val="none" w:sz="0" w:space="0" w:color="auto"/>
        <w:bottom w:val="none" w:sz="0" w:space="0" w:color="auto"/>
        <w:right w:val="none" w:sz="0" w:space="0" w:color="auto"/>
      </w:divBdr>
    </w:div>
    <w:div w:id="978994031">
      <w:marLeft w:val="0"/>
      <w:marRight w:val="0"/>
      <w:marTop w:val="-20"/>
      <w:marBottom w:val="-20"/>
      <w:divBdr>
        <w:top w:val="none" w:sz="0" w:space="0" w:color="auto"/>
        <w:left w:val="none" w:sz="0" w:space="0" w:color="auto"/>
        <w:bottom w:val="none" w:sz="0" w:space="0" w:color="auto"/>
        <w:right w:val="none" w:sz="0" w:space="0" w:color="auto"/>
      </w:divBdr>
    </w:div>
    <w:div w:id="979455137">
      <w:marLeft w:val="0"/>
      <w:marRight w:val="0"/>
      <w:marTop w:val="-20"/>
      <w:marBottom w:val="-20"/>
      <w:divBdr>
        <w:top w:val="none" w:sz="0" w:space="0" w:color="auto"/>
        <w:left w:val="none" w:sz="0" w:space="0" w:color="auto"/>
        <w:bottom w:val="none" w:sz="0" w:space="0" w:color="auto"/>
        <w:right w:val="none" w:sz="0" w:space="0" w:color="auto"/>
      </w:divBdr>
    </w:div>
    <w:div w:id="982739483">
      <w:marLeft w:val="0"/>
      <w:marRight w:val="0"/>
      <w:marTop w:val="-20"/>
      <w:marBottom w:val="-20"/>
      <w:divBdr>
        <w:top w:val="none" w:sz="0" w:space="0" w:color="auto"/>
        <w:left w:val="none" w:sz="0" w:space="0" w:color="auto"/>
        <w:bottom w:val="none" w:sz="0" w:space="0" w:color="auto"/>
        <w:right w:val="none" w:sz="0" w:space="0" w:color="auto"/>
      </w:divBdr>
    </w:div>
    <w:div w:id="983698360">
      <w:marLeft w:val="0"/>
      <w:marRight w:val="0"/>
      <w:marTop w:val="-20"/>
      <w:marBottom w:val="-20"/>
      <w:divBdr>
        <w:top w:val="none" w:sz="0" w:space="0" w:color="auto"/>
        <w:left w:val="none" w:sz="0" w:space="0" w:color="auto"/>
        <w:bottom w:val="none" w:sz="0" w:space="0" w:color="auto"/>
        <w:right w:val="none" w:sz="0" w:space="0" w:color="auto"/>
      </w:divBdr>
    </w:div>
    <w:div w:id="983772802">
      <w:marLeft w:val="0"/>
      <w:marRight w:val="0"/>
      <w:marTop w:val="-20"/>
      <w:marBottom w:val="-20"/>
      <w:divBdr>
        <w:top w:val="none" w:sz="0" w:space="0" w:color="auto"/>
        <w:left w:val="none" w:sz="0" w:space="0" w:color="auto"/>
        <w:bottom w:val="none" w:sz="0" w:space="0" w:color="auto"/>
        <w:right w:val="none" w:sz="0" w:space="0" w:color="auto"/>
      </w:divBdr>
    </w:div>
    <w:div w:id="985086333">
      <w:marLeft w:val="0"/>
      <w:marRight w:val="0"/>
      <w:marTop w:val="-20"/>
      <w:marBottom w:val="-20"/>
      <w:divBdr>
        <w:top w:val="none" w:sz="0" w:space="0" w:color="auto"/>
        <w:left w:val="none" w:sz="0" w:space="0" w:color="auto"/>
        <w:bottom w:val="none" w:sz="0" w:space="0" w:color="auto"/>
        <w:right w:val="none" w:sz="0" w:space="0" w:color="auto"/>
      </w:divBdr>
    </w:div>
    <w:div w:id="985477614">
      <w:marLeft w:val="0"/>
      <w:marRight w:val="0"/>
      <w:marTop w:val="-20"/>
      <w:marBottom w:val="-20"/>
      <w:divBdr>
        <w:top w:val="none" w:sz="0" w:space="0" w:color="auto"/>
        <w:left w:val="none" w:sz="0" w:space="0" w:color="auto"/>
        <w:bottom w:val="none" w:sz="0" w:space="0" w:color="auto"/>
        <w:right w:val="none" w:sz="0" w:space="0" w:color="auto"/>
      </w:divBdr>
    </w:div>
    <w:div w:id="985552869">
      <w:marLeft w:val="0"/>
      <w:marRight w:val="0"/>
      <w:marTop w:val="-20"/>
      <w:marBottom w:val="-20"/>
      <w:divBdr>
        <w:top w:val="none" w:sz="0" w:space="0" w:color="auto"/>
        <w:left w:val="none" w:sz="0" w:space="0" w:color="auto"/>
        <w:bottom w:val="none" w:sz="0" w:space="0" w:color="auto"/>
        <w:right w:val="none" w:sz="0" w:space="0" w:color="auto"/>
      </w:divBdr>
    </w:div>
    <w:div w:id="985864726">
      <w:marLeft w:val="0"/>
      <w:marRight w:val="0"/>
      <w:marTop w:val="-20"/>
      <w:marBottom w:val="-20"/>
      <w:divBdr>
        <w:top w:val="none" w:sz="0" w:space="0" w:color="auto"/>
        <w:left w:val="none" w:sz="0" w:space="0" w:color="auto"/>
        <w:bottom w:val="none" w:sz="0" w:space="0" w:color="auto"/>
        <w:right w:val="none" w:sz="0" w:space="0" w:color="auto"/>
      </w:divBdr>
    </w:div>
    <w:div w:id="987787412">
      <w:marLeft w:val="0"/>
      <w:marRight w:val="0"/>
      <w:marTop w:val="-20"/>
      <w:marBottom w:val="-20"/>
      <w:divBdr>
        <w:top w:val="none" w:sz="0" w:space="0" w:color="auto"/>
        <w:left w:val="none" w:sz="0" w:space="0" w:color="auto"/>
        <w:bottom w:val="none" w:sz="0" w:space="0" w:color="auto"/>
        <w:right w:val="none" w:sz="0" w:space="0" w:color="auto"/>
      </w:divBdr>
    </w:div>
    <w:div w:id="988242301">
      <w:marLeft w:val="0"/>
      <w:marRight w:val="0"/>
      <w:marTop w:val="-20"/>
      <w:marBottom w:val="-20"/>
      <w:divBdr>
        <w:top w:val="none" w:sz="0" w:space="0" w:color="auto"/>
        <w:left w:val="none" w:sz="0" w:space="0" w:color="auto"/>
        <w:bottom w:val="none" w:sz="0" w:space="0" w:color="auto"/>
        <w:right w:val="none" w:sz="0" w:space="0" w:color="auto"/>
      </w:divBdr>
    </w:div>
    <w:div w:id="990791676">
      <w:marLeft w:val="0"/>
      <w:marRight w:val="0"/>
      <w:marTop w:val="-20"/>
      <w:marBottom w:val="-20"/>
      <w:divBdr>
        <w:top w:val="none" w:sz="0" w:space="0" w:color="auto"/>
        <w:left w:val="none" w:sz="0" w:space="0" w:color="auto"/>
        <w:bottom w:val="none" w:sz="0" w:space="0" w:color="auto"/>
        <w:right w:val="none" w:sz="0" w:space="0" w:color="auto"/>
      </w:divBdr>
    </w:div>
    <w:div w:id="991253673">
      <w:marLeft w:val="0"/>
      <w:marRight w:val="0"/>
      <w:marTop w:val="-20"/>
      <w:marBottom w:val="-20"/>
      <w:divBdr>
        <w:top w:val="none" w:sz="0" w:space="0" w:color="auto"/>
        <w:left w:val="none" w:sz="0" w:space="0" w:color="auto"/>
        <w:bottom w:val="none" w:sz="0" w:space="0" w:color="auto"/>
        <w:right w:val="none" w:sz="0" w:space="0" w:color="auto"/>
      </w:divBdr>
    </w:div>
    <w:div w:id="992177553">
      <w:marLeft w:val="0"/>
      <w:marRight w:val="0"/>
      <w:marTop w:val="-20"/>
      <w:marBottom w:val="-20"/>
      <w:divBdr>
        <w:top w:val="none" w:sz="0" w:space="0" w:color="auto"/>
        <w:left w:val="none" w:sz="0" w:space="0" w:color="auto"/>
        <w:bottom w:val="none" w:sz="0" w:space="0" w:color="auto"/>
        <w:right w:val="none" w:sz="0" w:space="0" w:color="auto"/>
      </w:divBdr>
    </w:div>
    <w:div w:id="992685402">
      <w:marLeft w:val="0"/>
      <w:marRight w:val="0"/>
      <w:marTop w:val="-20"/>
      <w:marBottom w:val="-20"/>
      <w:divBdr>
        <w:top w:val="none" w:sz="0" w:space="0" w:color="auto"/>
        <w:left w:val="none" w:sz="0" w:space="0" w:color="auto"/>
        <w:bottom w:val="none" w:sz="0" w:space="0" w:color="auto"/>
        <w:right w:val="none" w:sz="0" w:space="0" w:color="auto"/>
      </w:divBdr>
    </w:div>
    <w:div w:id="993753344">
      <w:marLeft w:val="0"/>
      <w:marRight w:val="0"/>
      <w:marTop w:val="-20"/>
      <w:marBottom w:val="-20"/>
      <w:divBdr>
        <w:top w:val="none" w:sz="0" w:space="0" w:color="auto"/>
        <w:left w:val="none" w:sz="0" w:space="0" w:color="auto"/>
        <w:bottom w:val="none" w:sz="0" w:space="0" w:color="auto"/>
        <w:right w:val="none" w:sz="0" w:space="0" w:color="auto"/>
      </w:divBdr>
    </w:div>
    <w:div w:id="994919839">
      <w:marLeft w:val="0"/>
      <w:marRight w:val="0"/>
      <w:marTop w:val="-20"/>
      <w:marBottom w:val="-20"/>
      <w:divBdr>
        <w:top w:val="none" w:sz="0" w:space="0" w:color="auto"/>
        <w:left w:val="none" w:sz="0" w:space="0" w:color="auto"/>
        <w:bottom w:val="none" w:sz="0" w:space="0" w:color="auto"/>
        <w:right w:val="none" w:sz="0" w:space="0" w:color="auto"/>
      </w:divBdr>
    </w:div>
    <w:div w:id="995843403">
      <w:marLeft w:val="0"/>
      <w:marRight w:val="0"/>
      <w:marTop w:val="-20"/>
      <w:marBottom w:val="-20"/>
      <w:divBdr>
        <w:top w:val="none" w:sz="0" w:space="0" w:color="auto"/>
        <w:left w:val="none" w:sz="0" w:space="0" w:color="auto"/>
        <w:bottom w:val="none" w:sz="0" w:space="0" w:color="auto"/>
        <w:right w:val="none" w:sz="0" w:space="0" w:color="auto"/>
      </w:divBdr>
    </w:div>
    <w:div w:id="997224385">
      <w:marLeft w:val="0"/>
      <w:marRight w:val="0"/>
      <w:marTop w:val="-20"/>
      <w:marBottom w:val="-20"/>
      <w:divBdr>
        <w:top w:val="none" w:sz="0" w:space="0" w:color="auto"/>
        <w:left w:val="none" w:sz="0" w:space="0" w:color="auto"/>
        <w:bottom w:val="none" w:sz="0" w:space="0" w:color="auto"/>
        <w:right w:val="none" w:sz="0" w:space="0" w:color="auto"/>
      </w:divBdr>
    </w:div>
    <w:div w:id="997536467">
      <w:marLeft w:val="0"/>
      <w:marRight w:val="0"/>
      <w:marTop w:val="-20"/>
      <w:marBottom w:val="-20"/>
      <w:divBdr>
        <w:top w:val="none" w:sz="0" w:space="0" w:color="auto"/>
        <w:left w:val="none" w:sz="0" w:space="0" w:color="auto"/>
        <w:bottom w:val="none" w:sz="0" w:space="0" w:color="auto"/>
        <w:right w:val="none" w:sz="0" w:space="0" w:color="auto"/>
      </w:divBdr>
    </w:div>
    <w:div w:id="997730082">
      <w:marLeft w:val="0"/>
      <w:marRight w:val="0"/>
      <w:marTop w:val="-20"/>
      <w:marBottom w:val="-20"/>
      <w:divBdr>
        <w:top w:val="none" w:sz="0" w:space="0" w:color="auto"/>
        <w:left w:val="none" w:sz="0" w:space="0" w:color="auto"/>
        <w:bottom w:val="none" w:sz="0" w:space="0" w:color="auto"/>
        <w:right w:val="none" w:sz="0" w:space="0" w:color="auto"/>
      </w:divBdr>
    </w:div>
    <w:div w:id="998188361">
      <w:marLeft w:val="0"/>
      <w:marRight w:val="0"/>
      <w:marTop w:val="-20"/>
      <w:marBottom w:val="-20"/>
      <w:divBdr>
        <w:top w:val="none" w:sz="0" w:space="0" w:color="auto"/>
        <w:left w:val="none" w:sz="0" w:space="0" w:color="auto"/>
        <w:bottom w:val="none" w:sz="0" w:space="0" w:color="auto"/>
        <w:right w:val="none" w:sz="0" w:space="0" w:color="auto"/>
      </w:divBdr>
    </w:div>
    <w:div w:id="999117757">
      <w:marLeft w:val="0"/>
      <w:marRight w:val="0"/>
      <w:marTop w:val="-20"/>
      <w:marBottom w:val="-20"/>
      <w:divBdr>
        <w:top w:val="none" w:sz="0" w:space="0" w:color="auto"/>
        <w:left w:val="none" w:sz="0" w:space="0" w:color="auto"/>
        <w:bottom w:val="none" w:sz="0" w:space="0" w:color="auto"/>
        <w:right w:val="none" w:sz="0" w:space="0" w:color="auto"/>
      </w:divBdr>
    </w:div>
    <w:div w:id="1000809808">
      <w:marLeft w:val="0"/>
      <w:marRight w:val="0"/>
      <w:marTop w:val="-20"/>
      <w:marBottom w:val="-20"/>
      <w:divBdr>
        <w:top w:val="none" w:sz="0" w:space="0" w:color="auto"/>
        <w:left w:val="none" w:sz="0" w:space="0" w:color="auto"/>
        <w:bottom w:val="none" w:sz="0" w:space="0" w:color="auto"/>
        <w:right w:val="none" w:sz="0" w:space="0" w:color="auto"/>
      </w:divBdr>
    </w:div>
    <w:div w:id="1001204386">
      <w:marLeft w:val="0"/>
      <w:marRight w:val="0"/>
      <w:marTop w:val="-20"/>
      <w:marBottom w:val="-20"/>
      <w:divBdr>
        <w:top w:val="none" w:sz="0" w:space="0" w:color="auto"/>
        <w:left w:val="none" w:sz="0" w:space="0" w:color="auto"/>
        <w:bottom w:val="none" w:sz="0" w:space="0" w:color="auto"/>
        <w:right w:val="none" w:sz="0" w:space="0" w:color="auto"/>
      </w:divBdr>
    </w:div>
    <w:div w:id="1001739638">
      <w:marLeft w:val="0"/>
      <w:marRight w:val="0"/>
      <w:marTop w:val="-20"/>
      <w:marBottom w:val="-20"/>
      <w:divBdr>
        <w:top w:val="none" w:sz="0" w:space="0" w:color="auto"/>
        <w:left w:val="none" w:sz="0" w:space="0" w:color="auto"/>
        <w:bottom w:val="none" w:sz="0" w:space="0" w:color="auto"/>
        <w:right w:val="none" w:sz="0" w:space="0" w:color="auto"/>
      </w:divBdr>
    </w:div>
    <w:div w:id="1002316185">
      <w:marLeft w:val="0"/>
      <w:marRight w:val="0"/>
      <w:marTop w:val="-20"/>
      <w:marBottom w:val="-20"/>
      <w:divBdr>
        <w:top w:val="none" w:sz="0" w:space="0" w:color="auto"/>
        <w:left w:val="none" w:sz="0" w:space="0" w:color="auto"/>
        <w:bottom w:val="none" w:sz="0" w:space="0" w:color="auto"/>
        <w:right w:val="none" w:sz="0" w:space="0" w:color="auto"/>
      </w:divBdr>
    </w:div>
    <w:div w:id="1002976841">
      <w:marLeft w:val="0"/>
      <w:marRight w:val="0"/>
      <w:marTop w:val="-20"/>
      <w:marBottom w:val="-20"/>
      <w:divBdr>
        <w:top w:val="none" w:sz="0" w:space="0" w:color="auto"/>
        <w:left w:val="none" w:sz="0" w:space="0" w:color="auto"/>
        <w:bottom w:val="none" w:sz="0" w:space="0" w:color="auto"/>
        <w:right w:val="none" w:sz="0" w:space="0" w:color="auto"/>
      </w:divBdr>
    </w:div>
    <w:div w:id="1003969660">
      <w:marLeft w:val="0"/>
      <w:marRight w:val="0"/>
      <w:marTop w:val="-20"/>
      <w:marBottom w:val="-20"/>
      <w:divBdr>
        <w:top w:val="none" w:sz="0" w:space="0" w:color="auto"/>
        <w:left w:val="none" w:sz="0" w:space="0" w:color="auto"/>
        <w:bottom w:val="none" w:sz="0" w:space="0" w:color="auto"/>
        <w:right w:val="none" w:sz="0" w:space="0" w:color="auto"/>
      </w:divBdr>
    </w:div>
    <w:div w:id="1005594441">
      <w:marLeft w:val="0"/>
      <w:marRight w:val="0"/>
      <w:marTop w:val="-20"/>
      <w:marBottom w:val="-20"/>
      <w:divBdr>
        <w:top w:val="none" w:sz="0" w:space="0" w:color="auto"/>
        <w:left w:val="none" w:sz="0" w:space="0" w:color="auto"/>
        <w:bottom w:val="none" w:sz="0" w:space="0" w:color="auto"/>
        <w:right w:val="none" w:sz="0" w:space="0" w:color="auto"/>
      </w:divBdr>
    </w:div>
    <w:div w:id="1006832070">
      <w:marLeft w:val="0"/>
      <w:marRight w:val="0"/>
      <w:marTop w:val="-20"/>
      <w:marBottom w:val="-20"/>
      <w:divBdr>
        <w:top w:val="none" w:sz="0" w:space="0" w:color="auto"/>
        <w:left w:val="none" w:sz="0" w:space="0" w:color="auto"/>
        <w:bottom w:val="none" w:sz="0" w:space="0" w:color="auto"/>
        <w:right w:val="none" w:sz="0" w:space="0" w:color="auto"/>
      </w:divBdr>
    </w:div>
    <w:div w:id="1006832131">
      <w:marLeft w:val="0"/>
      <w:marRight w:val="0"/>
      <w:marTop w:val="-20"/>
      <w:marBottom w:val="-20"/>
      <w:divBdr>
        <w:top w:val="none" w:sz="0" w:space="0" w:color="auto"/>
        <w:left w:val="none" w:sz="0" w:space="0" w:color="auto"/>
        <w:bottom w:val="none" w:sz="0" w:space="0" w:color="auto"/>
        <w:right w:val="none" w:sz="0" w:space="0" w:color="auto"/>
      </w:divBdr>
    </w:div>
    <w:div w:id="1007753100">
      <w:marLeft w:val="0"/>
      <w:marRight w:val="0"/>
      <w:marTop w:val="-20"/>
      <w:marBottom w:val="-20"/>
      <w:divBdr>
        <w:top w:val="none" w:sz="0" w:space="0" w:color="auto"/>
        <w:left w:val="none" w:sz="0" w:space="0" w:color="auto"/>
        <w:bottom w:val="none" w:sz="0" w:space="0" w:color="auto"/>
        <w:right w:val="none" w:sz="0" w:space="0" w:color="auto"/>
      </w:divBdr>
    </w:div>
    <w:div w:id="1013604232">
      <w:marLeft w:val="0"/>
      <w:marRight w:val="0"/>
      <w:marTop w:val="-20"/>
      <w:marBottom w:val="-20"/>
      <w:divBdr>
        <w:top w:val="none" w:sz="0" w:space="0" w:color="auto"/>
        <w:left w:val="none" w:sz="0" w:space="0" w:color="auto"/>
        <w:bottom w:val="none" w:sz="0" w:space="0" w:color="auto"/>
        <w:right w:val="none" w:sz="0" w:space="0" w:color="auto"/>
      </w:divBdr>
    </w:div>
    <w:div w:id="1013606875">
      <w:marLeft w:val="0"/>
      <w:marRight w:val="0"/>
      <w:marTop w:val="-20"/>
      <w:marBottom w:val="-20"/>
      <w:divBdr>
        <w:top w:val="none" w:sz="0" w:space="0" w:color="auto"/>
        <w:left w:val="none" w:sz="0" w:space="0" w:color="auto"/>
        <w:bottom w:val="none" w:sz="0" w:space="0" w:color="auto"/>
        <w:right w:val="none" w:sz="0" w:space="0" w:color="auto"/>
      </w:divBdr>
    </w:div>
    <w:div w:id="1015809793">
      <w:marLeft w:val="0"/>
      <w:marRight w:val="0"/>
      <w:marTop w:val="-20"/>
      <w:marBottom w:val="-20"/>
      <w:divBdr>
        <w:top w:val="none" w:sz="0" w:space="0" w:color="auto"/>
        <w:left w:val="none" w:sz="0" w:space="0" w:color="auto"/>
        <w:bottom w:val="none" w:sz="0" w:space="0" w:color="auto"/>
        <w:right w:val="none" w:sz="0" w:space="0" w:color="auto"/>
      </w:divBdr>
    </w:div>
    <w:div w:id="1018000193">
      <w:marLeft w:val="0"/>
      <w:marRight w:val="0"/>
      <w:marTop w:val="-20"/>
      <w:marBottom w:val="-20"/>
      <w:divBdr>
        <w:top w:val="none" w:sz="0" w:space="0" w:color="auto"/>
        <w:left w:val="none" w:sz="0" w:space="0" w:color="auto"/>
        <w:bottom w:val="none" w:sz="0" w:space="0" w:color="auto"/>
        <w:right w:val="none" w:sz="0" w:space="0" w:color="auto"/>
      </w:divBdr>
    </w:div>
    <w:div w:id="1018701410">
      <w:marLeft w:val="0"/>
      <w:marRight w:val="0"/>
      <w:marTop w:val="-20"/>
      <w:marBottom w:val="-20"/>
      <w:divBdr>
        <w:top w:val="none" w:sz="0" w:space="0" w:color="auto"/>
        <w:left w:val="none" w:sz="0" w:space="0" w:color="auto"/>
        <w:bottom w:val="none" w:sz="0" w:space="0" w:color="auto"/>
        <w:right w:val="none" w:sz="0" w:space="0" w:color="auto"/>
      </w:divBdr>
    </w:div>
    <w:div w:id="1019546049">
      <w:marLeft w:val="0"/>
      <w:marRight w:val="0"/>
      <w:marTop w:val="-20"/>
      <w:marBottom w:val="-20"/>
      <w:divBdr>
        <w:top w:val="none" w:sz="0" w:space="0" w:color="auto"/>
        <w:left w:val="none" w:sz="0" w:space="0" w:color="auto"/>
        <w:bottom w:val="none" w:sz="0" w:space="0" w:color="auto"/>
        <w:right w:val="none" w:sz="0" w:space="0" w:color="auto"/>
      </w:divBdr>
    </w:div>
    <w:div w:id="1020474613">
      <w:marLeft w:val="0"/>
      <w:marRight w:val="0"/>
      <w:marTop w:val="-20"/>
      <w:marBottom w:val="-20"/>
      <w:divBdr>
        <w:top w:val="none" w:sz="0" w:space="0" w:color="auto"/>
        <w:left w:val="none" w:sz="0" w:space="0" w:color="auto"/>
        <w:bottom w:val="none" w:sz="0" w:space="0" w:color="auto"/>
        <w:right w:val="none" w:sz="0" w:space="0" w:color="auto"/>
      </w:divBdr>
    </w:div>
    <w:div w:id="1021277115">
      <w:marLeft w:val="0"/>
      <w:marRight w:val="0"/>
      <w:marTop w:val="-20"/>
      <w:marBottom w:val="-20"/>
      <w:divBdr>
        <w:top w:val="none" w:sz="0" w:space="0" w:color="auto"/>
        <w:left w:val="none" w:sz="0" w:space="0" w:color="auto"/>
        <w:bottom w:val="none" w:sz="0" w:space="0" w:color="auto"/>
        <w:right w:val="none" w:sz="0" w:space="0" w:color="auto"/>
      </w:divBdr>
    </w:div>
    <w:div w:id="1021470179">
      <w:marLeft w:val="0"/>
      <w:marRight w:val="0"/>
      <w:marTop w:val="-20"/>
      <w:marBottom w:val="-20"/>
      <w:divBdr>
        <w:top w:val="none" w:sz="0" w:space="0" w:color="auto"/>
        <w:left w:val="none" w:sz="0" w:space="0" w:color="auto"/>
        <w:bottom w:val="none" w:sz="0" w:space="0" w:color="auto"/>
        <w:right w:val="none" w:sz="0" w:space="0" w:color="auto"/>
      </w:divBdr>
    </w:div>
    <w:div w:id="1021861312">
      <w:marLeft w:val="0"/>
      <w:marRight w:val="0"/>
      <w:marTop w:val="-20"/>
      <w:marBottom w:val="-20"/>
      <w:divBdr>
        <w:top w:val="none" w:sz="0" w:space="0" w:color="auto"/>
        <w:left w:val="none" w:sz="0" w:space="0" w:color="auto"/>
        <w:bottom w:val="none" w:sz="0" w:space="0" w:color="auto"/>
        <w:right w:val="none" w:sz="0" w:space="0" w:color="auto"/>
      </w:divBdr>
    </w:div>
    <w:div w:id="1022630027">
      <w:marLeft w:val="0"/>
      <w:marRight w:val="0"/>
      <w:marTop w:val="-20"/>
      <w:marBottom w:val="-20"/>
      <w:divBdr>
        <w:top w:val="none" w:sz="0" w:space="0" w:color="auto"/>
        <w:left w:val="none" w:sz="0" w:space="0" w:color="auto"/>
        <w:bottom w:val="none" w:sz="0" w:space="0" w:color="auto"/>
        <w:right w:val="none" w:sz="0" w:space="0" w:color="auto"/>
      </w:divBdr>
    </w:div>
    <w:div w:id="1026252292">
      <w:marLeft w:val="0"/>
      <w:marRight w:val="0"/>
      <w:marTop w:val="-20"/>
      <w:marBottom w:val="-20"/>
      <w:divBdr>
        <w:top w:val="none" w:sz="0" w:space="0" w:color="auto"/>
        <w:left w:val="none" w:sz="0" w:space="0" w:color="auto"/>
        <w:bottom w:val="none" w:sz="0" w:space="0" w:color="auto"/>
        <w:right w:val="none" w:sz="0" w:space="0" w:color="auto"/>
      </w:divBdr>
    </w:div>
    <w:div w:id="1026298934">
      <w:marLeft w:val="0"/>
      <w:marRight w:val="0"/>
      <w:marTop w:val="-20"/>
      <w:marBottom w:val="-20"/>
      <w:divBdr>
        <w:top w:val="none" w:sz="0" w:space="0" w:color="auto"/>
        <w:left w:val="none" w:sz="0" w:space="0" w:color="auto"/>
        <w:bottom w:val="none" w:sz="0" w:space="0" w:color="auto"/>
        <w:right w:val="none" w:sz="0" w:space="0" w:color="auto"/>
      </w:divBdr>
    </w:div>
    <w:div w:id="1028992316">
      <w:marLeft w:val="0"/>
      <w:marRight w:val="0"/>
      <w:marTop w:val="-20"/>
      <w:marBottom w:val="-20"/>
      <w:divBdr>
        <w:top w:val="none" w:sz="0" w:space="0" w:color="auto"/>
        <w:left w:val="none" w:sz="0" w:space="0" w:color="auto"/>
        <w:bottom w:val="none" w:sz="0" w:space="0" w:color="auto"/>
        <w:right w:val="none" w:sz="0" w:space="0" w:color="auto"/>
      </w:divBdr>
    </w:div>
    <w:div w:id="1031488814">
      <w:marLeft w:val="0"/>
      <w:marRight w:val="0"/>
      <w:marTop w:val="-20"/>
      <w:marBottom w:val="-20"/>
      <w:divBdr>
        <w:top w:val="none" w:sz="0" w:space="0" w:color="auto"/>
        <w:left w:val="none" w:sz="0" w:space="0" w:color="auto"/>
        <w:bottom w:val="none" w:sz="0" w:space="0" w:color="auto"/>
        <w:right w:val="none" w:sz="0" w:space="0" w:color="auto"/>
      </w:divBdr>
    </w:div>
    <w:div w:id="1032682822">
      <w:marLeft w:val="0"/>
      <w:marRight w:val="0"/>
      <w:marTop w:val="-20"/>
      <w:marBottom w:val="-20"/>
      <w:divBdr>
        <w:top w:val="none" w:sz="0" w:space="0" w:color="auto"/>
        <w:left w:val="none" w:sz="0" w:space="0" w:color="auto"/>
        <w:bottom w:val="none" w:sz="0" w:space="0" w:color="auto"/>
        <w:right w:val="none" w:sz="0" w:space="0" w:color="auto"/>
      </w:divBdr>
    </w:div>
    <w:div w:id="1033504310">
      <w:marLeft w:val="0"/>
      <w:marRight w:val="0"/>
      <w:marTop w:val="-20"/>
      <w:marBottom w:val="-20"/>
      <w:divBdr>
        <w:top w:val="none" w:sz="0" w:space="0" w:color="auto"/>
        <w:left w:val="none" w:sz="0" w:space="0" w:color="auto"/>
        <w:bottom w:val="none" w:sz="0" w:space="0" w:color="auto"/>
        <w:right w:val="none" w:sz="0" w:space="0" w:color="auto"/>
      </w:divBdr>
    </w:div>
    <w:div w:id="1034111755">
      <w:marLeft w:val="0"/>
      <w:marRight w:val="0"/>
      <w:marTop w:val="-20"/>
      <w:marBottom w:val="-20"/>
      <w:divBdr>
        <w:top w:val="none" w:sz="0" w:space="0" w:color="auto"/>
        <w:left w:val="none" w:sz="0" w:space="0" w:color="auto"/>
        <w:bottom w:val="none" w:sz="0" w:space="0" w:color="auto"/>
        <w:right w:val="none" w:sz="0" w:space="0" w:color="auto"/>
      </w:divBdr>
    </w:div>
    <w:div w:id="1034421798">
      <w:marLeft w:val="0"/>
      <w:marRight w:val="0"/>
      <w:marTop w:val="-20"/>
      <w:marBottom w:val="-20"/>
      <w:divBdr>
        <w:top w:val="none" w:sz="0" w:space="0" w:color="auto"/>
        <w:left w:val="none" w:sz="0" w:space="0" w:color="auto"/>
        <w:bottom w:val="none" w:sz="0" w:space="0" w:color="auto"/>
        <w:right w:val="none" w:sz="0" w:space="0" w:color="auto"/>
      </w:divBdr>
    </w:div>
    <w:div w:id="1034771186">
      <w:marLeft w:val="0"/>
      <w:marRight w:val="0"/>
      <w:marTop w:val="-20"/>
      <w:marBottom w:val="-20"/>
      <w:divBdr>
        <w:top w:val="none" w:sz="0" w:space="0" w:color="auto"/>
        <w:left w:val="none" w:sz="0" w:space="0" w:color="auto"/>
        <w:bottom w:val="none" w:sz="0" w:space="0" w:color="auto"/>
        <w:right w:val="none" w:sz="0" w:space="0" w:color="auto"/>
      </w:divBdr>
    </w:div>
    <w:div w:id="1034965227">
      <w:marLeft w:val="0"/>
      <w:marRight w:val="0"/>
      <w:marTop w:val="-20"/>
      <w:marBottom w:val="-20"/>
      <w:divBdr>
        <w:top w:val="none" w:sz="0" w:space="0" w:color="auto"/>
        <w:left w:val="none" w:sz="0" w:space="0" w:color="auto"/>
        <w:bottom w:val="none" w:sz="0" w:space="0" w:color="auto"/>
        <w:right w:val="none" w:sz="0" w:space="0" w:color="auto"/>
      </w:divBdr>
    </w:div>
    <w:div w:id="1035079251">
      <w:marLeft w:val="0"/>
      <w:marRight w:val="0"/>
      <w:marTop w:val="-20"/>
      <w:marBottom w:val="-20"/>
      <w:divBdr>
        <w:top w:val="none" w:sz="0" w:space="0" w:color="auto"/>
        <w:left w:val="none" w:sz="0" w:space="0" w:color="auto"/>
        <w:bottom w:val="none" w:sz="0" w:space="0" w:color="auto"/>
        <w:right w:val="none" w:sz="0" w:space="0" w:color="auto"/>
      </w:divBdr>
    </w:div>
    <w:div w:id="1035352959">
      <w:marLeft w:val="0"/>
      <w:marRight w:val="0"/>
      <w:marTop w:val="-20"/>
      <w:marBottom w:val="-20"/>
      <w:divBdr>
        <w:top w:val="none" w:sz="0" w:space="0" w:color="auto"/>
        <w:left w:val="none" w:sz="0" w:space="0" w:color="auto"/>
        <w:bottom w:val="none" w:sz="0" w:space="0" w:color="auto"/>
        <w:right w:val="none" w:sz="0" w:space="0" w:color="auto"/>
      </w:divBdr>
    </w:div>
    <w:div w:id="1037239706">
      <w:marLeft w:val="0"/>
      <w:marRight w:val="0"/>
      <w:marTop w:val="-20"/>
      <w:marBottom w:val="-20"/>
      <w:divBdr>
        <w:top w:val="none" w:sz="0" w:space="0" w:color="auto"/>
        <w:left w:val="none" w:sz="0" w:space="0" w:color="auto"/>
        <w:bottom w:val="none" w:sz="0" w:space="0" w:color="auto"/>
        <w:right w:val="none" w:sz="0" w:space="0" w:color="auto"/>
      </w:divBdr>
    </w:div>
    <w:div w:id="1037464061">
      <w:marLeft w:val="0"/>
      <w:marRight w:val="0"/>
      <w:marTop w:val="-20"/>
      <w:marBottom w:val="-20"/>
      <w:divBdr>
        <w:top w:val="none" w:sz="0" w:space="0" w:color="auto"/>
        <w:left w:val="none" w:sz="0" w:space="0" w:color="auto"/>
        <w:bottom w:val="none" w:sz="0" w:space="0" w:color="auto"/>
        <w:right w:val="none" w:sz="0" w:space="0" w:color="auto"/>
      </w:divBdr>
    </w:div>
    <w:div w:id="1037506069">
      <w:marLeft w:val="0"/>
      <w:marRight w:val="0"/>
      <w:marTop w:val="-20"/>
      <w:marBottom w:val="-20"/>
      <w:divBdr>
        <w:top w:val="none" w:sz="0" w:space="0" w:color="auto"/>
        <w:left w:val="none" w:sz="0" w:space="0" w:color="auto"/>
        <w:bottom w:val="none" w:sz="0" w:space="0" w:color="auto"/>
        <w:right w:val="none" w:sz="0" w:space="0" w:color="auto"/>
      </w:divBdr>
    </w:div>
    <w:div w:id="1037855245">
      <w:marLeft w:val="0"/>
      <w:marRight w:val="0"/>
      <w:marTop w:val="-20"/>
      <w:marBottom w:val="-20"/>
      <w:divBdr>
        <w:top w:val="none" w:sz="0" w:space="0" w:color="auto"/>
        <w:left w:val="none" w:sz="0" w:space="0" w:color="auto"/>
        <w:bottom w:val="none" w:sz="0" w:space="0" w:color="auto"/>
        <w:right w:val="none" w:sz="0" w:space="0" w:color="auto"/>
      </w:divBdr>
    </w:div>
    <w:div w:id="1037894422">
      <w:marLeft w:val="0"/>
      <w:marRight w:val="0"/>
      <w:marTop w:val="-20"/>
      <w:marBottom w:val="-20"/>
      <w:divBdr>
        <w:top w:val="none" w:sz="0" w:space="0" w:color="auto"/>
        <w:left w:val="none" w:sz="0" w:space="0" w:color="auto"/>
        <w:bottom w:val="none" w:sz="0" w:space="0" w:color="auto"/>
        <w:right w:val="none" w:sz="0" w:space="0" w:color="auto"/>
      </w:divBdr>
    </w:div>
    <w:div w:id="1038508901">
      <w:marLeft w:val="0"/>
      <w:marRight w:val="0"/>
      <w:marTop w:val="-20"/>
      <w:marBottom w:val="-20"/>
      <w:divBdr>
        <w:top w:val="none" w:sz="0" w:space="0" w:color="auto"/>
        <w:left w:val="none" w:sz="0" w:space="0" w:color="auto"/>
        <w:bottom w:val="none" w:sz="0" w:space="0" w:color="auto"/>
        <w:right w:val="none" w:sz="0" w:space="0" w:color="auto"/>
      </w:divBdr>
    </w:div>
    <w:div w:id="1040860157">
      <w:marLeft w:val="0"/>
      <w:marRight w:val="0"/>
      <w:marTop w:val="-20"/>
      <w:marBottom w:val="-20"/>
      <w:divBdr>
        <w:top w:val="none" w:sz="0" w:space="0" w:color="auto"/>
        <w:left w:val="none" w:sz="0" w:space="0" w:color="auto"/>
        <w:bottom w:val="none" w:sz="0" w:space="0" w:color="auto"/>
        <w:right w:val="none" w:sz="0" w:space="0" w:color="auto"/>
      </w:divBdr>
    </w:div>
    <w:div w:id="1041632688">
      <w:marLeft w:val="0"/>
      <w:marRight w:val="0"/>
      <w:marTop w:val="-20"/>
      <w:marBottom w:val="-20"/>
      <w:divBdr>
        <w:top w:val="none" w:sz="0" w:space="0" w:color="auto"/>
        <w:left w:val="none" w:sz="0" w:space="0" w:color="auto"/>
        <w:bottom w:val="none" w:sz="0" w:space="0" w:color="auto"/>
        <w:right w:val="none" w:sz="0" w:space="0" w:color="auto"/>
      </w:divBdr>
      <w:divsChild>
        <w:div w:id="391735675">
          <w:marLeft w:val="0"/>
          <w:marRight w:val="0"/>
          <w:marTop w:val="-20"/>
          <w:marBottom w:val="-20"/>
          <w:divBdr>
            <w:top w:val="none" w:sz="0" w:space="0" w:color="auto"/>
            <w:left w:val="none" w:sz="0" w:space="0" w:color="auto"/>
            <w:bottom w:val="none" w:sz="0" w:space="0" w:color="auto"/>
            <w:right w:val="none" w:sz="0" w:space="0" w:color="auto"/>
          </w:divBdr>
        </w:div>
        <w:div w:id="736704979">
          <w:marLeft w:val="0"/>
          <w:marRight w:val="0"/>
          <w:marTop w:val="-20"/>
          <w:marBottom w:val="-20"/>
          <w:divBdr>
            <w:top w:val="none" w:sz="0" w:space="0" w:color="auto"/>
            <w:left w:val="none" w:sz="0" w:space="0" w:color="auto"/>
            <w:bottom w:val="none" w:sz="0" w:space="0" w:color="auto"/>
            <w:right w:val="none" w:sz="0" w:space="0" w:color="auto"/>
          </w:divBdr>
        </w:div>
        <w:div w:id="1813403072">
          <w:marLeft w:val="0"/>
          <w:marRight w:val="0"/>
          <w:marTop w:val="-20"/>
          <w:marBottom w:val="-20"/>
          <w:divBdr>
            <w:top w:val="none" w:sz="0" w:space="0" w:color="auto"/>
            <w:left w:val="none" w:sz="0" w:space="0" w:color="auto"/>
            <w:bottom w:val="none" w:sz="0" w:space="0" w:color="auto"/>
            <w:right w:val="none" w:sz="0" w:space="0" w:color="auto"/>
          </w:divBdr>
        </w:div>
        <w:div w:id="1022437511">
          <w:marLeft w:val="0"/>
          <w:marRight w:val="0"/>
          <w:marTop w:val="-20"/>
          <w:marBottom w:val="-20"/>
          <w:divBdr>
            <w:top w:val="none" w:sz="0" w:space="0" w:color="auto"/>
            <w:left w:val="none" w:sz="0" w:space="0" w:color="auto"/>
            <w:bottom w:val="none" w:sz="0" w:space="0" w:color="auto"/>
            <w:right w:val="none" w:sz="0" w:space="0" w:color="auto"/>
          </w:divBdr>
        </w:div>
        <w:div w:id="1504394883">
          <w:marLeft w:val="0"/>
          <w:marRight w:val="0"/>
          <w:marTop w:val="-20"/>
          <w:marBottom w:val="-20"/>
          <w:divBdr>
            <w:top w:val="none" w:sz="0" w:space="0" w:color="auto"/>
            <w:left w:val="none" w:sz="0" w:space="0" w:color="auto"/>
            <w:bottom w:val="none" w:sz="0" w:space="0" w:color="auto"/>
            <w:right w:val="none" w:sz="0" w:space="0" w:color="auto"/>
          </w:divBdr>
        </w:div>
        <w:div w:id="848179762">
          <w:marLeft w:val="0"/>
          <w:marRight w:val="0"/>
          <w:marTop w:val="-20"/>
          <w:marBottom w:val="-20"/>
          <w:divBdr>
            <w:top w:val="none" w:sz="0" w:space="0" w:color="auto"/>
            <w:left w:val="none" w:sz="0" w:space="0" w:color="auto"/>
            <w:bottom w:val="none" w:sz="0" w:space="0" w:color="auto"/>
            <w:right w:val="none" w:sz="0" w:space="0" w:color="auto"/>
          </w:divBdr>
        </w:div>
        <w:div w:id="1012956603">
          <w:marLeft w:val="0"/>
          <w:marRight w:val="0"/>
          <w:marTop w:val="-20"/>
          <w:marBottom w:val="-20"/>
          <w:divBdr>
            <w:top w:val="none" w:sz="0" w:space="0" w:color="auto"/>
            <w:left w:val="none" w:sz="0" w:space="0" w:color="auto"/>
            <w:bottom w:val="none" w:sz="0" w:space="0" w:color="auto"/>
            <w:right w:val="none" w:sz="0" w:space="0" w:color="auto"/>
          </w:divBdr>
        </w:div>
        <w:div w:id="489181590">
          <w:marLeft w:val="0"/>
          <w:marRight w:val="0"/>
          <w:marTop w:val="-20"/>
          <w:marBottom w:val="-20"/>
          <w:divBdr>
            <w:top w:val="none" w:sz="0" w:space="0" w:color="auto"/>
            <w:left w:val="none" w:sz="0" w:space="0" w:color="auto"/>
            <w:bottom w:val="none" w:sz="0" w:space="0" w:color="auto"/>
            <w:right w:val="none" w:sz="0" w:space="0" w:color="auto"/>
          </w:divBdr>
        </w:div>
        <w:div w:id="83427376">
          <w:marLeft w:val="0"/>
          <w:marRight w:val="0"/>
          <w:marTop w:val="-20"/>
          <w:marBottom w:val="-20"/>
          <w:divBdr>
            <w:top w:val="none" w:sz="0" w:space="0" w:color="auto"/>
            <w:left w:val="none" w:sz="0" w:space="0" w:color="auto"/>
            <w:bottom w:val="none" w:sz="0" w:space="0" w:color="auto"/>
            <w:right w:val="none" w:sz="0" w:space="0" w:color="auto"/>
          </w:divBdr>
        </w:div>
      </w:divsChild>
    </w:div>
    <w:div w:id="1041903256">
      <w:marLeft w:val="0"/>
      <w:marRight w:val="0"/>
      <w:marTop w:val="-20"/>
      <w:marBottom w:val="-20"/>
      <w:divBdr>
        <w:top w:val="none" w:sz="0" w:space="0" w:color="auto"/>
        <w:left w:val="none" w:sz="0" w:space="0" w:color="auto"/>
        <w:bottom w:val="none" w:sz="0" w:space="0" w:color="auto"/>
        <w:right w:val="none" w:sz="0" w:space="0" w:color="auto"/>
      </w:divBdr>
    </w:div>
    <w:div w:id="1042629826">
      <w:marLeft w:val="0"/>
      <w:marRight w:val="0"/>
      <w:marTop w:val="-20"/>
      <w:marBottom w:val="-20"/>
      <w:divBdr>
        <w:top w:val="none" w:sz="0" w:space="0" w:color="auto"/>
        <w:left w:val="none" w:sz="0" w:space="0" w:color="auto"/>
        <w:bottom w:val="none" w:sz="0" w:space="0" w:color="auto"/>
        <w:right w:val="none" w:sz="0" w:space="0" w:color="auto"/>
      </w:divBdr>
    </w:div>
    <w:div w:id="1042705090">
      <w:marLeft w:val="0"/>
      <w:marRight w:val="0"/>
      <w:marTop w:val="-20"/>
      <w:marBottom w:val="-20"/>
      <w:divBdr>
        <w:top w:val="none" w:sz="0" w:space="0" w:color="auto"/>
        <w:left w:val="none" w:sz="0" w:space="0" w:color="auto"/>
        <w:bottom w:val="none" w:sz="0" w:space="0" w:color="auto"/>
        <w:right w:val="none" w:sz="0" w:space="0" w:color="auto"/>
      </w:divBdr>
    </w:div>
    <w:div w:id="1045523229">
      <w:marLeft w:val="0"/>
      <w:marRight w:val="0"/>
      <w:marTop w:val="-20"/>
      <w:marBottom w:val="-20"/>
      <w:divBdr>
        <w:top w:val="none" w:sz="0" w:space="0" w:color="auto"/>
        <w:left w:val="none" w:sz="0" w:space="0" w:color="auto"/>
        <w:bottom w:val="none" w:sz="0" w:space="0" w:color="auto"/>
        <w:right w:val="none" w:sz="0" w:space="0" w:color="auto"/>
      </w:divBdr>
    </w:div>
    <w:div w:id="1045643405">
      <w:marLeft w:val="0"/>
      <w:marRight w:val="0"/>
      <w:marTop w:val="-20"/>
      <w:marBottom w:val="-20"/>
      <w:divBdr>
        <w:top w:val="none" w:sz="0" w:space="0" w:color="auto"/>
        <w:left w:val="none" w:sz="0" w:space="0" w:color="auto"/>
        <w:bottom w:val="none" w:sz="0" w:space="0" w:color="auto"/>
        <w:right w:val="none" w:sz="0" w:space="0" w:color="auto"/>
      </w:divBdr>
    </w:div>
    <w:div w:id="1049380903">
      <w:marLeft w:val="0"/>
      <w:marRight w:val="0"/>
      <w:marTop w:val="-20"/>
      <w:marBottom w:val="-20"/>
      <w:divBdr>
        <w:top w:val="none" w:sz="0" w:space="0" w:color="auto"/>
        <w:left w:val="none" w:sz="0" w:space="0" w:color="auto"/>
        <w:bottom w:val="none" w:sz="0" w:space="0" w:color="auto"/>
        <w:right w:val="none" w:sz="0" w:space="0" w:color="auto"/>
      </w:divBdr>
    </w:div>
    <w:div w:id="1049766325">
      <w:marLeft w:val="0"/>
      <w:marRight w:val="0"/>
      <w:marTop w:val="-20"/>
      <w:marBottom w:val="-20"/>
      <w:divBdr>
        <w:top w:val="none" w:sz="0" w:space="0" w:color="auto"/>
        <w:left w:val="none" w:sz="0" w:space="0" w:color="auto"/>
        <w:bottom w:val="none" w:sz="0" w:space="0" w:color="auto"/>
        <w:right w:val="none" w:sz="0" w:space="0" w:color="auto"/>
      </w:divBdr>
    </w:div>
    <w:div w:id="1049844677">
      <w:marLeft w:val="0"/>
      <w:marRight w:val="0"/>
      <w:marTop w:val="-20"/>
      <w:marBottom w:val="-20"/>
      <w:divBdr>
        <w:top w:val="none" w:sz="0" w:space="0" w:color="auto"/>
        <w:left w:val="none" w:sz="0" w:space="0" w:color="auto"/>
        <w:bottom w:val="none" w:sz="0" w:space="0" w:color="auto"/>
        <w:right w:val="none" w:sz="0" w:space="0" w:color="auto"/>
      </w:divBdr>
    </w:div>
    <w:div w:id="1050955513">
      <w:marLeft w:val="0"/>
      <w:marRight w:val="0"/>
      <w:marTop w:val="-20"/>
      <w:marBottom w:val="-20"/>
      <w:divBdr>
        <w:top w:val="none" w:sz="0" w:space="0" w:color="auto"/>
        <w:left w:val="none" w:sz="0" w:space="0" w:color="auto"/>
        <w:bottom w:val="none" w:sz="0" w:space="0" w:color="auto"/>
        <w:right w:val="none" w:sz="0" w:space="0" w:color="auto"/>
      </w:divBdr>
    </w:div>
    <w:div w:id="1053583444">
      <w:marLeft w:val="0"/>
      <w:marRight w:val="0"/>
      <w:marTop w:val="-20"/>
      <w:marBottom w:val="-20"/>
      <w:divBdr>
        <w:top w:val="none" w:sz="0" w:space="0" w:color="auto"/>
        <w:left w:val="none" w:sz="0" w:space="0" w:color="auto"/>
        <w:bottom w:val="none" w:sz="0" w:space="0" w:color="auto"/>
        <w:right w:val="none" w:sz="0" w:space="0" w:color="auto"/>
      </w:divBdr>
    </w:div>
    <w:div w:id="1053694051">
      <w:marLeft w:val="0"/>
      <w:marRight w:val="0"/>
      <w:marTop w:val="-20"/>
      <w:marBottom w:val="-20"/>
      <w:divBdr>
        <w:top w:val="none" w:sz="0" w:space="0" w:color="auto"/>
        <w:left w:val="none" w:sz="0" w:space="0" w:color="auto"/>
        <w:bottom w:val="none" w:sz="0" w:space="0" w:color="auto"/>
        <w:right w:val="none" w:sz="0" w:space="0" w:color="auto"/>
      </w:divBdr>
    </w:div>
    <w:div w:id="1054087918">
      <w:marLeft w:val="0"/>
      <w:marRight w:val="0"/>
      <w:marTop w:val="-20"/>
      <w:marBottom w:val="-20"/>
      <w:divBdr>
        <w:top w:val="none" w:sz="0" w:space="0" w:color="auto"/>
        <w:left w:val="none" w:sz="0" w:space="0" w:color="auto"/>
        <w:bottom w:val="none" w:sz="0" w:space="0" w:color="auto"/>
        <w:right w:val="none" w:sz="0" w:space="0" w:color="auto"/>
      </w:divBdr>
    </w:div>
    <w:div w:id="1055201522">
      <w:marLeft w:val="0"/>
      <w:marRight w:val="0"/>
      <w:marTop w:val="-20"/>
      <w:marBottom w:val="-20"/>
      <w:divBdr>
        <w:top w:val="none" w:sz="0" w:space="0" w:color="auto"/>
        <w:left w:val="none" w:sz="0" w:space="0" w:color="auto"/>
        <w:bottom w:val="none" w:sz="0" w:space="0" w:color="auto"/>
        <w:right w:val="none" w:sz="0" w:space="0" w:color="auto"/>
      </w:divBdr>
    </w:div>
    <w:div w:id="1056514768">
      <w:marLeft w:val="0"/>
      <w:marRight w:val="0"/>
      <w:marTop w:val="-20"/>
      <w:marBottom w:val="-20"/>
      <w:divBdr>
        <w:top w:val="none" w:sz="0" w:space="0" w:color="auto"/>
        <w:left w:val="none" w:sz="0" w:space="0" w:color="auto"/>
        <w:bottom w:val="none" w:sz="0" w:space="0" w:color="auto"/>
        <w:right w:val="none" w:sz="0" w:space="0" w:color="auto"/>
      </w:divBdr>
    </w:div>
    <w:div w:id="1056516460">
      <w:marLeft w:val="0"/>
      <w:marRight w:val="0"/>
      <w:marTop w:val="-20"/>
      <w:marBottom w:val="-20"/>
      <w:divBdr>
        <w:top w:val="none" w:sz="0" w:space="0" w:color="auto"/>
        <w:left w:val="none" w:sz="0" w:space="0" w:color="auto"/>
        <w:bottom w:val="none" w:sz="0" w:space="0" w:color="auto"/>
        <w:right w:val="none" w:sz="0" w:space="0" w:color="auto"/>
      </w:divBdr>
    </w:div>
    <w:div w:id="1056779548">
      <w:marLeft w:val="0"/>
      <w:marRight w:val="0"/>
      <w:marTop w:val="-20"/>
      <w:marBottom w:val="-20"/>
      <w:divBdr>
        <w:top w:val="none" w:sz="0" w:space="0" w:color="auto"/>
        <w:left w:val="none" w:sz="0" w:space="0" w:color="auto"/>
        <w:bottom w:val="none" w:sz="0" w:space="0" w:color="auto"/>
        <w:right w:val="none" w:sz="0" w:space="0" w:color="auto"/>
      </w:divBdr>
    </w:div>
    <w:div w:id="1059479894">
      <w:marLeft w:val="0"/>
      <w:marRight w:val="0"/>
      <w:marTop w:val="-20"/>
      <w:marBottom w:val="-20"/>
      <w:divBdr>
        <w:top w:val="none" w:sz="0" w:space="0" w:color="auto"/>
        <w:left w:val="none" w:sz="0" w:space="0" w:color="auto"/>
        <w:bottom w:val="none" w:sz="0" w:space="0" w:color="auto"/>
        <w:right w:val="none" w:sz="0" w:space="0" w:color="auto"/>
      </w:divBdr>
    </w:div>
    <w:div w:id="1063912618">
      <w:marLeft w:val="0"/>
      <w:marRight w:val="0"/>
      <w:marTop w:val="-20"/>
      <w:marBottom w:val="-20"/>
      <w:divBdr>
        <w:top w:val="none" w:sz="0" w:space="0" w:color="auto"/>
        <w:left w:val="none" w:sz="0" w:space="0" w:color="auto"/>
        <w:bottom w:val="none" w:sz="0" w:space="0" w:color="auto"/>
        <w:right w:val="none" w:sz="0" w:space="0" w:color="auto"/>
      </w:divBdr>
    </w:div>
    <w:div w:id="1064523252">
      <w:marLeft w:val="0"/>
      <w:marRight w:val="0"/>
      <w:marTop w:val="-20"/>
      <w:marBottom w:val="-20"/>
      <w:divBdr>
        <w:top w:val="none" w:sz="0" w:space="0" w:color="auto"/>
        <w:left w:val="none" w:sz="0" w:space="0" w:color="auto"/>
        <w:bottom w:val="none" w:sz="0" w:space="0" w:color="auto"/>
        <w:right w:val="none" w:sz="0" w:space="0" w:color="auto"/>
      </w:divBdr>
    </w:div>
    <w:div w:id="1065376295">
      <w:marLeft w:val="0"/>
      <w:marRight w:val="0"/>
      <w:marTop w:val="-20"/>
      <w:marBottom w:val="-20"/>
      <w:divBdr>
        <w:top w:val="none" w:sz="0" w:space="0" w:color="auto"/>
        <w:left w:val="none" w:sz="0" w:space="0" w:color="auto"/>
        <w:bottom w:val="none" w:sz="0" w:space="0" w:color="auto"/>
        <w:right w:val="none" w:sz="0" w:space="0" w:color="auto"/>
      </w:divBdr>
    </w:div>
    <w:div w:id="1066606197">
      <w:marLeft w:val="0"/>
      <w:marRight w:val="0"/>
      <w:marTop w:val="-20"/>
      <w:marBottom w:val="-20"/>
      <w:divBdr>
        <w:top w:val="none" w:sz="0" w:space="0" w:color="auto"/>
        <w:left w:val="none" w:sz="0" w:space="0" w:color="auto"/>
        <w:bottom w:val="none" w:sz="0" w:space="0" w:color="auto"/>
        <w:right w:val="none" w:sz="0" w:space="0" w:color="auto"/>
      </w:divBdr>
    </w:div>
    <w:div w:id="1068503982">
      <w:marLeft w:val="0"/>
      <w:marRight w:val="0"/>
      <w:marTop w:val="-20"/>
      <w:marBottom w:val="-20"/>
      <w:divBdr>
        <w:top w:val="none" w:sz="0" w:space="0" w:color="auto"/>
        <w:left w:val="none" w:sz="0" w:space="0" w:color="auto"/>
        <w:bottom w:val="none" w:sz="0" w:space="0" w:color="auto"/>
        <w:right w:val="none" w:sz="0" w:space="0" w:color="auto"/>
      </w:divBdr>
    </w:div>
    <w:div w:id="1069352955">
      <w:marLeft w:val="0"/>
      <w:marRight w:val="0"/>
      <w:marTop w:val="-20"/>
      <w:marBottom w:val="-20"/>
      <w:divBdr>
        <w:top w:val="none" w:sz="0" w:space="0" w:color="auto"/>
        <w:left w:val="none" w:sz="0" w:space="0" w:color="auto"/>
        <w:bottom w:val="none" w:sz="0" w:space="0" w:color="auto"/>
        <w:right w:val="none" w:sz="0" w:space="0" w:color="auto"/>
      </w:divBdr>
    </w:div>
    <w:div w:id="1070150458">
      <w:marLeft w:val="0"/>
      <w:marRight w:val="0"/>
      <w:marTop w:val="-20"/>
      <w:marBottom w:val="-20"/>
      <w:divBdr>
        <w:top w:val="none" w:sz="0" w:space="0" w:color="auto"/>
        <w:left w:val="none" w:sz="0" w:space="0" w:color="auto"/>
        <w:bottom w:val="none" w:sz="0" w:space="0" w:color="auto"/>
        <w:right w:val="none" w:sz="0" w:space="0" w:color="auto"/>
      </w:divBdr>
    </w:div>
    <w:div w:id="1070925290">
      <w:marLeft w:val="0"/>
      <w:marRight w:val="0"/>
      <w:marTop w:val="-20"/>
      <w:marBottom w:val="-20"/>
      <w:divBdr>
        <w:top w:val="none" w:sz="0" w:space="0" w:color="auto"/>
        <w:left w:val="none" w:sz="0" w:space="0" w:color="auto"/>
        <w:bottom w:val="none" w:sz="0" w:space="0" w:color="auto"/>
        <w:right w:val="none" w:sz="0" w:space="0" w:color="auto"/>
      </w:divBdr>
    </w:div>
    <w:div w:id="1071654069">
      <w:marLeft w:val="0"/>
      <w:marRight w:val="0"/>
      <w:marTop w:val="-20"/>
      <w:marBottom w:val="-20"/>
      <w:divBdr>
        <w:top w:val="none" w:sz="0" w:space="0" w:color="auto"/>
        <w:left w:val="none" w:sz="0" w:space="0" w:color="auto"/>
        <w:bottom w:val="none" w:sz="0" w:space="0" w:color="auto"/>
        <w:right w:val="none" w:sz="0" w:space="0" w:color="auto"/>
      </w:divBdr>
    </w:div>
    <w:div w:id="1071776144">
      <w:marLeft w:val="0"/>
      <w:marRight w:val="0"/>
      <w:marTop w:val="-20"/>
      <w:marBottom w:val="-20"/>
      <w:divBdr>
        <w:top w:val="none" w:sz="0" w:space="0" w:color="auto"/>
        <w:left w:val="none" w:sz="0" w:space="0" w:color="auto"/>
        <w:bottom w:val="none" w:sz="0" w:space="0" w:color="auto"/>
        <w:right w:val="none" w:sz="0" w:space="0" w:color="auto"/>
      </w:divBdr>
    </w:div>
    <w:div w:id="1076438025">
      <w:marLeft w:val="0"/>
      <w:marRight w:val="0"/>
      <w:marTop w:val="-20"/>
      <w:marBottom w:val="-20"/>
      <w:divBdr>
        <w:top w:val="none" w:sz="0" w:space="0" w:color="auto"/>
        <w:left w:val="none" w:sz="0" w:space="0" w:color="auto"/>
        <w:bottom w:val="none" w:sz="0" w:space="0" w:color="auto"/>
        <w:right w:val="none" w:sz="0" w:space="0" w:color="auto"/>
      </w:divBdr>
    </w:div>
    <w:div w:id="1076896422">
      <w:marLeft w:val="0"/>
      <w:marRight w:val="0"/>
      <w:marTop w:val="-20"/>
      <w:marBottom w:val="-20"/>
      <w:divBdr>
        <w:top w:val="none" w:sz="0" w:space="0" w:color="auto"/>
        <w:left w:val="none" w:sz="0" w:space="0" w:color="auto"/>
        <w:bottom w:val="none" w:sz="0" w:space="0" w:color="auto"/>
        <w:right w:val="none" w:sz="0" w:space="0" w:color="auto"/>
      </w:divBdr>
    </w:div>
    <w:div w:id="1078285951">
      <w:marLeft w:val="0"/>
      <w:marRight w:val="0"/>
      <w:marTop w:val="-20"/>
      <w:marBottom w:val="-20"/>
      <w:divBdr>
        <w:top w:val="none" w:sz="0" w:space="0" w:color="auto"/>
        <w:left w:val="none" w:sz="0" w:space="0" w:color="auto"/>
        <w:bottom w:val="none" w:sz="0" w:space="0" w:color="auto"/>
        <w:right w:val="none" w:sz="0" w:space="0" w:color="auto"/>
      </w:divBdr>
    </w:div>
    <w:div w:id="1078598888">
      <w:marLeft w:val="0"/>
      <w:marRight w:val="0"/>
      <w:marTop w:val="-20"/>
      <w:marBottom w:val="-20"/>
      <w:divBdr>
        <w:top w:val="none" w:sz="0" w:space="0" w:color="auto"/>
        <w:left w:val="none" w:sz="0" w:space="0" w:color="auto"/>
        <w:bottom w:val="none" w:sz="0" w:space="0" w:color="auto"/>
        <w:right w:val="none" w:sz="0" w:space="0" w:color="auto"/>
      </w:divBdr>
    </w:div>
    <w:div w:id="1078943619">
      <w:marLeft w:val="0"/>
      <w:marRight w:val="0"/>
      <w:marTop w:val="-20"/>
      <w:marBottom w:val="-20"/>
      <w:divBdr>
        <w:top w:val="none" w:sz="0" w:space="0" w:color="auto"/>
        <w:left w:val="none" w:sz="0" w:space="0" w:color="auto"/>
        <w:bottom w:val="none" w:sz="0" w:space="0" w:color="auto"/>
        <w:right w:val="none" w:sz="0" w:space="0" w:color="auto"/>
      </w:divBdr>
    </w:div>
    <w:div w:id="1079325223">
      <w:marLeft w:val="0"/>
      <w:marRight w:val="0"/>
      <w:marTop w:val="-20"/>
      <w:marBottom w:val="-20"/>
      <w:divBdr>
        <w:top w:val="none" w:sz="0" w:space="0" w:color="auto"/>
        <w:left w:val="none" w:sz="0" w:space="0" w:color="auto"/>
        <w:bottom w:val="none" w:sz="0" w:space="0" w:color="auto"/>
        <w:right w:val="none" w:sz="0" w:space="0" w:color="auto"/>
      </w:divBdr>
    </w:div>
    <w:div w:id="1080980725">
      <w:marLeft w:val="0"/>
      <w:marRight w:val="0"/>
      <w:marTop w:val="-20"/>
      <w:marBottom w:val="-20"/>
      <w:divBdr>
        <w:top w:val="none" w:sz="0" w:space="0" w:color="auto"/>
        <w:left w:val="none" w:sz="0" w:space="0" w:color="auto"/>
        <w:bottom w:val="none" w:sz="0" w:space="0" w:color="auto"/>
        <w:right w:val="none" w:sz="0" w:space="0" w:color="auto"/>
      </w:divBdr>
    </w:div>
    <w:div w:id="1081567073">
      <w:marLeft w:val="0"/>
      <w:marRight w:val="0"/>
      <w:marTop w:val="-20"/>
      <w:marBottom w:val="-20"/>
      <w:divBdr>
        <w:top w:val="none" w:sz="0" w:space="0" w:color="auto"/>
        <w:left w:val="none" w:sz="0" w:space="0" w:color="auto"/>
        <w:bottom w:val="none" w:sz="0" w:space="0" w:color="auto"/>
        <w:right w:val="none" w:sz="0" w:space="0" w:color="auto"/>
      </w:divBdr>
    </w:div>
    <w:div w:id="1084647310">
      <w:marLeft w:val="0"/>
      <w:marRight w:val="0"/>
      <w:marTop w:val="-20"/>
      <w:marBottom w:val="-20"/>
      <w:divBdr>
        <w:top w:val="none" w:sz="0" w:space="0" w:color="auto"/>
        <w:left w:val="none" w:sz="0" w:space="0" w:color="auto"/>
        <w:bottom w:val="none" w:sz="0" w:space="0" w:color="auto"/>
        <w:right w:val="none" w:sz="0" w:space="0" w:color="auto"/>
      </w:divBdr>
    </w:div>
    <w:div w:id="1084762674">
      <w:marLeft w:val="0"/>
      <w:marRight w:val="0"/>
      <w:marTop w:val="-20"/>
      <w:marBottom w:val="-20"/>
      <w:divBdr>
        <w:top w:val="none" w:sz="0" w:space="0" w:color="auto"/>
        <w:left w:val="none" w:sz="0" w:space="0" w:color="auto"/>
        <w:bottom w:val="none" w:sz="0" w:space="0" w:color="auto"/>
        <w:right w:val="none" w:sz="0" w:space="0" w:color="auto"/>
      </w:divBdr>
    </w:div>
    <w:div w:id="1085763558">
      <w:marLeft w:val="0"/>
      <w:marRight w:val="0"/>
      <w:marTop w:val="-20"/>
      <w:marBottom w:val="-20"/>
      <w:divBdr>
        <w:top w:val="none" w:sz="0" w:space="0" w:color="auto"/>
        <w:left w:val="none" w:sz="0" w:space="0" w:color="auto"/>
        <w:bottom w:val="none" w:sz="0" w:space="0" w:color="auto"/>
        <w:right w:val="none" w:sz="0" w:space="0" w:color="auto"/>
      </w:divBdr>
    </w:div>
    <w:div w:id="1086415341">
      <w:marLeft w:val="0"/>
      <w:marRight w:val="0"/>
      <w:marTop w:val="-20"/>
      <w:marBottom w:val="-20"/>
      <w:divBdr>
        <w:top w:val="none" w:sz="0" w:space="0" w:color="auto"/>
        <w:left w:val="none" w:sz="0" w:space="0" w:color="auto"/>
        <w:bottom w:val="none" w:sz="0" w:space="0" w:color="auto"/>
        <w:right w:val="none" w:sz="0" w:space="0" w:color="auto"/>
      </w:divBdr>
    </w:div>
    <w:div w:id="1087579572">
      <w:marLeft w:val="0"/>
      <w:marRight w:val="0"/>
      <w:marTop w:val="-20"/>
      <w:marBottom w:val="-20"/>
      <w:divBdr>
        <w:top w:val="none" w:sz="0" w:space="0" w:color="auto"/>
        <w:left w:val="none" w:sz="0" w:space="0" w:color="auto"/>
        <w:bottom w:val="none" w:sz="0" w:space="0" w:color="auto"/>
        <w:right w:val="none" w:sz="0" w:space="0" w:color="auto"/>
      </w:divBdr>
    </w:div>
    <w:div w:id="1087844518">
      <w:marLeft w:val="0"/>
      <w:marRight w:val="0"/>
      <w:marTop w:val="-20"/>
      <w:marBottom w:val="-20"/>
      <w:divBdr>
        <w:top w:val="none" w:sz="0" w:space="0" w:color="auto"/>
        <w:left w:val="none" w:sz="0" w:space="0" w:color="auto"/>
        <w:bottom w:val="none" w:sz="0" w:space="0" w:color="auto"/>
        <w:right w:val="none" w:sz="0" w:space="0" w:color="auto"/>
      </w:divBdr>
    </w:div>
    <w:div w:id="1087963215">
      <w:marLeft w:val="0"/>
      <w:marRight w:val="0"/>
      <w:marTop w:val="-20"/>
      <w:marBottom w:val="-20"/>
      <w:divBdr>
        <w:top w:val="none" w:sz="0" w:space="0" w:color="auto"/>
        <w:left w:val="none" w:sz="0" w:space="0" w:color="auto"/>
        <w:bottom w:val="none" w:sz="0" w:space="0" w:color="auto"/>
        <w:right w:val="none" w:sz="0" w:space="0" w:color="auto"/>
      </w:divBdr>
    </w:div>
    <w:div w:id="1088384875">
      <w:marLeft w:val="0"/>
      <w:marRight w:val="0"/>
      <w:marTop w:val="-20"/>
      <w:marBottom w:val="-20"/>
      <w:divBdr>
        <w:top w:val="none" w:sz="0" w:space="0" w:color="auto"/>
        <w:left w:val="none" w:sz="0" w:space="0" w:color="auto"/>
        <w:bottom w:val="none" w:sz="0" w:space="0" w:color="auto"/>
        <w:right w:val="none" w:sz="0" w:space="0" w:color="auto"/>
      </w:divBdr>
    </w:div>
    <w:div w:id="1089348490">
      <w:marLeft w:val="0"/>
      <w:marRight w:val="0"/>
      <w:marTop w:val="-20"/>
      <w:marBottom w:val="-20"/>
      <w:divBdr>
        <w:top w:val="none" w:sz="0" w:space="0" w:color="auto"/>
        <w:left w:val="none" w:sz="0" w:space="0" w:color="auto"/>
        <w:bottom w:val="none" w:sz="0" w:space="0" w:color="auto"/>
        <w:right w:val="none" w:sz="0" w:space="0" w:color="auto"/>
      </w:divBdr>
    </w:div>
    <w:div w:id="1090387996">
      <w:marLeft w:val="0"/>
      <w:marRight w:val="0"/>
      <w:marTop w:val="-20"/>
      <w:marBottom w:val="-20"/>
      <w:divBdr>
        <w:top w:val="none" w:sz="0" w:space="0" w:color="auto"/>
        <w:left w:val="none" w:sz="0" w:space="0" w:color="auto"/>
        <w:bottom w:val="none" w:sz="0" w:space="0" w:color="auto"/>
        <w:right w:val="none" w:sz="0" w:space="0" w:color="auto"/>
      </w:divBdr>
    </w:div>
    <w:div w:id="1091507753">
      <w:marLeft w:val="0"/>
      <w:marRight w:val="0"/>
      <w:marTop w:val="-20"/>
      <w:marBottom w:val="-20"/>
      <w:divBdr>
        <w:top w:val="none" w:sz="0" w:space="0" w:color="auto"/>
        <w:left w:val="none" w:sz="0" w:space="0" w:color="auto"/>
        <w:bottom w:val="none" w:sz="0" w:space="0" w:color="auto"/>
        <w:right w:val="none" w:sz="0" w:space="0" w:color="auto"/>
      </w:divBdr>
    </w:div>
    <w:div w:id="1093361935">
      <w:marLeft w:val="0"/>
      <w:marRight w:val="0"/>
      <w:marTop w:val="-20"/>
      <w:marBottom w:val="-20"/>
      <w:divBdr>
        <w:top w:val="none" w:sz="0" w:space="0" w:color="auto"/>
        <w:left w:val="none" w:sz="0" w:space="0" w:color="auto"/>
        <w:bottom w:val="none" w:sz="0" w:space="0" w:color="auto"/>
        <w:right w:val="none" w:sz="0" w:space="0" w:color="auto"/>
      </w:divBdr>
    </w:div>
    <w:div w:id="1093553968">
      <w:marLeft w:val="0"/>
      <w:marRight w:val="0"/>
      <w:marTop w:val="-20"/>
      <w:marBottom w:val="-20"/>
      <w:divBdr>
        <w:top w:val="none" w:sz="0" w:space="0" w:color="auto"/>
        <w:left w:val="none" w:sz="0" w:space="0" w:color="auto"/>
        <w:bottom w:val="none" w:sz="0" w:space="0" w:color="auto"/>
        <w:right w:val="none" w:sz="0" w:space="0" w:color="auto"/>
      </w:divBdr>
    </w:div>
    <w:div w:id="1095514615">
      <w:marLeft w:val="0"/>
      <w:marRight w:val="0"/>
      <w:marTop w:val="-20"/>
      <w:marBottom w:val="-20"/>
      <w:divBdr>
        <w:top w:val="none" w:sz="0" w:space="0" w:color="auto"/>
        <w:left w:val="none" w:sz="0" w:space="0" w:color="auto"/>
        <w:bottom w:val="none" w:sz="0" w:space="0" w:color="auto"/>
        <w:right w:val="none" w:sz="0" w:space="0" w:color="auto"/>
      </w:divBdr>
    </w:div>
    <w:div w:id="1096289355">
      <w:marLeft w:val="0"/>
      <w:marRight w:val="0"/>
      <w:marTop w:val="-20"/>
      <w:marBottom w:val="-20"/>
      <w:divBdr>
        <w:top w:val="none" w:sz="0" w:space="0" w:color="auto"/>
        <w:left w:val="none" w:sz="0" w:space="0" w:color="auto"/>
        <w:bottom w:val="none" w:sz="0" w:space="0" w:color="auto"/>
        <w:right w:val="none" w:sz="0" w:space="0" w:color="auto"/>
      </w:divBdr>
    </w:div>
    <w:div w:id="1096366708">
      <w:marLeft w:val="0"/>
      <w:marRight w:val="0"/>
      <w:marTop w:val="-20"/>
      <w:marBottom w:val="-20"/>
      <w:divBdr>
        <w:top w:val="none" w:sz="0" w:space="0" w:color="auto"/>
        <w:left w:val="none" w:sz="0" w:space="0" w:color="auto"/>
        <w:bottom w:val="none" w:sz="0" w:space="0" w:color="auto"/>
        <w:right w:val="none" w:sz="0" w:space="0" w:color="auto"/>
      </w:divBdr>
    </w:div>
    <w:div w:id="1097942854">
      <w:marLeft w:val="0"/>
      <w:marRight w:val="0"/>
      <w:marTop w:val="-20"/>
      <w:marBottom w:val="-20"/>
      <w:divBdr>
        <w:top w:val="none" w:sz="0" w:space="0" w:color="auto"/>
        <w:left w:val="none" w:sz="0" w:space="0" w:color="auto"/>
        <w:bottom w:val="none" w:sz="0" w:space="0" w:color="auto"/>
        <w:right w:val="none" w:sz="0" w:space="0" w:color="auto"/>
      </w:divBdr>
    </w:div>
    <w:div w:id="1100487047">
      <w:marLeft w:val="0"/>
      <w:marRight w:val="0"/>
      <w:marTop w:val="-20"/>
      <w:marBottom w:val="-20"/>
      <w:divBdr>
        <w:top w:val="none" w:sz="0" w:space="0" w:color="auto"/>
        <w:left w:val="none" w:sz="0" w:space="0" w:color="auto"/>
        <w:bottom w:val="none" w:sz="0" w:space="0" w:color="auto"/>
        <w:right w:val="none" w:sz="0" w:space="0" w:color="auto"/>
      </w:divBdr>
    </w:div>
    <w:div w:id="1101684936">
      <w:marLeft w:val="0"/>
      <w:marRight w:val="0"/>
      <w:marTop w:val="-20"/>
      <w:marBottom w:val="-20"/>
      <w:divBdr>
        <w:top w:val="none" w:sz="0" w:space="0" w:color="auto"/>
        <w:left w:val="none" w:sz="0" w:space="0" w:color="auto"/>
        <w:bottom w:val="none" w:sz="0" w:space="0" w:color="auto"/>
        <w:right w:val="none" w:sz="0" w:space="0" w:color="auto"/>
      </w:divBdr>
    </w:div>
    <w:div w:id="1102381255">
      <w:marLeft w:val="0"/>
      <w:marRight w:val="0"/>
      <w:marTop w:val="-20"/>
      <w:marBottom w:val="-20"/>
      <w:divBdr>
        <w:top w:val="none" w:sz="0" w:space="0" w:color="auto"/>
        <w:left w:val="none" w:sz="0" w:space="0" w:color="auto"/>
        <w:bottom w:val="none" w:sz="0" w:space="0" w:color="auto"/>
        <w:right w:val="none" w:sz="0" w:space="0" w:color="auto"/>
      </w:divBdr>
    </w:div>
    <w:div w:id="1103457675">
      <w:marLeft w:val="0"/>
      <w:marRight w:val="0"/>
      <w:marTop w:val="-20"/>
      <w:marBottom w:val="-20"/>
      <w:divBdr>
        <w:top w:val="none" w:sz="0" w:space="0" w:color="auto"/>
        <w:left w:val="none" w:sz="0" w:space="0" w:color="auto"/>
        <w:bottom w:val="none" w:sz="0" w:space="0" w:color="auto"/>
        <w:right w:val="none" w:sz="0" w:space="0" w:color="auto"/>
      </w:divBdr>
    </w:div>
    <w:div w:id="1107696629">
      <w:marLeft w:val="0"/>
      <w:marRight w:val="0"/>
      <w:marTop w:val="-20"/>
      <w:marBottom w:val="-20"/>
      <w:divBdr>
        <w:top w:val="none" w:sz="0" w:space="0" w:color="auto"/>
        <w:left w:val="none" w:sz="0" w:space="0" w:color="auto"/>
        <w:bottom w:val="none" w:sz="0" w:space="0" w:color="auto"/>
        <w:right w:val="none" w:sz="0" w:space="0" w:color="auto"/>
      </w:divBdr>
    </w:div>
    <w:div w:id="1107963309">
      <w:marLeft w:val="0"/>
      <w:marRight w:val="0"/>
      <w:marTop w:val="-20"/>
      <w:marBottom w:val="-20"/>
      <w:divBdr>
        <w:top w:val="none" w:sz="0" w:space="0" w:color="auto"/>
        <w:left w:val="none" w:sz="0" w:space="0" w:color="auto"/>
        <w:bottom w:val="none" w:sz="0" w:space="0" w:color="auto"/>
        <w:right w:val="none" w:sz="0" w:space="0" w:color="auto"/>
      </w:divBdr>
    </w:div>
    <w:div w:id="1107968095">
      <w:marLeft w:val="0"/>
      <w:marRight w:val="0"/>
      <w:marTop w:val="-20"/>
      <w:marBottom w:val="-20"/>
      <w:divBdr>
        <w:top w:val="none" w:sz="0" w:space="0" w:color="auto"/>
        <w:left w:val="none" w:sz="0" w:space="0" w:color="auto"/>
        <w:bottom w:val="none" w:sz="0" w:space="0" w:color="auto"/>
        <w:right w:val="none" w:sz="0" w:space="0" w:color="auto"/>
      </w:divBdr>
    </w:div>
    <w:div w:id="1108353767">
      <w:marLeft w:val="0"/>
      <w:marRight w:val="0"/>
      <w:marTop w:val="-20"/>
      <w:marBottom w:val="-20"/>
      <w:divBdr>
        <w:top w:val="none" w:sz="0" w:space="0" w:color="auto"/>
        <w:left w:val="none" w:sz="0" w:space="0" w:color="auto"/>
        <w:bottom w:val="none" w:sz="0" w:space="0" w:color="auto"/>
        <w:right w:val="none" w:sz="0" w:space="0" w:color="auto"/>
      </w:divBdr>
    </w:div>
    <w:div w:id="1108769744">
      <w:marLeft w:val="0"/>
      <w:marRight w:val="0"/>
      <w:marTop w:val="-20"/>
      <w:marBottom w:val="-20"/>
      <w:divBdr>
        <w:top w:val="none" w:sz="0" w:space="0" w:color="auto"/>
        <w:left w:val="none" w:sz="0" w:space="0" w:color="auto"/>
        <w:bottom w:val="none" w:sz="0" w:space="0" w:color="auto"/>
        <w:right w:val="none" w:sz="0" w:space="0" w:color="auto"/>
      </w:divBdr>
    </w:div>
    <w:div w:id="1110587835">
      <w:marLeft w:val="0"/>
      <w:marRight w:val="0"/>
      <w:marTop w:val="-20"/>
      <w:marBottom w:val="-20"/>
      <w:divBdr>
        <w:top w:val="none" w:sz="0" w:space="0" w:color="auto"/>
        <w:left w:val="none" w:sz="0" w:space="0" w:color="auto"/>
        <w:bottom w:val="none" w:sz="0" w:space="0" w:color="auto"/>
        <w:right w:val="none" w:sz="0" w:space="0" w:color="auto"/>
      </w:divBdr>
    </w:div>
    <w:div w:id="1112169511">
      <w:marLeft w:val="0"/>
      <w:marRight w:val="0"/>
      <w:marTop w:val="-20"/>
      <w:marBottom w:val="-20"/>
      <w:divBdr>
        <w:top w:val="none" w:sz="0" w:space="0" w:color="auto"/>
        <w:left w:val="none" w:sz="0" w:space="0" w:color="auto"/>
        <w:bottom w:val="none" w:sz="0" w:space="0" w:color="auto"/>
        <w:right w:val="none" w:sz="0" w:space="0" w:color="auto"/>
      </w:divBdr>
    </w:div>
    <w:div w:id="1112436809">
      <w:marLeft w:val="0"/>
      <w:marRight w:val="0"/>
      <w:marTop w:val="-20"/>
      <w:marBottom w:val="-20"/>
      <w:divBdr>
        <w:top w:val="none" w:sz="0" w:space="0" w:color="auto"/>
        <w:left w:val="none" w:sz="0" w:space="0" w:color="auto"/>
        <w:bottom w:val="none" w:sz="0" w:space="0" w:color="auto"/>
        <w:right w:val="none" w:sz="0" w:space="0" w:color="auto"/>
      </w:divBdr>
    </w:div>
    <w:div w:id="1113817063">
      <w:marLeft w:val="0"/>
      <w:marRight w:val="0"/>
      <w:marTop w:val="-20"/>
      <w:marBottom w:val="-20"/>
      <w:divBdr>
        <w:top w:val="none" w:sz="0" w:space="0" w:color="auto"/>
        <w:left w:val="none" w:sz="0" w:space="0" w:color="auto"/>
        <w:bottom w:val="none" w:sz="0" w:space="0" w:color="auto"/>
        <w:right w:val="none" w:sz="0" w:space="0" w:color="auto"/>
      </w:divBdr>
    </w:div>
    <w:div w:id="1115367984">
      <w:marLeft w:val="0"/>
      <w:marRight w:val="0"/>
      <w:marTop w:val="-20"/>
      <w:marBottom w:val="-20"/>
      <w:divBdr>
        <w:top w:val="none" w:sz="0" w:space="0" w:color="auto"/>
        <w:left w:val="none" w:sz="0" w:space="0" w:color="auto"/>
        <w:bottom w:val="none" w:sz="0" w:space="0" w:color="auto"/>
        <w:right w:val="none" w:sz="0" w:space="0" w:color="auto"/>
      </w:divBdr>
    </w:div>
    <w:div w:id="1115833090">
      <w:marLeft w:val="0"/>
      <w:marRight w:val="0"/>
      <w:marTop w:val="-20"/>
      <w:marBottom w:val="-20"/>
      <w:divBdr>
        <w:top w:val="none" w:sz="0" w:space="0" w:color="auto"/>
        <w:left w:val="none" w:sz="0" w:space="0" w:color="auto"/>
        <w:bottom w:val="none" w:sz="0" w:space="0" w:color="auto"/>
        <w:right w:val="none" w:sz="0" w:space="0" w:color="auto"/>
      </w:divBdr>
    </w:div>
    <w:div w:id="1116027941">
      <w:marLeft w:val="0"/>
      <w:marRight w:val="0"/>
      <w:marTop w:val="-20"/>
      <w:marBottom w:val="-20"/>
      <w:divBdr>
        <w:top w:val="none" w:sz="0" w:space="0" w:color="auto"/>
        <w:left w:val="none" w:sz="0" w:space="0" w:color="auto"/>
        <w:bottom w:val="none" w:sz="0" w:space="0" w:color="auto"/>
        <w:right w:val="none" w:sz="0" w:space="0" w:color="auto"/>
      </w:divBdr>
    </w:div>
    <w:div w:id="1116145031">
      <w:marLeft w:val="0"/>
      <w:marRight w:val="0"/>
      <w:marTop w:val="-20"/>
      <w:marBottom w:val="-20"/>
      <w:divBdr>
        <w:top w:val="none" w:sz="0" w:space="0" w:color="auto"/>
        <w:left w:val="none" w:sz="0" w:space="0" w:color="auto"/>
        <w:bottom w:val="none" w:sz="0" w:space="0" w:color="auto"/>
        <w:right w:val="none" w:sz="0" w:space="0" w:color="auto"/>
      </w:divBdr>
    </w:div>
    <w:div w:id="1118182397">
      <w:marLeft w:val="0"/>
      <w:marRight w:val="0"/>
      <w:marTop w:val="-20"/>
      <w:marBottom w:val="-20"/>
      <w:divBdr>
        <w:top w:val="none" w:sz="0" w:space="0" w:color="auto"/>
        <w:left w:val="none" w:sz="0" w:space="0" w:color="auto"/>
        <w:bottom w:val="none" w:sz="0" w:space="0" w:color="auto"/>
        <w:right w:val="none" w:sz="0" w:space="0" w:color="auto"/>
      </w:divBdr>
    </w:div>
    <w:div w:id="1118375327">
      <w:marLeft w:val="0"/>
      <w:marRight w:val="0"/>
      <w:marTop w:val="-20"/>
      <w:marBottom w:val="-20"/>
      <w:divBdr>
        <w:top w:val="none" w:sz="0" w:space="0" w:color="auto"/>
        <w:left w:val="none" w:sz="0" w:space="0" w:color="auto"/>
        <w:bottom w:val="none" w:sz="0" w:space="0" w:color="auto"/>
        <w:right w:val="none" w:sz="0" w:space="0" w:color="auto"/>
      </w:divBdr>
    </w:div>
    <w:div w:id="1118643192">
      <w:marLeft w:val="0"/>
      <w:marRight w:val="0"/>
      <w:marTop w:val="-20"/>
      <w:marBottom w:val="-20"/>
      <w:divBdr>
        <w:top w:val="none" w:sz="0" w:space="0" w:color="auto"/>
        <w:left w:val="none" w:sz="0" w:space="0" w:color="auto"/>
        <w:bottom w:val="none" w:sz="0" w:space="0" w:color="auto"/>
        <w:right w:val="none" w:sz="0" w:space="0" w:color="auto"/>
      </w:divBdr>
    </w:div>
    <w:div w:id="1118765779">
      <w:marLeft w:val="0"/>
      <w:marRight w:val="0"/>
      <w:marTop w:val="-20"/>
      <w:marBottom w:val="-20"/>
      <w:divBdr>
        <w:top w:val="none" w:sz="0" w:space="0" w:color="auto"/>
        <w:left w:val="none" w:sz="0" w:space="0" w:color="auto"/>
        <w:bottom w:val="none" w:sz="0" w:space="0" w:color="auto"/>
        <w:right w:val="none" w:sz="0" w:space="0" w:color="auto"/>
      </w:divBdr>
    </w:div>
    <w:div w:id="1121025355">
      <w:marLeft w:val="0"/>
      <w:marRight w:val="0"/>
      <w:marTop w:val="-20"/>
      <w:marBottom w:val="-20"/>
      <w:divBdr>
        <w:top w:val="none" w:sz="0" w:space="0" w:color="auto"/>
        <w:left w:val="none" w:sz="0" w:space="0" w:color="auto"/>
        <w:bottom w:val="none" w:sz="0" w:space="0" w:color="auto"/>
        <w:right w:val="none" w:sz="0" w:space="0" w:color="auto"/>
      </w:divBdr>
    </w:div>
    <w:div w:id="1123886481">
      <w:marLeft w:val="0"/>
      <w:marRight w:val="0"/>
      <w:marTop w:val="-20"/>
      <w:marBottom w:val="-20"/>
      <w:divBdr>
        <w:top w:val="none" w:sz="0" w:space="0" w:color="auto"/>
        <w:left w:val="none" w:sz="0" w:space="0" w:color="auto"/>
        <w:bottom w:val="none" w:sz="0" w:space="0" w:color="auto"/>
        <w:right w:val="none" w:sz="0" w:space="0" w:color="auto"/>
      </w:divBdr>
    </w:div>
    <w:div w:id="1124544945">
      <w:marLeft w:val="0"/>
      <w:marRight w:val="0"/>
      <w:marTop w:val="-20"/>
      <w:marBottom w:val="-20"/>
      <w:divBdr>
        <w:top w:val="none" w:sz="0" w:space="0" w:color="auto"/>
        <w:left w:val="none" w:sz="0" w:space="0" w:color="auto"/>
        <w:bottom w:val="none" w:sz="0" w:space="0" w:color="auto"/>
        <w:right w:val="none" w:sz="0" w:space="0" w:color="auto"/>
      </w:divBdr>
    </w:div>
    <w:div w:id="1125197293">
      <w:marLeft w:val="0"/>
      <w:marRight w:val="0"/>
      <w:marTop w:val="-20"/>
      <w:marBottom w:val="-20"/>
      <w:divBdr>
        <w:top w:val="none" w:sz="0" w:space="0" w:color="auto"/>
        <w:left w:val="none" w:sz="0" w:space="0" w:color="auto"/>
        <w:bottom w:val="none" w:sz="0" w:space="0" w:color="auto"/>
        <w:right w:val="none" w:sz="0" w:space="0" w:color="auto"/>
      </w:divBdr>
    </w:div>
    <w:div w:id="1127045821">
      <w:marLeft w:val="0"/>
      <w:marRight w:val="0"/>
      <w:marTop w:val="-20"/>
      <w:marBottom w:val="-20"/>
      <w:divBdr>
        <w:top w:val="none" w:sz="0" w:space="0" w:color="auto"/>
        <w:left w:val="none" w:sz="0" w:space="0" w:color="auto"/>
        <w:bottom w:val="none" w:sz="0" w:space="0" w:color="auto"/>
        <w:right w:val="none" w:sz="0" w:space="0" w:color="auto"/>
      </w:divBdr>
    </w:div>
    <w:div w:id="1128859379">
      <w:marLeft w:val="0"/>
      <w:marRight w:val="0"/>
      <w:marTop w:val="-20"/>
      <w:marBottom w:val="-20"/>
      <w:divBdr>
        <w:top w:val="none" w:sz="0" w:space="0" w:color="auto"/>
        <w:left w:val="none" w:sz="0" w:space="0" w:color="auto"/>
        <w:bottom w:val="none" w:sz="0" w:space="0" w:color="auto"/>
        <w:right w:val="none" w:sz="0" w:space="0" w:color="auto"/>
      </w:divBdr>
    </w:div>
    <w:div w:id="1128931584">
      <w:marLeft w:val="0"/>
      <w:marRight w:val="0"/>
      <w:marTop w:val="-20"/>
      <w:marBottom w:val="-20"/>
      <w:divBdr>
        <w:top w:val="none" w:sz="0" w:space="0" w:color="auto"/>
        <w:left w:val="none" w:sz="0" w:space="0" w:color="auto"/>
        <w:bottom w:val="none" w:sz="0" w:space="0" w:color="auto"/>
        <w:right w:val="none" w:sz="0" w:space="0" w:color="auto"/>
      </w:divBdr>
    </w:div>
    <w:div w:id="1130048097">
      <w:marLeft w:val="0"/>
      <w:marRight w:val="0"/>
      <w:marTop w:val="-20"/>
      <w:marBottom w:val="-20"/>
      <w:divBdr>
        <w:top w:val="none" w:sz="0" w:space="0" w:color="auto"/>
        <w:left w:val="none" w:sz="0" w:space="0" w:color="auto"/>
        <w:bottom w:val="none" w:sz="0" w:space="0" w:color="auto"/>
        <w:right w:val="none" w:sz="0" w:space="0" w:color="auto"/>
      </w:divBdr>
    </w:div>
    <w:div w:id="1130974461">
      <w:marLeft w:val="0"/>
      <w:marRight w:val="0"/>
      <w:marTop w:val="-20"/>
      <w:marBottom w:val="-20"/>
      <w:divBdr>
        <w:top w:val="none" w:sz="0" w:space="0" w:color="auto"/>
        <w:left w:val="none" w:sz="0" w:space="0" w:color="auto"/>
        <w:bottom w:val="none" w:sz="0" w:space="0" w:color="auto"/>
        <w:right w:val="none" w:sz="0" w:space="0" w:color="auto"/>
      </w:divBdr>
    </w:div>
    <w:div w:id="1132331864">
      <w:marLeft w:val="0"/>
      <w:marRight w:val="0"/>
      <w:marTop w:val="-20"/>
      <w:marBottom w:val="-20"/>
      <w:divBdr>
        <w:top w:val="none" w:sz="0" w:space="0" w:color="auto"/>
        <w:left w:val="none" w:sz="0" w:space="0" w:color="auto"/>
        <w:bottom w:val="none" w:sz="0" w:space="0" w:color="auto"/>
        <w:right w:val="none" w:sz="0" w:space="0" w:color="auto"/>
      </w:divBdr>
    </w:div>
    <w:div w:id="1132672222">
      <w:marLeft w:val="0"/>
      <w:marRight w:val="0"/>
      <w:marTop w:val="-20"/>
      <w:marBottom w:val="-20"/>
      <w:divBdr>
        <w:top w:val="none" w:sz="0" w:space="0" w:color="auto"/>
        <w:left w:val="none" w:sz="0" w:space="0" w:color="auto"/>
        <w:bottom w:val="none" w:sz="0" w:space="0" w:color="auto"/>
        <w:right w:val="none" w:sz="0" w:space="0" w:color="auto"/>
      </w:divBdr>
    </w:div>
    <w:div w:id="1133445993">
      <w:marLeft w:val="0"/>
      <w:marRight w:val="0"/>
      <w:marTop w:val="-20"/>
      <w:marBottom w:val="-20"/>
      <w:divBdr>
        <w:top w:val="none" w:sz="0" w:space="0" w:color="auto"/>
        <w:left w:val="none" w:sz="0" w:space="0" w:color="auto"/>
        <w:bottom w:val="none" w:sz="0" w:space="0" w:color="auto"/>
        <w:right w:val="none" w:sz="0" w:space="0" w:color="auto"/>
      </w:divBdr>
    </w:div>
    <w:div w:id="1133912974">
      <w:marLeft w:val="0"/>
      <w:marRight w:val="0"/>
      <w:marTop w:val="-20"/>
      <w:marBottom w:val="-20"/>
      <w:divBdr>
        <w:top w:val="none" w:sz="0" w:space="0" w:color="auto"/>
        <w:left w:val="none" w:sz="0" w:space="0" w:color="auto"/>
        <w:bottom w:val="none" w:sz="0" w:space="0" w:color="auto"/>
        <w:right w:val="none" w:sz="0" w:space="0" w:color="auto"/>
      </w:divBdr>
    </w:div>
    <w:div w:id="1134568540">
      <w:marLeft w:val="0"/>
      <w:marRight w:val="0"/>
      <w:marTop w:val="-20"/>
      <w:marBottom w:val="-20"/>
      <w:divBdr>
        <w:top w:val="none" w:sz="0" w:space="0" w:color="auto"/>
        <w:left w:val="none" w:sz="0" w:space="0" w:color="auto"/>
        <w:bottom w:val="none" w:sz="0" w:space="0" w:color="auto"/>
        <w:right w:val="none" w:sz="0" w:space="0" w:color="auto"/>
      </w:divBdr>
      <w:divsChild>
        <w:div w:id="2011132401">
          <w:marLeft w:val="0"/>
          <w:marRight w:val="0"/>
          <w:marTop w:val="-20"/>
          <w:marBottom w:val="-20"/>
          <w:divBdr>
            <w:top w:val="none" w:sz="0" w:space="0" w:color="auto"/>
            <w:left w:val="none" w:sz="0" w:space="0" w:color="auto"/>
            <w:bottom w:val="none" w:sz="0" w:space="0" w:color="auto"/>
            <w:right w:val="none" w:sz="0" w:space="0" w:color="auto"/>
          </w:divBdr>
          <w:divsChild>
            <w:div w:id="1146506193">
              <w:marLeft w:val="0"/>
              <w:marRight w:val="0"/>
              <w:marTop w:val="-20"/>
              <w:marBottom w:val="-20"/>
              <w:divBdr>
                <w:top w:val="none" w:sz="0" w:space="0" w:color="auto"/>
                <w:left w:val="none" w:sz="0" w:space="0" w:color="auto"/>
                <w:bottom w:val="none" w:sz="0" w:space="0" w:color="auto"/>
                <w:right w:val="none" w:sz="0" w:space="0" w:color="auto"/>
              </w:divBdr>
            </w:div>
          </w:divsChild>
        </w:div>
      </w:divsChild>
    </w:div>
    <w:div w:id="1134717689">
      <w:marLeft w:val="0"/>
      <w:marRight w:val="0"/>
      <w:marTop w:val="-20"/>
      <w:marBottom w:val="-20"/>
      <w:divBdr>
        <w:top w:val="none" w:sz="0" w:space="0" w:color="auto"/>
        <w:left w:val="none" w:sz="0" w:space="0" w:color="auto"/>
        <w:bottom w:val="none" w:sz="0" w:space="0" w:color="auto"/>
        <w:right w:val="none" w:sz="0" w:space="0" w:color="auto"/>
      </w:divBdr>
    </w:div>
    <w:div w:id="1135099469">
      <w:marLeft w:val="0"/>
      <w:marRight w:val="0"/>
      <w:marTop w:val="-20"/>
      <w:marBottom w:val="-20"/>
      <w:divBdr>
        <w:top w:val="none" w:sz="0" w:space="0" w:color="auto"/>
        <w:left w:val="none" w:sz="0" w:space="0" w:color="auto"/>
        <w:bottom w:val="none" w:sz="0" w:space="0" w:color="auto"/>
        <w:right w:val="none" w:sz="0" w:space="0" w:color="auto"/>
      </w:divBdr>
    </w:div>
    <w:div w:id="1136604610">
      <w:marLeft w:val="0"/>
      <w:marRight w:val="0"/>
      <w:marTop w:val="-20"/>
      <w:marBottom w:val="-20"/>
      <w:divBdr>
        <w:top w:val="none" w:sz="0" w:space="0" w:color="auto"/>
        <w:left w:val="none" w:sz="0" w:space="0" w:color="auto"/>
        <w:bottom w:val="none" w:sz="0" w:space="0" w:color="auto"/>
        <w:right w:val="none" w:sz="0" w:space="0" w:color="auto"/>
      </w:divBdr>
    </w:div>
    <w:div w:id="1137338946">
      <w:marLeft w:val="0"/>
      <w:marRight w:val="0"/>
      <w:marTop w:val="-20"/>
      <w:marBottom w:val="-20"/>
      <w:divBdr>
        <w:top w:val="none" w:sz="0" w:space="0" w:color="auto"/>
        <w:left w:val="none" w:sz="0" w:space="0" w:color="auto"/>
        <w:bottom w:val="none" w:sz="0" w:space="0" w:color="auto"/>
        <w:right w:val="none" w:sz="0" w:space="0" w:color="auto"/>
      </w:divBdr>
    </w:div>
    <w:div w:id="1137458225">
      <w:marLeft w:val="0"/>
      <w:marRight w:val="0"/>
      <w:marTop w:val="-20"/>
      <w:marBottom w:val="-20"/>
      <w:divBdr>
        <w:top w:val="none" w:sz="0" w:space="0" w:color="auto"/>
        <w:left w:val="none" w:sz="0" w:space="0" w:color="auto"/>
        <w:bottom w:val="none" w:sz="0" w:space="0" w:color="auto"/>
        <w:right w:val="none" w:sz="0" w:space="0" w:color="auto"/>
      </w:divBdr>
    </w:div>
    <w:div w:id="1138450617">
      <w:marLeft w:val="0"/>
      <w:marRight w:val="0"/>
      <w:marTop w:val="-20"/>
      <w:marBottom w:val="-20"/>
      <w:divBdr>
        <w:top w:val="none" w:sz="0" w:space="0" w:color="auto"/>
        <w:left w:val="none" w:sz="0" w:space="0" w:color="auto"/>
        <w:bottom w:val="none" w:sz="0" w:space="0" w:color="auto"/>
        <w:right w:val="none" w:sz="0" w:space="0" w:color="auto"/>
      </w:divBdr>
    </w:div>
    <w:div w:id="1138571330">
      <w:marLeft w:val="0"/>
      <w:marRight w:val="0"/>
      <w:marTop w:val="-20"/>
      <w:marBottom w:val="-20"/>
      <w:divBdr>
        <w:top w:val="none" w:sz="0" w:space="0" w:color="auto"/>
        <w:left w:val="none" w:sz="0" w:space="0" w:color="auto"/>
        <w:bottom w:val="none" w:sz="0" w:space="0" w:color="auto"/>
        <w:right w:val="none" w:sz="0" w:space="0" w:color="auto"/>
      </w:divBdr>
    </w:div>
    <w:div w:id="1140154030">
      <w:marLeft w:val="0"/>
      <w:marRight w:val="0"/>
      <w:marTop w:val="-20"/>
      <w:marBottom w:val="-20"/>
      <w:divBdr>
        <w:top w:val="none" w:sz="0" w:space="0" w:color="auto"/>
        <w:left w:val="none" w:sz="0" w:space="0" w:color="auto"/>
        <w:bottom w:val="none" w:sz="0" w:space="0" w:color="auto"/>
        <w:right w:val="none" w:sz="0" w:space="0" w:color="auto"/>
      </w:divBdr>
    </w:div>
    <w:div w:id="1140922753">
      <w:marLeft w:val="0"/>
      <w:marRight w:val="0"/>
      <w:marTop w:val="-20"/>
      <w:marBottom w:val="-20"/>
      <w:divBdr>
        <w:top w:val="none" w:sz="0" w:space="0" w:color="auto"/>
        <w:left w:val="none" w:sz="0" w:space="0" w:color="auto"/>
        <w:bottom w:val="none" w:sz="0" w:space="0" w:color="auto"/>
        <w:right w:val="none" w:sz="0" w:space="0" w:color="auto"/>
      </w:divBdr>
    </w:div>
    <w:div w:id="1141656698">
      <w:marLeft w:val="0"/>
      <w:marRight w:val="0"/>
      <w:marTop w:val="-20"/>
      <w:marBottom w:val="-20"/>
      <w:divBdr>
        <w:top w:val="none" w:sz="0" w:space="0" w:color="auto"/>
        <w:left w:val="none" w:sz="0" w:space="0" w:color="auto"/>
        <w:bottom w:val="none" w:sz="0" w:space="0" w:color="auto"/>
        <w:right w:val="none" w:sz="0" w:space="0" w:color="auto"/>
      </w:divBdr>
    </w:div>
    <w:div w:id="1142649888">
      <w:marLeft w:val="0"/>
      <w:marRight w:val="0"/>
      <w:marTop w:val="-20"/>
      <w:marBottom w:val="-20"/>
      <w:divBdr>
        <w:top w:val="none" w:sz="0" w:space="0" w:color="auto"/>
        <w:left w:val="none" w:sz="0" w:space="0" w:color="auto"/>
        <w:bottom w:val="none" w:sz="0" w:space="0" w:color="auto"/>
        <w:right w:val="none" w:sz="0" w:space="0" w:color="auto"/>
      </w:divBdr>
    </w:div>
    <w:div w:id="1143348720">
      <w:marLeft w:val="0"/>
      <w:marRight w:val="0"/>
      <w:marTop w:val="-20"/>
      <w:marBottom w:val="-20"/>
      <w:divBdr>
        <w:top w:val="none" w:sz="0" w:space="0" w:color="auto"/>
        <w:left w:val="none" w:sz="0" w:space="0" w:color="auto"/>
        <w:bottom w:val="none" w:sz="0" w:space="0" w:color="auto"/>
        <w:right w:val="none" w:sz="0" w:space="0" w:color="auto"/>
      </w:divBdr>
    </w:div>
    <w:div w:id="1144081798">
      <w:marLeft w:val="0"/>
      <w:marRight w:val="0"/>
      <w:marTop w:val="-20"/>
      <w:marBottom w:val="-20"/>
      <w:divBdr>
        <w:top w:val="none" w:sz="0" w:space="0" w:color="auto"/>
        <w:left w:val="none" w:sz="0" w:space="0" w:color="auto"/>
        <w:bottom w:val="none" w:sz="0" w:space="0" w:color="auto"/>
        <w:right w:val="none" w:sz="0" w:space="0" w:color="auto"/>
      </w:divBdr>
    </w:div>
    <w:div w:id="1144350521">
      <w:marLeft w:val="0"/>
      <w:marRight w:val="0"/>
      <w:marTop w:val="-20"/>
      <w:marBottom w:val="-20"/>
      <w:divBdr>
        <w:top w:val="none" w:sz="0" w:space="0" w:color="auto"/>
        <w:left w:val="none" w:sz="0" w:space="0" w:color="auto"/>
        <w:bottom w:val="none" w:sz="0" w:space="0" w:color="auto"/>
        <w:right w:val="none" w:sz="0" w:space="0" w:color="auto"/>
      </w:divBdr>
    </w:div>
    <w:div w:id="1146044530">
      <w:marLeft w:val="0"/>
      <w:marRight w:val="0"/>
      <w:marTop w:val="-20"/>
      <w:marBottom w:val="-20"/>
      <w:divBdr>
        <w:top w:val="none" w:sz="0" w:space="0" w:color="auto"/>
        <w:left w:val="none" w:sz="0" w:space="0" w:color="auto"/>
        <w:bottom w:val="none" w:sz="0" w:space="0" w:color="auto"/>
        <w:right w:val="none" w:sz="0" w:space="0" w:color="auto"/>
      </w:divBdr>
    </w:div>
    <w:div w:id="1146969271">
      <w:marLeft w:val="0"/>
      <w:marRight w:val="0"/>
      <w:marTop w:val="-20"/>
      <w:marBottom w:val="-20"/>
      <w:divBdr>
        <w:top w:val="none" w:sz="0" w:space="0" w:color="auto"/>
        <w:left w:val="none" w:sz="0" w:space="0" w:color="auto"/>
        <w:bottom w:val="none" w:sz="0" w:space="0" w:color="auto"/>
        <w:right w:val="none" w:sz="0" w:space="0" w:color="auto"/>
      </w:divBdr>
    </w:div>
    <w:div w:id="1147357039">
      <w:marLeft w:val="0"/>
      <w:marRight w:val="0"/>
      <w:marTop w:val="-20"/>
      <w:marBottom w:val="-20"/>
      <w:divBdr>
        <w:top w:val="none" w:sz="0" w:space="0" w:color="auto"/>
        <w:left w:val="none" w:sz="0" w:space="0" w:color="auto"/>
        <w:bottom w:val="none" w:sz="0" w:space="0" w:color="auto"/>
        <w:right w:val="none" w:sz="0" w:space="0" w:color="auto"/>
      </w:divBdr>
    </w:div>
    <w:div w:id="1148404628">
      <w:marLeft w:val="0"/>
      <w:marRight w:val="0"/>
      <w:marTop w:val="-20"/>
      <w:marBottom w:val="-20"/>
      <w:divBdr>
        <w:top w:val="none" w:sz="0" w:space="0" w:color="auto"/>
        <w:left w:val="none" w:sz="0" w:space="0" w:color="auto"/>
        <w:bottom w:val="none" w:sz="0" w:space="0" w:color="auto"/>
        <w:right w:val="none" w:sz="0" w:space="0" w:color="auto"/>
      </w:divBdr>
    </w:div>
    <w:div w:id="1149057661">
      <w:marLeft w:val="0"/>
      <w:marRight w:val="0"/>
      <w:marTop w:val="-20"/>
      <w:marBottom w:val="-20"/>
      <w:divBdr>
        <w:top w:val="none" w:sz="0" w:space="0" w:color="auto"/>
        <w:left w:val="none" w:sz="0" w:space="0" w:color="auto"/>
        <w:bottom w:val="none" w:sz="0" w:space="0" w:color="auto"/>
        <w:right w:val="none" w:sz="0" w:space="0" w:color="auto"/>
      </w:divBdr>
    </w:div>
    <w:div w:id="1149249519">
      <w:marLeft w:val="0"/>
      <w:marRight w:val="0"/>
      <w:marTop w:val="-20"/>
      <w:marBottom w:val="-20"/>
      <w:divBdr>
        <w:top w:val="none" w:sz="0" w:space="0" w:color="auto"/>
        <w:left w:val="none" w:sz="0" w:space="0" w:color="auto"/>
        <w:bottom w:val="none" w:sz="0" w:space="0" w:color="auto"/>
        <w:right w:val="none" w:sz="0" w:space="0" w:color="auto"/>
      </w:divBdr>
    </w:div>
    <w:div w:id="1149253192">
      <w:marLeft w:val="0"/>
      <w:marRight w:val="0"/>
      <w:marTop w:val="-20"/>
      <w:marBottom w:val="-20"/>
      <w:divBdr>
        <w:top w:val="none" w:sz="0" w:space="0" w:color="auto"/>
        <w:left w:val="none" w:sz="0" w:space="0" w:color="auto"/>
        <w:bottom w:val="none" w:sz="0" w:space="0" w:color="auto"/>
        <w:right w:val="none" w:sz="0" w:space="0" w:color="auto"/>
      </w:divBdr>
    </w:div>
    <w:div w:id="1149396342">
      <w:marLeft w:val="0"/>
      <w:marRight w:val="0"/>
      <w:marTop w:val="-20"/>
      <w:marBottom w:val="-20"/>
      <w:divBdr>
        <w:top w:val="none" w:sz="0" w:space="0" w:color="auto"/>
        <w:left w:val="none" w:sz="0" w:space="0" w:color="auto"/>
        <w:bottom w:val="none" w:sz="0" w:space="0" w:color="auto"/>
        <w:right w:val="none" w:sz="0" w:space="0" w:color="auto"/>
      </w:divBdr>
    </w:div>
    <w:div w:id="1149514551">
      <w:marLeft w:val="0"/>
      <w:marRight w:val="0"/>
      <w:marTop w:val="-20"/>
      <w:marBottom w:val="-20"/>
      <w:divBdr>
        <w:top w:val="none" w:sz="0" w:space="0" w:color="auto"/>
        <w:left w:val="none" w:sz="0" w:space="0" w:color="auto"/>
        <w:bottom w:val="none" w:sz="0" w:space="0" w:color="auto"/>
        <w:right w:val="none" w:sz="0" w:space="0" w:color="auto"/>
      </w:divBdr>
    </w:div>
    <w:div w:id="1149595416">
      <w:marLeft w:val="0"/>
      <w:marRight w:val="0"/>
      <w:marTop w:val="-20"/>
      <w:marBottom w:val="-20"/>
      <w:divBdr>
        <w:top w:val="none" w:sz="0" w:space="0" w:color="auto"/>
        <w:left w:val="none" w:sz="0" w:space="0" w:color="auto"/>
        <w:bottom w:val="none" w:sz="0" w:space="0" w:color="auto"/>
        <w:right w:val="none" w:sz="0" w:space="0" w:color="auto"/>
      </w:divBdr>
    </w:div>
    <w:div w:id="1150057275">
      <w:marLeft w:val="0"/>
      <w:marRight w:val="0"/>
      <w:marTop w:val="-20"/>
      <w:marBottom w:val="-20"/>
      <w:divBdr>
        <w:top w:val="none" w:sz="0" w:space="0" w:color="auto"/>
        <w:left w:val="none" w:sz="0" w:space="0" w:color="auto"/>
        <w:bottom w:val="none" w:sz="0" w:space="0" w:color="auto"/>
        <w:right w:val="none" w:sz="0" w:space="0" w:color="auto"/>
      </w:divBdr>
    </w:div>
    <w:div w:id="1152406773">
      <w:marLeft w:val="0"/>
      <w:marRight w:val="0"/>
      <w:marTop w:val="-20"/>
      <w:marBottom w:val="-20"/>
      <w:divBdr>
        <w:top w:val="none" w:sz="0" w:space="0" w:color="auto"/>
        <w:left w:val="none" w:sz="0" w:space="0" w:color="auto"/>
        <w:bottom w:val="none" w:sz="0" w:space="0" w:color="auto"/>
        <w:right w:val="none" w:sz="0" w:space="0" w:color="auto"/>
      </w:divBdr>
    </w:div>
    <w:div w:id="1152676344">
      <w:marLeft w:val="0"/>
      <w:marRight w:val="0"/>
      <w:marTop w:val="-20"/>
      <w:marBottom w:val="-20"/>
      <w:divBdr>
        <w:top w:val="none" w:sz="0" w:space="0" w:color="auto"/>
        <w:left w:val="none" w:sz="0" w:space="0" w:color="auto"/>
        <w:bottom w:val="none" w:sz="0" w:space="0" w:color="auto"/>
        <w:right w:val="none" w:sz="0" w:space="0" w:color="auto"/>
      </w:divBdr>
    </w:div>
    <w:div w:id="1153331584">
      <w:marLeft w:val="0"/>
      <w:marRight w:val="0"/>
      <w:marTop w:val="-20"/>
      <w:marBottom w:val="-20"/>
      <w:divBdr>
        <w:top w:val="none" w:sz="0" w:space="0" w:color="auto"/>
        <w:left w:val="none" w:sz="0" w:space="0" w:color="auto"/>
        <w:bottom w:val="none" w:sz="0" w:space="0" w:color="auto"/>
        <w:right w:val="none" w:sz="0" w:space="0" w:color="auto"/>
      </w:divBdr>
    </w:div>
    <w:div w:id="1154107522">
      <w:marLeft w:val="0"/>
      <w:marRight w:val="0"/>
      <w:marTop w:val="-20"/>
      <w:marBottom w:val="-20"/>
      <w:divBdr>
        <w:top w:val="none" w:sz="0" w:space="0" w:color="auto"/>
        <w:left w:val="none" w:sz="0" w:space="0" w:color="auto"/>
        <w:bottom w:val="none" w:sz="0" w:space="0" w:color="auto"/>
        <w:right w:val="none" w:sz="0" w:space="0" w:color="auto"/>
      </w:divBdr>
    </w:div>
    <w:div w:id="1156989344">
      <w:marLeft w:val="0"/>
      <w:marRight w:val="0"/>
      <w:marTop w:val="-20"/>
      <w:marBottom w:val="-20"/>
      <w:divBdr>
        <w:top w:val="none" w:sz="0" w:space="0" w:color="auto"/>
        <w:left w:val="none" w:sz="0" w:space="0" w:color="auto"/>
        <w:bottom w:val="none" w:sz="0" w:space="0" w:color="auto"/>
        <w:right w:val="none" w:sz="0" w:space="0" w:color="auto"/>
      </w:divBdr>
    </w:div>
    <w:div w:id="1159418427">
      <w:marLeft w:val="0"/>
      <w:marRight w:val="0"/>
      <w:marTop w:val="-20"/>
      <w:marBottom w:val="-20"/>
      <w:divBdr>
        <w:top w:val="none" w:sz="0" w:space="0" w:color="auto"/>
        <w:left w:val="none" w:sz="0" w:space="0" w:color="auto"/>
        <w:bottom w:val="none" w:sz="0" w:space="0" w:color="auto"/>
        <w:right w:val="none" w:sz="0" w:space="0" w:color="auto"/>
      </w:divBdr>
    </w:div>
    <w:div w:id="1160654725">
      <w:marLeft w:val="0"/>
      <w:marRight w:val="0"/>
      <w:marTop w:val="-20"/>
      <w:marBottom w:val="-20"/>
      <w:divBdr>
        <w:top w:val="none" w:sz="0" w:space="0" w:color="auto"/>
        <w:left w:val="none" w:sz="0" w:space="0" w:color="auto"/>
        <w:bottom w:val="none" w:sz="0" w:space="0" w:color="auto"/>
        <w:right w:val="none" w:sz="0" w:space="0" w:color="auto"/>
      </w:divBdr>
    </w:div>
    <w:div w:id="1161238183">
      <w:marLeft w:val="0"/>
      <w:marRight w:val="0"/>
      <w:marTop w:val="-20"/>
      <w:marBottom w:val="-20"/>
      <w:divBdr>
        <w:top w:val="none" w:sz="0" w:space="0" w:color="auto"/>
        <w:left w:val="none" w:sz="0" w:space="0" w:color="auto"/>
        <w:bottom w:val="none" w:sz="0" w:space="0" w:color="auto"/>
        <w:right w:val="none" w:sz="0" w:space="0" w:color="auto"/>
      </w:divBdr>
    </w:div>
    <w:div w:id="1161239250">
      <w:marLeft w:val="0"/>
      <w:marRight w:val="0"/>
      <w:marTop w:val="-20"/>
      <w:marBottom w:val="-20"/>
      <w:divBdr>
        <w:top w:val="none" w:sz="0" w:space="0" w:color="auto"/>
        <w:left w:val="none" w:sz="0" w:space="0" w:color="auto"/>
        <w:bottom w:val="none" w:sz="0" w:space="0" w:color="auto"/>
        <w:right w:val="none" w:sz="0" w:space="0" w:color="auto"/>
      </w:divBdr>
    </w:div>
    <w:div w:id="1162693767">
      <w:marLeft w:val="0"/>
      <w:marRight w:val="0"/>
      <w:marTop w:val="-20"/>
      <w:marBottom w:val="-20"/>
      <w:divBdr>
        <w:top w:val="none" w:sz="0" w:space="0" w:color="auto"/>
        <w:left w:val="none" w:sz="0" w:space="0" w:color="auto"/>
        <w:bottom w:val="none" w:sz="0" w:space="0" w:color="auto"/>
        <w:right w:val="none" w:sz="0" w:space="0" w:color="auto"/>
      </w:divBdr>
    </w:div>
    <w:div w:id="1162770857">
      <w:marLeft w:val="0"/>
      <w:marRight w:val="0"/>
      <w:marTop w:val="-20"/>
      <w:marBottom w:val="-20"/>
      <w:divBdr>
        <w:top w:val="none" w:sz="0" w:space="0" w:color="auto"/>
        <w:left w:val="none" w:sz="0" w:space="0" w:color="auto"/>
        <w:bottom w:val="none" w:sz="0" w:space="0" w:color="auto"/>
        <w:right w:val="none" w:sz="0" w:space="0" w:color="auto"/>
      </w:divBdr>
    </w:div>
    <w:div w:id="1164784804">
      <w:marLeft w:val="0"/>
      <w:marRight w:val="0"/>
      <w:marTop w:val="-20"/>
      <w:marBottom w:val="-20"/>
      <w:divBdr>
        <w:top w:val="none" w:sz="0" w:space="0" w:color="auto"/>
        <w:left w:val="none" w:sz="0" w:space="0" w:color="auto"/>
        <w:bottom w:val="none" w:sz="0" w:space="0" w:color="auto"/>
        <w:right w:val="none" w:sz="0" w:space="0" w:color="auto"/>
      </w:divBdr>
    </w:div>
    <w:div w:id="1166818334">
      <w:marLeft w:val="0"/>
      <w:marRight w:val="0"/>
      <w:marTop w:val="-20"/>
      <w:marBottom w:val="-20"/>
      <w:divBdr>
        <w:top w:val="none" w:sz="0" w:space="0" w:color="auto"/>
        <w:left w:val="none" w:sz="0" w:space="0" w:color="auto"/>
        <w:bottom w:val="none" w:sz="0" w:space="0" w:color="auto"/>
        <w:right w:val="none" w:sz="0" w:space="0" w:color="auto"/>
      </w:divBdr>
    </w:div>
    <w:div w:id="1168862399">
      <w:marLeft w:val="0"/>
      <w:marRight w:val="0"/>
      <w:marTop w:val="-20"/>
      <w:marBottom w:val="-20"/>
      <w:divBdr>
        <w:top w:val="none" w:sz="0" w:space="0" w:color="auto"/>
        <w:left w:val="none" w:sz="0" w:space="0" w:color="auto"/>
        <w:bottom w:val="none" w:sz="0" w:space="0" w:color="auto"/>
        <w:right w:val="none" w:sz="0" w:space="0" w:color="auto"/>
      </w:divBdr>
    </w:div>
    <w:div w:id="1169758838">
      <w:marLeft w:val="0"/>
      <w:marRight w:val="0"/>
      <w:marTop w:val="-20"/>
      <w:marBottom w:val="-20"/>
      <w:divBdr>
        <w:top w:val="none" w:sz="0" w:space="0" w:color="auto"/>
        <w:left w:val="none" w:sz="0" w:space="0" w:color="auto"/>
        <w:bottom w:val="none" w:sz="0" w:space="0" w:color="auto"/>
        <w:right w:val="none" w:sz="0" w:space="0" w:color="auto"/>
      </w:divBdr>
    </w:div>
    <w:div w:id="1170409723">
      <w:marLeft w:val="0"/>
      <w:marRight w:val="0"/>
      <w:marTop w:val="-20"/>
      <w:marBottom w:val="-20"/>
      <w:divBdr>
        <w:top w:val="none" w:sz="0" w:space="0" w:color="auto"/>
        <w:left w:val="none" w:sz="0" w:space="0" w:color="auto"/>
        <w:bottom w:val="none" w:sz="0" w:space="0" w:color="auto"/>
        <w:right w:val="none" w:sz="0" w:space="0" w:color="auto"/>
      </w:divBdr>
    </w:div>
    <w:div w:id="1173059862">
      <w:marLeft w:val="0"/>
      <w:marRight w:val="0"/>
      <w:marTop w:val="-20"/>
      <w:marBottom w:val="-20"/>
      <w:divBdr>
        <w:top w:val="none" w:sz="0" w:space="0" w:color="auto"/>
        <w:left w:val="none" w:sz="0" w:space="0" w:color="auto"/>
        <w:bottom w:val="none" w:sz="0" w:space="0" w:color="auto"/>
        <w:right w:val="none" w:sz="0" w:space="0" w:color="auto"/>
      </w:divBdr>
    </w:div>
    <w:div w:id="1174759473">
      <w:marLeft w:val="0"/>
      <w:marRight w:val="0"/>
      <w:marTop w:val="-20"/>
      <w:marBottom w:val="-20"/>
      <w:divBdr>
        <w:top w:val="none" w:sz="0" w:space="0" w:color="auto"/>
        <w:left w:val="none" w:sz="0" w:space="0" w:color="auto"/>
        <w:bottom w:val="none" w:sz="0" w:space="0" w:color="auto"/>
        <w:right w:val="none" w:sz="0" w:space="0" w:color="auto"/>
      </w:divBdr>
    </w:div>
    <w:div w:id="1178272362">
      <w:marLeft w:val="0"/>
      <w:marRight w:val="0"/>
      <w:marTop w:val="-20"/>
      <w:marBottom w:val="-20"/>
      <w:divBdr>
        <w:top w:val="none" w:sz="0" w:space="0" w:color="auto"/>
        <w:left w:val="none" w:sz="0" w:space="0" w:color="auto"/>
        <w:bottom w:val="none" w:sz="0" w:space="0" w:color="auto"/>
        <w:right w:val="none" w:sz="0" w:space="0" w:color="auto"/>
      </w:divBdr>
    </w:div>
    <w:div w:id="1178692083">
      <w:marLeft w:val="0"/>
      <w:marRight w:val="0"/>
      <w:marTop w:val="-20"/>
      <w:marBottom w:val="-20"/>
      <w:divBdr>
        <w:top w:val="none" w:sz="0" w:space="0" w:color="auto"/>
        <w:left w:val="none" w:sz="0" w:space="0" w:color="auto"/>
        <w:bottom w:val="none" w:sz="0" w:space="0" w:color="auto"/>
        <w:right w:val="none" w:sz="0" w:space="0" w:color="auto"/>
      </w:divBdr>
    </w:div>
    <w:div w:id="1179848436">
      <w:marLeft w:val="0"/>
      <w:marRight w:val="0"/>
      <w:marTop w:val="-20"/>
      <w:marBottom w:val="-20"/>
      <w:divBdr>
        <w:top w:val="none" w:sz="0" w:space="0" w:color="auto"/>
        <w:left w:val="none" w:sz="0" w:space="0" w:color="auto"/>
        <w:bottom w:val="none" w:sz="0" w:space="0" w:color="auto"/>
        <w:right w:val="none" w:sz="0" w:space="0" w:color="auto"/>
      </w:divBdr>
    </w:div>
    <w:div w:id="1181237625">
      <w:marLeft w:val="0"/>
      <w:marRight w:val="0"/>
      <w:marTop w:val="-20"/>
      <w:marBottom w:val="-20"/>
      <w:divBdr>
        <w:top w:val="none" w:sz="0" w:space="0" w:color="auto"/>
        <w:left w:val="none" w:sz="0" w:space="0" w:color="auto"/>
        <w:bottom w:val="none" w:sz="0" w:space="0" w:color="auto"/>
        <w:right w:val="none" w:sz="0" w:space="0" w:color="auto"/>
      </w:divBdr>
    </w:div>
    <w:div w:id="1182625224">
      <w:marLeft w:val="0"/>
      <w:marRight w:val="0"/>
      <w:marTop w:val="-20"/>
      <w:marBottom w:val="-20"/>
      <w:divBdr>
        <w:top w:val="none" w:sz="0" w:space="0" w:color="auto"/>
        <w:left w:val="none" w:sz="0" w:space="0" w:color="auto"/>
        <w:bottom w:val="none" w:sz="0" w:space="0" w:color="auto"/>
        <w:right w:val="none" w:sz="0" w:space="0" w:color="auto"/>
      </w:divBdr>
    </w:div>
    <w:div w:id="1183207811">
      <w:marLeft w:val="0"/>
      <w:marRight w:val="0"/>
      <w:marTop w:val="-20"/>
      <w:marBottom w:val="-20"/>
      <w:divBdr>
        <w:top w:val="none" w:sz="0" w:space="0" w:color="auto"/>
        <w:left w:val="none" w:sz="0" w:space="0" w:color="auto"/>
        <w:bottom w:val="none" w:sz="0" w:space="0" w:color="auto"/>
        <w:right w:val="none" w:sz="0" w:space="0" w:color="auto"/>
      </w:divBdr>
    </w:div>
    <w:div w:id="1183517675">
      <w:marLeft w:val="0"/>
      <w:marRight w:val="0"/>
      <w:marTop w:val="-20"/>
      <w:marBottom w:val="-20"/>
      <w:divBdr>
        <w:top w:val="none" w:sz="0" w:space="0" w:color="auto"/>
        <w:left w:val="none" w:sz="0" w:space="0" w:color="auto"/>
        <w:bottom w:val="none" w:sz="0" w:space="0" w:color="auto"/>
        <w:right w:val="none" w:sz="0" w:space="0" w:color="auto"/>
      </w:divBdr>
    </w:div>
    <w:div w:id="1184711528">
      <w:marLeft w:val="0"/>
      <w:marRight w:val="0"/>
      <w:marTop w:val="-20"/>
      <w:marBottom w:val="-20"/>
      <w:divBdr>
        <w:top w:val="none" w:sz="0" w:space="0" w:color="auto"/>
        <w:left w:val="none" w:sz="0" w:space="0" w:color="auto"/>
        <w:bottom w:val="none" w:sz="0" w:space="0" w:color="auto"/>
        <w:right w:val="none" w:sz="0" w:space="0" w:color="auto"/>
      </w:divBdr>
    </w:div>
    <w:div w:id="1185169454">
      <w:marLeft w:val="0"/>
      <w:marRight w:val="0"/>
      <w:marTop w:val="-20"/>
      <w:marBottom w:val="-20"/>
      <w:divBdr>
        <w:top w:val="none" w:sz="0" w:space="0" w:color="auto"/>
        <w:left w:val="none" w:sz="0" w:space="0" w:color="auto"/>
        <w:bottom w:val="none" w:sz="0" w:space="0" w:color="auto"/>
        <w:right w:val="none" w:sz="0" w:space="0" w:color="auto"/>
      </w:divBdr>
    </w:div>
    <w:div w:id="1185365220">
      <w:marLeft w:val="0"/>
      <w:marRight w:val="0"/>
      <w:marTop w:val="-20"/>
      <w:marBottom w:val="-20"/>
      <w:divBdr>
        <w:top w:val="none" w:sz="0" w:space="0" w:color="auto"/>
        <w:left w:val="none" w:sz="0" w:space="0" w:color="auto"/>
        <w:bottom w:val="none" w:sz="0" w:space="0" w:color="auto"/>
        <w:right w:val="none" w:sz="0" w:space="0" w:color="auto"/>
      </w:divBdr>
    </w:div>
    <w:div w:id="1185629218">
      <w:marLeft w:val="0"/>
      <w:marRight w:val="0"/>
      <w:marTop w:val="-20"/>
      <w:marBottom w:val="-20"/>
      <w:divBdr>
        <w:top w:val="none" w:sz="0" w:space="0" w:color="auto"/>
        <w:left w:val="none" w:sz="0" w:space="0" w:color="auto"/>
        <w:bottom w:val="none" w:sz="0" w:space="0" w:color="auto"/>
        <w:right w:val="none" w:sz="0" w:space="0" w:color="auto"/>
      </w:divBdr>
    </w:div>
    <w:div w:id="1186023910">
      <w:marLeft w:val="0"/>
      <w:marRight w:val="0"/>
      <w:marTop w:val="-20"/>
      <w:marBottom w:val="-20"/>
      <w:divBdr>
        <w:top w:val="none" w:sz="0" w:space="0" w:color="auto"/>
        <w:left w:val="none" w:sz="0" w:space="0" w:color="auto"/>
        <w:bottom w:val="none" w:sz="0" w:space="0" w:color="auto"/>
        <w:right w:val="none" w:sz="0" w:space="0" w:color="auto"/>
      </w:divBdr>
    </w:div>
    <w:div w:id="1186552705">
      <w:marLeft w:val="0"/>
      <w:marRight w:val="0"/>
      <w:marTop w:val="-20"/>
      <w:marBottom w:val="-20"/>
      <w:divBdr>
        <w:top w:val="none" w:sz="0" w:space="0" w:color="auto"/>
        <w:left w:val="none" w:sz="0" w:space="0" w:color="auto"/>
        <w:bottom w:val="none" w:sz="0" w:space="0" w:color="auto"/>
        <w:right w:val="none" w:sz="0" w:space="0" w:color="auto"/>
      </w:divBdr>
    </w:div>
    <w:div w:id="1186558375">
      <w:marLeft w:val="0"/>
      <w:marRight w:val="0"/>
      <w:marTop w:val="-20"/>
      <w:marBottom w:val="-20"/>
      <w:divBdr>
        <w:top w:val="none" w:sz="0" w:space="0" w:color="auto"/>
        <w:left w:val="none" w:sz="0" w:space="0" w:color="auto"/>
        <w:bottom w:val="none" w:sz="0" w:space="0" w:color="auto"/>
        <w:right w:val="none" w:sz="0" w:space="0" w:color="auto"/>
      </w:divBdr>
    </w:div>
    <w:div w:id="1189027541">
      <w:marLeft w:val="0"/>
      <w:marRight w:val="0"/>
      <w:marTop w:val="-20"/>
      <w:marBottom w:val="-20"/>
      <w:divBdr>
        <w:top w:val="none" w:sz="0" w:space="0" w:color="auto"/>
        <w:left w:val="none" w:sz="0" w:space="0" w:color="auto"/>
        <w:bottom w:val="none" w:sz="0" w:space="0" w:color="auto"/>
        <w:right w:val="none" w:sz="0" w:space="0" w:color="auto"/>
      </w:divBdr>
    </w:div>
    <w:div w:id="1189031270">
      <w:marLeft w:val="0"/>
      <w:marRight w:val="0"/>
      <w:marTop w:val="-20"/>
      <w:marBottom w:val="-20"/>
      <w:divBdr>
        <w:top w:val="none" w:sz="0" w:space="0" w:color="auto"/>
        <w:left w:val="none" w:sz="0" w:space="0" w:color="auto"/>
        <w:bottom w:val="none" w:sz="0" w:space="0" w:color="auto"/>
        <w:right w:val="none" w:sz="0" w:space="0" w:color="auto"/>
      </w:divBdr>
    </w:div>
    <w:div w:id="1190800392">
      <w:marLeft w:val="0"/>
      <w:marRight w:val="0"/>
      <w:marTop w:val="-20"/>
      <w:marBottom w:val="-20"/>
      <w:divBdr>
        <w:top w:val="none" w:sz="0" w:space="0" w:color="auto"/>
        <w:left w:val="none" w:sz="0" w:space="0" w:color="auto"/>
        <w:bottom w:val="none" w:sz="0" w:space="0" w:color="auto"/>
        <w:right w:val="none" w:sz="0" w:space="0" w:color="auto"/>
      </w:divBdr>
    </w:div>
    <w:div w:id="1190920985">
      <w:marLeft w:val="0"/>
      <w:marRight w:val="0"/>
      <w:marTop w:val="-20"/>
      <w:marBottom w:val="-20"/>
      <w:divBdr>
        <w:top w:val="none" w:sz="0" w:space="0" w:color="auto"/>
        <w:left w:val="none" w:sz="0" w:space="0" w:color="auto"/>
        <w:bottom w:val="none" w:sz="0" w:space="0" w:color="auto"/>
        <w:right w:val="none" w:sz="0" w:space="0" w:color="auto"/>
      </w:divBdr>
    </w:div>
    <w:div w:id="1191607083">
      <w:marLeft w:val="0"/>
      <w:marRight w:val="0"/>
      <w:marTop w:val="-20"/>
      <w:marBottom w:val="-20"/>
      <w:divBdr>
        <w:top w:val="none" w:sz="0" w:space="0" w:color="auto"/>
        <w:left w:val="none" w:sz="0" w:space="0" w:color="auto"/>
        <w:bottom w:val="none" w:sz="0" w:space="0" w:color="auto"/>
        <w:right w:val="none" w:sz="0" w:space="0" w:color="auto"/>
      </w:divBdr>
    </w:div>
    <w:div w:id="1191794577">
      <w:marLeft w:val="0"/>
      <w:marRight w:val="0"/>
      <w:marTop w:val="-20"/>
      <w:marBottom w:val="-20"/>
      <w:divBdr>
        <w:top w:val="none" w:sz="0" w:space="0" w:color="auto"/>
        <w:left w:val="none" w:sz="0" w:space="0" w:color="auto"/>
        <w:bottom w:val="none" w:sz="0" w:space="0" w:color="auto"/>
        <w:right w:val="none" w:sz="0" w:space="0" w:color="auto"/>
      </w:divBdr>
    </w:div>
    <w:div w:id="1191995737">
      <w:marLeft w:val="0"/>
      <w:marRight w:val="0"/>
      <w:marTop w:val="-20"/>
      <w:marBottom w:val="-20"/>
      <w:divBdr>
        <w:top w:val="none" w:sz="0" w:space="0" w:color="auto"/>
        <w:left w:val="none" w:sz="0" w:space="0" w:color="auto"/>
        <w:bottom w:val="none" w:sz="0" w:space="0" w:color="auto"/>
        <w:right w:val="none" w:sz="0" w:space="0" w:color="auto"/>
      </w:divBdr>
    </w:div>
    <w:div w:id="1192255916">
      <w:marLeft w:val="0"/>
      <w:marRight w:val="0"/>
      <w:marTop w:val="-20"/>
      <w:marBottom w:val="-20"/>
      <w:divBdr>
        <w:top w:val="none" w:sz="0" w:space="0" w:color="auto"/>
        <w:left w:val="none" w:sz="0" w:space="0" w:color="auto"/>
        <w:bottom w:val="none" w:sz="0" w:space="0" w:color="auto"/>
        <w:right w:val="none" w:sz="0" w:space="0" w:color="auto"/>
      </w:divBdr>
    </w:div>
    <w:div w:id="1192643141">
      <w:marLeft w:val="0"/>
      <w:marRight w:val="0"/>
      <w:marTop w:val="-20"/>
      <w:marBottom w:val="-20"/>
      <w:divBdr>
        <w:top w:val="none" w:sz="0" w:space="0" w:color="auto"/>
        <w:left w:val="none" w:sz="0" w:space="0" w:color="auto"/>
        <w:bottom w:val="none" w:sz="0" w:space="0" w:color="auto"/>
        <w:right w:val="none" w:sz="0" w:space="0" w:color="auto"/>
      </w:divBdr>
    </w:div>
    <w:div w:id="1194419524">
      <w:marLeft w:val="0"/>
      <w:marRight w:val="0"/>
      <w:marTop w:val="-20"/>
      <w:marBottom w:val="-20"/>
      <w:divBdr>
        <w:top w:val="none" w:sz="0" w:space="0" w:color="auto"/>
        <w:left w:val="none" w:sz="0" w:space="0" w:color="auto"/>
        <w:bottom w:val="none" w:sz="0" w:space="0" w:color="auto"/>
        <w:right w:val="none" w:sz="0" w:space="0" w:color="auto"/>
      </w:divBdr>
    </w:div>
    <w:div w:id="1194730318">
      <w:marLeft w:val="0"/>
      <w:marRight w:val="0"/>
      <w:marTop w:val="-20"/>
      <w:marBottom w:val="-20"/>
      <w:divBdr>
        <w:top w:val="none" w:sz="0" w:space="0" w:color="auto"/>
        <w:left w:val="none" w:sz="0" w:space="0" w:color="auto"/>
        <w:bottom w:val="none" w:sz="0" w:space="0" w:color="auto"/>
        <w:right w:val="none" w:sz="0" w:space="0" w:color="auto"/>
      </w:divBdr>
    </w:div>
    <w:div w:id="1196044447">
      <w:marLeft w:val="0"/>
      <w:marRight w:val="0"/>
      <w:marTop w:val="-20"/>
      <w:marBottom w:val="-20"/>
      <w:divBdr>
        <w:top w:val="none" w:sz="0" w:space="0" w:color="auto"/>
        <w:left w:val="none" w:sz="0" w:space="0" w:color="auto"/>
        <w:bottom w:val="none" w:sz="0" w:space="0" w:color="auto"/>
        <w:right w:val="none" w:sz="0" w:space="0" w:color="auto"/>
      </w:divBdr>
    </w:div>
    <w:div w:id="1196891334">
      <w:marLeft w:val="0"/>
      <w:marRight w:val="0"/>
      <w:marTop w:val="-20"/>
      <w:marBottom w:val="-20"/>
      <w:divBdr>
        <w:top w:val="none" w:sz="0" w:space="0" w:color="auto"/>
        <w:left w:val="none" w:sz="0" w:space="0" w:color="auto"/>
        <w:bottom w:val="none" w:sz="0" w:space="0" w:color="auto"/>
        <w:right w:val="none" w:sz="0" w:space="0" w:color="auto"/>
      </w:divBdr>
    </w:div>
    <w:div w:id="1197085879">
      <w:marLeft w:val="0"/>
      <w:marRight w:val="0"/>
      <w:marTop w:val="-20"/>
      <w:marBottom w:val="-20"/>
      <w:divBdr>
        <w:top w:val="none" w:sz="0" w:space="0" w:color="auto"/>
        <w:left w:val="none" w:sz="0" w:space="0" w:color="auto"/>
        <w:bottom w:val="none" w:sz="0" w:space="0" w:color="auto"/>
        <w:right w:val="none" w:sz="0" w:space="0" w:color="auto"/>
      </w:divBdr>
    </w:div>
    <w:div w:id="1199047014">
      <w:marLeft w:val="0"/>
      <w:marRight w:val="0"/>
      <w:marTop w:val="-20"/>
      <w:marBottom w:val="-20"/>
      <w:divBdr>
        <w:top w:val="none" w:sz="0" w:space="0" w:color="auto"/>
        <w:left w:val="none" w:sz="0" w:space="0" w:color="auto"/>
        <w:bottom w:val="none" w:sz="0" w:space="0" w:color="auto"/>
        <w:right w:val="none" w:sz="0" w:space="0" w:color="auto"/>
      </w:divBdr>
    </w:div>
    <w:div w:id="1200555168">
      <w:marLeft w:val="0"/>
      <w:marRight w:val="0"/>
      <w:marTop w:val="-20"/>
      <w:marBottom w:val="-20"/>
      <w:divBdr>
        <w:top w:val="none" w:sz="0" w:space="0" w:color="auto"/>
        <w:left w:val="none" w:sz="0" w:space="0" w:color="auto"/>
        <w:bottom w:val="none" w:sz="0" w:space="0" w:color="auto"/>
        <w:right w:val="none" w:sz="0" w:space="0" w:color="auto"/>
      </w:divBdr>
    </w:div>
    <w:div w:id="1201284318">
      <w:marLeft w:val="0"/>
      <w:marRight w:val="0"/>
      <w:marTop w:val="-20"/>
      <w:marBottom w:val="-20"/>
      <w:divBdr>
        <w:top w:val="none" w:sz="0" w:space="0" w:color="auto"/>
        <w:left w:val="none" w:sz="0" w:space="0" w:color="auto"/>
        <w:bottom w:val="none" w:sz="0" w:space="0" w:color="auto"/>
        <w:right w:val="none" w:sz="0" w:space="0" w:color="auto"/>
      </w:divBdr>
    </w:div>
    <w:div w:id="1202286280">
      <w:marLeft w:val="0"/>
      <w:marRight w:val="0"/>
      <w:marTop w:val="-20"/>
      <w:marBottom w:val="-20"/>
      <w:divBdr>
        <w:top w:val="none" w:sz="0" w:space="0" w:color="auto"/>
        <w:left w:val="none" w:sz="0" w:space="0" w:color="auto"/>
        <w:bottom w:val="none" w:sz="0" w:space="0" w:color="auto"/>
        <w:right w:val="none" w:sz="0" w:space="0" w:color="auto"/>
      </w:divBdr>
    </w:div>
    <w:div w:id="1202595614">
      <w:marLeft w:val="0"/>
      <w:marRight w:val="0"/>
      <w:marTop w:val="-20"/>
      <w:marBottom w:val="-20"/>
      <w:divBdr>
        <w:top w:val="none" w:sz="0" w:space="0" w:color="auto"/>
        <w:left w:val="none" w:sz="0" w:space="0" w:color="auto"/>
        <w:bottom w:val="none" w:sz="0" w:space="0" w:color="auto"/>
        <w:right w:val="none" w:sz="0" w:space="0" w:color="auto"/>
      </w:divBdr>
    </w:div>
    <w:div w:id="1202783031">
      <w:marLeft w:val="0"/>
      <w:marRight w:val="0"/>
      <w:marTop w:val="-20"/>
      <w:marBottom w:val="-20"/>
      <w:divBdr>
        <w:top w:val="none" w:sz="0" w:space="0" w:color="auto"/>
        <w:left w:val="none" w:sz="0" w:space="0" w:color="auto"/>
        <w:bottom w:val="none" w:sz="0" w:space="0" w:color="auto"/>
        <w:right w:val="none" w:sz="0" w:space="0" w:color="auto"/>
      </w:divBdr>
    </w:div>
    <w:div w:id="1206411550">
      <w:marLeft w:val="0"/>
      <w:marRight w:val="0"/>
      <w:marTop w:val="-20"/>
      <w:marBottom w:val="-20"/>
      <w:divBdr>
        <w:top w:val="none" w:sz="0" w:space="0" w:color="auto"/>
        <w:left w:val="none" w:sz="0" w:space="0" w:color="auto"/>
        <w:bottom w:val="none" w:sz="0" w:space="0" w:color="auto"/>
        <w:right w:val="none" w:sz="0" w:space="0" w:color="auto"/>
      </w:divBdr>
    </w:div>
    <w:div w:id="1207640274">
      <w:marLeft w:val="0"/>
      <w:marRight w:val="0"/>
      <w:marTop w:val="-20"/>
      <w:marBottom w:val="-20"/>
      <w:divBdr>
        <w:top w:val="none" w:sz="0" w:space="0" w:color="auto"/>
        <w:left w:val="none" w:sz="0" w:space="0" w:color="auto"/>
        <w:bottom w:val="none" w:sz="0" w:space="0" w:color="auto"/>
        <w:right w:val="none" w:sz="0" w:space="0" w:color="auto"/>
      </w:divBdr>
    </w:div>
    <w:div w:id="1209149358">
      <w:marLeft w:val="0"/>
      <w:marRight w:val="0"/>
      <w:marTop w:val="-20"/>
      <w:marBottom w:val="-20"/>
      <w:divBdr>
        <w:top w:val="none" w:sz="0" w:space="0" w:color="auto"/>
        <w:left w:val="none" w:sz="0" w:space="0" w:color="auto"/>
        <w:bottom w:val="none" w:sz="0" w:space="0" w:color="auto"/>
        <w:right w:val="none" w:sz="0" w:space="0" w:color="auto"/>
      </w:divBdr>
    </w:div>
    <w:div w:id="1209414582">
      <w:marLeft w:val="0"/>
      <w:marRight w:val="0"/>
      <w:marTop w:val="-20"/>
      <w:marBottom w:val="-20"/>
      <w:divBdr>
        <w:top w:val="none" w:sz="0" w:space="0" w:color="auto"/>
        <w:left w:val="none" w:sz="0" w:space="0" w:color="auto"/>
        <w:bottom w:val="none" w:sz="0" w:space="0" w:color="auto"/>
        <w:right w:val="none" w:sz="0" w:space="0" w:color="auto"/>
      </w:divBdr>
    </w:div>
    <w:div w:id="1209563336">
      <w:marLeft w:val="0"/>
      <w:marRight w:val="0"/>
      <w:marTop w:val="-20"/>
      <w:marBottom w:val="-20"/>
      <w:divBdr>
        <w:top w:val="none" w:sz="0" w:space="0" w:color="auto"/>
        <w:left w:val="none" w:sz="0" w:space="0" w:color="auto"/>
        <w:bottom w:val="none" w:sz="0" w:space="0" w:color="auto"/>
        <w:right w:val="none" w:sz="0" w:space="0" w:color="auto"/>
      </w:divBdr>
    </w:div>
    <w:div w:id="1209798537">
      <w:marLeft w:val="0"/>
      <w:marRight w:val="0"/>
      <w:marTop w:val="-20"/>
      <w:marBottom w:val="-20"/>
      <w:divBdr>
        <w:top w:val="none" w:sz="0" w:space="0" w:color="auto"/>
        <w:left w:val="none" w:sz="0" w:space="0" w:color="auto"/>
        <w:bottom w:val="none" w:sz="0" w:space="0" w:color="auto"/>
        <w:right w:val="none" w:sz="0" w:space="0" w:color="auto"/>
      </w:divBdr>
    </w:div>
    <w:div w:id="1212306823">
      <w:marLeft w:val="0"/>
      <w:marRight w:val="0"/>
      <w:marTop w:val="-20"/>
      <w:marBottom w:val="-20"/>
      <w:divBdr>
        <w:top w:val="none" w:sz="0" w:space="0" w:color="auto"/>
        <w:left w:val="none" w:sz="0" w:space="0" w:color="auto"/>
        <w:bottom w:val="none" w:sz="0" w:space="0" w:color="auto"/>
        <w:right w:val="none" w:sz="0" w:space="0" w:color="auto"/>
      </w:divBdr>
    </w:div>
    <w:div w:id="1213929073">
      <w:marLeft w:val="0"/>
      <w:marRight w:val="0"/>
      <w:marTop w:val="-20"/>
      <w:marBottom w:val="-20"/>
      <w:divBdr>
        <w:top w:val="none" w:sz="0" w:space="0" w:color="auto"/>
        <w:left w:val="none" w:sz="0" w:space="0" w:color="auto"/>
        <w:bottom w:val="none" w:sz="0" w:space="0" w:color="auto"/>
        <w:right w:val="none" w:sz="0" w:space="0" w:color="auto"/>
      </w:divBdr>
    </w:div>
    <w:div w:id="1214120608">
      <w:marLeft w:val="0"/>
      <w:marRight w:val="0"/>
      <w:marTop w:val="-20"/>
      <w:marBottom w:val="-20"/>
      <w:divBdr>
        <w:top w:val="none" w:sz="0" w:space="0" w:color="auto"/>
        <w:left w:val="none" w:sz="0" w:space="0" w:color="auto"/>
        <w:bottom w:val="none" w:sz="0" w:space="0" w:color="auto"/>
        <w:right w:val="none" w:sz="0" w:space="0" w:color="auto"/>
      </w:divBdr>
    </w:div>
    <w:div w:id="1214191679">
      <w:marLeft w:val="0"/>
      <w:marRight w:val="0"/>
      <w:marTop w:val="-20"/>
      <w:marBottom w:val="-20"/>
      <w:divBdr>
        <w:top w:val="none" w:sz="0" w:space="0" w:color="auto"/>
        <w:left w:val="none" w:sz="0" w:space="0" w:color="auto"/>
        <w:bottom w:val="none" w:sz="0" w:space="0" w:color="auto"/>
        <w:right w:val="none" w:sz="0" w:space="0" w:color="auto"/>
      </w:divBdr>
    </w:div>
    <w:div w:id="1215122210">
      <w:marLeft w:val="0"/>
      <w:marRight w:val="0"/>
      <w:marTop w:val="-20"/>
      <w:marBottom w:val="-20"/>
      <w:divBdr>
        <w:top w:val="none" w:sz="0" w:space="0" w:color="auto"/>
        <w:left w:val="none" w:sz="0" w:space="0" w:color="auto"/>
        <w:bottom w:val="none" w:sz="0" w:space="0" w:color="auto"/>
        <w:right w:val="none" w:sz="0" w:space="0" w:color="auto"/>
      </w:divBdr>
    </w:div>
    <w:div w:id="1215315978">
      <w:marLeft w:val="0"/>
      <w:marRight w:val="0"/>
      <w:marTop w:val="-20"/>
      <w:marBottom w:val="-20"/>
      <w:divBdr>
        <w:top w:val="none" w:sz="0" w:space="0" w:color="auto"/>
        <w:left w:val="none" w:sz="0" w:space="0" w:color="auto"/>
        <w:bottom w:val="none" w:sz="0" w:space="0" w:color="auto"/>
        <w:right w:val="none" w:sz="0" w:space="0" w:color="auto"/>
      </w:divBdr>
    </w:div>
    <w:div w:id="1216044710">
      <w:marLeft w:val="0"/>
      <w:marRight w:val="0"/>
      <w:marTop w:val="-20"/>
      <w:marBottom w:val="-20"/>
      <w:divBdr>
        <w:top w:val="none" w:sz="0" w:space="0" w:color="auto"/>
        <w:left w:val="none" w:sz="0" w:space="0" w:color="auto"/>
        <w:bottom w:val="none" w:sz="0" w:space="0" w:color="auto"/>
        <w:right w:val="none" w:sz="0" w:space="0" w:color="auto"/>
      </w:divBdr>
    </w:div>
    <w:div w:id="1218249453">
      <w:marLeft w:val="0"/>
      <w:marRight w:val="0"/>
      <w:marTop w:val="-20"/>
      <w:marBottom w:val="-20"/>
      <w:divBdr>
        <w:top w:val="none" w:sz="0" w:space="0" w:color="auto"/>
        <w:left w:val="none" w:sz="0" w:space="0" w:color="auto"/>
        <w:bottom w:val="none" w:sz="0" w:space="0" w:color="auto"/>
        <w:right w:val="none" w:sz="0" w:space="0" w:color="auto"/>
      </w:divBdr>
    </w:div>
    <w:div w:id="1220818973">
      <w:marLeft w:val="0"/>
      <w:marRight w:val="0"/>
      <w:marTop w:val="-20"/>
      <w:marBottom w:val="-20"/>
      <w:divBdr>
        <w:top w:val="none" w:sz="0" w:space="0" w:color="auto"/>
        <w:left w:val="none" w:sz="0" w:space="0" w:color="auto"/>
        <w:bottom w:val="none" w:sz="0" w:space="0" w:color="auto"/>
        <w:right w:val="none" w:sz="0" w:space="0" w:color="auto"/>
      </w:divBdr>
    </w:div>
    <w:div w:id="1221404347">
      <w:marLeft w:val="0"/>
      <w:marRight w:val="0"/>
      <w:marTop w:val="-20"/>
      <w:marBottom w:val="-20"/>
      <w:divBdr>
        <w:top w:val="none" w:sz="0" w:space="0" w:color="auto"/>
        <w:left w:val="none" w:sz="0" w:space="0" w:color="auto"/>
        <w:bottom w:val="none" w:sz="0" w:space="0" w:color="auto"/>
        <w:right w:val="none" w:sz="0" w:space="0" w:color="auto"/>
      </w:divBdr>
    </w:div>
    <w:div w:id="1221789371">
      <w:marLeft w:val="0"/>
      <w:marRight w:val="0"/>
      <w:marTop w:val="-20"/>
      <w:marBottom w:val="-20"/>
      <w:divBdr>
        <w:top w:val="none" w:sz="0" w:space="0" w:color="auto"/>
        <w:left w:val="none" w:sz="0" w:space="0" w:color="auto"/>
        <w:bottom w:val="none" w:sz="0" w:space="0" w:color="auto"/>
        <w:right w:val="none" w:sz="0" w:space="0" w:color="auto"/>
      </w:divBdr>
    </w:div>
    <w:div w:id="1222786632">
      <w:marLeft w:val="0"/>
      <w:marRight w:val="0"/>
      <w:marTop w:val="-20"/>
      <w:marBottom w:val="-20"/>
      <w:divBdr>
        <w:top w:val="none" w:sz="0" w:space="0" w:color="auto"/>
        <w:left w:val="none" w:sz="0" w:space="0" w:color="auto"/>
        <w:bottom w:val="none" w:sz="0" w:space="0" w:color="auto"/>
        <w:right w:val="none" w:sz="0" w:space="0" w:color="auto"/>
      </w:divBdr>
    </w:div>
    <w:div w:id="1222794370">
      <w:marLeft w:val="0"/>
      <w:marRight w:val="0"/>
      <w:marTop w:val="-20"/>
      <w:marBottom w:val="-20"/>
      <w:divBdr>
        <w:top w:val="none" w:sz="0" w:space="0" w:color="auto"/>
        <w:left w:val="none" w:sz="0" w:space="0" w:color="auto"/>
        <w:bottom w:val="none" w:sz="0" w:space="0" w:color="auto"/>
        <w:right w:val="none" w:sz="0" w:space="0" w:color="auto"/>
      </w:divBdr>
    </w:div>
    <w:div w:id="1224415197">
      <w:marLeft w:val="0"/>
      <w:marRight w:val="0"/>
      <w:marTop w:val="-20"/>
      <w:marBottom w:val="-20"/>
      <w:divBdr>
        <w:top w:val="none" w:sz="0" w:space="0" w:color="auto"/>
        <w:left w:val="none" w:sz="0" w:space="0" w:color="auto"/>
        <w:bottom w:val="none" w:sz="0" w:space="0" w:color="auto"/>
        <w:right w:val="none" w:sz="0" w:space="0" w:color="auto"/>
      </w:divBdr>
    </w:div>
    <w:div w:id="1226262831">
      <w:marLeft w:val="0"/>
      <w:marRight w:val="0"/>
      <w:marTop w:val="-20"/>
      <w:marBottom w:val="-20"/>
      <w:divBdr>
        <w:top w:val="none" w:sz="0" w:space="0" w:color="auto"/>
        <w:left w:val="none" w:sz="0" w:space="0" w:color="auto"/>
        <w:bottom w:val="none" w:sz="0" w:space="0" w:color="auto"/>
        <w:right w:val="none" w:sz="0" w:space="0" w:color="auto"/>
      </w:divBdr>
    </w:div>
    <w:div w:id="1230380078">
      <w:marLeft w:val="0"/>
      <w:marRight w:val="0"/>
      <w:marTop w:val="-20"/>
      <w:marBottom w:val="-20"/>
      <w:divBdr>
        <w:top w:val="none" w:sz="0" w:space="0" w:color="auto"/>
        <w:left w:val="none" w:sz="0" w:space="0" w:color="auto"/>
        <w:bottom w:val="none" w:sz="0" w:space="0" w:color="auto"/>
        <w:right w:val="none" w:sz="0" w:space="0" w:color="auto"/>
      </w:divBdr>
    </w:div>
    <w:div w:id="1232157216">
      <w:marLeft w:val="0"/>
      <w:marRight w:val="0"/>
      <w:marTop w:val="-20"/>
      <w:marBottom w:val="-20"/>
      <w:divBdr>
        <w:top w:val="none" w:sz="0" w:space="0" w:color="auto"/>
        <w:left w:val="none" w:sz="0" w:space="0" w:color="auto"/>
        <w:bottom w:val="none" w:sz="0" w:space="0" w:color="auto"/>
        <w:right w:val="none" w:sz="0" w:space="0" w:color="auto"/>
      </w:divBdr>
    </w:div>
    <w:div w:id="1236091934">
      <w:marLeft w:val="0"/>
      <w:marRight w:val="0"/>
      <w:marTop w:val="-20"/>
      <w:marBottom w:val="-20"/>
      <w:divBdr>
        <w:top w:val="none" w:sz="0" w:space="0" w:color="auto"/>
        <w:left w:val="none" w:sz="0" w:space="0" w:color="auto"/>
        <w:bottom w:val="none" w:sz="0" w:space="0" w:color="auto"/>
        <w:right w:val="none" w:sz="0" w:space="0" w:color="auto"/>
      </w:divBdr>
    </w:div>
    <w:div w:id="1237008313">
      <w:marLeft w:val="0"/>
      <w:marRight w:val="0"/>
      <w:marTop w:val="-20"/>
      <w:marBottom w:val="-20"/>
      <w:divBdr>
        <w:top w:val="none" w:sz="0" w:space="0" w:color="auto"/>
        <w:left w:val="none" w:sz="0" w:space="0" w:color="auto"/>
        <w:bottom w:val="none" w:sz="0" w:space="0" w:color="auto"/>
        <w:right w:val="none" w:sz="0" w:space="0" w:color="auto"/>
      </w:divBdr>
    </w:div>
    <w:div w:id="1237739470">
      <w:marLeft w:val="0"/>
      <w:marRight w:val="0"/>
      <w:marTop w:val="-20"/>
      <w:marBottom w:val="-20"/>
      <w:divBdr>
        <w:top w:val="none" w:sz="0" w:space="0" w:color="auto"/>
        <w:left w:val="none" w:sz="0" w:space="0" w:color="auto"/>
        <w:bottom w:val="none" w:sz="0" w:space="0" w:color="auto"/>
        <w:right w:val="none" w:sz="0" w:space="0" w:color="auto"/>
      </w:divBdr>
    </w:div>
    <w:div w:id="1239055753">
      <w:marLeft w:val="0"/>
      <w:marRight w:val="0"/>
      <w:marTop w:val="-20"/>
      <w:marBottom w:val="-20"/>
      <w:divBdr>
        <w:top w:val="none" w:sz="0" w:space="0" w:color="auto"/>
        <w:left w:val="none" w:sz="0" w:space="0" w:color="auto"/>
        <w:bottom w:val="none" w:sz="0" w:space="0" w:color="auto"/>
        <w:right w:val="none" w:sz="0" w:space="0" w:color="auto"/>
      </w:divBdr>
    </w:div>
    <w:div w:id="1239249702">
      <w:marLeft w:val="0"/>
      <w:marRight w:val="0"/>
      <w:marTop w:val="-20"/>
      <w:marBottom w:val="-20"/>
      <w:divBdr>
        <w:top w:val="none" w:sz="0" w:space="0" w:color="auto"/>
        <w:left w:val="none" w:sz="0" w:space="0" w:color="auto"/>
        <w:bottom w:val="none" w:sz="0" w:space="0" w:color="auto"/>
        <w:right w:val="none" w:sz="0" w:space="0" w:color="auto"/>
      </w:divBdr>
    </w:div>
    <w:div w:id="1239973532">
      <w:marLeft w:val="0"/>
      <w:marRight w:val="0"/>
      <w:marTop w:val="-20"/>
      <w:marBottom w:val="-20"/>
      <w:divBdr>
        <w:top w:val="none" w:sz="0" w:space="0" w:color="auto"/>
        <w:left w:val="none" w:sz="0" w:space="0" w:color="auto"/>
        <w:bottom w:val="none" w:sz="0" w:space="0" w:color="auto"/>
        <w:right w:val="none" w:sz="0" w:space="0" w:color="auto"/>
      </w:divBdr>
    </w:div>
    <w:div w:id="1240596799">
      <w:marLeft w:val="0"/>
      <w:marRight w:val="0"/>
      <w:marTop w:val="-20"/>
      <w:marBottom w:val="-20"/>
      <w:divBdr>
        <w:top w:val="none" w:sz="0" w:space="0" w:color="auto"/>
        <w:left w:val="none" w:sz="0" w:space="0" w:color="auto"/>
        <w:bottom w:val="none" w:sz="0" w:space="0" w:color="auto"/>
        <w:right w:val="none" w:sz="0" w:space="0" w:color="auto"/>
      </w:divBdr>
    </w:div>
    <w:div w:id="1241986983">
      <w:marLeft w:val="0"/>
      <w:marRight w:val="0"/>
      <w:marTop w:val="-20"/>
      <w:marBottom w:val="-20"/>
      <w:divBdr>
        <w:top w:val="none" w:sz="0" w:space="0" w:color="auto"/>
        <w:left w:val="none" w:sz="0" w:space="0" w:color="auto"/>
        <w:bottom w:val="none" w:sz="0" w:space="0" w:color="auto"/>
        <w:right w:val="none" w:sz="0" w:space="0" w:color="auto"/>
      </w:divBdr>
    </w:div>
    <w:div w:id="1242061174">
      <w:marLeft w:val="0"/>
      <w:marRight w:val="0"/>
      <w:marTop w:val="-20"/>
      <w:marBottom w:val="-20"/>
      <w:divBdr>
        <w:top w:val="none" w:sz="0" w:space="0" w:color="auto"/>
        <w:left w:val="none" w:sz="0" w:space="0" w:color="auto"/>
        <w:bottom w:val="none" w:sz="0" w:space="0" w:color="auto"/>
        <w:right w:val="none" w:sz="0" w:space="0" w:color="auto"/>
      </w:divBdr>
    </w:div>
    <w:div w:id="1242521820">
      <w:marLeft w:val="0"/>
      <w:marRight w:val="0"/>
      <w:marTop w:val="-20"/>
      <w:marBottom w:val="-20"/>
      <w:divBdr>
        <w:top w:val="none" w:sz="0" w:space="0" w:color="auto"/>
        <w:left w:val="none" w:sz="0" w:space="0" w:color="auto"/>
        <w:bottom w:val="none" w:sz="0" w:space="0" w:color="auto"/>
        <w:right w:val="none" w:sz="0" w:space="0" w:color="auto"/>
      </w:divBdr>
    </w:div>
    <w:div w:id="1243371584">
      <w:marLeft w:val="0"/>
      <w:marRight w:val="0"/>
      <w:marTop w:val="-20"/>
      <w:marBottom w:val="-20"/>
      <w:divBdr>
        <w:top w:val="none" w:sz="0" w:space="0" w:color="auto"/>
        <w:left w:val="none" w:sz="0" w:space="0" w:color="auto"/>
        <w:bottom w:val="none" w:sz="0" w:space="0" w:color="auto"/>
        <w:right w:val="none" w:sz="0" w:space="0" w:color="auto"/>
      </w:divBdr>
    </w:div>
    <w:div w:id="1243875226">
      <w:marLeft w:val="0"/>
      <w:marRight w:val="0"/>
      <w:marTop w:val="-20"/>
      <w:marBottom w:val="-20"/>
      <w:divBdr>
        <w:top w:val="none" w:sz="0" w:space="0" w:color="auto"/>
        <w:left w:val="none" w:sz="0" w:space="0" w:color="auto"/>
        <w:bottom w:val="none" w:sz="0" w:space="0" w:color="auto"/>
        <w:right w:val="none" w:sz="0" w:space="0" w:color="auto"/>
      </w:divBdr>
    </w:div>
    <w:div w:id="1244101214">
      <w:marLeft w:val="0"/>
      <w:marRight w:val="0"/>
      <w:marTop w:val="-20"/>
      <w:marBottom w:val="-20"/>
      <w:divBdr>
        <w:top w:val="none" w:sz="0" w:space="0" w:color="auto"/>
        <w:left w:val="none" w:sz="0" w:space="0" w:color="auto"/>
        <w:bottom w:val="none" w:sz="0" w:space="0" w:color="auto"/>
        <w:right w:val="none" w:sz="0" w:space="0" w:color="auto"/>
      </w:divBdr>
    </w:div>
    <w:div w:id="1246837203">
      <w:marLeft w:val="0"/>
      <w:marRight w:val="0"/>
      <w:marTop w:val="-20"/>
      <w:marBottom w:val="-20"/>
      <w:divBdr>
        <w:top w:val="none" w:sz="0" w:space="0" w:color="auto"/>
        <w:left w:val="none" w:sz="0" w:space="0" w:color="auto"/>
        <w:bottom w:val="none" w:sz="0" w:space="0" w:color="auto"/>
        <w:right w:val="none" w:sz="0" w:space="0" w:color="auto"/>
      </w:divBdr>
    </w:div>
    <w:div w:id="1247955645">
      <w:marLeft w:val="0"/>
      <w:marRight w:val="0"/>
      <w:marTop w:val="-20"/>
      <w:marBottom w:val="-20"/>
      <w:divBdr>
        <w:top w:val="none" w:sz="0" w:space="0" w:color="auto"/>
        <w:left w:val="none" w:sz="0" w:space="0" w:color="auto"/>
        <w:bottom w:val="none" w:sz="0" w:space="0" w:color="auto"/>
        <w:right w:val="none" w:sz="0" w:space="0" w:color="auto"/>
      </w:divBdr>
    </w:div>
    <w:div w:id="1248466711">
      <w:marLeft w:val="0"/>
      <w:marRight w:val="0"/>
      <w:marTop w:val="-20"/>
      <w:marBottom w:val="-20"/>
      <w:divBdr>
        <w:top w:val="none" w:sz="0" w:space="0" w:color="auto"/>
        <w:left w:val="none" w:sz="0" w:space="0" w:color="auto"/>
        <w:bottom w:val="none" w:sz="0" w:space="0" w:color="auto"/>
        <w:right w:val="none" w:sz="0" w:space="0" w:color="auto"/>
      </w:divBdr>
    </w:div>
    <w:div w:id="1248615841">
      <w:marLeft w:val="0"/>
      <w:marRight w:val="0"/>
      <w:marTop w:val="-20"/>
      <w:marBottom w:val="-20"/>
      <w:divBdr>
        <w:top w:val="none" w:sz="0" w:space="0" w:color="auto"/>
        <w:left w:val="none" w:sz="0" w:space="0" w:color="auto"/>
        <w:bottom w:val="none" w:sz="0" w:space="0" w:color="auto"/>
        <w:right w:val="none" w:sz="0" w:space="0" w:color="auto"/>
      </w:divBdr>
    </w:div>
    <w:div w:id="1251545226">
      <w:marLeft w:val="0"/>
      <w:marRight w:val="0"/>
      <w:marTop w:val="-20"/>
      <w:marBottom w:val="-20"/>
      <w:divBdr>
        <w:top w:val="none" w:sz="0" w:space="0" w:color="auto"/>
        <w:left w:val="none" w:sz="0" w:space="0" w:color="auto"/>
        <w:bottom w:val="none" w:sz="0" w:space="0" w:color="auto"/>
        <w:right w:val="none" w:sz="0" w:space="0" w:color="auto"/>
      </w:divBdr>
    </w:div>
    <w:div w:id="1252858252">
      <w:marLeft w:val="0"/>
      <w:marRight w:val="0"/>
      <w:marTop w:val="-20"/>
      <w:marBottom w:val="-20"/>
      <w:divBdr>
        <w:top w:val="none" w:sz="0" w:space="0" w:color="auto"/>
        <w:left w:val="none" w:sz="0" w:space="0" w:color="auto"/>
        <w:bottom w:val="none" w:sz="0" w:space="0" w:color="auto"/>
        <w:right w:val="none" w:sz="0" w:space="0" w:color="auto"/>
      </w:divBdr>
    </w:div>
    <w:div w:id="1253319061">
      <w:marLeft w:val="0"/>
      <w:marRight w:val="0"/>
      <w:marTop w:val="-20"/>
      <w:marBottom w:val="-20"/>
      <w:divBdr>
        <w:top w:val="none" w:sz="0" w:space="0" w:color="auto"/>
        <w:left w:val="none" w:sz="0" w:space="0" w:color="auto"/>
        <w:bottom w:val="none" w:sz="0" w:space="0" w:color="auto"/>
        <w:right w:val="none" w:sz="0" w:space="0" w:color="auto"/>
      </w:divBdr>
    </w:div>
    <w:div w:id="1255044162">
      <w:marLeft w:val="0"/>
      <w:marRight w:val="0"/>
      <w:marTop w:val="-20"/>
      <w:marBottom w:val="-20"/>
      <w:divBdr>
        <w:top w:val="none" w:sz="0" w:space="0" w:color="auto"/>
        <w:left w:val="none" w:sz="0" w:space="0" w:color="auto"/>
        <w:bottom w:val="none" w:sz="0" w:space="0" w:color="auto"/>
        <w:right w:val="none" w:sz="0" w:space="0" w:color="auto"/>
      </w:divBdr>
    </w:div>
    <w:div w:id="1255045864">
      <w:marLeft w:val="0"/>
      <w:marRight w:val="0"/>
      <w:marTop w:val="-20"/>
      <w:marBottom w:val="-20"/>
      <w:divBdr>
        <w:top w:val="none" w:sz="0" w:space="0" w:color="auto"/>
        <w:left w:val="none" w:sz="0" w:space="0" w:color="auto"/>
        <w:bottom w:val="none" w:sz="0" w:space="0" w:color="auto"/>
        <w:right w:val="none" w:sz="0" w:space="0" w:color="auto"/>
      </w:divBdr>
    </w:div>
    <w:div w:id="1255161760">
      <w:marLeft w:val="0"/>
      <w:marRight w:val="0"/>
      <w:marTop w:val="-20"/>
      <w:marBottom w:val="-20"/>
      <w:divBdr>
        <w:top w:val="none" w:sz="0" w:space="0" w:color="auto"/>
        <w:left w:val="none" w:sz="0" w:space="0" w:color="auto"/>
        <w:bottom w:val="none" w:sz="0" w:space="0" w:color="auto"/>
        <w:right w:val="none" w:sz="0" w:space="0" w:color="auto"/>
      </w:divBdr>
    </w:div>
    <w:div w:id="1257520023">
      <w:marLeft w:val="0"/>
      <w:marRight w:val="0"/>
      <w:marTop w:val="-20"/>
      <w:marBottom w:val="-20"/>
      <w:divBdr>
        <w:top w:val="none" w:sz="0" w:space="0" w:color="auto"/>
        <w:left w:val="none" w:sz="0" w:space="0" w:color="auto"/>
        <w:bottom w:val="none" w:sz="0" w:space="0" w:color="auto"/>
        <w:right w:val="none" w:sz="0" w:space="0" w:color="auto"/>
      </w:divBdr>
    </w:div>
    <w:div w:id="1257907948">
      <w:marLeft w:val="0"/>
      <w:marRight w:val="0"/>
      <w:marTop w:val="-20"/>
      <w:marBottom w:val="-20"/>
      <w:divBdr>
        <w:top w:val="none" w:sz="0" w:space="0" w:color="auto"/>
        <w:left w:val="none" w:sz="0" w:space="0" w:color="auto"/>
        <w:bottom w:val="none" w:sz="0" w:space="0" w:color="auto"/>
        <w:right w:val="none" w:sz="0" w:space="0" w:color="auto"/>
      </w:divBdr>
    </w:div>
    <w:div w:id="1260219375">
      <w:marLeft w:val="0"/>
      <w:marRight w:val="0"/>
      <w:marTop w:val="-20"/>
      <w:marBottom w:val="-20"/>
      <w:divBdr>
        <w:top w:val="none" w:sz="0" w:space="0" w:color="auto"/>
        <w:left w:val="none" w:sz="0" w:space="0" w:color="auto"/>
        <w:bottom w:val="none" w:sz="0" w:space="0" w:color="auto"/>
        <w:right w:val="none" w:sz="0" w:space="0" w:color="auto"/>
      </w:divBdr>
    </w:div>
    <w:div w:id="1261374802">
      <w:marLeft w:val="0"/>
      <w:marRight w:val="0"/>
      <w:marTop w:val="-20"/>
      <w:marBottom w:val="-20"/>
      <w:divBdr>
        <w:top w:val="none" w:sz="0" w:space="0" w:color="auto"/>
        <w:left w:val="none" w:sz="0" w:space="0" w:color="auto"/>
        <w:bottom w:val="none" w:sz="0" w:space="0" w:color="auto"/>
        <w:right w:val="none" w:sz="0" w:space="0" w:color="auto"/>
      </w:divBdr>
    </w:div>
    <w:div w:id="1262107830">
      <w:marLeft w:val="0"/>
      <w:marRight w:val="0"/>
      <w:marTop w:val="-20"/>
      <w:marBottom w:val="-20"/>
      <w:divBdr>
        <w:top w:val="none" w:sz="0" w:space="0" w:color="auto"/>
        <w:left w:val="none" w:sz="0" w:space="0" w:color="auto"/>
        <w:bottom w:val="none" w:sz="0" w:space="0" w:color="auto"/>
        <w:right w:val="none" w:sz="0" w:space="0" w:color="auto"/>
      </w:divBdr>
    </w:div>
    <w:div w:id="1262177803">
      <w:marLeft w:val="0"/>
      <w:marRight w:val="0"/>
      <w:marTop w:val="-20"/>
      <w:marBottom w:val="-20"/>
      <w:divBdr>
        <w:top w:val="none" w:sz="0" w:space="0" w:color="auto"/>
        <w:left w:val="none" w:sz="0" w:space="0" w:color="auto"/>
        <w:bottom w:val="none" w:sz="0" w:space="0" w:color="auto"/>
        <w:right w:val="none" w:sz="0" w:space="0" w:color="auto"/>
      </w:divBdr>
    </w:div>
    <w:div w:id="1262685432">
      <w:marLeft w:val="0"/>
      <w:marRight w:val="0"/>
      <w:marTop w:val="-20"/>
      <w:marBottom w:val="-20"/>
      <w:divBdr>
        <w:top w:val="none" w:sz="0" w:space="0" w:color="auto"/>
        <w:left w:val="none" w:sz="0" w:space="0" w:color="auto"/>
        <w:bottom w:val="none" w:sz="0" w:space="0" w:color="auto"/>
        <w:right w:val="none" w:sz="0" w:space="0" w:color="auto"/>
      </w:divBdr>
    </w:div>
    <w:div w:id="1262910562">
      <w:marLeft w:val="0"/>
      <w:marRight w:val="0"/>
      <w:marTop w:val="-20"/>
      <w:marBottom w:val="-20"/>
      <w:divBdr>
        <w:top w:val="none" w:sz="0" w:space="0" w:color="auto"/>
        <w:left w:val="none" w:sz="0" w:space="0" w:color="auto"/>
        <w:bottom w:val="none" w:sz="0" w:space="0" w:color="auto"/>
        <w:right w:val="none" w:sz="0" w:space="0" w:color="auto"/>
      </w:divBdr>
    </w:div>
    <w:div w:id="1264143665">
      <w:marLeft w:val="0"/>
      <w:marRight w:val="0"/>
      <w:marTop w:val="-20"/>
      <w:marBottom w:val="-20"/>
      <w:divBdr>
        <w:top w:val="none" w:sz="0" w:space="0" w:color="auto"/>
        <w:left w:val="none" w:sz="0" w:space="0" w:color="auto"/>
        <w:bottom w:val="none" w:sz="0" w:space="0" w:color="auto"/>
        <w:right w:val="none" w:sz="0" w:space="0" w:color="auto"/>
      </w:divBdr>
    </w:div>
    <w:div w:id="1264150398">
      <w:marLeft w:val="0"/>
      <w:marRight w:val="0"/>
      <w:marTop w:val="-20"/>
      <w:marBottom w:val="-20"/>
      <w:divBdr>
        <w:top w:val="none" w:sz="0" w:space="0" w:color="auto"/>
        <w:left w:val="none" w:sz="0" w:space="0" w:color="auto"/>
        <w:bottom w:val="none" w:sz="0" w:space="0" w:color="auto"/>
        <w:right w:val="none" w:sz="0" w:space="0" w:color="auto"/>
      </w:divBdr>
    </w:div>
    <w:div w:id="1267418670">
      <w:marLeft w:val="0"/>
      <w:marRight w:val="0"/>
      <w:marTop w:val="-20"/>
      <w:marBottom w:val="-20"/>
      <w:divBdr>
        <w:top w:val="none" w:sz="0" w:space="0" w:color="auto"/>
        <w:left w:val="none" w:sz="0" w:space="0" w:color="auto"/>
        <w:bottom w:val="none" w:sz="0" w:space="0" w:color="auto"/>
        <w:right w:val="none" w:sz="0" w:space="0" w:color="auto"/>
      </w:divBdr>
    </w:div>
    <w:div w:id="1268732540">
      <w:marLeft w:val="0"/>
      <w:marRight w:val="0"/>
      <w:marTop w:val="-20"/>
      <w:marBottom w:val="-20"/>
      <w:divBdr>
        <w:top w:val="none" w:sz="0" w:space="0" w:color="auto"/>
        <w:left w:val="none" w:sz="0" w:space="0" w:color="auto"/>
        <w:bottom w:val="none" w:sz="0" w:space="0" w:color="auto"/>
        <w:right w:val="none" w:sz="0" w:space="0" w:color="auto"/>
      </w:divBdr>
    </w:div>
    <w:div w:id="1269502303">
      <w:marLeft w:val="0"/>
      <w:marRight w:val="0"/>
      <w:marTop w:val="-20"/>
      <w:marBottom w:val="-20"/>
      <w:divBdr>
        <w:top w:val="none" w:sz="0" w:space="0" w:color="auto"/>
        <w:left w:val="none" w:sz="0" w:space="0" w:color="auto"/>
        <w:bottom w:val="none" w:sz="0" w:space="0" w:color="auto"/>
        <w:right w:val="none" w:sz="0" w:space="0" w:color="auto"/>
      </w:divBdr>
    </w:div>
    <w:div w:id="1270164236">
      <w:marLeft w:val="0"/>
      <w:marRight w:val="0"/>
      <w:marTop w:val="-20"/>
      <w:marBottom w:val="-20"/>
      <w:divBdr>
        <w:top w:val="none" w:sz="0" w:space="0" w:color="auto"/>
        <w:left w:val="none" w:sz="0" w:space="0" w:color="auto"/>
        <w:bottom w:val="none" w:sz="0" w:space="0" w:color="auto"/>
        <w:right w:val="none" w:sz="0" w:space="0" w:color="auto"/>
      </w:divBdr>
    </w:div>
    <w:div w:id="1273635265">
      <w:marLeft w:val="0"/>
      <w:marRight w:val="0"/>
      <w:marTop w:val="-20"/>
      <w:marBottom w:val="-20"/>
      <w:divBdr>
        <w:top w:val="none" w:sz="0" w:space="0" w:color="auto"/>
        <w:left w:val="none" w:sz="0" w:space="0" w:color="auto"/>
        <w:bottom w:val="none" w:sz="0" w:space="0" w:color="auto"/>
        <w:right w:val="none" w:sz="0" w:space="0" w:color="auto"/>
      </w:divBdr>
    </w:div>
    <w:div w:id="1275868363">
      <w:marLeft w:val="0"/>
      <w:marRight w:val="0"/>
      <w:marTop w:val="-20"/>
      <w:marBottom w:val="-20"/>
      <w:divBdr>
        <w:top w:val="none" w:sz="0" w:space="0" w:color="auto"/>
        <w:left w:val="none" w:sz="0" w:space="0" w:color="auto"/>
        <w:bottom w:val="none" w:sz="0" w:space="0" w:color="auto"/>
        <w:right w:val="none" w:sz="0" w:space="0" w:color="auto"/>
      </w:divBdr>
    </w:div>
    <w:div w:id="1276333341">
      <w:marLeft w:val="0"/>
      <w:marRight w:val="0"/>
      <w:marTop w:val="-20"/>
      <w:marBottom w:val="-20"/>
      <w:divBdr>
        <w:top w:val="none" w:sz="0" w:space="0" w:color="auto"/>
        <w:left w:val="none" w:sz="0" w:space="0" w:color="auto"/>
        <w:bottom w:val="none" w:sz="0" w:space="0" w:color="auto"/>
        <w:right w:val="none" w:sz="0" w:space="0" w:color="auto"/>
      </w:divBdr>
    </w:div>
    <w:div w:id="1277106124">
      <w:marLeft w:val="0"/>
      <w:marRight w:val="0"/>
      <w:marTop w:val="-20"/>
      <w:marBottom w:val="-20"/>
      <w:divBdr>
        <w:top w:val="none" w:sz="0" w:space="0" w:color="auto"/>
        <w:left w:val="none" w:sz="0" w:space="0" w:color="auto"/>
        <w:bottom w:val="none" w:sz="0" w:space="0" w:color="auto"/>
        <w:right w:val="none" w:sz="0" w:space="0" w:color="auto"/>
      </w:divBdr>
    </w:div>
    <w:div w:id="1277372409">
      <w:marLeft w:val="0"/>
      <w:marRight w:val="0"/>
      <w:marTop w:val="-20"/>
      <w:marBottom w:val="-20"/>
      <w:divBdr>
        <w:top w:val="none" w:sz="0" w:space="0" w:color="auto"/>
        <w:left w:val="none" w:sz="0" w:space="0" w:color="auto"/>
        <w:bottom w:val="none" w:sz="0" w:space="0" w:color="auto"/>
        <w:right w:val="none" w:sz="0" w:space="0" w:color="auto"/>
      </w:divBdr>
    </w:div>
    <w:div w:id="1277641802">
      <w:marLeft w:val="0"/>
      <w:marRight w:val="0"/>
      <w:marTop w:val="-20"/>
      <w:marBottom w:val="-20"/>
      <w:divBdr>
        <w:top w:val="none" w:sz="0" w:space="0" w:color="auto"/>
        <w:left w:val="none" w:sz="0" w:space="0" w:color="auto"/>
        <w:bottom w:val="none" w:sz="0" w:space="0" w:color="auto"/>
        <w:right w:val="none" w:sz="0" w:space="0" w:color="auto"/>
      </w:divBdr>
    </w:div>
    <w:div w:id="1278559958">
      <w:marLeft w:val="0"/>
      <w:marRight w:val="0"/>
      <w:marTop w:val="-20"/>
      <w:marBottom w:val="-20"/>
      <w:divBdr>
        <w:top w:val="none" w:sz="0" w:space="0" w:color="auto"/>
        <w:left w:val="none" w:sz="0" w:space="0" w:color="auto"/>
        <w:bottom w:val="none" w:sz="0" w:space="0" w:color="auto"/>
        <w:right w:val="none" w:sz="0" w:space="0" w:color="auto"/>
      </w:divBdr>
    </w:div>
    <w:div w:id="1279025486">
      <w:marLeft w:val="0"/>
      <w:marRight w:val="0"/>
      <w:marTop w:val="-20"/>
      <w:marBottom w:val="-20"/>
      <w:divBdr>
        <w:top w:val="none" w:sz="0" w:space="0" w:color="auto"/>
        <w:left w:val="none" w:sz="0" w:space="0" w:color="auto"/>
        <w:bottom w:val="none" w:sz="0" w:space="0" w:color="auto"/>
        <w:right w:val="none" w:sz="0" w:space="0" w:color="auto"/>
      </w:divBdr>
    </w:div>
    <w:div w:id="1280066131">
      <w:marLeft w:val="0"/>
      <w:marRight w:val="0"/>
      <w:marTop w:val="-20"/>
      <w:marBottom w:val="-20"/>
      <w:divBdr>
        <w:top w:val="none" w:sz="0" w:space="0" w:color="auto"/>
        <w:left w:val="none" w:sz="0" w:space="0" w:color="auto"/>
        <w:bottom w:val="none" w:sz="0" w:space="0" w:color="auto"/>
        <w:right w:val="none" w:sz="0" w:space="0" w:color="auto"/>
      </w:divBdr>
    </w:div>
    <w:div w:id="1280602152">
      <w:marLeft w:val="0"/>
      <w:marRight w:val="0"/>
      <w:marTop w:val="-20"/>
      <w:marBottom w:val="-20"/>
      <w:divBdr>
        <w:top w:val="none" w:sz="0" w:space="0" w:color="auto"/>
        <w:left w:val="none" w:sz="0" w:space="0" w:color="auto"/>
        <w:bottom w:val="none" w:sz="0" w:space="0" w:color="auto"/>
        <w:right w:val="none" w:sz="0" w:space="0" w:color="auto"/>
      </w:divBdr>
    </w:div>
    <w:div w:id="1284001579">
      <w:marLeft w:val="0"/>
      <w:marRight w:val="0"/>
      <w:marTop w:val="-20"/>
      <w:marBottom w:val="-20"/>
      <w:divBdr>
        <w:top w:val="none" w:sz="0" w:space="0" w:color="auto"/>
        <w:left w:val="none" w:sz="0" w:space="0" w:color="auto"/>
        <w:bottom w:val="none" w:sz="0" w:space="0" w:color="auto"/>
        <w:right w:val="none" w:sz="0" w:space="0" w:color="auto"/>
      </w:divBdr>
    </w:div>
    <w:div w:id="1285120249">
      <w:marLeft w:val="0"/>
      <w:marRight w:val="0"/>
      <w:marTop w:val="-20"/>
      <w:marBottom w:val="-20"/>
      <w:divBdr>
        <w:top w:val="none" w:sz="0" w:space="0" w:color="auto"/>
        <w:left w:val="none" w:sz="0" w:space="0" w:color="auto"/>
        <w:bottom w:val="none" w:sz="0" w:space="0" w:color="auto"/>
        <w:right w:val="none" w:sz="0" w:space="0" w:color="auto"/>
      </w:divBdr>
    </w:div>
    <w:div w:id="1288587074">
      <w:marLeft w:val="0"/>
      <w:marRight w:val="0"/>
      <w:marTop w:val="-20"/>
      <w:marBottom w:val="-20"/>
      <w:divBdr>
        <w:top w:val="none" w:sz="0" w:space="0" w:color="auto"/>
        <w:left w:val="none" w:sz="0" w:space="0" w:color="auto"/>
        <w:bottom w:val="none" w:sz="0" w:space="0" w:color="auto"/>
        <w:right w:val="none" w:sz="0" w:space="0" w:color="auto"/>
      </w:divBdr>
    </w:div>
    <w:div w:id="1291280264">
      <w:marLeft w:val="0"/>
      <w:marRight w:val="0"/>
      <w:marTop w:val="-20"/>
      <w:marBottom w:val="-20"/>
      <w:divBdr>
        <w:top w:val="none" w:sz="0" w:space="0" w:color="auto"/>
        <w:left w:val="none" w:sz="0" w:space="0" w:color="auto"/>
        <w:bottom w:val="none" w:sz="0" w:space="0" w:color="auto"/>
        <w:right w:val="none" w:sz="0" w:space="0" w:color="auto"/>
      </w:divBdr>
    </w:div>
    <w:div w:id="1291861583">
      <w:marLeft w:val="0"/>
      <w:marRight w:val="0"/>
      <w:marTop w:val="-20"/>
      <w:marBottom w:val="-20"/>
      <w:divBdr>
        <w:top w:val="none" w:sz="0" w:space="0" w:color="auto"/>
        <w:left w:val="none" w:sz="0" w:space="0" w:color="auto"/>
        <w:bottom w:val="none" w:sz="0" w:space="0" w:color="auto"/>
        <w:right w:val="none" w:sz="0" w:space="0" w:color="auto"/>
      </w:divBdr>
    </w:div>
    <w:div w:id="1292440482">
      <w:marLeft w:val="0"/>
      <w:marRight w:val="0"/>
      <w:marTop w:val="-20"/>
      <w:marBottom w:val="-20"/>
      <w:divBdr>
        <w:top w:val="none" w:sz="0" w:space="0" w:color="auto"/>
        <w:left w:val="none" w:sz="0" w:space="0" w:color="auto"/>
        <w:bottom w:val="none" w:sz="0" w:space="0" w:color="auto"/>
        <w:right w:val="none" w:sz="0" w:space="0" w:color="auto"/>
      </w:divBdr>
    </w:div>
    <w:div w:id="1292783169">
      <w:marLeft w:val="0"/>
      <w:marRight w:val="0"/>
      <w:marTop w:val="-20"/>
      <w:marBottom w:val="-20"/>
      <w:divBdr>
        <w:top w:val="none" w:sz="0" w:space="0" w:color="auto"/>
        <w:left w:val="none" w:sz="0" w:space="0" w:color="auto"/>
        <w:bottom w:val="none" w:sz="0" w:space="0" w:color="auto"/>
        <w:right w:val="none" w:sz="0" w:space="0" w:color="auto"/>
      </w:divBdr>
    </w:div>
    <w:div w:id="1293444871">
      <w:marLeft w:val="0"/>
      <w:marRight w:val="0"/>
      <w:marTop w:val="-20"/>
      <w:marBottom w:val="-20"/>
      <w:divBdr>
        <w:top w:val="none" w:sz="0" w:space="0" w:color="auto"/>
        <w:left w:val="none" w:sz="0" w:space="0" w:color="auto"/>
        <w:bottom w:val="none" w:sz="0" w:space="0" w:color="auto"/>
        <w:right w:val="none" w:sz="0" w:space="0" w:color="auto"/>
      </w:divBdr>
    </w:div>
    <w:div w:id="1293943913">
      <w:marLeft w:val="0"/>
      <w:marRight w:val="0"/>
      <w:marTop w:val="-20"/>
      <w:marBottom w:val="-20"/>
      <w:divBdr>
        <w:top w:val="none" w:sz="0" w:space="0" w:color="auto"/>
        <w:left w:val="none" w:sz="0" w:space="0" w:color="auto"/>
        <w:bottom w:val="none" w:sz="0" w:space="0" w:color="auto"/>
        <w:right w:val="none" w:sz="0" w:space="0" w:color="auto"/>
      </w:divBdr>
    </w:div>
    <w:div w:id="1294364726">
      <w:marLeft w:val="0"/>
      <w:marRight w:val="0"/>
      <w:marTop w:val="-20"/>
      <w:marBottom w:val="-20"/>
      <w:divBdr>
        <w:top w:val="none" w:sz="0" w:space="0" w:color="auto"/>
        <w:left w:val="none" w:sz="0" w:space="0" w:color="auto"/>
        <w:bottom w:val="none" w:sz="0" w:space="0" w:color="auto"/>
        <w:right w:val="none" w:sz="0" w:space="0" w:color="auto"/>
      </w:divBdr>
    </w:div>
    <w:div w:id="1295720157">
      <w:marLeft w:val="0"/>
      <w:marRight w:val="0"/>
      <w:marTop w:val="-20"/>
      <w:marBottom w:val="-20"/>
      <w:divBdr>
        <w:top w:val="none" w:sz="0" w:space="0" w:color="auto"/>
        <w:left w:val="none" w:sz="0" w:space="0" w:color="auto"/>
        <w:bottom w:val="none" w:sz="0" w:space="0" w:color="auto"/>
        <w:right w:val="none" w:sz="0" w:space="0" w:color="auto"/>
      </w:divBdr>
    </w:div>
    <w:div w:id="1295915018">
      <w:marLeft w:val="0"/>
      <w:marRight w:val="0"/>
      <w:marTop w:val="-20"/>
      <w:marBottom w:val="-20"/>
      <w:divBdr>
        <w:top w:val="none" w:sz="0" w:space="0" w:color="auto"/>
        <w:left w:val="none" w:sz="0" w:space="0" w:color="auto"/>
        <w:bottom w:val="none" w:sz="0" w:space="0" w:color="auto"/>
        <w:right w:val="none" w:sz="0" w:space="0" w:color="auto"/>
      </w:divBdr>
    </w:div>
    <w:div w:id="1296255603">
      <w:marLeft w:val="0"/>
      <w:marRight w:val="0"/>
      <w:marTop w:val="-20"/>
      <w:marBottom w:val="-20"/>
      <w:divBdr>
        <w:top w:val="none" w:sz="0" w:space="0" w:color="auto"/>
        <w:left w:val="none" w:sz="0" w:space="0" w:color="auto"/>
        <w:bottom w:val="none" w:sz="0" w:space="0" w:color="auto"/>
        <w:right w:val="none" w:sz="0" w:space="0" w:color="auto"/>
      </w:divBdr>
    </w:div>
    <w:div w:id="1297489886">
      <w:marLeft w:val="0"/>
      <w:marRight w:val="0"/>
      <w:marTop w:val="-20"/>
      <w:marBottom w:val="-20"/>
      <w:divBdr>
        <w:top w:val="none" w:sz="0" w:space="0" w:color="auto"/>
        <w:left w:val="none" w:sz="0" w:space="0" w:color="auto"/>
        <w:bottom w:val="none" w:sz="0" w:space="0" w:color="auto"/>
        <w:right w:val="none" w:sz="0" w:space="0" w:color="auto"/>
      </w:divBdr>
    </w:div>
    <w:div w:id="1298611701">
      <w:marLeft w:val="0"/>
      <w:marRight w:val="0"/>
      <w:marTop w:val="-20"/>
      <w:marBottom w:val="-20"/>
      <w:divBdr>
        <w:top w:val="none" w:sz="0" w:space="0" w:color="auto"/>
        <w:left w:val="none" w:sz="0" w:space="0" w:color="auto"/>
        <w:bottom w:val="none" w:sz="0" w:space="0" w:color="auto"/>
        <w:right w:val="none" w:sz="0" w:space="0" w:color="auto"/>
      </w:divBdr>
    </w:div>
    <w:div w:id="1300379667">
      <w:marLeft w:val="0"/>
      <w:marRight w:val="0"/>
      <w:marTop w:val="-20"/>
      <w:marBottom w:val="-20"/>
      <w:divBdr>
        <w:top w:val="none" w:sz="0" w:space="0" w:color="auto"/>
        <w:left w:val="none" w:sz="0" w:space="0" w:color="auto"/>
        <w:bottom w:val="none" w:sz="0" w:space="0" w:color="auto"/>
        <w:right w:val="none" w:sz="0" w:space="0" w:color="auto"/>
      </w:divBdr>
    </w:div>
    <w:div w:id="1302418299">
      <w:marLeft w:val="0"/>
      <w:marRight w:val="0"/>
      <w:marTop w:val="-20"/>
      <w:marBottom w:val="-20"/>
      <w:divBdr>
        <w:top w:val="none" w:sz="0" w:space="0" w:color="auto"/>
        <w:left w:val="none" w:sz="0" w:space="0" w:color="auto"/>
        <w:bottom w:val="none" w:sz="0" w:space="0" w:color="auto"/>
        <w:right w:val="none" w:sz="0" w:space="0" w:color="auto"/>
      </w:divBdr>
    </w:div>
    <w:div w:id="1302543521">
      <w:marLeft w:val="0"/>
      <w:marRight w:val="0"/>
      <w:marTop w:val="-20"/>
      <w:marBottom w:val="-20"/>
      <w:divBdr>
        <w:top w:val="none" w:sz="0" w:space="0" w:color="auto"/>
        <w:left w:val="none" w:sz="0" w:space="0" w:color="auto"/>
        <w:bottom w:val="none" w:sz="0" w:space="0" w:color="auto"/>
        <w:right w:val="none" w:sz="0" w:space="0" w:color="auto"/>
      </w:divBdr>
    </w:div>
    <w:div w:id="1302613074">
      <w:marLeft w:val="0"/>
      <w:marRight w:val="0"/>
      <w:marTop w:val="-20"/>
      <w:marBottom w:val="-20"/>
      <w:divBdr>
        <w:top w:val="none" w:sz="0" w:space="0" w:color="auto"/>
        <w:left w:val="none" w:sz="0" w:space="0" w:color="auto"/>
        <w:bottom w:val="none" w:sz="0" w:space="0" w:color="auto"/>
        <w:right w:val="none" w:sz="0" w:space="0" w:color="auto"/>
      </w:divBdr>
    </w:div>
    <w:div w:id="1302614162">
      <w:marLeft w:val="0"/>
      <w:marRight w:val="0"/>
      <w:marTop w:val="-20"/>
      <w:marBottom w:val="-20"/>
      <w:divBdr>
        <w:top w:val="none" w:sz="0" w:space="0" w:color="auto"/>
        <w:left w:val="none" w:sz="0" w:space="0" w:color="auto"/>
        <w:bottom w:val="none" w:sz="0" w:space="0" w:color="auto"/>
        <w:right w:val="none" w:sz="0" w:space="0" w:color="auto"/>
      </w:divBdr>
    </w:div>
    <w:div w:id="1308705161">
      <w:marLeft w:val="0"/>
      <w:marRight w:val="0"/>
      <w:marTop w:val="-20"/>
      <w:marBottom w:val="-20"/>
      <w:divBdr>
        <w:top w:val="none" w:sz="0" w:space="0" w:color="auto"/>
        <w:left w:val="none" w:sz="0" w:space="0" w:color="auto"/>
        <w:bottom w:val="none" w:sz="0" w:space="0" w:color="auto"/>
        <w:right w:val="none" w:sz="0" w:space="0" w:color="auto"/>
      </w:divBdr>
    </w:div>
    <w:div w:id="1309087472">
      <w:marLeft w:val="0"/>
      <w:marRight w:val="0"/>
      <w:marTop w:val="-20"/>
      <w:marBottom w:val="-20"/>
      <w:divBdr>
        <w:top w:val="none" w:sz="0" w:space="0" w:color="auto"/>
        <w:left w:val="none" w:sz="0" w:space="0" w:color="auto"/>
        <w:bottom w:val="none" w:sz="0" w:space="0" w:color="auto"/>
        <w:right w:val="none" w:sz="0" w:space="0" w:color="auto"/>
      </w:divBdr>
    </w:div>
    <w:div w:id="1311011047">
      <w:marLeft w:val="0"/>
      <w:marRight w:val="0"/>
      <w:marTop w:val="-20"/>
      <w:marBottom w:val="-20"/>
      <w:divBdr>
        <w:top w:val="none" w:sz="0" w:space="0" w:color="auto"/>
        <w:left w:val="none" w:sz="0" w:space="0" w:color="auto"/>
        <w:bottom w:val="none" w:sz="0" w:space="0" w:color="auto"/>
        <w:right w:val="none" w:sz="0" w:space="0" w:color="auto"/>
      </w:divBdr>
    </w:div>
    <w:div w:id="1311669603">
      <w:marLeft w:val="0"/>
      <w:marRight w:val="0"/>
      <w:marTop w:val="-20"/>
      <w:marBottom w:val="-20"/>
      <w:divBdr>
        <w:top w:val="none" w:sz="0" w:space="0" w:color="auto"/>
        <w:left w:val="none" w:sz="0" w:space="0" w:color="auto"/>
        <w:bottom w:val="none" w:sz="0" w:space="0" w:color="auto"/>
        <w:right w:val="none" w:sz="0" w:space="0" w:color="auto"/>
      </w:divBdr>
    </w:div>
    <w:div w:id="1311901759">
      <w:marLeft w:val="0"/>
      <w:marRight w:val="0"/>
      <w:marTop w:val="-20"/>
      <w:marBottom w:val="-20"/>
      <w:divBdr>
        <w:top w:val="none" w:sz="0" w:space="0" w:color="auto"/>
        <w:left w:val="none" w:sz="0" w:space="0" w:color="auto"/>
        <w:bottom w:val="none" w:sz="0" w:space="0" w:color="auto"/>
        <w:right w:val="none" w:sz="0" w:space="0" w:color="auto"/>
      </w:divBdr>
    </w:div>
    <w:div w:id="1313675556">
      <w:marLeft w:val="0"/>
      <w:marRight w:val="0"/>
      <w:marTop w:val="-20"/>
      <w:marBottom w:val="-20"/>
      <w:divBdr>
        <w:top w:val="none" w:sz="0" w:space="0" w:color="auto"/>
        <w:left w:val="none" w:sz="0" w:space="0" w:color="auto"/>
        <w:bottom w:val="none" w:sz="0" w:space="0" w:color="auto"/>
        <w:right w:val="none" w:sz="0" w:space="0" w:color="auto"/>
      </w:divBdr>
    </w:div>
    <w:div w:id="1315645846">
      <w:marLeft w:val="0"/>
      <w:marRight w:val="0"/>
      <w:marTop w:val="-20"/>
      <w:marBottom w:val="-20"/>
      <w:divBdr>
        <w:top w:val="none" w:sz="0" w:space="0" w:color="auto"/>
        <w:left w:val="none" w:sz="0" w:space="0" w:color="auto"/>
        <w:bottom w:val="none" w:sz="0" w:space="0" w:color="auto"/>
        <w:right w:val="none" w:sz="0" w:space="0" w:color="auto"/>
      </w:divBdr>
    </w:div>
    <w:div w:id="1316564487">
      <w:marLeft w:val="0"/>
      <w:marRight w:val="0"/>
      <w:marTop w:val="-20"/>
      <w:marBottom w:val="-20"/>
      <w:divBdr>
        <w:top w:val="none" w:sz="0" w:space="0" w:color="auto"/>
        <w:left w:val="none" w:sz="0" w:space="0" w:color="auto"/>
        <w:bottom w:val="none" w:sz="0" w:space="0" w:color="auto"/>
        <w:right w:val="none" w:sz="0" w:space="0" w:color="auto"/>
      </w:divBdr>
    </w:div>
    <w:div w:id="1316569458">
      <w:marLeft w:val="0"/>
      <w:marRight w:val="0"/>
      <w:marTop w:val="-20"/>
      <w:marBottom w:val="-20"/>
      <w:divBdr>
        <w:top w:val="none" w:sz="0" w:space="0" w:color="auto"/>
        <w:left w:val="none" w:sz="0" w:space="0" w:color="auto"/>
        <w:bottom w:val="none" w:sz="0" w:space="0" w:color="auto"/>
        <w:right w:val="none" w:sz="0" w:space="0" w:color="auto"/>
      </w:divBdr>
    </w:div>
    <w:div w:id="1317995517">
      <w:marLeft w:val="0"/>
      <w:marRight w:val="0"/>
      <w:marTop w:val="-20"/>
      <w:marBottom w:val="-20"/>
      <w:divBdr>
        <w:top w:val="none" w:sz="0" w:space="0" w:color="auto"/>
        <w:left w:val="none" w:sz="0" w:space="0" w:color="auto"/>
        <w:bottom w:val="none" w:sz="0" w:space="0" w:color="auto"/>
        <w:right w:val="none" w:sz="0" w:space="0" w:color="auto"/>
      </w:divBdr>
    </w:div>
    <w:div w:id="1318149460">
      <w:marLeft w:val="0"/>
      <w:marRight w:val="0"/>
      <w:marTop w:val="-20"/>
      <w:marBottom w:val="-20"/>
      <w:divBdr>
        <w:top w:val="none" w:sz="0" w:space="0" w:color="auto"/>
        <w:left w:val="none" w:sz="0" w:space="0" w:color="auto"/>
        <w:bottom w:val="none" w:sz="0" w:space="0" w:color="auto"/>
        <w:right w:val="none" w:sz="0" w:space="0" w:color="auto"/>
      </w:divBdr>
    </w:div>
    <w:div w:id="1320233364">
      <w:marLeft w:val="0"/>
      <w:marRight w:val="0"/>
      <w:marTop w:val="-20"/>
      <w:marBottom w:val="-20"/>
      <w:divBdr>
        <w:top w:val="none" w:sz="0" w:space="0" w:color="auto"/>
        <w:left w:val="none" w:sz="0" w:space="0" w:color="auto"/>
        <w:bottom w:val="none" w:sz="0" w:space="0" w:color="auto"/>
        <w:right w:val="none" w:sz="0" w:space="0" w:color="auto"/>
      </w:divBdr>
    </w:div>
    <w:div w:id="1320420092">
      <w:marLeft w:val="0"/>
      <w:marRight w:val="0"/>
      <w:marTop w:val="-20"/>
      <w:marBottom w:val="-20"/>
      <w:divBdr>
        <w:top w:val="none" w:sz="0" w:space="0" w:color="auto"/>
        <w:left w:val="none" w:sz="0" w:space="0" w:color="auto"/>
        <w:bottom w:val="none" w:sz="0" w:space="0" w:color="auto"/>
        <w:right w:val="none" w:sz="0" w:space="0" w:color="auto"/>
      </w:divBdr>
    </w:div>
    <w:div w:id="1322392149">
      <w:marLeft w:val="0"/>
      <w:marRight w:val="0"/>
      <w:marTop w:val="-20"/>
      <w:marBottom w:val="-20"/>
      <w:divBdr>
        <w:top w:val="none" w:sz="0" w:space="0" w:color="auto"/>
        <w:left w:val="none" w:sz="0" w:space="0" w:color="auto"/>
        <w:bottom w:val="none" w:sz="0" w:space="0" w:color="auto"/>
        <w:right w:val="none" w:sz="0" w:space="0" w:color="auto"/>
      </w:divBdr>
    </w:div>
    <w:div w:id="1324163246">
      <w:marLeft w:val="0"/>
      <w:marRight w:val="0"/>
      <w:marTop w:val="-20"/>
      <w:marBottom w:val="-20"/>
      <w:divBdr>
        <w:top w:val="none" w:sz="0" w:space="0" w:color="auto"/>
        <w:left w:val="none" w:sz="0" w:space="0" w:color="auto"/>
        <w:bottom w:val="none" w:sz="0" w:space="0" w:color="auto"/>
        <w:right w:val="none" w:sz="0" w:space="0" w:color="auto"/>
      </w:divBdr>
    </w:div>
    <w:div w:id="1325160123">
      <w:marLeft w:val="0"/>
      <w:marRight w:val="0"/>
      <w:marTop w:val="-20"/>
      <w:marBottom w:val="-20"/>
      <w:divBdr>
        <w:top w:val="none" w:sz="0" w:space="0" w:color="auto"/>
        <w:left w:val="none" w:sz="0" w:space="0" w:color="auto"/>
        <w:bottom w:val="none" w:sz="0" w:space="0" w:color="auto"/>
        <w:right w:val="none" w:sz="0" w:space="0" w:color="auto"/>
      </w:divBdr>
    </w:div>
    <w:div w:id="1325671274">
      <w:marLeft w:val="0"/>
      <w:marRight w:val="0"/>
      <w:marTop w:val="-20"/>
      <w:marBottom w:val="-20"/>
      <w:divBdr>
        <w:top w:val="none" w:sz="0" w:space="0" w:color="auto"/>
        <w:left w:val="none" w:sz="0" w:space="0" w:color="auto"/>
        <w:bottom w:val="none" w:sz="0" w:space="0" w:color="auto"/>
        <w:right w:val="none" w:sz="0" w:space="0" w:color="auto"/>
      </w:divBdr>
    </w:div>
    <w:div w:id="1326785933">
      <w:marLeft w:val="0"/>
      <w:marRight w:val="0"/>
      <w:marTop w:val="-20"/>
      <w:marBottom w:val="-20"/>
      <w:divBdr>
        <w:top w:val="none" w:sz="0" w:space="0" w:color="auto"/>
        <w:left w:val="none" w:sz="0" w:space="0" w:color="auto"/>
        <w:bottom w:val="none" w:sz="0" w:space="0" w:color="auto"/>
        <w:right w:val="none" w:sz="0" w:space="0" w:color="auto"/>
      </w:divBdr>
    </w:div>
    <w:div w:id="1327783277">
      <w:marLeft w:val="0"/>
      <w:marRight w:val="0"/>
      <w:marTop w:val="-20"/>
      <w:marBottom w:val="-20"/>
      <w:divBdr>
        <w:top w:val="none" w:sz="0" w:space="0" w:color="auto"/>
        <w:left w:val="none" w:sz="0" w:space="0" w:color="auto"/>
        <w:bottom w:val="none" w:sz="0" w:space="0" w:color="auto"/>
        <w:right w:val="none" w:sz="0" w:space="0" w:color="auto"/>
      </w:divBdr>
    </w:div>
    <w:div w:id="1328433983">
      <w:marLeft w:val="0"/>
      <w:marRight w:val="0"/>
      <w:marTop w:val="-20"/>
      <w:marBottom w:val="-20"/>
      <w:divBdr>
        <w:top w:val="none" w:sz="0" w:space="0" w:color="auto"/>
        <w:left w:val="none" w:sz="0" w:space="0" w:color="auto"/>
        <w:bottom w:val="none" w:sz="0" w:space="0" w:color="auto"/>
        <w:right w:val="none" w:sz="0" w:space="0" w:color="auto"/>
      </w:divBdr>
    </w:div>
    <w:div w:id="1328553593">
      <w:marLeft w:val="0"/>
      <w:marRight w:val="0"/>
      <w:marTop w:val="-20"/>
      <w:marBottom w:val="-20"/>
      <w:divBdr>
        <w:top w:val="none" w:sz="0" w:space="0" w:color="auto"/>
        <w:left w:val="none" w:sz="0" w:space="0" w:color="auto"/>
        <w:bottom w:val="none" w:sz="0" w:space="0" w:color="auto"/>
        <w:right w:val="none" w:sz="0" w:space="0" w:color="auto"/>
      </w:divBdr>
    </w:div>
    <w:div w:id="1328556864">
      <w:marLeft w:val="0"/>
      <w:marRight w:val="0"/>
      <w:marTop w:val="-20"/>
      <w:marBottom w:val="-20"/>
      <w:divBdr>
        <w:top w:val="none" w:sz="0" w:space="0" w:color="auto"/>
        <w:left w:val="none" w:sz="0" w:space="0" w:color="auto"/>
        <w:bottom w:val="none" w:sz="0" w:space="0" w:color="auto"/>
        <w:right w:val="none" w:sz="0" w:space="0" w:color="auto"/>
      </w:divBdr>
    </w:div>
    <w:div w:id="1329823518">
      <w:marLeft w:val="0"/>
      <w:marRight w:val="0"/>
      <w:marTop w:val="-20"/>
      <w:marBottom w:val="-20"/>
      <w:divBdr>
        <w:top w:val="none" w:sz="0" w:space="0" w:color="auto"/>
        <w:left w:val="none" w:sz="0" w:space="0" w:color="auto"/>
        <w:bottom w:val="none" w:sz="0" w:space="0" w:color="auto"/>
        <w:right w:val="none" w:sz="0" w:space="0" w:color="auto"/>
      </w:divBdr>
    </w:div>
    <w:div w:id="1330139004">
      <w:marLeft w:val="0"/>
      <w:marRight w:val="0"/>
      <w:marTop w:val="-20"/>
      <w:marBottom w:val="-20"/>
      <w:divBdr>
        <w:top w:val="none" w:sz="0" w:space="0" w:color="auto"/>
        <w:left w:val="none" w:sz="0" w:space="0" w:color="auto"/>
        <w:bottom w:val="none" w:sz="0" w:space="0" w:color="auto"/>
        <w:right w:val="none" w:sz="0" w:space="0" w:color="auto"/>
      </w:divBdr>
    </w:div>
    <w:div w:id="1331761404">
      <w:marLeft w:val="0"/>
      <w:marRight w:val="0"/>
      <w:marTop w:val="-20"/>
      <w:marBottom w:val="-20"/>
      <w:divBdr>
        <w:top w:val="none" w:sz="0" w:space="0" w:color="auto"/>
        <w:left w:val="none" w:sz="0" w:space="0" w:color="auto"/>
        <w:bottom w:val="none" w:sz="0" w:space="0" w:color="auto"/>
        <w:right w:val="none" w:sz="0" w:space="0" w:color="auto"/>
      </w:divBdr>
    </w:div>
    <w:div w:id="1333217169">
      <w:marLeft w:val="0"/>
      <w:marRight w:val="0"/>
      <w:marTop w:val="-20"/>
      <w:marBottom w:val="-20"/>
      <w:divBdr>
        <w:top w:val="none" w:sz="0" w:space="0" w:color="auto"/>
        <w:left w:val="none" w:sz="0" w:space="0" w:color="auto"/>
        <w:bottom w:val="none" w:sz="0" w:space="0" w:color="auto"/>
        <w:right w:val="none" w:sz="0" w:space="0" w:color="auto"/>
      </w:divBdr>
    </w:div>
    <w:div w:id="1336109126">
      <w:marLeft w:val="0"/>
      <w:marRight w:val="0"/>
      <w:marTop w:val="-20"/>
      <w:marBottom w:val="-20"/>
      <w:divBdr>
        <w:top w:val="none" w:sz="0" w:space="0" w:color="auto"/>
        <w:left w:val="none" w:sz="0" w:space="0" w:color="auto"/>
        <w:bottom w:val="none" w:sz="0" w:space="0" w:color="auto"/>
        <w:right w:val="none" w:sz="0" w:space="0" w:color="auto"/>
      </w:divBdr>
    </w:div>
    <w:div w:id="1336155702">
      <w:marLeft w:val="0"/>
      <w:marRight w:val="0"/>
      <w:marTop w:val="-20"/>
      <w:marBottom w:val="-20"/>
      <w:divBdr>
        <w:top w:val="none" w:sz="0" w:space="0" w:color="auto"/>
        <w:left w:val="none" w:sz="0" w:space="0" w:color="auto"/>
        <w:bottom w:val="none" w:sz="0" w:space="0" w:color="auto"/>
        <w:right w:val="none" w:sz="0" w:space="0" w:color="auto"/>
      </w:divBdr>
    </w:div>
    <w:div w:id="1336348491">
      <w:marLeft w:val="0"/>
      <w:marRight w:val="0"/>
      <w:marTop w:val="-20"/>
      <w:marBottom w:val="-20"/>
      <w:divBdr>
        <w:top w:val="none" w:sz="0" w:space="0" w:color="auto"/>
        <w:left w:val="none" w:sz="0" w:space="0" w:color="auto"/>
        <w:bottom w:val="none" w:sz="0" w:space="0" w:color="auto"/>
        <w:right w:val="none" w:sz="0" w:space="0" w:color="auto"/>
      </w:divBdr>
    </w:div>
    <w:div w:id="1337459327">
      <w:marLeft w:val="0"/>
      <w:marRight w:val="0"/>
      <w:marTop w:val="-20"/>
      <w:marBottom w:val="-20"/>
      <w:divBdr>
        <w:top w:val="none" w:sz="0" w:space="0" w:color="auto"/>
        <w:left w:val="none" w:sz="0" w:space="0" w:color="auto"/>
        <w:bottom w:val="none" w:sz="0" w:space="0" w:color="auto"/>
        <w:right w:val="none" w:sz="0" w:space="0" w:color="auto"/>
      </w:divBdr>
    </w:div>
    <w:div w:id="1337538849">
      <w:marLeft w:val="0"/>
      <w:marRight w:val="0"/>
      <w:marTop w:val="-20"/>
      <w:marBottom w:val="-20"/>
      <w:divBdr>
        <w:top w:val="none" w:sz="0" w:space="0" w:color="auto"/>
        <w:left w:val="none" w:sz="0" w:space="0" w:color="auto"/>
        <w:bottom w:val="none" w:sz="0" w:space="0" w:color="auto"/>
        <w:right w:val="none" w:sz="0" w:space="0" w:color="auto"/>
      </w:divBdr>
    </w:div>
    <w:div w:id="1338187533">
      <w:marLeft w:val="0"/>
      <w:marRight w:val="0"/>
      <w:marTop w:val="-20"/>
      <w:marBottom w:val="-20"/>
      <w:divBdr>
        <w:top w:val="none" w:sz="0" w:space="0" w:color="auto"/>
        <w:left w:val="none" w:sz="0" w:space="0" w:color="auto"/>
        <w:bottom w:val="none" w:sz="0" w:space="0" w:color="auto"/>
        <w:right w:val="none" w:sz="0" w:space="0" w:color="auto"/>
      </w:divBdr>
    </w:div>
    <w:div w:id="1338846316">
      <w:marLeft w:val="0"/>
      <w:marRight w:val="0"/>
      <w:marTop w:val="-20"/>
      <w:marBottom w:val="-20"/>
      <w:divBdr>
        <w:top w:val="none" w:sz="0" w:space="0" w:color="auto"/>
        <w:left w:val="none" w:sz="0" w:space="0" w:color="auto"/>
        <w:bottom w:val="none" w:sz="0" w:space="0" w:color="auto"/>
        <w:right w:val="none" w:sz="0" w:space="0" w:color="auto"/>
      </w:divBdr>
    </w:div>
    <w:div w:id="1339649560">
      <w:marLeft w:val="0"/>
      <w:marRight w:val="0"/>
      <w:marTop w:val="-20"/>
      <w:marBottom w:val="-20"/>
      <w:divBdr>
        <w:top w:val="none" w:sz="0" w:space="0" w:color="auto"/>
        <w:left w:val="none" w:sz="0" w:space="0" w:color="auto"/>
        <w:bottom w:val="none" w:sz="0" w:space="0" w:color="auto"/>
        <w:right w:val="none" w:sz="0" w:space="0" w:color="auto"/>
      </w:divBdr>
    </w:div>
    <w:div w:id="1339697284">
      <w:marLeft w:val="0"/>
      <w:marRight w:val="0"/>
      <w:marTop w:val="-20"/>
      <w:marBottom w:val="-20"/>
      <w:divBdr>
        <w:top w:val="none" w:sz="0" w:space="0" w:color="auto"/>
        <w:left w:val="none" w:sz="0" w:space="0" w:color="auto"/>
        <w:bottom w:val="none" w:sz="0" w:space="0" w:color="auto"/>
        <w:right w:val="none" w:sz="0" w:space="0" w:color="auto"/>
      </w:divBdr>
    </w:div>
    <w:div w:id="1339960624">
      <w:marLeft w:val="0"/>
      <w:marRight w:val="0"/>
      <w:marTop w:val="-20"/>
      <w:marBottom w:val="-20"/>
      <w:divBdr>
        <w:top w:val="none" w:sz="0" w:space="0" w:color="auto"/>
        <w:left w:val="none" w:sz="0" w:space="0" w:color="auto"/>
        <w:bottom w:val="none" w:sz="0" w:space="0" w:color="auto"/>
        <w:right w:val="none" w:sz="0" w:space="0" w:color="auto"/>
      </w:divBdr>
    </w:div>
    <w:div w:id="1340160958">
      <w:marLeft w:val="0"/>
      <w:marRight w:val="0"/>
      <w:marTop w:val="-20"/>
      <w:marBottom w:val="-20"/>
      <w:divBdr>
        <w:top w:val="none" w:sz="0" w:space="0" w:color="auto"/>
        <w:left w:val="none" w:sz="0" w:space="0" w:color="auto"/>
        <w:bottom w:val="none" w:sz="0" w:space="0" w:color="auto"/>
        <w:right w:val="none" w:sz="0" w:space="0" w:color="auto"/>
      </w:divBdr>
    </w:div>
    <w:div w:id="1340815466">
      <w:marLeft w:val="0"/>
      <w:marRight w:val="0"/>
      <w:marTop w:val="-20"/>
      <w:marBottom w:val="-20"/>
      <w:divBdr>
        <w:top w:val="none" w:sz="0" w:space="0" w:color="auto"/>
        <w:left w:val="none" w:sz="0" w:space="0" w:color="auto"/>
        <w:bottom w:val="none" w:sz="0" w:space="0" w:color="auto"/>
        <w:right w:val="none" w:sz="0" w:space="0" w:color="auto"/>
      </w:divBdr>
    </w:div>
    <w:div w:id="1342656820">
      <w:marLeft w:val="0"/>
      <w:marRight w:val="0"/>
      <w:marTop w:val="-20"/>
      <w:marBottom w:val="-20"/>
      <w:divBdr>
        <w:top w:val="none" w:sz="0" w:space="0" w:color="auto"/>
        <w:left w:val="none" w:sz="0" w:space="0" w:color="auto"/>
        <w:bottom w:val="none" w:sz="0" w:space="0" w:color="auto"/>
        <w:right w:val="none" w:sz="0" w:space="0" w:color="auto"/>
      </w:divBdr>
    </w:div>
    <w:div w:id="1343968511">
      <w:marLeft w:val="0"/>
      <w:marRight w:val="0"/>
      <w:marTop w:val="-20"/>
      <w:marBottom w:val="-20"/>
      <w:divBdr>
        <w:top w:val="none" w:sz="0" w:space="0" w:color="auto"/>
        <w:left w:val="none" w:sz="0" w:space="0" w:color="auto"/>
        <w:bottom w:val="none" w:sz="0" w:space="0" w:color="auto"/>
        <w:right w:val="none" w:sz="0" w:space="0" w:color="auto"/>
      </w:divBdr>
    </w:div>
    <w:div w:id="1344668635">
      <w:marLeft w:val="0"/>
      <w:marRight w:val="0"/>
      <w:marTop w:val="-20"/>
      <w:marBottom w:val="-20"/>
      <w:divBdr>
        <w:top w:val="none" w:sz="0" w:space="0" w:color="auto"/>
        <w:left w:val="none" w:sz="0" w:space="0" w:color="auto"/>
        <w:bottom w:val="none" w:sz="0" w:space="0" w:color="auto"/>
        <w:right w:val="none" w:sz="0" w:space="0" w:color="auto"/>
      </w:divBdr>
    </w:div>
    <w:div w:id="1347098180">
      <w:marLeft w:val="0"/>
      <w:marRight w:val="0"/>
      <w:marTop w:val="-20"/>
      <w:marBottom w:val="-20"/>
      <w:divBdr>
        <w:top w:val="none" w:sz="0" w:space="0" w:color="auto"/>
        <w:left w:val="none" w:sz="0" w:space="0" w:color="auto"/>
        <w:bottom w:val="none" w:sz="0" w:space="0" w:color="auto"/>
        <w:right w:val="none" w:sz="0" w:space="0" w:color="auto"/>
      </w:divBdr>
    </w:div>
    <w:div w:id="1348678429">
      <w:marLeft w:val="0"/>
      <w:marRight w:val="0"/>
      <w:marTop w:val="-20"/>
      <w:marBottom w:val="-20"/>
      <w:divBdr>
        <w:top w:val="none" w:sz="0" w:space="0" w:color="auto"/>
        <w:left w:val="none" w:sz="0" w:space="0" w:color="auto"/>
        <w:bottom w:val="none" w:sz="0" w:space="0" w:color="auto"/>
        <w:right w:val="none" w:sz="0" w:space="0" w:color="auto"/>
      </w:divBdr>
    </w:div>
    <w:div w:id="1350765250">
      <w:marLeft w:val="0"/>
      <w:marRight w:val="0"/>
      <w:marTop w:val="-20"/>
      <w:marBottom w:val="-20"/>
      <w:divBdr>
        <w:top w:val="none" w:sz="0" w:space="0" w:color="auto"/>
        <w:left w:val="none" w:sz="0" w:space="0" w:color="auto"/>
        <w:bottom w:val="none" w:sz="0" w:space="0" w:color="auto"/>
        <w:right w:val="none" w:sz="0" w:space="0" w:color="auto"/>
      </w:divBdr>
    </w:div>
    <w:div w:id="1352342665">
      <w:marLeft w:val="0"/>
      <w:marRight w:val="0"/>
      <w:marTop w:val="-20"/>
      <w:marBottom w:val="-20"/>
      <w:divBdr>
        <w:top w:val="none" w:sz="0" w:space="0" w:color="auto"/>
        <w:left w:val="none" w:sz="0" w:space="0" w:color="auto"/>
        <w:bottom w:val="none" w:sz="0" w:space="0" w:color="auto"/>
        <w:right w:val="none" w:sz="0" w:space="0" w:color="auto"/>
      </w:divBdr>
    </w:div>
    <w:div w:id="1352881633">
      <w:marLeft w:val="0"/>
      <w:marRight w:val="0"/>
      <w:marTop w:val="-20"/>
      <w:marBottom w:val="-20"/>
      <w:divBdr>
        <w:top w:val="none" w:sz="0" w:space="0" w:color="auto"/>
        <w:left w:val="none" w:sz="0" w:space="0" w:color="auto"/>
        <w:bottom w:val="none" w:sz="0" w:space="0" w:color="auto"/>
        <w:right w:val="none" w:sz="0" w:space="0" w:color="auto"/>
      </w:divBdr>
    </w:div>
    <w:div w:id="1353267276">
      <w:marLeft w:val="0"/>
      <w:marRight w:val="0"/>
      <w:marTop w:val="-20"/>
      <w:marBottom w:val="-20"/>
      <w:divBdr>
        <w:top w:val="none" w:sz="0" w:space="0" w:color="auto"/>
        <w:left w:val="none" w:sz="0" w:space="0" w:color="auto"/>
        <w:bottom w:val="none" w:sz="0" w:space="0" w:color="auto"/>
        <w:right w:val="none" w:sz="0" w:space="0" w:color="auto"/>
      </w:divBdr>
    </w:div>
    <w:div w:id="1354653842">
      <w:marLeft w:val="0"/>
      <w:marRight w:val="0"/>
      <w:marTop w:val="-20"/>
      <w:marBottom w:val="-20"/>
      <w:divBdr>
        <w:top w:val="none" w:sz="0" w:space="0" w:color="auto"/>
        <w:left w:val="none" w:sz="0" w:space="0" w:color="auto"/>
        <w:bottom w:val="none" w:sz="0" w:space="0" w:color="auto"/>
        <w:right w:val="none" w:sz="0" w:space="0" w:color="auto"/>
      </w:divBdr>
    </w:div>
    <w:div w:id="1355615054">
      <w:marLeft w:val="0"/>
      <w:marRight w:val="0"/>
      <w:marTop w:val="-20"/>
      <w:marBottom w:val="-20"/>
      <w:divBdr>
        <w:top w:val="none" w:sz="0" w:space="0" w:color="auto"/>
        <w:left w:val="none" w:sz="0" w:space="0" w:color="auto"/>
        <w:bottom w:val="none" w:sz="0" w:space="0" w:color="auto"/>
        <w:right w:val="none" w:sz="0" w:space="0" w:color="auto"/>
      </w:divBdr>
    </w:div>
    <w:div w:id="1357190462">
      <w:marLeft w:val="0"/>
      <w:marRight w:val="0"/>
      <w:marTop w:val="-20"/>
      <w:marBottom w:val="-20"/>
      <w:divBdr>
        <w:top w:val="none" w:sz="0" w:space="0" w:color="auto"/>
        <w:left w:val="none" w:sz="0" w:space="0" w:color="auto"/>
        <w:bottom w:val="none" w:sz="0" w:space="0" w:color="auto"/>
        <w:right w:val="none" w:sz="0" w:space="0" w:color="auto"/>
      </w:divBdr>
    </w:div>
    <w:div w:id="1358696060">
      <w:marLeft w:val="0"/>
      <w:marRight w:val="0"/>
      <w:marTop w:val="-20"/>
      <w:marBottom w:val="-20"/>
      <w:divBdr>
        <w:top w:val="none" w:sz="0" w:space="0" w:color="auto"/>
        <w:left w:val="none" w:sz="0" w:space="0" w:color="auto"/>
        <w:bottom w:val="none" w:sz="0" w:space="0" w:color="auto"/>
        <w:right w:val="none" w:sz="0" w:space="0" w:color="auto"/>
      </w:divBdr>
    </w:div>
    <w:div w:id="1359117506">
      <w:marLeft w:val="0"/>
      <w:marRight w:val="0"/>
      <w:marTop w:val="-20"/>
      <w:marBottom w:val="-20"/>
      <w:divBdr>
        <w:top w:val="none" w:sz="0" w:space="0" w:color="auto"/>
        <w:left w:val="none" w:sz="0" w:space="0" w:color="auto"/>
        <w:bottom w:val="none" w:sz="0" w:space="0" w:color="auto"/>
        <w:right w:val="none" w:sz="0" w:space="0" w:color="auto"/>
      </w:divBdr>
    </w:div>
    <w:div w:id="1360937724">
      <w:marLeft w:val="0"/>
      <w:marRight w:val="0"/>
      <w:marTop w:val="-20"/>
      <w:marBottom w:val="-20"/>
      <w:divBdr>
        <w:top w:val="none" w:sz="0" w:space="0" w:color="auto"/>
        <w:left w:val="none" w:sz="0" w:space="0" w:color="auto"/>
        <w:bottom w:val="none" w:sz="0" w:space="0" w:color="auto"/>
        <w:right w:val="none" w:sz="0" w:space="0" w:color="auto"/>
      </w:divBdr>
    </w:div>
    <w:div w:id="1361465934">
      <w:marLeft w:val="0"/>
      <w:marRight w:val="0"/>
      <w:marTop w:val="-20"/>
      <w:marBottom w:val="-20"/>
      <w:divBdr>
        <w:top w:val="none" w:sz="0" w:space="0" w:color="auto"/>
        <w:left w:val="none" w:sz="0" w:space="0" w:color="auto"/>
        <w:bottom w:val="none" w:sz="0" w:space="0" w:color="auto"/>
        <w:right w:val="none" w:sz="0" w:space="0" w:color="auto"/>
      </w:divBdr>
    </w:div>
    <w:div w:id="1361471153">
      <w:marLeft w:val="0"/>
      <w:marRight w:val="0"/>
      <w:marTop w:val="-20"/>
      <w:marBottom w:val="-20"/>
      <w:divBdr>
        <w:top w:val="none" w:sz="0" w:space="0" w:color="auto"/>
        <w:left w:val="none" w:sz="0" w:space="0" w:color="auto"/>
        <w:bottom w:val="none" w:sz="0" w:space="0" w:color="auto"/>
        <w:right w:val="none" w:sz="0" w:space="0" w:color="auto"/>
      </w:divBdr>
    </w:div>
    <w:div w:id="1362165862">
      <w:marLeft w:val="0"/>
      <w:marRight w:val="0"/>
      <w:marTop w:val="-20"/>
      <w:marBottom w:val="-20"/>
      <w:divBdr>
        <w:top w:val="none" w:sz="0" w:space="0" w:color="auto"/>
        <w:left w:val="none" w:sz="0" w:space="0" w:color="auto"/>
        <w:bottom w:val="none" w:sz="0" w:space="0" w:color="auto"/>
        <w:right w:val="none" w:sz="0" w:space="0" w:color="auto"/>
      </w:divBdr>
    </w:div>
    <w:div w:id="1362707739">
      <w:marLeft w:val="0"/>
      <w:marRight w:val="0"/>
      <w:marTop w:val="-20"/>
      <w:marBottom w:val="-20"/>
      <w:divBdr>
        <w:top w:val="none" w:sz="0" w:space="0" w:color="auto"/>
        <w:left w:val="none" w:sz="0" w:space="0" w:color="auto"/>
        <w:bottom w:val="none" w:sz="0" w:space="0" w:color="auto"/>
        <w:right w:val="none" w:sz="0" w:space="0" w:color="auto"/>
      </w:divBdr>
    </w:div>
    <w:div w:id="1365012706">
      <w:marLeft w:val="0"/>
      <w:marRight w:val="0"/>
      <w:marTop w:val="-20"/>
      <w:marBottom w:val="-20"/>
      <w:divBdr>
        <w:top w:val="none" w:sz="0" w:space="0" w:color="auto"/>
        <w:left w:val="none" w:sz="0" w:space="0" w:color="auto"/>
        <w:bottom w:val="none" w:sz="0" w:space="0" w:color="auto"/>
        <w:right w:val="none" w:sz="0" w:space="0" w:color="auto"/>
      </w:divBdr>
    </w:div>
    <w:div w:id="1365135742">
      <w:marLeft w:val="0"/>
      <w:marRight w:val="0"/>
      <w:marTop w:val="-20"/>
      <w:marBottom w:val="-20"/>
      <w:divBdr>
        <w:top w:val="none" w:sz="0" w:space="0" w:color="auto"/>
        <w:left w:val="none" w:sz="0" w:space="0" w:color="auto"/>
        <w:bottom w:val="none" w:sz="0" w:space="0" w:color="auto"/>
        <w:right w:val="none" w:sz="0" w:space="0" w:color="auto"/>
      </w:divBdr>
    </w:div>
    <w:div w:id="1365979462">
      <w:marLeft w:val="0"/>
      <w:marRight w:val="0"/>
      <w:marTop w:val="-20"/>
      <w:marBottom w:val="-20"/>
      <w:divBdr>
        <w:top w:val="none" w:sz="0" w:space="0" w:color="auto"/>
        <w:left w:val="none" w:sz="0" w:space="0" w:color="auto"/>
        <w:bottom w:val="none" w:sz="0" w:space="0" w:color="auto"/>
        <w:right w:val="none" w:sz="0" w:space="0" w:color="auto"/>
      </w:divBdr>
    </w:div>
    <w:div w:id="1367292615">
      <w:marLeft w:val="0"/>
      <w:marRight w:val="0"/>
      <w:marTop w:val="-20"/>
      <w:marBottom w:val="-20"/>
      <w:divBdr>
        <w:top w:val="none" w:sz="0" w:space="0" w:color="auto"/>
        <w:left w:val="none" w:sz="0" w:space="0" w:color="auto"/>
        <w:bottom w:val="none" w:sz="0" w:space="0" w:color="auto"/>
        <w:right w:val="none" w:sz="0" w:space="0" w:color="auto"/>
      </w:divBdr>
    </w:div>
    <w:div w:id="1367490623">
      <w:marLeft w:val="0"/>
      <w:marRight w:val="0"/>
      <w:marTop w:val="-20"/>
      <w:marBottom w:val="-20"/>
      <w:divBdr>
        <w:top w:val="none" w:sz="0" w:space="0" w:color="auto"/>
        <w:left w:val="none" w:sz="0" w:space="0" w:color="auto"/>
        <w:bottom w:val="none" w:sz="0" w:space="0" w:color="auto"/>
        <w:right w:val="none" w:sz="0" w:space="0" w:color="auto"/>
      </w:divBdr>
    </w:div>
    <w:div w:id="1369139252">
      <w:marLeft w:val="0"/>
      <w:marRight w:val="0"/>
      <w:marTop w:val="-20"/>
      <w:marBottom w:val="-20"/>
      <w:divBdr>
        <w:top w:val="none" w:sz="0" w:space="0" w:color="auto"/>
        <w:left w:val="none" w:sz="0" w:space="0" w:color="auto"/>
        <w:bottom w:val="none" w:sz="0" w:space="0" w:color="auto"/>
        <w:right w:val="none" w:sz="0" w:space="0" w:color="auto"/>
      </w:divBdr>
    </w:div>
    <w:div w:id="1369720791">
      <w:marLeft w:val="0"/>
      <w:marRight w:val="0"/>
      <w:marTop w:val="-20"/>
      <w:marBottom w:val="-20"/>
      <w:divBdr>
        <w:top w:val="none" w:sz="0" w:space="0" w:color="auto"/>
        <w:left w:val="none" w:sz="0" w:space="0" w:color="auto"/>
        <w:bottom w:val="none" w:sz="0" w:space="0" w:color="auto"/>
        <w:right w:val="none" w:sz="0" w:space="0" w:color="auto"/>
      </w:divBdr>
    </w:div>
    <w:div w:id="1371145946">
      <w:marLeft w:val="0"/>
      <w:marRight w:val="0"/>
      <w:marTop w:val="-20"/>
      <w:marBottom w:val="-20"/>
      <w:divBdr>
        <w:top w:val="none" w:sz="0" w:space="0" w:color="auto"/>
        <w:left w:val="none" w:sz="0" w:space="0" w:color="auto"/>
        <w:bottom w:val="none" w:sz="0" w:space="0" w:color="auto"/>
        <w:right w:val="none" w:sz="0" w:space="0" w:color="auto"/>
      </w:divBdr>
    </w:div>
    <w:div w:id="1376076482">
      <w:marLeft w:val="0"/>
      <w:marRight w:val="0"/>
      <w:marTop w:val="-20"/>
      <w:marBottom w:val="-20"/>
      <w:divBdr>
        <w:top w:val="none" w:sz="0" w:space="0" w:color="auto"/>
        <w:left w:val="none" w:sz="0" w:space="0" w:color="auto"/>
        <w:bottom w:val="none" w:sz="0" w:space="0" w:color="auto"/>
        <w:right w:val="none" w:sz="0" w:space="0" w:color="auto"/>
      </w:divBdr>
    </w:div>
    <w:div w:id="1376924207">
      <w:marLeft w:val="0"/>
      <w:marRight w:val="0"/>
      <w:marTop w:val="-20"/>
      <w:marBottom w:val="-20"/>
      <w:divBdr>
        <w:top w:val="none" w:sz="0" w:space="0" w:color="auto"/>
        <w:left w:val="none" w:sz="0" w:space="0" w:color="auto"/>
        <w:bottom w:val="none" w:sz="0" w:space="0" w:color="auto"/>
        <w:right w:val="none" w:sz="0" w:space="0" w:color="auto"/>
      </w:divBdr>
    </w:div>
    <w:div w:id="1377390881">
      <w:marLeft w:val="0"/>
      <w:marRight w:val="0"/>
      <w:marTop w:val="-20"/>
      <w:marBottom w:val="-20"/>
      <w:divBdr>
        <w:top w:val="none" w:sz="0" w:space="0" w:color="auto"/>
        <w:left w:val="none" w:sz="0" w:space="0" w:color="auto"/>
        <w:bottom w:val="none" w:sz="0" w:space="0" w:color="auto"/>
        <w:right w:val="none" w:sz="0" w:space="0" w:color="auto"/>
      </w:divBdr>
    </w:div>
    <w:div w:id="1377466682">
      <w:marLeft w:val="0"/>
      <w:marRight w:val="0"/>
      <w:marTop w:val="-20"/>
      <w:marBottom w:val="-20"/>
      <w:divBdr>
        <w:top w:val="none" w:sz="0" w:space="0" w:color="auto"/>
        <w:left w:val="none" w:sz="0" w:space="0" w:color="auto"/>
        <w:bottom w:val="none" w:sz="0" w:space="0" w:color="auto"/>
        <w:right w:val="none" w:sz="0" w:space="0" w:color="auto"/>
      </w:divBdr>
    </w:div>
    <w:div w:id="1378820566">
      <w:marLeft w:val="0"/>
      <w:marRight w:val="0"/>
      <w:marTop w:val="-20"/>
      <w:marBottom w:val="-20"/>
      <w:divBdr>
        <w:top w:val="none" w:sz="0" w:space="0" w:color="auto"/>
        <w:left w:val="none" w:sz="0" w:space="0" w:color="auto"/>
        <w:bottom w:val="none" w:sz="0" w:space="0" w:color="auto"/>
        <w:right w:val="none" w:sz="0" w:space="0" w:color="auto"/>
      </w:divBdr>
    </w:div>
    <w:div w:id="1381593156">
      <w:marLeft w:val="0"/>
      <w:marRight w:val="0"/>
      <w:marTop w:val="-20"/>
      <w:marBottom w:val="-20"/>
      <w:divBdr>
        <w:top w:val="none" w:sz="0" w:space="0" w:color="auto"/>
        <w:left w:val="none" w:sz="0" w:space="0" w:color="auto"/>
        <w:bottom w:val="none" w:sz="0" w:space="0" w:color="auto"/>
        <w:right w:val="none" w:sz="0" w:space="0" w:color="auto"/>
      </w:divBdr>
    </w:div>
    <w:div w:id="1385720023">
      <w:marLeft w:val="0"/>
      <w:marRight w:val="0"/>
      <w:marTop w:val="-20"/>
      <w:marBottom w:val="-20"/>
      <w:divBdr>
        <w:top w:val="none" w:sz="0" w:space="0" w:color="auto"/>
        <w:left w:val="none" w:sz="0" w:space="0" w:color="auto"/>
        <w:bottom w:val="none" w:sz="0" w:space="0" w:color="auto"/>
        <w:right w:val="none" w:sz="0" w:space="0" w:color="auto"/>
      </w:divBdr>
    </w:div>
    <w:div w:id="1386954568">
      <w:marLeft w:val="0"/>
      <w:marRight w:val="0"/>
      <w:marTop w:val="-20"/>
      <w:marBottom w:val="-20"/>
      <w:divBdr>
        <w:top w:val="none" w:sz="0" w:space="0" w:color="auto"/>
        <w:left w:val="none" w:sz="0" w:space="0" w:color="auto"/>
        <w:bottom w:val="none" w:sz="0" w:space="0" w:color="auto"/>
        <w:right w:val="none" w:sz="0" w:space="0" w:color="auto"/>
      </w:divBdr>
    </w:div>
    <w:div w:id="1387028050">
      <w:marLeft w:val="0"/>
      <w:marRight w:val="0"/>
      <w:marTop w:val="-20"/>
      <w:marBottom w:val="-20"/>
      <w:divBdr>
        <w:top w:val="none" w:sz="0" w:space="0" w:color="auto"/>
        <w:left w:val="none" w:sz="0" w:space="0" w:color="auto"/>
        <w:bottom w:val="none" w:sz="0" w:space="0" w:color="auto"/>
        <w:right w:val="none" w:sz="0" w:space="0" w:color="auto"/>
      </w:divBdr>
    </w:div>
    <w:div w:id="1387147753">
      <w:marLeft w:val="0"/>
      <w:marRight w:val="0"/>
      <w:marTop w:val="-20"/>
      <w:marBottom w:val="-20"/>
      <w:divBdr>
        <w:top w:val="none" w:sz="0" w:space="0" w:color="auto"/>
        <w:left w:val="none" w:sz="0" w:space="0" w:color="auto"/>
        <w:bottom w:val="none" w:sz="0" w:space="0" w:color="auto"/>
        <w:right w:val="none" w:sz="0" w:space="0" w:color="auto"/>
      </w:divBdr>
    </w:div>
    <w:div w:id="1388527223">
      <w:marLeft w:val="0"/>
      <w:marRight w:val="0"/>
      <w:marTop w:val="-20"/>
      <w:marBottom w:val="-20"/>
      <w:divBdr>
        <w:top w:val="none" w:sz="0" w:space="0" w:color="auto"/>
        <w:left w:val="none" w:sz="0" w:space="0" w:color="auto"/>
        <w:bottom w:val="none" w:sz="0" w:space="0" w:color="auto"/>
        <w:right w:val="none" w:sz="0" w:space="0" w:color="auto"/>
      </w:divBdr>
    </w:div>
    <w:div w:id="1390155832">
      <w:marLeft w:val="0"/>
      <w:marRight w:val="0"/>
      <w:marTop w:val="-20"/>
      <w:marBottom w:val="-20"/>
      <w:divBdr>
        <w:top w:val="none" w:sz="0" w:space="0" w:color="auto"/>
        <w:left w:val="none" w:sz="0" w:space="0" w:color="auto"/>
        <w:bottom w:val="none" w:sz="0" w:space="0" w:color="auto"/>
        <w:right w:val="none" w:sz="0" w:space="0" w:color="auto"/>
      </w:divBdr>
    </w:div>
    <w:div w:id="1390301464">
      <w:marLeft w:val="0"/>
      <w:marRight w:val="0"/>
      <w:marTop w:val="-20"/>
      <w:marBottom w:val="-20"/>
      <w:divBdr>
        <w:top w:val="none" w:sz="0" w:space="0" w:color="auto"/>
        <w:left w:val="none" w:sz="0" w:space="0" w:color="auto"/>
        <w:bottom w:val="none" w:sz="0" w:space="0" w:color="auto"/>
        <w:right w:val="none" w:sz="0" w:space="0" w:color="auto"/>
      </w:divBdr>
    </w:div>
    <w:div w:id="1391028538">
      <w:marLeft w:val="0"/>
      <w:marRight w:val="0"/>
      <w:marTop w:val="-20"/>
      <w:marBottom w:val="-20"/>
      <w:divBdr>
        <w:top w:val="none" w:sz="0" w:space="0" w:color="auto"/>
        <w:left w:val="none" w:sz="0" w:space="0" w:color="auto"/>
        <w:bottom w:val="none" w:sz="0" w:space="0" w:color="auto"/>
        <w:right w:val="none" w:sz="0" w:space="0" w:color="auto"/>
      </w:divBdr>
    </w:div>
    <w:div w:id="1392925487">
      <w:marLeft w:val="0"/>
      <w:marRight w:val="0"/>
      <w:marTop w:val="-20"/>
      <w:marBottom w:val="-20"/>
      <w:divBdr>
        <w:top w:val="none" w:sz="0" w:space="0" w:color="auto"/>
        <w:left w:val="none" w:sz="0" w:space="0" w:color="auto"/>
        <w:bottom w:val="none" w:sz="0" w:space="0" w:color="auto"/>
        <w:right w:val="none" w:sz="0" w:space="0" w:color="auto"/>
      </w:divBdr>
    </w:div>
    <w:div w:id="1393041558">
      <w:marLeft w:val="0"/>
      <w:marRight w:val="0"/>
      <w:marTop w:val="-20"/>
      <w:marBottom w:val="-20"/>
      <w:divBdr>
        <w:top w:val="none" w:sz="0" w:space="0" w:color="auto"/>
        <w:left w:val="none" w:sz="0" w:space="0" w:color="auto"/>
        <w:bottom w:val="none" w:sz="0" w:space="0" w:color="auto"/>
        <w:right w:val="none" w:sz="0" w:space="0" w:color="auto"/>
      </w:divBdr>
    </w:div>
    <w:div w:id="1393309776">
      <w:marLeft w:val="0"/>
      <w:marRight w:val="0"/>
      <w:marTop w:val="-20"/>
      <w:marBottom w:val="-20"/>
      <w:divBdr>
        <w:top w:val="none" w:sz="0" w:space="0" w:color="auto"/>
        <w:left w:val="none" w:sz="0" w:space="0" w:color="auto"/>
        <w:bottom w:val="none" w:sz="0" w:space="0" w:color="auto"/>
        <w:right w:val="none" w:sz="0" w:space="0" w:color="auto"/>
      </w:divBdr>
    </w:div>
    <w:div w:id="1393847829">
      <w:marLeft w:val="0"/>
      <w:marRight w:val="0"/>
      <w:marTop w:val="-20"/>
      <w:marBottom w:val="-20"/>
      <w:divBdr>
        <w:top w:val="none" w:sz="0" w:space="0" w:color="auto"/>
        <w:left w:val="none" w:sz="0" w:space="0" w:color="auto"/>
        <w:bottom w:val="none" w:sz="0" w:space="0" w:color="auto"/>
        <w:right w:val="none" w:sz="0" w:space="0" w:color="auto"/>
      </w:divBdr>
    </w:div>
    <w:div w:id="1395666877">
      <w:marLeft w:val="0"/>
      <w:marRight w:val="0"/>
      <w:marTop w:val="-20"/>
      <w:marBottom w:val="-20"/>
      <w:divBdr>
        <w:top w:val="none" w:sz="0" w:space="0" w:color="auto"/>
        <w:left w:val="none" w:sz="0" w:space="0" w:color="auto"/>
        <w:bottom w:val="none" w:sz="0" w:space="0" w:color="auto"/>
        <w:right w:val="none" w:sz="0" w:space="0" w:color="auto"/>
      </w:divBdr>
    </w:div>
    <w:div w:id="1395812946">
      <w:marLeft w:val="0"/>
      <w:marRight w:val="0"/>
      <w:marTop w:val="-20"/>
      <w:marBottom w:val="-20"/>
      <w:divBdr>
        <w:top w:val="none" w:sz="0" w:space="0" w:color="auto"/>
        <w:left w:val="none" w:sz="0" w:space="0" w:color="auto"/>
        <w:bottom w:val="none" w:sz="0" w:space="0" w:color="auto"/>
        <w:right w:val="none" w:sz="0" w:space="0" w:color="auto"/>
      </w:divBdr>
    </w:div>
    <w:div w:id="1395812974">
      <w:marLeft w:val="0"/>
      <w:marRight w:val="0"/>
      <w:marTop w:val="-20"/>
      <w:marBottom w:val="-20"/>
      <w:divBdr>
        <w:top w:val="none" w:sz="0" w:space="0" w:color="auto"/>
        <w:left w:val="none" w:sz="0" w:space="0" w:color="auto"/>
        <w:bottom w:val="none" w:sz="0" w:space="0" w:color="auto"/>
        <w:right w:val="none" w:sz="0" w:space="0" w:color="auto"/>
      </w:divBdr>
    </w:div>
    <w:div w:id="1396004965">
      <w:marLeft w:val="0"/>
      <w:marRight w:val="0"/>
      <w:marTop w:val="-20"/>
      <w:marBottom w:val="-20"/>
      <w:divBdr>
        <w:top w:val="none" w:sz="0" w:space="0" w:color="auto"/>
        <w:left w:val="none" w:sz="0" w:space="0" w:color="auto"/>
        <w:bottom w:val="none" w:sz="0" w:space="0" w:color="auto"/>
        <w:right w:val="none" w:sz="0" w:space="0" w:color="auto"/>
      </w:divBdr>
    </w:div>
    <w:div w:id="1396931810">
      <w:marLeft w:val="0"/>
      <w:marRight w:val="0"/>
      <w:marTop w:val="-20"/>
      <w:marBottom w:val="-20"/>
      <w:divBdr>
        <w:top w:val="none" w:sz="0" w:space="0" w:color="auto"/>
        <w:left w:val="none" w:sz="0" w:space="0" w:color="auto"/>
        <w:bottom w:val="none" w:sz="0" w:space="0" w:color="auto"/>
        <w:right w:val="none" w:sz="0" w:space="0" w:color="auto"/>
      </w:divBdr>
    </w:div>
    <w:div w:id="1398163992">
      <w:marLeft w:val="0"/>
      <w:marRight w:val="0"/>
      <w:marTop w:val="-20"/>
      <w:marBottom w:val="-20"/>
      <w:divBdr>
        <w:top w:val="none" w:sz="0" w:space="0" w:color="auto"/>
        <w:left w:val="none" w:sz="0" w:space="0" w:color="auto"/>
        <w:bottom w:val="none" w:sz="0" w:space="0" w:color="auto"/>
        <w:right w:val="none" w:sz="0" w:space="0" w:color="auto"/>
      </w:divBdr>
    </w:div>
    <w:div w:id="1399593731">
      <w:marLeft w:val="0"/>
      <w:marRight w:val="0"/>
      <w:marTop w:val="-20"/>
      <w:marBottom w:val="-20"/>
      <w:divBdr>
        <w:top w:val="none" w:sz="0" w:space="0" w:color="auto"/>
        <w:left w:val="none" w:sz="0" w:space="0" w:color="auto"/>
        <w:bottom w:val="none" w:sz="0" w:space="0" w:color="auto"/>
        <w:right w:val="none" w:sz="0" w:space="0" w:color="auto"/>
      </w:divBdr>
    </w:div>
    <w:div w:id="1401051663">
      <w:marLeft w:val="0"/>
      <w:marRight w:val="0"/>
      <w:marTop w:val="-20"/>
      <w:marBottom w:val="-20"/>
      <w:divBdr>
        <w:top w:val="none" w:sz="0" w:space="0" w:color="auto"/>
        <w:left w:val="none" w:sz="0" w:space="0" w:color="auto"/>
        <w:bottom w:val="none" w:sz="0" w:space="0" w:color="auto"/>
        <w:right w:val="none" w:sz="0" w:space="0" w:color="auto"/>
      </w:divBdr>
    </w:div>
    <w:div w:id="1402096524">
      <w:marLeft w:val="0"/>
      <w:marRight w:val="0"/>
      <w:marTop w:val="-20"/>
      <w:marBottom w:val="-20"/>
      <w:divBdr>
        <w:top w:val="none" w:sz="0" w:space="0" w:color="auto"/>
        <w:left w:val="none" w:sz="0" w:space="0" w:color="auto"/>
        <w:bottom w:val="none" w:sz="0" w:space="0" w:color="auto"/>
        <w:right w:val="none" w:sz="0" w:space="0" w:color="auto"/>
      </w:divBdr>
    </w:div>
    <w:div w:id="1408108081">
      <w:marLeft w:val="0"/>
      <w:marRight w:val="0"/>
      <w:marTop w:val="-20"/>
      <w:marBottom w:val="-20"/>
      <w:divBdr>
        <w:top w:val="none" w:sz="0" w:space="0" w:color="auto"/>
        <w:left w:val="none" w:sz="0" w:space="0" w:color="auto"/>
        <w:bottom w:val="none" w:sz="0" w:space="0" w:color="auto"/>
        <w:right w:val="none" w:sz="0" w:space="0" w:color="auto"/>
      </w:divBdr>
    </w:div>
    <w:div w:id="1409691137">
      <w:marLeft w:val="0"/>
      <w:marRight w:val="0"/>
      <w:marTop w:val="-20"/>
      <w:marBottom w:val="-20"/>
      <w:divBdr>
        <w:top w:val="none" w:sz="0" w:space="0" w:color="auto"/>
        <w:left w:val="none" w:sz="0" w:space="0" w:color="auto"/>
        <w:bottom w:val="none" w:sz="0" w:space="0" w:color="auto"/>
        <w:right w:val="none" w:sz="0" w:space="0" w:color="auto"/>
      </w:divBdr>
    </w:div>
    <w:div w:id="1413817659">
      <w:marLeft w:val="0"/>
      <w:marRight w:val="0"/>
      <w:marTop w:val="-20"/>
      <w:marBottom w:val="-20"/>
      <w:divBdr>
        <w:top w:val="none" w:sz="0" w:space="0" w:color="auto"/>
        <w:left w:val="none" w:sz="0" w:space="0" w:color="auto"/>
        <w:bottom w:val="none" w:sz="0" w:space="0" w:color="auto"/>
        <w:right w:val="none" w:sz="0" w:space="0" w:color="auto"/>
      </w:divBdr>
    </w:div>
    <w:div w:id="1414202879">
      <w:marLeft w:val="0"/>
      <w:marRight w:val="0"/>
      <w:marTop w:val="-20"/>
      <w:marBottom w:val="-20"/>
      <w:divBdr>
        <w:top w:val="none" w:sz="0" w:space="0" w:color="auto"/>
        <w:left w:val="none" w:sz="0" w:space="0" w:color="auto"/>
        <w:bottom w:val="none" w:sz="0" w:space="0" w:color="auto"/>
        <w:right w:val="none" w:sz="0" w:space="0" w:color="auto"/>
      </w:divBdr>
    </w:div>
    <w:div w:id="1416779155">
      <w:marLeft w:val="0"/>
      <w:marRight w:val="0"/>
      <w:marTop w:val="-20"/>
      <w:marBottom w:val="-20"/>
      <w:divBdr>
        <w:top w:val="none" w:sz="0" w:space="0" w:color="auto"/>
        <w:left w:val="none" w:sz="0" w:space="0" w:color="auto"/>
        <w:bottom w:val="none" w:sz="0" w:space="0" w:color="auto"/>
        <w:right w:val="none" w:sz="0" w:space="0" w:color="auto"/>
      </w:divBdr>
    </w:div>
    <w:div w:id="1417702054">
      <w:marLeft w:val="0"/>
      <w:marRight w:val="0"/>
      <w:marTop w:val="-20"/>
      <w:marBottom w:val="-20"/>
      <w:divBdr>
        <w:top w:val="none" w:sz="0" w:space="0" w:color="auto"/>
        <w:left w:val="none" w:sz="0" w:space="0" w:color="auto"/>
        <w:bottom w:val="none" w:sz="0" w:space="0" w:color="auto"/>
        <w:right w:val="none" w:sz="0" w:space="0" w:color="auto"/>
      </w:divBdr>
    </w:div>
    <w:div w:id="1417703842">
      <w:marLeft w:val="0"/>
      <w:marRight w:val="0"/>
      <w:marTop w:val="-20"/>
      <w:marBottom w:val="-20"/>
      <w:divBdr>
        <w:top w:val="none" w:sz="0" w:space="0" w:color="auto"/>
        <w:left w:val="none" w:sz="0" w:space="0" w:color="auto"/>
        <w:bottom w:val="none" w:sz="0" w:space="0" w:color="auto"/>
        <w:right w:val="none" w:sz="0" w:space="0" w:color="auto"/>
      </w:divBdr>
    </w:div>
    <w:div w:id="1417896539">
      <w:marLeft w:val="0"/>
      <w:marRight w:val="0"/>
      <w:marTop w:val="-20"/>
      <w:marBottom w:val="-20"/>
      <w:divBdr>
        <w:top w:val="none" w:sz="0" w:space="0" w:color="auto"/>
        <w:left w:val="none" w:sz="0" w:space="0" w:color="auto"/>
        <w:bottom w:val="none" w:sz="0" w:space="0" w:color="auto"/>
        <w:right w:val="none" w:sz="0" w:space="0" w:color="auto"/>
      </w:divBdr>
    </w:div>
    <w:div w:id="1419325830">
      <w:marLeft w:val="0"/>
      <w:marRight w:val="0"/>
      <w:marTop w:val="-20"/>
      <w:marBottom w:val="-20"/>
      <w:divBdr>
        <w:top w:val="none" w:sz="0" w:space="0" w:color="auto"/>
        <w:left w:val="none" w:sz="0" w:space="0" w:color="auto"/>
        <w:bottom w:val="none" w:sz="0" w:space="0" w:color="auto"/>
        <w:right w:val="none" w:sz="0" w:space="0" w:color="auto"/>
      </w:divBdr>
    </w:div>
    <w:div w:id="1420174321">
      <w:marLeft w:val="0"/>
      <w:marRight w:val="0"/>
      <w:marTop w:val="-20"/>
      <w:marBottom w:val="-20"/>
      <w:divBdr>
        <w:top w:val="none" w:sz="0" w:space="0" w:color="auto"/>
        <w:left w:val="none" w:sz="0" w:space="0" w:color="auto"/>
        <w:bottom w:val="none" w:sz="0" w:space="0" w:color="auto"/>
        <w:right w:val="none" w:sz="0" w:space="0" w:color="auto"/>
      </w:divBdr>
    </w:div>
    <w:div w:id="1420178991">
      <w:marLeft w:val="0"/>
      <w:marRight w:val="0"/>
      <w:marTop w:val="-20"/>
      <w:marBottom w:val="-20"/>
      <w:divBdr>
        <w:top w:val="none" w:sz="0" w:space="0" w:color="auto"/>
        <w:left w:val="none" w:sz="0" w:space="0" w:color="auto"/>
        <w:bottom w:val="none" w:sz="0" w:space="0" w:color="auto"/>
        <w:right w:val="none" w:sz="0" w:space="0" w:color="auto"/>
      </w:divBdr>
    </w:div>
    <w:div w:id="1420567624">
      <w:marLeft w:val="0"/>
      <w:marRight w:val="0"/>
      <w:marTop w:val="-20"/>
      <w:marBottom w:val="-20"/>
      <w:divBdr>
        <w:top w:val="none" w:sz="0" w:space="0" w:color="auto"/>
        <w:left w:val="none" w:sz="0" w:space="0" w:color="auto"/>
        <w:bottom w:val="none" w:sz="0" w:space="0" w:color="auto"/>
        <w:right w:val="none" w:sz="0" w:space="0" w:color="auto"/>
      </w:divBdr>
    </w:div>
    <w:div w:id="1424763679">
      <w:marLeft w:val="0"/>
      <w:marRight w:val="0"/>
      <w:marTop w:val="-20"/>
      <w:marBottom w:val="-20"/>
      <w:divBdr>
        <w:top w:val="none" w:sz="0" w:space="0" w:color="auto"/>
        <w:left w:val="none" w:sz="0" w:space="0" w:color="auto"/>
        <w:bottom w:val="none" w:sz="0" w:space="0" w:color="auto"/>
        <w:right w:val="none" w:sz="0" w:space="0" w:color="auto"/>
      </w:divBdr>
    </w:div>
    <w:div w:id="1425764896">
      <w:marLeft w:val="0"/>
      <w:marRight w:val="0"/>
      <w:marTop w:val="-20"/>
      <w:marBottom w:val="-20"/>
      <w:divBdr>
        <w:top w:val="none" w:sz="0" w:space="0" w:color="auto"/>
        <w:left w:val="none" w:sz="0" w:space="0" w:color="auto"/>
        <w:bottom w:val="none" w:sz="0" w:space="0" w:color="auto"/>
        <w:right w:val="none" w:sz="0" w:space="0" w:color="auto"/>
      </w:divBdr>
    </w:div>
    <w:div w:id="1427730172">
      <w:marLeft w:val="0"/>
      <w:marRight w:val="0"/>
      <w:marTop w:val="-20"/>
      <w:marBottom w:val="-20"/>
      <w:divBdr>
        <w:top w:val="none" w:sz="0" w:space="0" w:color="auto"/>
        <w:left w:val="none" w:sz="0" w:space="0" w:color="auto"/>
        <w:bottom w:val="none" w:sz="0" w:space="0" w:color="auto"/>
        <w:right w:val="none" w:sz="0" w:space="0" w:color="auto"/>
      </w:divBdr>
    </w:div>
    <w:div w:id="1428624103">
      <w:marLeft w:val="0"/>
      <w:marRight w:val="0"/>
      <w:marTop w:val="-20"/>
      <w:marBottom w:val="-20"/>
      <w:divBdr>
        <w:top w:val="none" w:sz="0" w:space="0" w:color="auto"/>
        <w:left w:val="none" w:sz="0" w:space="0" w:color="auto"/>
        <w:bottom w:val="none" w:sz="0" w:space="0" w:color="auto"/>
        <w:right w:val="none" w:sz="0" w:space="0" w:color="auto"/>
      </w:divBdr>
    </w:div>
    <w:div w:id="1428892693">
      <w:marLeft w:val="0"/>
      <w:marRight w:val="0"/>
      <w:marTop w:val="-20"/>
      <w:marBottom w:val="-20"/>
      <w:divBdr>
        <w:top w:val="none" w:sz="0" w:space="0" w:color="auto"/>
        <w:left w:val="none" w:sz="0" w:space="0" w:color="auto"/>
        <w:bottom w:val="none" w:sz="0" w:space="0" w:color="auto"/>
        <w:right w:val="none" w:sz="0" w:space="0" w:color="auto"/>
      </w:divBdr>
    </w:div>
    <w:div w:id="1431704482">
      <w:marLeft w:val="0"/>
      <w:marRight w:val="0"/>
      <w:marTop w:val="-20"/>
      <w:marBottom w:val="-20"/>
      <w:divBdr>
        <w:top w:val="none" w:sz="0" w:space="0" w:color="auto"/>
        <w:left w:val="none" w:sz="0" w:space="0" w:color="auto"/>
        <w:bottom w:val="none" w:sz="0" w:space="0" w:color="auto"/>
        <w:right w:val="none" w:sz="0" w:space="0" w:color="auto"/>
      </w:divBdr>
    </w:div>
    <w:div w:id="1432240419">
      <w:marLeft w:val="0"/>
      <w:marRight w:val="0"/>
      <w:marTop w:val="-20"/>
      <w:marBottom w:val="-20"/>
      <w:divBdr>
        <w:top w:val="none" w:sz="0" w:space="0" w:color="auto"/>
        <w:left w:val="none" w:sz="0" w:space="0" w:color="auto"/>
        <w:bottom w:val="none" w:sz="0" w:space="0" w:color="auto"/>
        <w:right w:val="none" w:sz="0" w:space="0" w:color="auto"/>
      </w:divBdr>
    </w:div>
    <w:div w:id="1432436583">
      <w:marLeft w:val="0"/>
      <w:marRight w:val="0"/>
      <w:marTop w:val="-20"/>
      <w:marBottom w:val="-20"/>
      <w:divBdr>
        <w:top w:val="none" w:sz="0" w:space="0" w:color="auto"/>
        <w:left w:val="none" w:sz="0" w:space="0" w:color="auto"/>
        <w:bottom w:val="none" w:sz="0" w:space="0" w:color="auto"/>
        <w:right w:val="none" w:sz="0" w:space="0" w:color="auto"/>
      </w:divBdr>
    </w:div>
    <w:div w:id="1434588837">
      <w:marLeft w:val="0"/>
      <w:marRight w:val="0"/>
      <w:marTop w:val="-20"/>
      <w:marBottom w:val="-20"/>
      <w:divBdr>
        <w:top w:val="none" w:sz="0" w:space="0" w:color="auto"/>
        <w:left w:val="none" w:sz="0" w:space="0" w:color="auto"/>
        <w:bottom w:val="none" w:sz="0" w:space="0" w:color="auto"/>
        <w:right w:val="none" w:sz="0" w:space="0" w:color="auto"/>
      </w:divBdr>
    </w:div>
    <w:div w:id="1434742978">
      <w:marLeft w:val="0"/>
      <w:marRight w:val="0"/>
      <w:marTop w:val="-20"/>
      <w:marBottom w:val="-20"/>
      <w:divBdr>
        <w:top w:val="none" w:sz="0" w:space="0" w:color="auto"/>
        <w:left w:val="none" w:sz="0" w:space="0" w:color="auto"/>
        <w:bottom w:val="none" w:sz="0" w:space="0" w:color="auto"/>
        <w:right w:val="none" w:sz="0" w:space="0" w:color="auto"/>
      </w:divBdr>
    </w:div>
    <w:div w:id="1437166540">
      <w:marLeft w:val="0"/>
      <w:marRight w:val="0"/>
      <w:marTop w:val="-20"/>
      <w:marBottom w:val="-20"/>
      <w:divBdr>
        <w:top w:val="none" w:sz="0" w:space="0" w:color="auto"/>
        <w:left w:val="none" w:sz="0" w:space="0" w:color="auto"/>
        <w:bottom w:val="none" w:sz="0" w:space="0" w:color="auto"/>
        <w:right w:val="none" w:sz="0" w:space="0" w:color="auto"/>
      </w:divBdr>
    </w:div>
    <w:div w:id="1438476703">
      <w:marLeft w:val="0"/>
      <w:marRight w:val="0"/>
      <w:marTop w:val="-20"/>
      <w:marBottom w:val="-20"/>
      <w:divBdr>
        <w:top w:val="none" w:sz="0" w:space="0" w:color="auto"/>
        <w:left w:val="none" w:sz="0" w:space="0" w:color="auto"/>
        <w:bottom w:val="none" w:sz="0" w:space="0" w:color="auto"/>
        <w:right w:val="none" w:sz="0" w:space="0" w:color="auto"/>
      </w:divBdr>
    </w:div>
    <w:div w:id="1438913691">
      <w:marLeft w:val="0"/>
      <w:marRight w:val="0"/>
      <w:marTop w:val="-20"/>
      <w:marBottom w:val="-20"/>
      <w:divBdr>
        <w:top w:val="none" w:sz="0" w:space="0" w:color="auto"/>
        <w:left w:val="none" w:sz="0" w:space="0" w:color="auto"/>
        <w:bottom w:val="none" w:sz="0" w:space="0" w:color="auto"/>
        <w:right w:val="none" w:sz="0" w:space="0" w:color="auto"/>
      </w:divBdr>
    </w:div>
    <w:div w:id="1439982933">
      <w:marLeft w:val="0"/>
      <w:marRight w:val="0"/>
      <w:marTop w:val="-20"/>
      <w:marBottom w:val="-20"/>
      <w:divBdr>
        <w:top w:val="none" w:sz="0" w:space="0" w:color="auto"/>
        <w:left w:val="none" w:sz="0" w:space="0" w:color="auto"/>
        <w:bottom w:val="none" w:sz="0" w:space="0" w:color="auto"/>
        <w:right w:val="none" w:sz="0" w:space="0" w:color="auto"/>
      </w:divBdr>
    </w:div>
    <w:div w:id="1441989655">
      <w:marLeft w:val="0"/>
      <w:marRight w:val="0"/>
      <w:marTop w:val="-20"/>
      <w:marBottom w:val="-20"/>
      <w:divBdr>
        <w:top w:val="none" w:sz="0" w:space="0" w:color="auto"/>
        <w:left w:val="none" w:sz="0" w:space="0" w:color="auto"/>
        <w:bottom w:val="none" w:sz="0" w:space="0" w:color="auto"/>
        <w:right w:val="none" w:sz="0" w:space="0" w:color="auto"/>
      </w:divBdr>
    </w:div>
    <w:div w:id="1442723850">
      <w:marLeft w:val="0"/>
      <w:marRight w:val="0"/>
      <w:marTop w:val="-20"/>
      <w:marBottom w:val="-20"/>
      <w:divBdr>
        <w:top w:val="none" w:sz="0" w:space="0" w:color="auto"/>
        <w:left w:val="none" w:sz="0" w:space="0" w:color="auto"/>
        <w:bottom w:val="none" w:sz="0" w:space="0" w:color="auto"/>
        <w:right w:val="none" w:sz="0" w:space="0" w:color="auto"/>
      </w:divBdr>
    </w:div>
    <w:div w:id="1442795702">
      <w:marLeft w:val="0"/>
      <w:marRight w:val="0"/>
      <w:marTop w:val="-20"/>
      <w:marBottom w:val="-20"/>
      <w:divBdr>
        <w:top w:val="none" w:sz="0" w:space="0" w:color="auto"/>
        <w:left w:val="none" w:sz="0" w:space="0" w:color="auto"/>
        <w:bottom w:val="none" w:sz="0" w:space="0" w:color="auto"/>
        <w:right w:val="none" w:sz="0" w:space="0" w:color="auto"/>
      </w:divBdr>
    </w:div>
    <w:div w:id="1443305656">
      <w:marLeft w:val="0"/>
      <w:marRight w:val="0"/>
      <w:marTop w:val="-20"/>
      <w:marBottom w:val="-20"/>
      <w:divBdr>
        <w:top w:val="none" w:sz="0" w:space="0" w:color="auto"/>
        <w:left w:val="none" w:sz="0" w:space="0" w:color="auto"/>
        <w:bottom w:val="none" w:sz="0" w:space="0" w:color="auto"/>
        <w:right w:val="none" w:sz="0" w:space="0" w:color="auto"/>
      </w:divBdr>
    </w:div>
    <w:div w:id="1443376634">
      <w:marLeft w:val="0"/>
      <w:marRight w:val="0"/>
      <w:marTop w:val="-20"/>
      <w:marBottom w:val="-20"/>
      <w:divBdr>
        <w:top w:val="none" w:sz="0" w:space="0" w:color="auto"/>
        <w:left w:val="none" w:sz="0" w:space="0" w:color="auto"/>
        <w:bottom w:val="none" w:sz="0" w:space="0" w:color="auto"/>
        <w:right w:val="none" w:sz="0" w:space="0" w:color="auto"/>
      </w:divBdr>
    </w:div>
    <w:div w:id="1444492935">
      <w:marLeft w:val="0"/>
      <w:marRight w:val="0"/>
      <w:marTop w:val="-20"/>
      <w:marBottom w:val="-20"/>
      <w:divBdr>
        <w:top w:val="none" w:sz="0" w:space="0" w:color="auto"/>
        <w:left w:val="none" w:sz="0" w:space="0" w:color="auto"/>
        <w:bottom w:val="none" w:sz="0" w:space="0" w:color="auto"/>
        <w:right w:val="none" w:sz="0" w:space="0" w:color="auto"/>
      </w:divBdr>
    </w:div>
    <w:div w:id="1445618781">
      <w:marLeft w:val="0"/>
      <w:marRight w:val="0"/>
      <w:marTop w:val="-20"/>
      <w:marBottom w:val="-20"/>
      <w:divBdr>
        <w:top w:val="none" w:sz="0" w:space="0" w:color="auto"/>
        <w:left w:val="none" w:sz="0" w:space="0" w:color="auto"/>
        <w:bottom w:val="none" w:sz="0" w:space="0" w:color="auto"/>
        <w:right w:val="none" w:sz="0" w:space="0" w:color="auto"/>
      </w:divBdr>
    </w:div>
    <w:div w:id="1447194473">
      <w:marLeft w:val="0"/>
      <w:marRight w:val="0"/>
      <w:marTop w:val="-20"/>
      <w:marBottom w:val="-20"/>
      <w:divBdr>
        <w:top w:val="none" w:sz="0" w:space="0" w:color="auto"/>
        <w:left w:val="none" w:sz="0" w:space="0" w:color="auto"/>
        <w:bottom w:val="none" w:sz="0" w:space="0" w:color="auto"/>
        <w:right w:val="none" w:sz="0" w:space="0" w:color="auto"/>
      </w:divBdr>
    </w:div>
    <w:div w:id="1447313418">
      <w:marLeft w:val="0"/>
      <w:marRight w:val="0"/>
      <w:marTop w:val="-20"/>
      <w:marBottom w:val="-20"/>
      <w:divBdr>
        <w:top w:val="none" w:sz="0" w:space="0" w:color="auto"/>
        <w:left w:val="none" w:sz="0" w:space="0" w:color="auto"/>
        <w:bottom w:val="none" w:sz="0" w:space="0" w:color="auto"/>
        <w:right w:val="none" w:sz="0" w:space="0" w:color="auto"/>
      </w:divBdr>
    </w:div>
    <w:div w:id="1447657332">
      <w:marLeft w:val="0"/>
      <w:marRight w:val="0"/>
      <w:marTop w:val="-20"/>
      <w:marBottom w:val="-20"/>
      <w:divBdr>
        <w:top w:val="none" w:sz="0" w:space="0" w:color="auto"/>
        <w:left w:val="none" w:sz="0" w:space="0" w:color="auto"/>
        <w:bottom w:val="none" w:sz="0" w:space="0" w:color="auto"/>
        <w:right w:val="none" w:sz="0" w:space="0" w:color="auto"/>
      </w:divBdr>
    </w:div>
    <w:div w:id="1447700642">
      <w:marLeft w:val="0"/>
      <w:marRight w:val="0"/>
      <w:marTop w:val="-20"/>
      <w:marBottom w:val="-20"/>
      <w:divBdr>
        <w:top w:val="none" w:sz="0" w:space="0" w:color="auto"/>
        <w:left w:val="none" w:sz="0" w:space="0" w:color="auto"/>
        <w:bottom w:val="none" w:sz="0" w:space="0" w:color="auto"/>
        <w:right w:val="none" w:sz="0" w:space="0" w:color="auto"/>
      </w:divBdr>
    </w:div>
    <w:div w:id="1448767891">
      <w:marLeft w:val="0"/>
      <w:marRight w:val="0"/>
      <w:marTop w:val="-20"/>
      <w:marBottom w:val="-20"/>
      <w:divBdr>
        <w:top w:val="none" w:sz="0" w:space="0" w:color="auto"/>
        <w:left w:val="none" w:sz="0" w:space="0" w:color="auto"/>
        <w:bottom w:val="none" w:sz="0" w:space="0" w:color="auto"/>
        <w:right w:val="none" w:sz="0" w:space="0" w:color="auto"/>
      </w:divBdr>
    </w:div>
    <w:div w:id="1450007330">
      <w:marLeft w:val="0"/>
      <w:marRight w:val="0"/>
      <w:marTop w:val="-20"/>
      <w:marBottom w:val="-20"/>
      <w:divBdr>
        <w:top w:val="none" w:sz="0" w:space="0" w:color="auto"/>
        <w:left w:val="none" w:sz="0" w:space="0" w:color="auto"/>
        <w:bottom w:val="none" w:sz="0" w:space="0" w:color="auto"/>
        <w:right w:val="none" w:sz="0" w:space="0" w:color="auto"/>
      </w:divBdr>
    </w:div>
    <w:div w:id="1450053427">
      <w:marLeft w:val="0"/>
      <w:marRight w:val="0"/>
      <w:marTop w:val="-20"/>
      <w:marBottom w:val="-20"/>
      <w:divBdr>
        <w:top w:val="none" w:sz="0" w:space="0" w:color="auto"/>
        <w:left w:val="none" w:sz="0" w:space="0" w:color="auto"/>
        <w:bottom w:val="none" w:sz="0" w:space="0" w:color="auto"/>
        <w:right w:val="none" w:sz="0" w:space="0" w:color="auto"/>
      </w:divBdr>
    </w:div>
    <w:div w:id="1450662766">
      <w:marLeft w:val="0"/>
      <w:marRight w:val="0"/>
      <w:marTop w:val="-20"/>
      <w:marBottom w:val="-20"/>
      <w:divBdr>
        <w:top w:val="none" w:sz="0" w:space="0" w:color="auto"/>
        <w:left w:val="none" w:sz="0" w:space="0" w:color="auto"/>
        <w:bottom w:val="none" w:sz="0" w:space="0" w:color="auto"/>
        <w:right w:val="none" w:sz="0" w:space="0" w:color="auto"/>
      </w:divBdr>
    </w:div>
    <w:div w:id="1454637474">
      <w:marLeft w:val="0"/>
      <w:marRight w:val="0"/>
      <w:marTop w:val="-20"/>
      <w:marBottom w:val="-20"/>
      <w:divBdr>
        <w:top w:val="none" w:sz="0" w:space="0" w:color="auto"/>
        <w:left w:val="none" w:sz="0" w:space="0" w:color="auto"/>
        <w:bottom w:val="none" w:sz="0" w:space="0" w:color="auto"/>
        <w:right w:val="none" w:sz="0" w:space="0" w:color="auto"/>
      </w:divBdr>
    </w:div>
    <w:div w:id="1454715017">
      <w:marLeft w:val="0"/>
      <w:marRight w:val="0"/>
      <w:marTop w:val="-20"/>
      <w:marBottom w:val="-20"/>
      <w:divBdr>
        <w:top w:val="none" w:sz="0" w:space="0" w:color="auto"/>
        <w:left w:val="none" w:sz="0" w:space="0" w:color="auto"/>
        <w:bottom w:val="none" w:sz="0" w:space="0" w:color="auto"/>
        <w:right w:val="none" w:sz="0" w:space="0" w:color="auto"/>
      </w:divBdr>
    </w:div>
    <w:div w:id="1456220415">
      <w:marLeft w:val="0"/>
      <w:marRight w:val="0"/>
      <w:marTop w:val="-20"/>
      <w:marBottom w:val="-20"/>
      <w:divBdr>
        <w:top w:val="none" w:sz="0" w:space="0" w:color="auto"/>
        <w:left w:val="none" w:sz="0" w:space="0" w:color="auto"/>
        <w:bottom w:val="none" w:sz="0" w:space="0" w:color="auto"/>
        <w:right w:val="none" w:sz="0" w:space="0" w:color="auto"/>
      </w:divBdr>
    </w:div>
    <w:div w:id="1456948177">
      <w:marLeft w:val="0"/>
      <w:marRight w:val="0"/>
      <w:marTop w:val="-20"/>
      <w:marBottom w:val="-20"/>
      <w:divBdr>
        <w:top w:val="none" w:sz="0" w:space="0" w:color="auto"/>
        <w:left w:val="none" w:sz="0" w:space="0" w:color="auto"/>
        <w:bottom w:val="none" w:sz="0" w:space="0" w:color="auto"/>
        <w:right w:val="none" w:sz="0" w:space="0" w:color="auto"/>
      </w:divBdr>
    </w:div>
    <w:div w:id="1457140468">
      <w:marLeft w:val="0"/>
      <w:marRight w:val="0"/>
      <w:marTop w:val="-20"/>
      <w:marBottom w:val="-20"/>
      <w:divBdr>
        <w:top w:val="none" w:sz="0" w:space="0" w:color="auto"/>
        <w:left w:val="none" w:sz="0" w:space="0" w:color="auto"/>
        <w:bottom w:val="none" w:sz="0" w:space="0" w:color="auto"/>
        <w:right w:val="none" w:sz="0" w:space="0" w:color="auto"/>
      </w:divBdr>
    </w:div>
    <w:div w:id="1459834652">
      <w:marLeft w:val="0"/>
      <w:marRight w:val="0"/>
      <w:marTop w:val="-20"/>
      <w:marBottom w:val="-20"/>
      <w:divBdr>
        <w:top w:val="none" w:sz="0" w:space="0" w:color="auto"/>
        <w:left w:val="none" w:sz="0" w:space="0" w:color="auto"/>
        <w:bottom w:val="none" w:sz="0" w:space="0" w:color="auto"/>
        <w:right w:val="none" w:sz="0" w:space="0" w:color="auto"/>
      </w:divBdr>
    </w:div>
    <w:div w:id="1460761874">
      <w:marLeft w:val="0"/>
      <w:marRight w:val="0"/>
      <w:marTop w:val="-20"/>
      <w:marBottom w:val="-20"/>
      <w:divBdr>
        <w:top w:val="none" w:sz="0" w:space="0" w:color="auto"/>
        <w:left w:val="none" w:sz="0" w:space="0" w:color="auto"/>
        <w:bottom w:val="none" w:sz="0" w:space="0" w:color="auto"/>
        <w:right w:val="none" w:sz="0" w:space="0" w:color="auto"/>
      </w:divBdr>
    </w:div>
    <w:div w:id="1461218910">
      <w:marLeft w:val="0"/>
      <w:marRight w:val="0"/>
      <w:marTop w:val="-20"/>
      <w:marBottom w:val="-20"/>
      <w:divBdr>
        <w:top w:val="none" w:sz="0" w:space="0" w:color="auto"/>
        <w:left w:val="none" w:sz="0" w:space="0" w:color="auto"/>
        <w:bottom w:val="none" w:sz="0" w:space="0" w:color="auto"/>
        <w:right w:val="none" w:sz="0" w:space="0" w:color="auto"/>
      </w:divBdr>
    </w:div>
    <w:div w:id="1461654599">
      <w:marLeft w:val="0"/>
      <w:marRight w:val="0"/>
      <w:marTop w:val="-20"/>
      <w:marBottom w:val="-20"/>
      <w:divBdr>
        <w:top w:val="none" w:sz="0" w:space="0" w:color="auto"/>
        <w:left w:val="none" w:sz="0" w:space="0" w:color="auto"/>
        <w:bottom w:val="none" w:sz="0" w:space="0" w:color="auto"/>
        <w:right w:val="none" w:sz="0" w:space="0" w:color="auto"/>
      </w:divBdr>
    </w:div>
    <w:div w:id="1463184183">
      <w:marLeft w:val="0"/>
      <w:marRight w:val="0"/>
      <w:marTop w:val="-20"/>
      <w:marBottom w:val="-20"/>
      <w:divBdr>
        <w:top w:val="none" w:sz="0" w:space="0" w:color="auto"/>
        <w:left w:val="none" w:sz="0" w:space="0" w:color="auto"/>
        <w:bottom w:val="none" w:sz="0" w:space="0" w:color="auto"/>
        <w:right w:val="none" w:sz="0" w:space="0" w:color="auto"/>
      </w:divBdr>
    </w:div>
    <w:div w:id="1465662857">
      <w:marLeft w:val="0"/>
      <w:marRight w:val="0"/>
      <w:marTop w:val="-20"/>
      <w:marBottom w:val="-20"/>
      <w:divBdr>
        <w:top w:val="none" w:sz="0" w:space="0" w:color="auto"/>
        <w:left w:val="none" w:sz="0" w:space="0" w:color="auto"/>
        <w:bottom w:val="none" w:sz="0" w:space="0" w:color="auto"/>
        <w:right w:val="none" w:sz="0" w:space="0" w:color="auto"/>
      </w:divBdr>
    </w:div>
    <w:div w:id="1466311839">
      <w:marLeft w:val="0"/>
      <w:marRight w:val="0"/>
      <w:marTop w:val="-20"/>
      <w:marBottom w:val="-20"/>
      <w:divBdr>
        <w:top w:val="none" w:sz="0" w:space="0" w:color="auto"/>
        <w:left w:val="none" w:sz="0" w:space="0" w:color="auto"/>
        <w:bottom w:val="none" w:sz="0" w:space="0" w:color="auto"/>
        <w:right w:val="none" w:sz="0" w:space="0" w:color="auto"/>
      </w:divBdr>
    </w:div>
    <w:div w:id="1467969521">
      <w:marLeft w:val="0"/>
      <w:marRight w:val="0"/>
      <w:marTop w:val="-20"/>
      <w:marBottom w:val="-20"/>
      <w:divBdr>
        <w:top w:val="none" w:sz="0" w:space="0" w:color="auto"/>
        <w:left w:val="none" w:sz="0" w:space="0" w:color="auto"/>
        <w:bottom w:val="none" w:sz="0" w:space="0" w:color="auto"/>
        <w:right w:val="none" w:sz="0" w:space="0" w:color="auto"/>
      </w:divBdr>
    </w:div>
    <w:div w:id="1468014996">
      <w:marLeft w:val="0"/>
      <w:marRight w:val="0"/>
      <w:marTop w:val="-20"/>
      <w:marBottom w:val="-20"/>
      <w:divBdr>
        <w:top w:val="none" w:sz="0" w:space="0" w:color="auto"/>
        <w:left w:val="none" w:sz="0" w:space="0" w:color="auto"/>
        <w:bottom w:val="none" w:sz="0" w:space="0" w:color="auto"/>
        <w:right w:val="none" w:sz="0" w:space="0" w:color="auto"/>
      </w:divBdr>
    </w:div>
    <w:div w:id="1468275952">
      <w:marLeft w:val="0"/>
      <w:marRight w:val="0"/>
      <w:marTop w:val="-20"/>
      <w:marBottom w:val="-20"/>
      <w:divBdr>
        <w:top w:val="none" w:sz="0" w:space="0" w:color="auto"/>
        <w:left w:val="none" w:sz="0" w:space="0" w:color="auto"/>
        <w:bottom w:val="none" w:sz="0" w:space="0" w:color="auto"/>
        <w:right w:val="none" w:sz="0" w:space="0" w:color="auto"/>
      </w:divBdr>
    </w:div>
    <w:div w:id="1468861253">
      <w:marLeft w:val="0"/>
      <w:marRight w:val="0"/>
      <w:marTop w:val="-20"/>
      <w:marBottom w:val="-20"/>
      <w:divBdr>
        <w:top w:val="none" w:sz="0" w:space="0" w:color="auto"/>
        <w:left w:val="none" w:sz="0" w:space="0" w:color="auto"/>
        <w:bottom w:val="none" w:sz="0" w:space="0" w:color="auto"/>
        <w:right w:val="none" w:sz="0" w:space="0" w:color="auto"/>
      </w:divBdr>
    </w:div>
    <w:div w:id="1469665389">
      <w:marLeft w:val="0"/>
      <w:marRight w:val="0"/>
      <w:marTop w:val="-20"/>
      <w:marBottom w:val="-20"/>
      <w:divBdr>
        <w:top w:val="none" w:sz="0" w:space="0" w:color="auto"/>
        <w:left w:val="none" w:sz="0" w:space="0" w:color="auto"/>
        <w:bottom w:val="none" w:sz="0" w:space="0" w:color="auto"/>
        <w:right w:val="none" w:sz="0" w:space="0" w:color="auto"/>
      </w:divBdr>
    </w:div>
    <w:div w:id="1470325578">
      <w:marLeft w:val="0"/>
      <w:marRight w:val="0"/>
      <w:marTop w:val="-20"/>
      <w:marBottom w:val="-20"/>
      <w:divBdr>
        <w:top w:val="none" w:sz="0" w:space="0" w:color="auto"/>
        <w:left w:val="none" w:sz="0" w:space="0" w:color="auto"/>
        <w:bottom w:val="none" w:sz="0" w:space="0" w:color="auto"/>
        <w:right w:val="none" w:sz="0" w:space="0" w:color="auto"/>
      </w:divBdr>
    </w:div>
    <w:div w:id="1471366714">
      <w:marLeft w:val="0"/>
      <w:marRight w:val="0"/>
      <w:marTop w:val="-20"/>
      <w:marBottom w:val="-20"/>
      <w:divBdr>
        <w:top w:val="none" w:sz="0" w:space="0" w:color="auto"/>
        <w:left w:val="none" w:sz="0" w:space="0" w:color="auto"/>
        <w:bottom w:val="none" w:sz="0" w:space="0" w:color="auto"/>
        <w:right w:val="none" w:sz="0" w:space="0" w:color="auto"/>
      </w:divBdr>
    </w:div>
    <w:div w:id="1471746933">
      <w:marLeft w:val="0"/>
      <w:marRight w:val="0"/>
      <w:marTop w:val="-20"/>
      <w:marBottom w:val="-20"/>
      <w:divBdr>
        <w:top w:val="none" w:sz="0" w:space="0" w:color="auto"/>
        <w:left w:val="none" w:sz="0" w:space="0" w:color="auto"/>
        <w:bottom w:val="none" w:sz="0" w:space="0" w:color="auto"/>
        <w:right w:val="none" w:sz="0" w:space="0" w:color="auto"/>
      </w:divBdr>
    </w:div>
    <w:div w:id="1471940930">
      <w:marLeft w:val="0"/>
      <w:marRight w:val="0"/>
      <w:marTop w:val="-20"/>
      <w:marBottom w:val="-20"/>
      <w:divBdr>
        <w:top w:val="none" w:sz="0" w:space="0" w:color="auto"/>
        <w:left w:val="none" w:sz="0" w:space="0" w:color="auto"/>
        <w:bottom w:val="none" w:sz="0" w:space="0" w:color="auto"/>
        <w:right w:val="none" w:sz="0" w:space="0" w:color="auto"/>
      </w:divBdr>
    </w:div>
    <w:div w:id="1472089646">
      <w:marLeft w:val="0"/>
      <w:marRight w:val="0"/>
      <w:marTop w:val="-20"/>
      <w:marBottom w:val="-20"/>
      <w:divBdr>
        <w:top w:val="none" w:sz="0" w:space="0" w:color="auto"/>
        <w:left w:val="none" w:sz="0" w:space="0" w:color="auto"/>
        <w:bottom w:val="none" w:sz="0" w:space="0" w:color="auto"/>
        <w:right w:val="none" w:sz="0" w:space="0" w:color="auto"/>
      </w:divBdr>
    </w:div>
    <w:div w:id="1475296307">
      <w:marLeft w:val="0"/>
      <w:marRight w:val="0"/>
      <w:marTop w:val="-20"/>
      <w:marBottom w:val="-20"/>
      <w:divBdr>
        <w:top w:val="none" w:sz="0" w:space="0" w:color="auto"/>
        <w:left w:val="none" w:sz="0" w:space="0" w:color="auto"/>
        <w:bottom w:val="none" w:sz="0" w:space="0" w:color="auto"/>
        <w:right w:val="none" w:sz="0" w:space="0" w:color="auto"/>
      </w:divBdr>
    </w:div>
    <w:div w:id="1475944966">
      <w:marLeft w:val="0"/>
      <w:marRight w:val="0"/>
      <w:marTop w:val="-20"/>
      <w:marBottom w:val="-20"/>
      <w:divBdr>
        <w:top w:val="none" w:sz="0" w:space="0" w:color="auto"/>
        <w:left w:val="none" w:sz="0" w:space="0" w:color="auto"/>
        <w:bottom w:val="none" w:sz="0" w:space="0" w:color="auto"/>
        <w:right w:val="none" w:sz="0" w:space="0" w:color="auto"/>
      </w:divBdr>
    </w:div>
    <w:div w:id="1477455183">
      <w:marLeft w:val="0"/>
      <w:marRight w:val="0"/>
      <w:marTop w:val="-20"/>
      <w:marBottom w:val="-20"/>
      <w:divBdr>
        <w:top w:val="none" w:sz="0" w:space="0" w:color="auto"/>
        <w:left w:val="none" w:sz="0" w:space="0" w:color="auto"/>
        <w:bottom w:val="none" w:sz="0" w:space="0" w:color="auto"/>
        <w:right w:val="none" w:sz="0" w:space="0" w:color="auto"/>
      </w:divBdr>
    </w:div>
    <w:div w:id="1478063135">
      <w:marLeft w:val="0"/>
      <w:marRight w:val="0"/>
      <w:marTop w:val="-20"/>
      <w:marBottom w:val="-20"/>
      <w:divBdr>
        <w:top w:val="none" w:sz="0" w:space="0" w:color="auto"/>
        <w:left w:val="none" w:sz="0" w:space="0" w:color="auto"/>
        <w:bottom w:val="none" w:sz="0" w:space="0" w:color="auto"/>
        <w:right w:val="none" w:sz="0" w:space="0" w:color="auto"/>
      </w:divBdr>
    </w:div>
    <w:div w:id="1478381136">
      <w:marLeft w:val="0"/>
      <w:marRight w:val="0"/>
      <w:marTop w:val="-20"/>
      <w:marBottom w:val="-20"/>
      <w:divBdr>
        <w:top w:val="none" w:sz="0" w:space="0" w:color="auto"/>
        <w:left w:val="none" w:sz="0" w:space="0" w:color="auto"/>
        <w:bottom w:val="none" w:sz="0" w:space="0" w:color="auto"/>
        <w:right w:val="none" w:sz="0" w:space="0" w:color="auto"/>
      </w:divBdr>
    </w:div>
    <w:div w:id="1480880812">
      <w:marLeft w:val="0"/>
      <w:marRight w:val="0"/>
      <w:marTop w:val="-20"/>
      <w:marBottom w:val="-20"/>
      <w:divBdr>
        <w:top w:val="none" w:sz="0" w:space="0" w:color="auto"/>
        <w:left w:val="none" w:sz="0" w:space="0" w:color="auto"/>
        <w:bottom w:val="none" w:sz="0" w:space="0" w:color="auto"/>
        <w:right w:val="none" w:sz="0" w:space="0" w:color="auto"/>
      </w:divBdr>
    </w:div>
    <w:div w:id="1482381464">
      <w:marLeft w:val="0"/>
      <w:marRight w:val="0"/>
      <w:marTop w:val="-20"/>
      <w:marBottom w:val="-20"/>
      <w:divBdr>
        <w:top w:val="none" w:sz="0" w:space="0" w:color="auto"/>
        <w:left w:val="none" w:sz="0" w:space="0" w:color="auto"/>
        <w:bottom w:val="none" w:sz="0" w:space="0" w:color="auto"/>
        <w:right w:val="none" w:sz="0" w:space="0" w:color="auto"/>
      </w:divBdr>
    </w:div>
    <w:div w:id="1482500589">
      <w:marLeft w:val="0"/>
      <w:marRight w:val="0"/>
      <w:marTop w:val="-20"/>
      <w:marBottom w:val="-20"/>
      <w:divBdr>
        <w:top w:val="none" w:sz="0" w:space="0" w:color="auto"/>
        <w:left w:val="none" w:sz="0" w:space="0" w:color="auto"/>
        <w:bottom w:val="none" w:sz="0" w:space="0" w:color="auto"/>
        <w:right w:val="none" w:sz="0" w:space="0" w:color="auto"/>
      </w:divBdr>
    </w:div>
    <w:div w:id="1482768942">
      <w:marLeft w:val="0"/>
      <w:marRight w:val="0"/>
      <w:marTop w:val="-20"/>
      <w:marBottom w:val="-20"/>
      <w:divBdr>
        <w:top w:val="none" w:sz="0" w:space="0" w:color="auto"/>
        <w:left w:val="none" w:sz="0" w:space="0" w:color="auto"/>
        <w:bottom w:val="none" w:sz="0" w:space="0" w:color="auto"/>
        <w:right w:val="none" w:sz="0" w:space="0" w:color="auto"/>
      </w:divBdr>
    </w:div>
    <w:div w:id="1483741614">
      <w:marLeft w:val="0"/>
      <w:marRight w:val="0"/>
      <w:marTop w:val="-20"/>
      <w:marBottom w:val="-20"/>
      <w:divBdr>
        <w:top w:val="none" w:sz="0" w:space="0" w:color="auto"/>
        <w:left w:val="none" w:sz="0" w:space="0" w:color="auto"/>
        <w:bottom w:val="none" w:sz="0" w:space="0" w:color="auto"/>
        <w:right w:val="none" w:sz="0" w:space="0" w:color="auto"/>
      </w:divBdr>
    </w:div>
    <w:div w:id="1484195288">
      <w:marLeft w:val="0"/>
      <w:marRight w:val="0"/>
      <w:marTop w:val="-20"/>
      <w:marBottom w:val="-20"/>
      <w:divBdr>
        <w:top w:val="none" w:sz="0" w:space="0" w:color="auto"/>
        <w:left w:val="none" w:sz="0" w:space="0" w:color="auto"/>
        <w:bottom w:val="none" w:sz="0" w:space="0" w:color="auto"/>
        <w:right w:val="none" w:sz="0" w:space="0" w:color="auto"/>
      </w:divBdr>
    </w:div>
    <w:div w:id="1485898143">
      <w:marLeft w:val="0"/>
      <w:marRight w:val="0"/>
      <w:marTop w:val="-20"/>
      <w:marBottom w:val="-20"/>
      <w:divBdr>
        <w:top w:val="none" w:sz="0" w:space="0" w:color="auto"/>
        <w:left w:val="none" w:sz="0" w:space="0" w:color="auto"/>
        <w:bottom w:val="none" w:sz="0" w:space="0" w:color="auto"/>
        <w:right w:val="none" w:sz="0" w:space="0" w:color="auto"/>
      </w:divBdr>
    </w:div>
    <w:div w:id="1485969266">
      <w:marLeft w:val="0"/>
      <w:marRight w:val="0"/>
      <w:marTop w:val="-20"/>
      <w:marBottom w:val="-20"/>
      <w:divBdr>
        <w:top w:val="none" w:sz="0" w:space="0" w:color="auto"/>
        <w:left w:val="none" w:sz="0" w:space="0" w:color="auto"/>
        <w:bottom w:val="none" w:sz="0" w:space="0" w:color="auto"/>
        <w:right w:val="none" w:sz="0" w:space="0" w:color="auto"/>
      </w:divBdr>
    </w:div>
    <w:div w:id="1486584095">
      <w:marLeft w:val="0"/>
      <w:marRight w:val="0"/>
      <w:marTop w:val="-20"/>
      <w:marBottom w:val="-20"/>
      <w:divBdr>
        <w:top w:val="none" w:sz="0" w:space="0" w:color="auto"/>
        <w:left w:val="none" w:sz="0" w:space="0" w:color="auto"/>
        <w:bottom w:val="none" w:sz="0" w:space="0" w:color="auto"/>
        <w:right w:val="none" w:sz="0" w:space="0" w:color="auto"/>
      </w:divBdr>
    </w:div>
    <w:div w:id="1486630036">
      <w:marLeft w:val="0"/>
      <w:marRight w:val="0"/>
      <w:marTop w:val="-20"/>
      <w:marBottom w:val="-20"/>
      <w:divBdr>
        <w:top w:val="none" w:sz="0" w:space="0" w:color="auto"/>
        <w:left w:val="none" w:sz="0" w:space="0" w:color="auto"/>
        <w:bottom w:val="none" w:sz="0" w:space="0" w:color="auto"/>
        <w:right w:val="none" w:sz="0" w:space="0" w:color="auto"/>
      </w:divBdr>
    </w:div>
    <w:div w:id="1488784751">
      <w:marLeft w:val="0"/>
      <w:marRight w:val="0"/>
      <w:marTop w:val="-20"/>
      <w:marBottom w:val="-20"/>
      <w:divBdr>
        <w:top w:val="none" w:sz="0" w:space="0" w:color="auto"/>
        <w:left w:val="none" w:sz="0" w:space="0" w:color="auto"/>
        <w:bottom w:val="none" w:sz="0" w:space="0" w:color="auto"/>
        <w:right w:val="none" w:sz="0" w:space="0" w:color="auto"/>
      </w:divBdr>
    </w:div>
    <w:div w:id="1489593629">
      <w:marLeft w:val="0"/>
      <w:marRight w:val="0"/>
      <w:marTop w:val="-20"/>
      <w:marBottom w:val="-20"/>
      <w:divBdr>
        <w:top w:val="none" w:sz="0" w:space="0" w:color="auto"/>
        <w:left w:val="none" w:sz="0" w:space="0" w:color="auto"/>
        <w:bottom w:val="none" w:sz="0" w:space="0" w:color="auto"/>
        <w:right w:val="none" w:sz="0" w:space="0" w:color="auto"/>
      </w:divBdr>
    </w:div>
    <w:div w:id="1492404164">
      <w:marLeft w:val="0"/>
      <w:marRight w:val="0"/>
      <w:marTop w:val="-20"/>
      <w:marBottom w:val="-20"/>
      <w:divBdr>
        <w:top w:val="none" w:sz="0" w:space="0" w:color="auto"/>
        <w:left w:val="none" w:sz="0" w:space="0" w:color="auto"/>
        <w:bottom w:val="none" w:sz="0" w:space="0" w:color="auto"/>
        <w:right w:val="none" w:sz="0" w:space="0" w:color="auto"/>
      </w:divBdr>
    </w:div>
    <w:div w:id="1492796473">
      <w:marLeft w:val="0"/>
      <w:marRight w:val="0"/>
      <w:marTop w:val="-20"/>
      <w:marBottom w:val="-20"/>
      <w:divBdr>
        <w:top w:val="none" w:sz="0" w:space="0" w:color="auto"/>
        <w:left w:val="none" w:sz="0" w:space="0" w:color="auto"/>
        <w:bottom w:val="none" w:sz="0" w:space="0" w:color="auto"/>
        <w:right w:val="none" w:sz="0" w:space="0" w:color="auto"/>
      </w:divBdr>
    </w:div>
    <w:div w:id="1494833816">
      <w:marLeft w:val="0"/>
      <w:marRight w:val="0"/>
      <w:marTop w:val="-20"/>
      <w:marBottom w:val="-20"/>
      <w:divBdr>
        <w:top w:val="none" w:sz="0" w:space="0" w:color="auto"/>
        <w:left w:val="none" w:sz="0" w:space="0" w:color="auto"/>
        <w:bottom w:val="none" w:sz="0" w:space="0" w:color="auto"/>
        <w:right w:val="none" w:sz="0" w:space="0" w:color="auto"/>
      </w:divBdr>
    </w:div>
    <w:div w:id="1495298909">
      <w:marLeft w:val="0"/>
      <w:marRight w:val="0"/>
      <w:marTop w:val="-20"/>
      <w:marBottom w:val="-20"/>
      <w:divBdr>
        <w:top w:val="none" w:sz="0" w:space="0" w:color="auto"/>
        <w:left w:val="none" w:sz="0" w:space="0" w:color="auto"/>
        <w:bottom w:val="none" w:sz="0" w:space="0" w:color="auto"/>
        <w:right w:val="none" w:sz="0" w:space="0" w:color="auto"/>
      </w:divBdr>
      <w:divsChild>
        <w:div w:id="1552301071">
          <w:marLeft w:val="0"/>
          <w:marRight w:val="0"/>
          <w:marTop w:val="-20"/>
          <w:marBottom w:val="-20"/>
          <w:divBdr>
            <w:top w:val="none" w:sz="0" w:space="0" w:color="auto"/>
            <w:left w:val="none" w:sz="0" w:space="0" w:color="auto"/>
            <w:bottom w:val="none" w:sz="0" w:space="0" w:color="auto"/>
            <w:right w:val="none" w:sz="0" w:space="0" w:color="auto"/>
          </w:divBdr>
        </w:div>
        <w:div w:id="620720859">
          <w:marLeft w:val="0"/>
          <w:marRight w:val="0"/>
          <w:marTop w:val="-20"/>
          <w:marBottom w:val="-20"/>
          <w:divBdr>
            <w:top w:val="none" w:sz="0" w:space="0" w:color="auto"/>
            <w:left w:val="none" w:sz="0" w:space="0" w:color="auto"/>
            <w:bottom w:val="none" w:sz="0" w:space="0" w:color="auto"/>
            <w:right w:val="none" w:sz="0" w:space="0" w:color="auto"/>
          </w:divBdr>
        </w:div>
        <w:div w:id="1551913727">
          <w:marLeft w:val="0"/>
          <w:marRight w:val="0"/>
          <w:marTop w:val="-20"/>
          <w:marBottom w:val="-20"/>
          <w:divBdr>
            <w:top w:val="none" w:sz="0" w:space="0" w:color="auto"/>
            <w:left w:val="none" w:sz="0" w:space="0" w:color="auto"/>
            <w:bottom w:val="none" w:sz="0" w:space="0" w:color="auto"/>
            <w:right w:val="none" w:sz="0" w:space="0" w:color="auto"/>
          </w:divBdr>
        </w:div>
        <w:div w:id="375783609">
          <w:marLeft w:val="0"/>
          <w:marRight w:val="0"/>
          <w:marTop w:val="-20"/>
          <w:marBottom w:val="-20"/>
          <w:divBdr>
            <w:top w:val="none" w:sz="0" w:space="0" w:color="auto"/>
            <w:left w:val="none" w:sz="0" w:space="0" w:color="auto"/>
            <w:bottom w:val="none" w:sz="0" w:space="0" w:color="auto"/>
            <w:right w:val="none" w:sz="0" w:space="0" w:color="auto"/>
          </w:divBdr>
        </w:div>
        <w:div w:id="1000499370">
          <w:marLeft w:val="0"/>
          <w:marRight w:val="0"/>
          <w:marTop w:val="-20"/>
          <w:marBottom w:val="-20"/>
          <w:divBdr>
            <w:top w:val="none" w:sz="0" w:space="0" w:color="auto"/>
            <w:left w:val="none" w:sz="0" w:space="0" w:color="auto"/>
            <w:bottom w:val="none" w:sz="0" w:space="0" w:color="auto"/>
            <w:right w:val="none" w:sz="0" w:space="0" w:color="auto"/>
          </w:divBdr>
        </w:div>
        <w:div w:id="1617058627">
          <w:marLeft w:val="0"/>
          <w:marRight w:val="0"/>
          <w:marTop w:val="-20"/>
          <w:marBottom w:val="-20"/>
          <w:divBdr>
            <w:top w:val="none" w:sz="0" w:space="0" w:color="auto"/>
            <w:left w:val="none" w:sz="0" w:space="0" w:color="auto"/>
            <w:bottom w:val="none" w:sz="0" w:space="0" w:color="auto"/>
            <w:right w:val="none" w:sz="0" w:space="0" w:color="auto"/>
          </w:divBdr>
        </w:div>
        <w:div w:id="1290864715">
          <w:marLeft w:val="0"/>
          <w:marRight w:val="0"/>
          <w:marTop w:val="-20"/>
          <w:marBottom w:val="-20"/>
          <w:divBdr>
            <w:top w:val="none" w:sz="0" w:space="0" w:color="auto"/>
            <w:left w:val="none" w:sz="0" w:space="0" w:color="auto"/>
            <w:bottom w:val="none" w:sz="0" w:space="0" w:color="auto"/>
            <w:right w:val="none" w:sz="0" w:space="0" w:color="auto"/>
          </w:divBdr>
        </w:div>
        <w:div w:id="857740144">
          <w:marLeft w:val="0"/>
          <w:marRight w:val="0"/>
          <w:marTop w:val="-20"/>
          <w:marBottom w:val="-20"/>
          <w:divBdr>
            <w:top w:val="none" w:sz="0" w:space="0" w:color="auto"/>
            <w:left w:val="none" w:sz="0" w:space="0" w:color="auto"/>
            <w:bottom w:val="none" w:sz="0" w:space="0" w:color="auto"/>
            <w:right w:val="none" w:sz="0" w:space="0" w:color="auto"/>
          </w:divBdr>
        </w:div>
        <w:div w:id="1234660051">
          <w:marLeft w:val="0"/>
          <w:marRight w:val="0"/>
          <w:marTop w:val="-20"/>
          <w:marBottom w:val="-20"/>
          <w:divBdr>
            <w:top w:val="none" w:sz="0" w:space="0" w:color="auto"/>
            <w:left w:val="none" w:sz="0" w:space="0" w:color="auto"/>
            <w:bottom w:val="none" w:sz="0" w:space="0" w:color="auto"/>
            <w:right w:val="none" w:sz="0" w:space="0" w:color="auto"/>
          </w:divBdr>
        </w:div>
        <w:div w:id="949891716">
          <w:marLeft w:val="0"/>
          <w:marRight w:val="0"/>
          <w:marTop w:val="-20"/>
          <w:marBottom w:val="-20"/>
          <w:divBdr>
            <w:top w:val="none" w:sz="0" w:space="0" w:color="auto"/>
            <w:left w:val="none" w:sz="0" w:space="0" w:color="auto"/>
            <w:bottom w:val="none" w:sz="0" w:space="0" w:color="auto"/>
            <w:right w:val="none" w:sz="0" w:space="0" w:color="auto"/>
          </w:divBdr>
        </w:div>
        <w:div w:id="113058329">
          <w:marLeft w:val="0"/>
          <w:marRight w:val="0"/>
          <w:marTop w:val="-20"/>
          <w:marBottom w:val="-20"/>
          <w:divBdr>
            <w:top w:val="none" w:sz="0" w:space="0" w:color="auto"/>
            <w:left w:val="none" w:sz="0" w:space="0" w:color="auto"/>
            <w:bottom w:val="none" w:sz="0" w:space="0" w:color="auto"/>
            <w:right w:val="none" w:sz="0" w:space="0" w:color="auto"/>
          </w:divBdr>
        </w:div>
        <w:div w:id="518810332">
          <w:marLeft w:val="0"/>
          <w:marRight w:val="0"/>
          <w:marTop w:val="-20"/>
          <w:marBottom w:val="-20"/>
          <w:divBdr>
            <w:top w:val="none" w:sz="0" w:space="0" w:color="auto"/>
            <w:left w:val="none" w:sz="0" w:space="0" w:color="auto"/>
            <w:bottom w:val="none" w:sz="0" w:space="0" w:color="auto"/>
            <w:right w:val="none" w:sz="0" w:space="0" w:color="auto"/>
          </w:divBdr>
        </w:div>
      </w:divsChild>
    </w:div>
    <w:div w:id="1496651072">
      <w:marLeft w:val="0"/>
      <w:marRight w:val="0"/>
      <w:marTop w:val="-20"/>
      <w:marBottom w:val="-20"/>
      <w:divBdr>
        <w:top w:val="none" w:sz="0" w:space="0" w:color="auto"/>
        <w:left w:val="none" w:sz="0" w:space="0" w:color="auto"/>
        <w:bottom w:val="none" w:sz="0" w:space="0" w:color="auto"/>
        <w:right w:val="none" w:sz="0" w:space="0" w:color="auto"/>
      </w:divBdr>
    </w:div>
    <w:div w:id="1498377105">
      <w:marLeft w:val="0"/>
      <w:marRight w:val="0"/>
      <w:marTop w:val="-20"/>
      <w:marBottom w:val="-20"/>
      <w:divBdr>
        <w:top w:val="none" w:sz="0" w:space="0" w:color="auto"/>
        <w:left w:val="none" w:sz="0" w:space="0" w:color="auto"/>
        <w:bottom w:val="none" w:sz="0" w:space="0" w:color="auto"/>
        <w:right w:val="none" w:sz="0" w:space="0" w:color="auto"/>
      </w:divBdr>
    </w:div>
    <w:div w:id="1499031118">
      <w:marLeft w:val="0"/>
      <w:marRight w:val="0"/>
      <w:marTop w:val="-20"/>
      <w:marBottom w:val="-20"/>
      <w:divBdr>
        <w:top w:val="none" w:sz="0" w:space="0" w:color="auto"/>
        <w:left w:val="none" w:sz="0" w:space="0" w:color="auto"/>
        <w:bottom w:val="none" w:sz="0" w:space="0" w:color="auto"/>
        <w:right w:val="none" w:sz="0" w:space="0" w:color="auto"/>
      </w:divBdr>
    </w:div>
    <w:div w:id="1499808360">
      <w:marLeft w:val="0"/>
      <w:marRight w:val="0"/>
      <w:marTop w:val="-20"/>
      <w:marBottom w:val="-20"/>
      <w:divBdr>
        <w:top w:val="none" w:sz="0" w:space="0" w:color="auto"/>
        <w:left w:val="none" w:sz="0" w:space="0" w:color="auto"/>
        <w:bottom w:val="none" w:sz="0" w:space="0" w:color="auto"/>
        <w:right w:val="none" w:sz="0" w:space="0" w:color="auto"/>
      </w:divBdr>
    </w:div>
    <w:div w:id="1501038439">
      <w:marLeft w:val="0"/>
      <w:marRight w:val="0"/>
      <w:marTop w:val="-20"/>
      <w:marBottom w:val="-20"/>
      <w:divBdr>
        <w:top w:val="none" w:sz="0" w:space="0" w:color="auto"/>
        <w:left w:val="none" w:sz="0" w:space="0" w:color="auto"/>
        <w:bottom w:val="none" w:sz="0" w:space="0" w:color="auto"/>
        <w:right w:val="none" w:sz="0" w:space="0" w:color="auto"/>
      </w:divBdr>
    </w:div>
    <w:div w:id="1502237622">
      <w:marLeft w:val="0"/>
      <w:marRight w:val="0"/>
      <w:marTop w:val="-20"/>
      <w:marBottom w:val="-20"/>
      <w:divBdr>
        <w:top w:val="none" w:sz="0" w:space="0" w:color="auto"/>
        <w:left w:val="none" w:sz="0" w:space="0" w:color="auto"/>
        <w:bottom w:val="none" w:sz="0" w:space="0" w:color="auto"/>
        <w:right w:val="none" w:sz="0" w:space="0" w:color="auto"/>
      </w:divBdr>
    </w:div>
    <w:div w:id="1503004096">
      <w:marLeft w:val="0"/>
      <w:marRight w:val="0"/>
      <w:marTop w:val="-20"/>
      <w:marBottom w:val="-20"/>
      <w:divBdr>
        <w:top w:val="none" w:sz="0" w:space="0" w:color="auto"/>
        <w:left w:val="none" w:sz="0" w:space="0" w:color="auto"/>
        <w:bottom w:val="none" w:sz="0" w:space="0" w:color="auto"/>
        <w:right w:val="none" w:sz="0" w:space="0" w:color="auto"/>
      </w:divBdr>
    </w:div>
    <w:div w:id="1504667147">
      <w:marLeft w:val="0"/>
      <w:marRight w:val="0"/>
      <w:marTop w:val="-20"/>
      <w:marBottom w:val="-20"/>
      <w:divBdr>
        <w:top w:val="none" w:sz="0" w:space="0" w:color="auto"/>
        <w:left w:val="none" w:sz="0" w:space="0" w:color="auto"/>
        <w:bottom w:val="none" w:sz="0" w:space="0" w:color="auto"/>
        <w:right w:val="none" w:sz="0" w:space="0" w:color="auto"/>
      </w:divBdr>
    </w:div>
    <w:div w:id="1504858319">
      <w:marLeft w:val="0"/>
      <w:marRight w:val="0"/>
      <w:marTop w:val="-20"/>
      <w:marBottom w:val="-20"/>
      <w:divBdr>
        <w:top w:val="none" w:sz="0" w:space="0" w:color="auto"/>
        <w:left w:val="none" w:sz="0" w:space="0" w:color="auto"/>
        <w:bottom w:val="none" w:sz="0" w:space="0" w:color="auto"/>
        <w:right w:val="none" w:sz="0" w:space="0" w:color="auto"/>
      </w:divBdr>
    </w:div>
    <w:div w:id="1505125491">
      <w:marLeft w:val="0"/>
      <w:marRight w:val="0"/>
      <w:marTop w:val="-20"/>
      <w:marBottom w:val="-20"/>
      <w:divBdr>
        <w:top w:val="none" w:sz="0" w:space="0" w:color="auto"/>
        <w:left w:val="none" w:sz="0" w:space="0" w:color="auto"/>
        <w:bottom w:val="none" w:sz="0" w:space="0" w:color="auto"/>
        <w:right w:val="none" w:sz="0" w:space="0" w:color="auto"/>
      </w:divBdr>
    </w:div>
    <w:div w:id="1506170119">
      <w:marLeft w:val="0"/>
      <w:marRight w:val="0"/>
      <w:marTop w:val="-20"/>
      <w:marBottom w:val="-20"/>
      <w:divBdr>
        <w:top w:val="none" w:sz="0" w:space="0" w:color="auto"/>
        <w:left w:val="none" w:sz="0" w:space="0" w:color="auto"/>
        <w:bottom w:val="none" w:sz="0" w:space="0" w:color="auto"/>
        <w:right w:val="none" w:sz="0" w:space="0" w:color="auto"/>
      </w:divBdr>
    </w:div>
    <w:div w:id="1508592705">
      <w:marLeft w:val="0"/>
      <w:marRight w:val="0"/>
      <w:marTop w:val="-20"/>
      <w:marBottom w:val="-20"/>
      <w:divBdr>
        <w:top w:val="none" w:sz="0" w:space="0" w:color="auto"/>
        <w:left w:val="none" w:sz="0" w:space="0" w:color="auto"/>
        <w:bottom w:val="none" w:sz="0" w:space="0" w:color="auto"/>
        <w:right w:val="none" w:sz="0" w:space="0" w:color="auto"/>
      </w:divBdr>
    </w:div>
    <w:div w:id="1508785745">
      <w:marLeft w:val="0"/>
      <w:marRight w:val="0"/>
      <w:marTop w:val="-20"/>
      <w:marBottom w:val="-20"/>
      <w:divBdr>
        <w:top w:val="none" w:sz="0" w:space="0" w:color="auto"/>
        <w:left w:val="none" w:sz="0" w:space="0" w:color="auto"/>
        <w:bottom w:val="none" w:sz="0" w:space="0" w:color="auto"/>
        <w:right w:val="none" w:sz="0" w:space="0" w:color="auto"/>
      </w:divBdr>
    </w:div>
    <w:div w:id="1508977430">
      <w:marLeft w:val="0"/>
      <w:marRight w:val="0"/>
      <w:marTop w:val="-20"/>
      <w:marBottom w:val="-20"/>
      <w:divBdr>
        <w:top w:val="none" w:sz="0" w:space="0" w:color="auto"/>
        <w:left w:val="none" w:sz="0" w:space="0" w:color="auto"/>
        <w:bottom w:val="none" w:sz="0" w:space="0" w:color="auto"/>
        <w:right w:val="none" w:sz="0" w:space="0" w:color="auto"/>
      </w:divBdr>
    </w:div>
    <w:div w:id="1509783369">
      <w:marLeft w:val="0"/>
      <w:marRight w:val="0"/>
      <w:marTop w:val="-20"/>
      <w:marBottom w:val="-20"/>
      <w:divBdr>
        <w:top w:val="none" w:sz="0" w:space="0" w:color="auto"/>
        <w:left w:val="none" w:sz="0" w:space="0" w:color="auto"/>
        <w:bottom w:val="none" w:sz="0" w:space="0" w:color="auto"/>
        <w:right w:val="none" w:sz="0" w:space="0" w:color="auto"/>
      </w:divBdr>
    </w:div>
    <w:div w:id="1510754148">
      <w:marLeft w:val="0"/>
      <w:marRight w:val="0"/>
      <w:marTop w:val="-20"/>
      <w:marBottom w:val="-20"/>
      <w:divBdr>
        <w:top w:val="none" w:sz="0" w:space="0" w:color="auto"/>
        <w:left w:val="none" w:sz="0" w:space="0" w:color="auto"/>
        <w:bottom w:val="none" w:sz="0" w:space="0" w:color="auto"/>
        <w:right w:val="none" w:sz="0" w:space="0" w:color="auto"/>
      </w:divBdr>
    </w:div>
    <w:div w:id="1512138771">
      <w:marLeft w:val="0"/>
      <w:marRight w:val="0"/>
      <w:marTop w:val="-20"/>
      <w:marBottom w:val="-20"/>
      <w:divBdr>
        <w:top w:val="none" w:sz="0" w:space="0" w:color="auto"/>
        <w:left w:val="none" w:sz="0" w:space="0" w:color="auto"/>
        <w:bottom w:val="none" w:sz="0" w:space="0" w:color="auto"/>
        <w:right w:val="none" w:sz="0" w:space="0" w:color="auto"/>
      </w:divBdr>
    </w:div>
    <w:div w:id="1512140473">
      <w:marLeft w:val="0"/>
      <w:marRight w:val="0"/>
      <w:marTop w:val="-20"/>
      <w:marBottom w:val="-20"/>
      <w:divBdr>
        <w:top w:val="none" w:sz="0" w:space="0" w:color="auto"/>
        <w:left w:val="none" w:sz="0" w:space="0" w:color="auto"/>
        <w:bottom w:val="none" w:sz="0" w:space="0" w:color="auto"/>
        <w:right w:val="none" w:sz="0" w:space="0" w:color="auto"/>
      </w:divBdr>
    </w:div>
    <w:div w:id="1512329012">
      <w:marLeft w:val="0"/>
      <w:marRight w:val="0"/>
      <w:marTop w:val="-20"/>
      <w:marBottom w:val="-20"/>
      <w:divBdr>
        <w:top w:val="none" w:sz="0" w:space="0" w:color="auto"/>
        <w:left w:val="none" w:sz="0" w:space="0" w:color="auto"/>
        <w:bottom w:val="none" w:sz="0" w:space="0" w:color="auto"/>
        <w:right w:val="none" w:sz="0" w:space="0" w:color="auto"/>
      </w:divBdr>
    </w:div>
    <w:div w:id="1513567197">
      <w:marLeft w:val="0"/>
      <w:marRight w:val="0"/>
      <w:marTop w:val="-20"/>
      <w:marBottom w:val="-20"/>
      <w:divBdr>
        <w:top w:val="none" w:sz="0" w:space="0" w:color="auto"/>
        <w:left w:val="none" w:sz="0" w:space="0" w:color="auto"/>
        <w:bottom w:val="none" w:sz="0" w:space="0" w:color="auto"/>
        <w:right w:val="none" w:sz="0" w:space="0" w:color="auto"/>
      </w:divBdr>
    </w:div>
    <w:div w:id="1513643535">
      <w:marLeft w:val="0"/>
      <w:marRight w:val="0"/>
      <w:marTop w:val="-20"/>
      <w:marBottom w:val="-20"/>
      <w:divBdr>
        <w:top w:val="none" w:sz="0" w:space="0" w:color="auto"/>
        <w:left w:val="none" w:sz="0" w:space="0" w:color="auto"/>
        <w:bottom w:val="none" w:sz="0" w:space="0" w:color="auto"/>
        <w:right w:val="none" w:sz="0" w:space="0" w:color="auto"/>
      </w:divBdr>
    </w:div>
    <w:div w:id="1513959391">
      <w:marLeft w:val="0"/>
      <w:marRight w:val="0"/>
      <w:marTop w:val="-20"/>
      <w:marBottom w:val="-20"/>
      <w:divBdr>
        <w:top w:val="none" w:sz="0" w:space="0" w:color="auto"/>
        <w:left w:val="none" w:sz="0" w:space="0" w:color="auto"/>
        <w:bottom w:val="none" w:sz="0" w:space="0" w:color="auto"/>
        <w:right w:val="none" w:sz="0" w:space="0" w:color="auto"/>
      </w:divBdr>
    </w:div>
    <w:div w:id="1514104624">
      <w:marLeft w:val="0"/>
      <w:marRight w:val="0"/>
      <w:marTop w:val="-20"/>
      <w:marBottom w:val="-20"/>
      <w:divBdr>
        <w:top w:val="none" w:sz="0" w:space="0" w:color="auto"/>
        <w:left w:val="none" w:sz="0" w:space="0" w:color="auto"/>
        <w:bottom w:val="none" w:sz="0" w:space="0" w:color="auto"/>
        <w:right w:val="none" w:sz="0" w:space="0" w:color="auto"/>
      </w:divBdr>
    </w:div>
    <w:div w:id="1515144352">
      <w:marLeft w:val="0"/>
      <w:marRight w:val="0"/>
      <w:marTop w:val="-20"/>
      <w:marBottom w:val="-20"/>
      <w:divBdr>
        <w:top w:val="none" w:sz="0" w:space="0" w:color="auto"/>
        <w:left w:val="none" w:sz="0" w:space="0" w:color="auto"/>
        <w:bottom w:val="none" w:sz="0" w:space="0" w:color="auto"/>
        <w:right w:val="none" w:sz="0" w:space="0" w:color="auto"/>
      </w:divBdr>
    </w:div>
    <w:div w:id="1515415483">
      <w:marLeft w:val="0"/>
      <w:marRight w:val="0"/>
      <w:marTop w:val="-20"/>
      <w:marBottom w:val="-20"/>
      <w:divBdr>
        <w:top w:val="none" w:sz="0" w:space="0" w:color="auto"/>
        <w:left w:val="none" w:sz="0" w:space="0" w:color="auto"/>
        <w:bottom w:val="none" w:sz="0" w:space="0" w:color="auto"/>
        <w:right w:val="none" w:sz="0" w:space="0" w:color="auto"/>
      </w:divBdr>
    </w:div>
    <w:div w:id="1516309300">
      <w:marLeft w:val="0"/>
      <w:marRight w:val="0"/>
      <w:marTop w:val="-20"/>
      <w:marBottom w:val="-20"/>
      <w:divBdr>
        <w:top w:val="none" w:sz="0" w:space="0" w:color="auto"/>
        <w:left w:val="none" w:sz="0" w:space="0" w:color="auto"/>
        <w:bottom w:val="none" w:sz="0" w:space="0" w:color="auto"/>
        <w:right w:val="none" w:sz="0" w:space="0" w:color="auto"/>
      </w:divBdr>
    </w:div>
    <w:div w:id="1518999507">
      <w:marLeft w:val="0"/>
      <w:marRight w:val="0"/>
      <w:marTop w:val="-20"/>
      <w:marBottom w:val="-20"/>
      <w:divBdr>
        <w:top w:val="none" w:sz="0" w:space="0" w:color="auto"/>
        <w:left w:val="none" w:sz="0" w:space="0" w:color="auto"/>
        <w:bottom w:val="none" w:sz="0" w:space="0" w:color="auto"/>
        <w:right w:val="none" w:sz="0" w:space="0" w:color="auto"/>
      </w:divBdr>
    </w:div>
    <w:div w:id="1519468538">
      <w:marLeft w:val="0"/>
      <w:marRight w:val="0"/>
      <w:marTop w:val="-20"/>
      <w:marBottom w:val="-20"/>
      <w:divBdr>
        <w:top w:val="none" w:sz="0" w:space="0" w:color="auto"/>
        <w:left w:val="none" w:sz="0" w:space="0" w:color="auto"/>
        <w:bottom w:val="none" w:sz="0" w:space="0" w:color="auto"/>
        <w:right w:val="none" w:sz="0" w:space="0" w:color="auto"/>
      </w:divBdr>
    </w:div>
    <w:div w:id="1521822052">
      <w:marLeft w:val="0"/>
      <w:marRight w:val="0"/>
      <w:marTop w:val="-20"/>
      <w:marBottom w:val="-20"/>
      <w:divBdr>
        <w:top w:val="none" w:sz="0" w:space="0" w:color="auto"/>
        <w:left w:val="none" w:sz="0" w:space="0" w:color="auto"/>
        <w:bottom w:val="none" w:sz="0" w:space="0" w:color="auto"/>
        <w:right w:val="none" w:sz="0" w:space="0" w:color="auto"/>
      </w:divBdr>
    </w:div>
    <w:div w:id="1523083677">
      <w:marLeft w:val="0"/>
      <w:marRight w:val="0"/>
      <w:marTop w:val="-20"/>
      <w:marBottom w:val="-20"/>
      <w:divBdr>
        <w:top w:val="none" w:sz="0" w:space="0" w:color="auto"/>
        <w:left w:val="none" w:sz="0" w:space="0" w:color="auto"/>
        <w:bottom w:val="none" w:sz="0" w:space="0" w:color="auto"/>
        <w:right w:val="none" w:sz="0" w:space="0" w:color="auto"/>
      </w:divBdr>
    </w:div>
    <w:div w:id="1523126358">
      <w:marLeft w:val="0"/>
      <w:marRight w:val="0"/>
      <w:marTop w:val="-20"/>
      <w:marBottom w:val="-20"/>
      <w:divBdr>
        <w:top w:val="none" w:sz="0" w:space="0" w:color="auto"/>
        <w:left w:val="none" w:sz="0" w:space="0" w:color="auto"/>
        <w:bottom w:val="none" w:sz="0" w:space="0" w:color="auto"/>
        <w:right w:val="none" w:sz="0" w:space="0" w:color="auto"/>
      </w:divBdr>
    </w:div>
    <w:div w:id="1524631782">
      <w:marLeft w:val="0"/>
      <w:marRight w:val="0"/>
      <w:marTop w:val="-20"/>
      <w:marBottom w:val="-20"/>
      <w:divBdr>
        <w:top w:val="none" w:sz="0" w:space="0" w:color="auto"/>
        <w:left w:val="none" w:sz="0" w:space="0" w:color="auto"/>
        <w:bottom w:val="none" w:sz="0" w:space="0" w:color="auto"/>
        <w:right w:val="none" w:sz="0" w:space="0" w:color="auto"/>
      </w:divBdr>
    </w:div>
    <w:div w:id="1525443001">
      <w:marLeft w:val="0"/>
      <w:marRight w:val="0"/>
      <w:marTop w:val="-20"/>
      <w:marBottom w:val="-20"/>
      <w:divBdr>
        <w:top w:val="none" w:sz="0" w:space="0" w:color="auto"/>
        <w:left w:val="none" w:sz="0" w:space="0" w:color="auto"/>
        <w:bottom w:val="none" w:sz="0" w:space="0" w:color="auto"/>
        <w:right w:val="none" w:sz="0" w:space="0" w:color="auto"/>
      </w:divBdr>
    </w:div>
    <w:div w:id="1526868957">
      <w:marLeft w:val="0"/>
      <w:marRight w:val="0"/>
      <w:marTop w:val="-20"/>
      <w:marBottom w:val="-20"/>
      <w:divBdr>
        <w:top w:val="none" w:sz="0" w:space="0" w:color="auto"/>
        <w:left w:val="none" w:sz="0" w:space="0" w:color="auto"/>
        <w:bottom w:val="none" w:sz="0" w:space="0" w:color="auto"/>
        <w:right w:val="none" w:sz="0" w:space="0" w:color="auto"/>
      </w:divBdr>
    </w:div>
    <w:div w:id="1529366073">
      <w:marLeft w:val="0"/>
      <w:marRight w:val="0"/>
      <w:marTop w:val="-20"/>
      <w:marBottom w:val="-20"/>
      <w:divBdr>
        <w:top w:val="none" w:sz="0" w:space="0" w:color="auto"/>
        <w:left w:val="none" w:sz="0" w:space="0" w:color="auto"/>
        <w:bottom w:val="none" w:sz="0" w:space="0" w:color="auto"/>
        <w:right w:val="none" w:sz="0" w:space="0" w:color="auto"/>
      </w:divBdr>
    </w:div>
    <w:div w:id="1529948448">
      <w:marLeft w:val="0"/>
      <w:marRight w:val="0"/>
      <w:marTop w:val="-20"/>
      <w:marBottom w:val="-20"/>
      <w:divBdr>
        <w:top w:val="none" w:sz="0" w:space="0" w:color="auto"/>
        <w:left w:val="none" w:sz="0" w:space="0" w:color="auto"/>
        <w:bottom w:val="none" w:sz="0" w:space="0" w:color="auto"/>
        <w:right w:val="none" w:sz="0" w:space="0" w:color="auto"/>
      </w:divBdr>
    </w:div>
    <w:div w:id="1529949951">
      <w:marLeft w:val="0"/>
      <w:marRight w:val="0"/>
      <w:marTop w:val="-20"/>
      <w:marBottom w:val="-20"/>
      <w:divBdr>
        <w:top w:val="none" w:sz="0" w:space="0" w:color="auto"/>
        <w:left w:val="none" w:sz="0" w:space="0" w:color="auto"/>
        <w:bottom w:val="none" w:sz="0" w:space="0" w:color="auto"/>
        <w:right w:val="none" w:sz="0" w:space="0" w:color="auto"/>
      </w:divBdr>
    </w:div>
    <w:div w:id="1530024829">
      <w:marLeft w:val="0"/>
      <w:marRight w:val="0"/>
      <w:marTop w:val="-20"/>
      <w:marBottom w:val="-20"/>
      <w:divBdr>
        <w:top w:val="none" w:sz="0" w:space="0" w:color="auto"/>
        <w:left w:val="none" w:sz="0" w:space="0" w:color="auto"/>
        <w:bottom w:val="none" w:sz="0" w:space="0" w:color="auto"/>
        <w:right w:val="none" w:sz="0" w:space="0" w:color="auto"/>
      </w:divBdr>
    </w:div>
    <w:div w:id="1532067048">
      <w:marLeft w:val="0"/>
      <w:marRight w:val="0"/>
      <w:marTop w:val="-20"/>
      <w:marBottom w:val="-20"/>
      <w:divBdr>
        <w:top w:val="none" w:sz="0" w:space="0" w:color="auto"/>
        <w:left w:val="none" w:sz="0" w:space="0" w:color="auto"/>
        <w:bottom w:val="none" w:sz="0" w:space="0" w:color="auto"/>
        <w:right w:val="none" w:sz="0" w:space="0" w:color="auto"/>
      </w:divBdr>
    </w:div>
    <w:div w:id="1534004353">
      <w:marLeft w:val="0"/>
      <w:marRight w:val="0"/>
      <w:marTop w:val="-20"/>
      <w:marBottom w:val="-20"/>
      <w:divBdr>
        <w:top w:val="none" w:sz="0" w:space="0" w:color="auto"/>
        <w:left w:val="none" w:sz="0" w:space="0" w:color="auto"/>
        <w:bottom w:val="none" w:sz="0" w:space="0" w:color="auto"/>
        <w:right w:val="none" w:sz="0" w:space="0" w:color="auto"/>
      </w:divBdr>
    </w:div>
    <w:div w:id="1534609781">
      <w:marLeft w:val="0"/>
      <w:marRight w:val="0"/>
      <w:marTop w:val="-20"/>
      <w:marBottom w:val="-20"/>
      <w:divBdr>
        <w:top w:val="none" w:sz="0" w:space="0" w:color="auto"/>
        <w:left w:val="none" w:sz="0" w:space="0" w:color="auto"/>
        <w:bottom w:val="none" w:sz="0" w:space="0" w:color="auto"/>
        <w:right w:val="none" w:sz="0" w:space="0" w:color="auto"/>
      </w:divBdr>
    </w:div>
    <w:div w:id="1542401952">
      <w:marLeft w:val="0"/>
      <w:marRight w:val="0"/>
      <w:marTop w:val="-20"/>
      <w:marBottom w:val="-20"/>
      <w:divBdr>
        <w:top w:val="none" w:sz="0" w:space="0" w:color="auto"/>
        <w:left w:val="none" w:sz="0" w:space="0" w:color="auto"/>
        <w:bottom w:val="none" w:sz="0" w:space="0" w:color="auto"/>
        <w:right w:val="none" w:sz="0" w:space="0" w:color="auto"/>
      </w:divBdr>
    </w:div>
    <w:div w:id="1543395875">
      <w:marLeft w:val="0"/>
      <w:marRight w:val="0"/>
      <w:marTop w:val="-20"/>
      <w:marBottom w:val="-20"/>
      <w:divBdr>
        <w:top w:val="none" w:sz="0" w:space="0" w:color="auto"/>
        <w:left w:val="none" w:sz="0" w:space="0" w:color="auto"/>
        <w:bottom w:val="none" w:sz="0" w:space="0" w:color="auto"/>
        <w:right w:val="none" w:sz="0" w:space="0" w:color="auto"/>
      </w:divBdr>
    </w:div>
    <w:div w:id="1544247869">
      <w:marLeft w:val="0"/>
      <w:marRight w:val="0"/>
      <w:marTop w:val="-20"/>
      <w:marBottom w:val="-20"/>
      <w:divBdr>
        <w:top w:val="none" w:sz="0" w:space="0" w:color="auto"/>
        <w:left w:val="none" w:sz="0" w:space="0" w:color="auto"/>
        <w:bottom w:val="none" w:sz="0" w:space="0" w:color="auto"/>
        <w:right w:val="none" w:sz="0" w:space="0" w:color="auto"/>
      </w:divBdr>
    </w:div>
    <w:div w:id="1545677548">
      <w:marLeft w:val="0"/>
      <w:marRight w:val="0"/>
      <w:marTop w:val="-20"/>
      <w:marBottom w:val="-20"/>
      <w:divBdr>
        <w:top w:val="none" w:sz="0" w:space="0" w:color="auto"/>
        <w:left w:val="none" w:sz="0" w:space="0" w:color="auto"/>
        <w:bottom w:val="none" w:sz="0" w:space="0" w:color="auto"/>
        <w:right w:val="none" w:sz="0" w:space="0" w:color="auto"/>
      </w:divBdr>
    </w:div>
    <w:div w:id="1545941143">
      <w:marLeft w:val="0"/>
      <w:marRight w:val="0"/>
      <w:marTop w:val="-20"/>
      <w:marBottom w:val="-20"/>
      <w:divBdr>
        <w:top w:val="none" w:sz="0" w:space="0" w:color="auto"/>
        <w:left w:val="none" w:sz="0" w:space="0" w:color="auto"/>
        <w:bottom w:val="none" w:sz="0" w:space="0" w:color="auto"/>
        <w:right w:val="none" w:sz="0" w:space="0" w:color="auto"/>
      </w:divBdr>
    </w:div>
    <w:div w:id="1546140749">
      <w:marLeft w:val="0"/>
      <w:marRight w:val="0"/>
      <w:marTop w:val="-20"/>
      <w:marBottom w:val="-20"/>
      <w:divBdr>
        <w:top w:val="none" w:sz="0" w:space="0" w:color="auto"/>
        <w:left w:val="none" w:sz="0" w:space="0" w:color="auto"/>
        <w:bottom w:val="none" w:sz="0" w:space="0" w:color="auto"/>
        <w:right w:val="none" w:sz="0" w:space="0" w:color="auto"/>
      </w:divBdr>
    </w:div>
    <w:div w:id="1548906194">
      <w:marLeft w:val="0"/>
      <w:marRight w:val="0"/>
      <w:marTop w:val="-20"/>
      <w:marBottom w:val="-20"/>
      <w:divBdr>
        <w:top w:val="none" w:sz="0" w:space="0" w:color="auto"/>
        <w:left w:val="none" w:sz="0" w:space="0" w:color="auto"/>
        <w:bottom w:val="none" w:sz="0" w:space="0" w:color="auto"/>
        <w:right w:val="none" w:sz="0" w:space="0" w:color="auto"/>
      </w:divBdr>
    </w:div>
    <w:div w:id="1549339596">
      <w:marLeft w:val="0"/>
      <w:marRight w:val="0"/>
      <w:marTop w:val="-20"/>
      <w:marBottom w:val="-20"/>
      <w:divBdr>
        <w:top w:val="none" w:sz="0" w:space="0" w:color="auto"/>
        <w:left w:val="none" w:sz="0" w:space="0" w:color="auto"/>
        <w:bottom w:val="none" w:sz="0" w:space="0" w:color="auto"/>
        <w:right w:val="none" w:sz="0" w:space="0" w:color="auto"/>
      </w:divBdr>
    </w:div>
    <w:div w:id="1551115577">
      <w:marLeft w:val="0"/>
      <w:marRight w:val="0"/>
      <w:marTop w:val="-20"/>
      <w:marBottom w:val="-20"/>
      <w:divBdr>
        <w:top w:val="none" w:sz="0" w:space="0" w:color="auto"/>
        <w:left w:val="none" w:sz="0" w:space="0" w:color="auto"/>
        <w:bottom w:val="none" w:sz="0" w:space="0" w:color="auto"/>
        <w:right w:val="none" w:sz="0" w:space="0" w:color="auto"/>
      </w:divBdr>
    </w:div>
    <w:div w:id="1553273998">
      <w:marLeft w:val="0"/>
      <w:marRight w:val="0"/>
      <w:marTop w:val="-20"/>
      <w:marBottom w:val="-20"/>
      <w:divBdr>
        <w:top w:val="none" w:sz="0" w:space="0" w:color="auto"/>
        <w:left w:val="none" w:sz="0" w:space="0" w:color="auto"/>
        <w:bottom w:val="none" w:sz="0" w:space="0" w:color="auto"/>
        <w:right w:val="none" w:sz="0" w:space="0" w:color="auto"/>
      </w:divBdr>
    </w:div>
    <w:div w:id="1554854363">
      <w:marLeft w:val="0"/>
      <w:marRight w:val="0"/>
      <w:marTop w:val="-20"/>
      <w:marBottom w:val="-20"/>
      <w:divBdr>
        <w:top w:val="none" w:sz="0" w:space="0" w:color="auto"/>
        <w:left w:val="none" w:sz="0" w:space="0" w:color="auto"/>
        <w:bottom w:val="none" w:sz="0" w:space="0" w:color="auto"/>
        <w:right w:val="none" w:sz="0" w:space="0" w:color="auto"/>
      </w:divBdr>
    </w:div>
    <w:div w:id="1555579928">
      <w:marLeft w:val="0"/>
      <w:marRight w:val="0"/>
      <w:marTop w:val="-20"/>
      <w:marBottom w:val="-20"/>
      <w:divBdr>
        <w:top w:val="none" w:sz="0" w:space="0" w:color="auto"/>
        <w:left w:val="none" w:sz="0" w:space="0" w:color="auto"/>
        <w:bottom w:val="none" w:sz="0" w:space="0" w:color="auto"/>
        <w:right w:val="none" w:sz="0" w:space="0" w:color="auto"/>
      </w:divBdr>
    </w:div>
    <w:div w:id="1556428966">
      <w:marLeft w:val="0"/>
      <w:marRight w:val="0"/>
      <w:marTop w:val="-20"/>
      <w:marBottom w:val="-20"/>
      <w:divBdr>
        <w:top w:val="none" w:sz="0" w:space="0" w:color="auto"/>
        <w:left w:val="none" w:sz="0" w:space="0" w:color="auto"/>
        <w:bottom w:val="none" w:sz="0" w:space="0" w:color="auto"/>
        <w:right w:val="none" w:sz="0" w:space="0" w:color="auto"/>
      </w:divBdr>
    </w:div>
    <w:div w:id="1559123177">
      <w:marLeft w:val="0"/>
      <w:marRight w:val="0"/>
      <w:marTop w:val="-20"/>
      <w:marBottom w:val="-20"/>
      <w:divBdr>
        <w:top w:val="none" w:sz="0" w:space="0" w:color="auto"/>
        <w:left w:val="none" w:sz="0" w:space="0" w:color="auto"/>
        <w:bottom w:val="none" w:sz="0" w:space="0" w:color="auto"/>
        <w:right w:val="none" w:sz="0" w:space="0" w:color="auto"/>
      </w:divBdr>
    </w:div>
    <w:div w:id="1561819927">
      <w:marLeft w:val="0"/>
      <w:marRight w:val="0"/>
      <w:marTop w:val="-20"/>
      <w:marBottom w:val="-20"/>
      <w:divBdr>
        <w:top w:val="none" w:sz="0" w:space="0" w:color="auto"/>
        <w:left w:val="none" w:sz="0" w:space="0" w:color="auto"/>
        <w:bottom w:val="none" w:sz="0" w:space="0" w:color="auto"/>
        <w:right w:val="none" w:sz="0" w:space="0" w:color="auto"/>
      </w:divBdr>
    </w:div>
    <w:div w:id="1563175603">
      <w:marLeft w:val="0"/>
      <w:marRight w:val="0"/>
      <w:marTop w:val="-20"/>
      <w:marBottom w:val="-20"/>
      <w:divBdr>
        <w:top w:val="none" w:sz="0" w:space="0" w:color="auto"/>
        <w:left w:val="none" w:sz="0" w:space="0" w:color="auto"/>
        <w:bottom w:val="none" w:sz="0" w:space="0" w:color="auto"/>
        <w:right w:val="none" w:sz="0" w:space="0" w:color="auto"/>
      </w:divBdr>
    </w:div>
    <w:div w:id="1567377229">
      <w:marLeft w:val="0"/>
      <w:marRight w:val="0"/>
      <w:marTop w:val="-20"/>
      <w:marBottom w:val="-20"/>
      <w:divBdr>
        <w:top w:val="none" w:sz="0" w:space="0" w:color="auto"/>
        <w:left w:val="none" w:sz="0" w:space="0" w:color="auto"/>
        <w:bottom w:val="none" w:sz="0" w:space="0" w:color="auto"/>
        <w:right w:val="none" w:sz="0" w:space="0" w:color="auto"/>
      </w:divBdr>
    </w:div>
    <w:div w:id="1568220771">
      <w:marLeft w:val="0"/>
      <w:marRight w:val="0"/>
      <w:marTop w:val="-20"/>
      <w:marBottom w:val="-20"/>
      <w:divBdr>
        <w:top w:val="none" w:sz="0" w:space="0" w:color="auto"/>
        <w:left w:val="none" w:sz="0" w:space="0" w:color="auto"/>
        <w:bottom w:val="none" w:sz="0" w:space="0" w:color="auto"/>
        <w:right w:val="none" w:sz="0" w:space="0" w:color="auto"/>
      </w:divBdr>
    </w:div>
    <w:div w:id="1568687840">
      <w:marLeft w:val="0"/>
      <w:marRight w:val="0"/>
      <w:marTop w:val="-20"/>
      <w:marBottom w:val="-20"/>
      <w:divBdr>
        <w:top w:val="none" w:sz="0" w:space="0" w:color="auto"/>
        <w:left w:val="none" w:sz="0" w:space="0" w:color="auto"/>
        <w:bottom w:val="none" w:sz="0" w:space="0" w:color="auto"/>
        <w:right w:val="none" w:sz="0" w:space="0" w:color="auto"/>
      </w:divBdr>
    </w:div>
    <w:div w:id="1569462587">
      <w:marLeft w:val="0"/>
      <w:marRight w:val="0"/>
      <w:marTop w:val="-20"/>
      <w:marBottom w:val="-20"/>
      <w:divBdr>
        <w:top w:val="none" w:sz="0" w:space="0" w:color="auto"/>
        <w:left w:val="none" w:sz="0" w:space="0" w:color="auto"/>
        <w:bottom w:val="none" w:sz="0" w:space="0" w:color="auto"/>
        <w:right w:val="none" w:sz="0" w:space="0" w:color="auto"/>
      </w:divBdr>
    </w:div>
    <w:div w:id="1569879551">
      <w:marLeft w:val="0"/>
      <w:marRight w:val="0"/>
      <w:marTop w:val="-20"/>
      <w:marBottom w:val="-20"/>
      <w:divBdr>
        <w:top w:val="none" w:sz="0" w:space="0" w:color="auto"/>
        <w:left w:val="none" w:sz="0" w:space="0" w:color="auto"/>
        <w:bottom w:val="none" w:sz="0" w:space="0" w:color="auto"/>
        <w:right w:val="none" w:sz="0" w:space="0" w:color="auto"/>
      </w:divBdr>
    </w:div>
    <w:div w:id="1570118253">
      <w:marLeft w:val="0"/>
      <w:marRight w:val="0"/>
      <w:marTop w:val="-20"/>
      <w:marBottom w:val="-20"/>
      <w:divBdr>
        <w:top w:val="none" w:sz="0" w:space="0" w:color="auto"/>
        <w:left w:val="none" w:sz="0" w:space="0" w:color="auto"/>
        <w:bottom w:val="none" w:sz="0" w:space="0" w:color="auto"/>
        <w:right w:val="none" w:sz="0" w:space="0" w:color="auto"/>
      </w:divBdr>
      <w:divsChild>
        <w:div w:id="1562908271">
          <w:marLeft w:val="0"/>
          <w:marRight w:val="0"/>
          <w:marTop w:val="-20"/>
          <w:marBottom w:val="-20"/>
          <w:divBdr>
            <w:top w:val="none" w:sz="0" w:space="0" w:color="auto"/>
            <w:left w:val="none" w:sz="0" w:space="0" w:color="auto"/>
            <w:bottom w:val="none" w:sz="0" w:space="0" w:color="auto"/>
            <w:right w:val="none" w:sz="0" w:space="0" w:color="auto"/>
          </w:divBdr>
        </w:div>
        <w:div w:id="3">
          <w:marLeft w:val="0"/>
          <w:marRight w:val="0"/>
          <w:marTop w:val="-20"/>
          <w:marBottom w:val="-20"/>
          <w:divBdr>
            <w:top w:val="none" w:sz="0" w:space="0" w:color="auto"/>
            <w:left w:val="none" w:sz="0" w:space="0" w:color="auto"/>
            <w:bottom w:val="none" w:sz="0" w:space="0" w:color="auto"/>
            <w:right w:val="none" w:sz="0" w:space="0" w:color="auto"/>
          </w:divBdr>
        </w:div>
        <w:div w:id="4">
          <w:marLeft w:val="0"/>
          <w:marRight w:val="0"/>
          <w:marTop w:val="-20"/>
          <w:marBottom w:val="-20"/>
          <w:divBdr>
            <w:top w:val="none" w:sz="0" w:space="0" w:color="auto"/>
            <w:left w:val="none" w:sz="0" w:space="0" w:color="auto"/>
            <w:bottom w:val="none" w:sz="0" w:space="0" w:color="auto"/>
            <w:right w:val="none" w:sz="0" w:space="0" w:color="auto"/>
          </w:divBdr>
        </w:div>
        <w:div w:id="5">
          <w:marLeft w:val="0"/>
          <w:marRight w:val="0"/>
          <w:marTop w:val="-20"/>
          <w:marBottom w:val="-20"/>
          <w:divBdr>
            <w:top w:val="none" w:sz="0" w:space="0" w:color="auto"/>
            <w:left w:val="none" w:sz="0" w:space="0" w:color="auto"/>
            <w:bottom w:val="none" w:sz="0" w:space="0" w:color="auto"/>
            <w:right w:val="none" w:sz="0" w:space="0" w:color="auto"/>
          </w:divBdr>
        </w:div>
        <w:div w:id="6">
          <w:marLeft w:val="0"/>
          <w:marRight w:val="0"/>
          <w:marTop w:val="-20"/>
          <w:marBottom w:val="-20"/>
          <w:divBdr>
            <w:top w:val="none" w:sz="0" w:space="0" w:color="auto"/>
            <w:left w:val="none" w:sz="0" w:space="0" w:color="auto"/>
            <w:bottom w:val="none" w:sz="0" w:space="0" w:color="auto"/>
            <w:right w:val="none" w:sz="0" w:space="0" w:color="auto"/>
          </w:divBdr>
        </w:div>
        <w:div w:id="7">
          <w:marLeft w:val="0"/>
          <w:marRight w:val="0"/>
          <w:marTop w:val="-20"/>
          <w:marBottom w:val="-20"/>
          <w:divBdr>
            <w:top w:val="none" w:sz="0" w:space="0" w:color="auto"/>
            <w:left w:val="none" w:sz="0" w:space="0" w:color="auto"/>
            <w:bottom w:val="none" w:sz="0" w:space="0" w:color="auto"/>
            <w:right w:val="none" w:sz="0" w:space="0" w:color="auto"/>
          </w:divBdr>
        </w:div>
        <w:div w:id="8">
          <w:marLeft w:val="0"/>
          <w:marRight w:val="0"/>
          <w:marTop w:val="-20"/>
          <w:marBottom w:val="-20"/>
          <w:divBdr>
            <w:top w:val="none" w:sz="0" w:space="0" w:color="auto"/>
            <w:left w:val="none" w:sz="0" w:space="0" w:color="auto"/>
            <w:bottom w:val="none" w:sz="0" w:space="0" w:color="auto"/>
            <w:right w:val="none" w:sz="0" w:space="0" w:color="auto"/>
          </w:divBdr>
        </w:div>
        <w:div w:id="9">
          <w:marLeft w:val="0"/>
          <w:marRight w:val="0"/>
          <w:marTop w:val="-20"/>
          <w:marBottom w:val="-20"/>
          <w:divBdr>
            <w:top w:val="none" w:sz="0" w:space="0" w:color="auto"/>
            <w:left w:val="none" w:sz="0" w:space="0" w:color="auto"/>
            <w:bottom w:val="none" w:sz="0" w:space="0" w:color="auto"/>
            <w:right w:val="none" w:sz="0" w:space="0" w:color="auto"/>
          </w:divBdr>
        </w:div>
        <w:div w:id="10">
          <w:marLeft w:val="0"/>
          <w:marRight w:val="0"/>
          <w:marTop w:val="-20"/>
          <w:marBottom w:val="-20"/>
          <w:divBdr>
            <w:top w:val="none" w:sz="0" w:space="0" w:color="auto"/>
            <w:left w:val="none" w:sz="0" w:space="0" w:color="auto"/>
            <w:bottom w:val="none" w:sz="0" w:space="0" w:color="auto"/>
            <w:right w:val="none" w:sz="0" w:space="0" w:color="auto"/>
          </w:divBdr>
        </w:div>
        <w:div w:id="11">
          <w:marLeft w:val="0"/>
          <w:marRight w:val="0"/>
          <w:marTop w:val="-20"/>
          <w:marBottom w:val="-20"/>
          <w:divBdr>
            <w:top w:val="none" w:sz="0" w:space="0" w:color="auto"/>
            <w:left w:val="none" w:sz="0" w:space="0" w:color="auto"/>
            <w:bottom w:val="none" w:sz="0" w:space="0" w:color="auto"/>
            <w:right w:val="none" w:sz="0" w:space="0" w:color="auto"/>
          </w:divBdr>
        </w:div>
        <w:div w:id="12">
          <w:marLeft w:val="0"/>
          <w:marRight w:val="0"/>
          <w:marTop w:val="-20"/>
          <w:marBottom w:val="-20"/>
          <w:divBdr>
            <w:top w:val="none" w:sz="0" w:space="0" w:color="auto"/>
            <w:left w:val="none" w:sz="0" w:space="0" w:color="auto"/>
            <w:bottom w:val="none" w:sz="0" w:space="0" w:color="auto"/>
            <w:right w:val="none" w:sz="0" w:space="0" w:color="auto"/>
          </w:divBdr>
        </w:div>
        <w:div w:id="13">
          <w:marLeft w:val="0"/>
          <w:marRight w:val="0"/>
          <w:marTop w:val="-20"/>
          <w:marBottom w:val="-20"/>
          <w:divBdr>
            <w:top w:val="none" w:sz="0" w:space="0" w:color="auto"/>
            <w:left w:val="none" w:sz="0" w:space="0" w:color="auto"/>
            <w:bottom w:val="none" w:sz="0" w:space="0" w:color="auto"/>
            <w:right w:val="none" w:sz="0" w:space="0" w:color="auto"/>
          </w:divBdr>
        </w:div>
        <w:div w:id="14">
          <w:marLeft w:val="0"/>
          <w:marRight w:val="0"/>
          <w:marTop w:val="-20"/>
          <w:marBottom w:val="-20"/>
          <w:divBdr>
            <w:top w:val="none" w:sz="0" w:space="0" w:color="auto"/>
            <w:left w:val="none" w:sz="0" w:space="0" w:color="auto"/>
            <w:bottom w:val="none" w:sz="0" w:space="0" w:color="auto"/>
            <w:right w:val="none" w:sz="0" w:space="0" w:color="auto"/>
          </w:divBdr>
        </w:div>
        <w:div w:id="15">
          <w:marLeft w:val="0"/>
          <w:marRight w:val="0"/>
          <w:marTop w:val="-20"/>
          <w:marBottom w:val="-20"/>
          <w:divBdr>
            <w:top w:val="none" w:sz="0" w:space="0" w:color="auto"/>
            <w:left w:val="none" w:sz="0" w:space="0" w:color="auto"/>
            <w:bottom w:val="none" w:sz="0" w:space="0" w:color="auto"/>
            <w:right w:val="none" w:sz="0" w:space="0" w:color="auto"/>
          </w:divBdr>
        </w:div>
        <w:div w:id="16">
          <w:marLeft w:val="0"/>
          <w:marRight w:val="0"/>
          <w:marTop w:val="-20"/>
          <w:marBottom w:val="-20"/>
          <w:divBdr>
            <w:top w:val="none" w:sz="0" w:space="0" w:color="auto"/>
            <w:left w:val="none" w:sz="0" w:space="0" w:color="auto"/>
            <w:bottom w:val="none" w:sz="0" w:space="0" w:color="auto"/>
            <w:right w:val="none" w:sz="0" w:space="0" w:color="auto"/>
          </w:divBdr>
        </w:div>
      </w:divsChild>
    </w:div>
    <w:div w:id="1570193611">
      <w:marLeft w:val="0"/>
      <w:marRight w:val="0"/>
      <w:marTop w:val="-20"/>
      <w:marBottom w:val="-20"/>
      <w:divBdr>
        <w:top w:val="none" w:sz="0" w:space="0" w:color="auto"/>
        <w:left w:val="none" w:sz="0" w:space="0" w:color="auto"/>
        <w:bottom w:val="none" w:sz="0" w:space="0" w:color="auto"/>
        <w:right w:val="none" w:sz="0" w:space="0" w:color="auto"/>
      </w:divBdr>
    </w:div>
    <w:div w:id="1570386245">
      <w:marLeft w:val="0"/>
      <w:marRight w:val="0"/>
      <w:marTop w:val="-20"/>
      <w:marBottom w:val="-20"/>
      <w:divBdr>
        <w:top w:val="none" w:sz="0" w:space="0" w:color="auto"/>
        <w:left w:val="none" w:sz="0" w:space="0" w:color="auto"/>
        <w:bottom w:val="none" w:sz="0" w:space="0" w:color="auto"/>
        <w:right w:val="none" w:sz="0" w:space="0" w:color="auto"/>
      </w:divBdr>
    </w:div>
    <w:div w:id="1570771759">
      <w:marLeft w:val="0"/>
      <w:marRight w:val="0"/>
      <w:marTop w:val="-20"/>
      <w:marBottom w:val="-20"/>
      <w:divBdr>
        <w:top w:val="none" w:sz="0" w:space="0" w:color="auto"/>
        <w:left w:val="none" w:sz="0" w:space="0" w:color="auto"/>
        <w:bottom w:val="none" w:sz="0" w:space="0" w:color="auto"/>
        <w:right w:val="none" w:sz="0" w:space="0" w:color="auto"/>
      </w:divBdr>
    </w:div>
    <w:div w:id="1571184797">
      <w:marLeft w:val="0"/>
      <w:marRight w:val="0"/>
      <w:marTop w:val="-20"/>
      <w:marBottom w:val="-20"/>
      <w:divBdr>
        <w:top w:val="none" w:sz="0" w:space="0" w:color="auto"/>
        <w:left w:val="none" w:sz="0" w:space="0" w:color="auto"/>
        <w:bottom w:val="none" w:sz="0" w:space="0" w:color="auto"/>
        <w:right w:val="none" w:sz="0" w:space="0" w:color="auto"/>
      </w:divBdr>
    </w:div>
    <w:div w:id="1571312378">
      <w:marLeft w:val="0"/>
      <w:marRight w:val="0"/>
      <w:marTop w:val="-20"/>
      <w:marBottom w:val="-20"/>
      <w:divBdr>
        <w:top w:val="none" w:sz="0" w:space="0" w:color="auto"/>
        <w:left w:val="none" w:sz="0" w:space="0" w:color="auto"/>
        <w:bottom w:val="none" w:sz="0" w:space="0" w:color="auto"/>
        <w:right w:val="none" w:sz="0" w:space="0" w:color="auto"/>
      </w:divBdr>
    </w:div>
    <w:div w:id="1571767453">
      <w:marLeft w:val="0"/>
      <w:marRight w:val="0"/>
      <w:marTop w:val="-20"/>
      <w:marBottom w:val="-20"/>
      <w:divBdr>
        <w:top w:val="none" w:sz="0" w:space="0" w:color="auto"/>
        <w:left w:val="none" w:sz="0" w:space="0" w:color="auto"/>
        <w:bottom w:val="none" w:sz="0" w:space="0" w:color="auto"/>
        <w:right w:val="none" w:sz="0" w:space="0" w:color="auto"/>
      </w:divBdr>
    </w:div>
    <w:div w:id="1572621269">
      <w:marLeft w:val="0"/>
      <w:marRight w:val="0"/>
      <w:marTop w:val="-20"/>
      <w:marBottom w:val="-20"/>
      <w:divBdr>
        <w:top w:val="none" w:sz="0" w:space="0" w:color="auto"/>
        <w:left w:val="none" w:sz="0" w:space="0" w:color="auto"/>
        <w:bottom w:val="none" w:sz="0" w:space="0" w:color="auto"/>
        <w:right w:val="none" w:sz="0" w:space="0" w:color="auto"/>
      </w:divBdr>
    </w:div>
    <w:div w:id="1572698176">
      <w:marLeft w:val="0"/>
      <w:marRight w:val="0"/>
      <w:marTop w:val="-20"/>
      <w:marBottom w:val="-20"/>
      <w:divBdr>
        <w:top w:val="none" w:sz="0" w:space="0" w:color="auto"/>
        <w:left w:val="none" w:sz="0" w:space="0" w:color="auto"/>
        <w:bottom w:val="none" w:sz="0" w:space="0" w:color="auto"/>
        <w:right w:val="none" w:sz="0" w:space="0" w:color="auto"/>
      </w:divBdr>
      <w:divsChild>
        <w:div w:id="1528906158">
          <w:marLeft w:val="0"/>
          <w:marRight w:val="0"/>
          <w:marTop w:val="-20"/>
          <w:marBottom w:val="-20"/>
          <w:divBdr>
            <w:top w:val="none" w:sz="0" w:space="0" w:color="auto"/>
            <w:left w:val="none" w:sz="0" w:space="0" w:color="auto"/>
            <w:bottom w:val="none" w:sz="0" w:space="0" w:color="auto"/>
            <w:right w:val="none" w:sz="0" w:space="0" w:color="auto"/>
          </w:divBdr>
          <w:divsChild>
            <w:div w:id="1476214923">
              <w:marLeft w:val="0"/>
              <w:marRight w:val="0"/>
              <w:marTop w:val="-20"/>
              <w:marBottom w:val="-20"/>
              <w:divBdr>
                <w:top w:val="none" w:sz="0" w:space="0" w:color="auto"/>
                <w:left w:val="none" w:sz="0" w:space="0" w:color="auto"/>
                <w:bottom w:val="none" w:sz="0" w:space="0" w:color="auto"/>
                <w:right w:val="none" w:sz="0" w:space="0" w:color="auto"/>
              </w:divBdr>
            </w:div>
          </w:divsChild>
        </w:div>
      </w:divsChild>
    </w:div>
    <w:div w:id="1573154944">
      <w:marLeft w:val="0"/>
      <w:marRight w:val="0"/>
      <w:marTop w:val="-20"/>
      <w:marBottom w:val="-20"/>
      <w:divBdr>
        <w:top w:val="none" w:sz="0" w:space="0" w:color="auto"/>
        <w:left w:val="none" w:sz="0" w:space="0" w:color="auto"/>
        <w:bottom w:val="none" w:sz="0" w:space="0" w:color="auto"/>
        <w:right w:val="none" w:sz="0" w:space="0" w:color="auto"/>
      </w:divBdr>
    </w:div>
    <w:div w:id="1573275300">
      <w:marLeft w:val="0"/>
      <w:marRight w:val="0"/>
      <w:marTop w:val="-20"/>
      <w:marBottom w:val="-20"/>
      <w:divBdr>
        <w:top w:val="none" w:sz="0" w:space="0" w:color="auto"/>
        <w:left w:val="none" w:sz="0" w:space="0" w:color="auto"/>
        <w:bottom w:val="none" w:sz="0" w:space="0" w:color="auto"/>
        <w:right w:val="none" w:sz="0" w:space="0" w:color="auto"/>
      </w:divBdr>
    </w:div>
    <w:div w:id="1574852653">
      <w:marLeft w:val="0"/>
      <w:marRight w:val="0"/>
      <w:marTop w:val="-20"/>
      <w:marBottom w:val="-20"/>
      <w:divBdr>
        <w:top w:val="none" w:sz="0" w:space="0" w:color="auto"/>
        <w:left w:val="none" w:sz="0" w:space="0" w:color="auto"/>
        <w:bottom w:val="none" w:sz="0" w:space="0" w:color="auto"/>
        <w:right w:val="none" w:sz="0" w:space="0" w:color="auto"/>
      </w:divBdr>
    </w:div>
    <w:div w:id="1577206956">
      <w:marLeft w:val="0"/>
      <w:marRight w:val="0"/>
      <w:marTop w:val="-20"/>
      <w:marBottom w:val="-20"/>
      <w:divBdr>
        <w:top w:val="none" w:sz="0" w:space="0" w:color="auto"/>
        <w:left w:val="none" w:sz="0" w:space="0" w:color="auto"/>
        <w:bottom w:val="none" w:sz="0" w:space="0" w:color="auto"/>
        <w:right w:val="none" w:sz="0" w:space="0" w:color="auto"/>
      </w:divBdr>
    </w:div>
    <w:div w:id="1578512406">
      <w:marLeft w:val="0"/>
      <w:marRight w:val="0"/>
      <w:marTop w:val="-20"/>
      <w:marBottom w:val="-20"/>
      <w:divBdr>
        <w:top w:val="none" w:sz="0" w:space="0" w:color="auto"/>
        <w:left w:val="none" w:sz="0" w:space="0" w:color="auto"/>
        <w:bottom w:val="none" w:sz="0" w:space="0" w:color="auto"/>
        <w:right w:val="none" w:sz="0" w:space="0" w:color="auto"/>
      </w:divBdr>
    </w:div>
    <w:div w:id="1578587561">
      <w:marLeft w:val="0"/>
      <w:marRight w:val="0"/>
      <w:marTop w:val="-20"/>
      <w:marBottom w:val="-20"/>
      <w:divBdr>
        <w:top w:val="none" w:sz="0" w:space="0" w:color="auto"/>
        <w:left w:val="none" w:sz="0" w:space="0" w:color="auto"/>
        <w:bottom w:val="none" w:sz="0" w:space="0" w:color="auto"/>
        <w:right w:val="none" w:sz="0" w:space="0" w:color="auto"/>
      </w:divBdr>
    </w:div>
    <w:div w:id="1579754156">
      <w:marLeft w:val="0"/>
      <w:marRight w:val="0"/>
      <w:marTop w:val="-20"/>
      <w:marBottom w:val="-20"/>
      <w:divBdr>
        <w:top w:val="none" w:sz="0" w:space="0" w:color="auto"/>
        <w:left w:val="none" w:sz="0" w:space="0" w:color="auto"/>
        <w:bottom w:val="none" w:sz="0" w:space="0" w:color="auto"/>
        <w:right w:val="none" w:sz="0" w:space="0" w:color="auto"/>
      </w:divBdr>
    </w:div>
    <w:div w:id="1581673081">
      <w:marLeft w:val="0"/>
      <w:marRight w:val="0"/>
      <w:marTop w:val="-20"/>
      <w:marBottom w:val="-20"/>
      <w:divBdr>
        <w:top w:val="none" w:sz="0" w:space="0" w:color="auto"/>
        <w:left w:val="none" w:sz="0" w:space="0" w:color="auto"/>
        <w:bottom w:val="none" w:sz="0" w:space="0" w:color="auto"/>
        <w:right w:val="none" w:sz="0" w:space="0" w:color="auto"/>
      </w:divBdr>
    </w:div>
    <w:div w:id="1581910597">
      <w:marLeft w:val="0"/>
      <w:marRight w:val="0"/>
      <w:marTop w:val="-20"/>
      <w:marBottom w:val="-20"/>
      <w:divBdr>
        <w:top w:val="none" w:sz="0" w:space="0" w:color="auto"/>
        <w:left w:val="none" w:sz="0" w:space="0" w:color="auto"/>
        <w:bottom w:val="none" w:sz="0" w:space="0" w:color="auto"/>
        <w:right w:val="none" w:sz="0" w:space="0" w:color="auto"/>
      </w:divBdr>
    </w:div>
    <w:div w:id="1581914752">
      <w:marLeft w:val="0"/>
      <w:marRight w:val="0"/>
      <w:marTop w:val="-20"/>
      <w:marBottom w:val="-20"/>
      <w:divBdr>
        <w:top w:val="none" w:sz="0" w:space="0" w:color="auto"/>
        <w:left w:val="none" w:sz="0" w:space="0" w:color="auto"/>
        <w:bottom w:val="none" w:sz="0" w:space="0" w:color="auto"/>
        <w:right w:val="none" w:sz="0" w:space="0" w:color="auto"/>
      </w:divBdr>
    </w:div>
    <w:div w:id="1582132648">
      <w:marLeft w:val="0"/>
      <w:marRight w:val="0"/>
      <w:marTop w:val="-20"/>
      <w:marBottom w:val="-20"/>
      <w:divBdr>
        <w:top w:val="none" w:sz="0" w:space="0" w:color="auto"/>
        <w:left w:val="none" w:sz="0" w:space="0" w:color="auto"/>
        <w:bottom w:val="none" w:sz="0" w:space="0" w:color="auto"/>
        <w:right w:val="none" w:sz="0" w:space="0" w:color="auto"/>
      </w:divBdr>
    </w:div>
    <w:div w:id="1583173463">
      <w:marLeft w:val="0"/>
      <w:marRight w:val="0"/>
      <w:marTop w:val="-20"/>
      <w:marBottom w:val="-20"/>
      <w:divBdr>
        <w:top w:val="none" w:sz="0" w:space="0" w:color="auto"/>
        <w:left w:val="none" w:sz="0" w:space="0" w:color="auto"/>
        <w:bottom w:val="none" w:sz="0" w:space="0" w:color="auto"/>
        <w:right w:val="none" w:sz="0" w:space="0" w:color="auto"/>
      </w:divBdr>
    </w:div>
    <w:div w:id="1585383785">
      <w:marLeft w:val="0"/>
      <w:marRight w:val="0"/>
      <w:marTop w:val="-20"/>
      <w:marBottom w:val="-20"/>
      <w:divBdr>
        <w:top w:val="none" w:sz="0" w:space="0" w:color="auto"/>
        <w:left w:val="none" w:sz="0" w:space="0" w:color="auto"/>
        <w:bottom w:val="none" w:sz="0" w:space="0" w:color="auto"/>
        <w:right w:val="none" w:sz="0" w:space="0" w:color="auto"/>
      </w:divBdr>
    </w:div>
    <w:div w:id="1585650422">
      <w:marLeft w:val="0"/>
      <w:marRight w:val="0"/>
      <w:marTop w:val="-20"/>
      <w:marBottom w:val="-20"/>
      <w:divBdr>
        <w:top w:val="none" w:sz="0" w:space="0" w:color="auto"/>
        <w:left w:val="none" w:sz="0" w:space="0" w:color="auto"/>
        <w:bottom w:val="none" w:sz="0" w:space="0" w:color="auto"/>
        <w:right w:val="none" w:sz="0" w:space="0" w:color="auto"/>
      </w:divBdr>
    </w:div>
    <w:div w:id="1589079599">
      <w:marLeft w:val="0"/>
      <w:marRight w:val="0"/>
      <w:marTop w:val="-20"/>
      <w:marBottom w:val="-20"/>
      <w:divBdr>
        <w:top w:val="none" w:sz="0" w:space="0" w:color="auto"/>
        <w:left w:val="none" w:sz="0" w:space="0" w:color="auto"/>
        <w:bottom w:val="none" w:sz="0" w:space="0" w:color="auto"/>
        <w:right w:val="none" w:sz="0" w:space="0" w:color="auto"/>
      </w:divBdr>
    </w:div>
    <w:div w:id="1589196795">
      <w:marLeft w:val="0"/>
      <w:marRight w:val="0"/>
      <w:marTop w:val="-20"/>
      <w:marBottom w:val="-20"/>
      <w:divBdr>
        <w:top w:val="none" w:sz="0" w:space="0" w:color="auto"/>
        <w:left w:val="none" w:sz="0" w:space="0" w:color="auto"/>
        <w:bottom w:val="none" w:sz="0" w:space="0" w:color="auto"/>
        <w:right w:val="none" w:sz="0" w:space="0" w:color="auto"/>
      </w:divBdr>
    </w:div>
    <w:div w:id="1589727767">
      <w:marLeft w:val="0"/>
      <w:marRight w:val="0"/>
      <w:marTop w:val="-20"/>
      <w:marBottom w:val="-20"/>
      <w:divBdr>
        <w:top w:val="none" w:sz="0" w:space="0" w:color="auto"/>
        <w:left w:val="none" w:sz="0" w:space="0" w:color="auto"/>
        <w:bottom w:val="none" w:sz="0" w:space="0" w:color="auto"/>
        <w:right w:val="none" w:sz="0" w:space="0" w:color="auto"/>
      </w:divBdr>
    </w:div>
    <w:div w:id="1590851942">
      <w:marLeft w:val="0"/>
      <w:marRight w:val="0"/>
      <w:marTop w:val="-20"/>
      <w:marBottom w:val="-20"/>
      <w:divBdr>
        <w:top w:val="none" w:sz="0" w:space="0" w:color="auto"/>
        <w:left w:val="none" w:sz="0" w:space="0" w:color="auto"/>
        <w:bottom w:val="none" w:sz="0" w:space="0" w:color="auto"/>
        <w:right w:val="none" w:sz="0" w:space="0" w:color="auto"/>
      </w:divBdr>
    </w:div>
    <w:div w:id="1591621920">
      <w:marLeft w:val="0"/>
      <w:marRight w:val="0"/>
      <w:marTop w:val="-20"/>
      <w:marBottom w:val="-20"/>
      <w:divBdr>
        <w:top w:val="none" w:sz="0" w:space="0" w:color="auto"/>
        <w:left w:val="none" w:sz="0" w:space="0" w:color="auto"/>
        <w:bottom w:val="none" w:sz="0" w:space="0" w:color="auto"/>
        <w:right w:val="none" w:sz="0" w:space="0" w:color="auto"/>
      </w:divBdr>
    </w:div>
    <w:div w:id="1594364162">
      <w:marLeft w:val="0"/>
      <w:marRight w:val="0"/>
      <w:marTop w:val="-20"/>
      <w:marBottom w:val="-20"/>
      <w:divBdr>
        <w:top w:val="none" w:sz="0" w:space="0" w:color="auto"/>
        <w:left w:val="none" w:sz="0" w:space="0" w:color="auto"/>
        <w:bottom w:val="none" w:sz="0" w:space="0" w:color="auto"/>
        <w:right w:val="none" w:sz="0" w:space="0" w:color="auto"/>
      </w:divBdr>
    </w:div>
    <w:div w:id="1594582989">
      <w:marLeft w:val="0"/>
      <w:marRight w:val="0"/>
      <w:marTop w:val="-20"/>
      <w:marBottom w:val="-20"/>
      <w:divBdr>
        <w:top w:val="none" w:sz="0" w:space="0" w:color="auto"/>
        <w:left w:val="none" w:sz="0" w:space="0" w:color="auto"/>
        <w:bottom w:val="none" w:sz="0" w:space="0" w:color="auto"/>
        <w:right w:val="none" w:sz="0" w:space="0" w:color="auto"/>
      </w:divBdr>
    </w:div>
    <w:div w:id="1597976572">
      <w:marLeft w:val="0"/>
      <w:marRight w:val="0"/>
      <w:marTop w:val="-20"/>
      <w:marBottom w:val="-20"/>
      <w:divBdr>
        <w:top w:val="none" w:sz="0" w:space="0" w:color="auto"/>
        <w:left w:val="none" w:sz="0" w:space="0" w:color="auto"/>
        <w:bottom w:val="none" w:sz="0" w:space="0" w:color="auto"/>
        <w:right w:val="none" w:sz="0" w:space="0" w:color="auto"/>
      </w:divBdr>
    </w:div>
    <w:div w:id="1598560399">
      <w:marLeft w:val="0"/>
      <w:marRight w:val="0"/>
      <w:marTop w:val="-20"/>
      <w:marBottom w:val="-20"/>
      <w:divBdr>
        <w:top w:val="none" w:sz="0" w:space="0" w:color="auto"/>
        <w:left w:val="none" w:sz="0" w:space="0" w:color="auto"/>
        <w:bottom w:val="none" w:sz="0" w:space="0" w:color="auto"/>
        <w:right w:val="none" w:sz="0" w:space="0" w:color="auto"/>
      </w:divBdr>
    </w:div>
    <w:div w:id="1599019908">
      <w:marLeft w:val="0"/>
      <w:marRight w:val="0"/>
      <w:marTop w:val="-20"/>
      <w:marBottom w:val="-20"/>
      <w:divBdr>
        <w:top w:val="none" w:sz="0" w:space="0" w:color="auto"/>
        <w:left w:val="none" w:sz="0" w:space="0" w:color="auto"/>
        <w:bottom w:val="none" w:sz="0" w:space="0" w:color="auto"/>
        <w:right w:val="none" w:sz="0" w:space="0" w:color="auto"/>
      </w:divBdr>
    </w:div>
    <w:div w:id="1600987306">
      <w:marLeft w:val="0"/>
      <w:marRight w:val="0"/>
      <w:marTop w:val="-20"/>
      <w:marBottom w:val="-20"/>
      <w:divBdr>
        <w:top w:val="none" w:sz="0" w:space="0" w:color="auto"/>
        <w:left w:val="none" w:sz="0" w:space="0" w:color="auto"/>
        <w:bottom w:val="none" w:sz="0" w:space="0" w:color="auto"/>
        <w:right w:val="none" w:sz="0" w:space="0" w:color="auto"/>
      </w:divBdr>
    </w:div>
    <w:div w:id="1601717392">
      <w:marLeft w:val="0"/>
      <w:marRight w:val="0"/>
      <w:marTop w:val="-20"/>
      <w:marBottom w:val="-20"/>
      <w:divBdr>
        <w:top w:val="none" w:sz="0" w:space="0" w:color="auto"/>
        <w:left w:val="none" w:sz="0" w:space="0" w:color="auto"/>
        <w:bottom w:val="none" w:sz="0" w:space="0" w:color="auto"/>
        <w:right w:val="none" w:sz="0" w:space="0" w:color="auto"/>
      </w:divBdr>
    </w:div>
    <w:div w:id="1602255270">
      <w:marLeft w:val="0"/>
      <w:marRight w:val="0"/>
      <w:marTop w:val="-20"/>
      <w:marBottom w:val="-20"/>
      <w:divBdr>
        <w:top w:val="none" w:sz="0" w:space="0" w:color="auto"/>
        <w:left w:val="none" w:sz="0" w:space="0" w:color="auto"/>
        <w:bottom w:val="none" w:sz="0" w:space="0" w:color="auto"/>
        <w:right w:val="none" w:sz="0" w:space="0" w:color="auto"/>
      </w:divBdr>
    </w:div>
    <w:div w:id="1602298618">
      <w:marLeft w:val="0"/>
      <w:marRight w:val="0"/>
      <w:marTop w:val="-20"/>
      <w:marBottom w:val="-20"/>
      <w:divBdr>
        <w:top w:val="none" w:sz="0" w:space="0" w:color="auto"/>
        <w:left w:val="none" w:sz="0" w:space="0" w:color="auto"/>
        <w:bottom w:val="none" w:sz="0" w:space="0" w:color="auto"/>
        <w:right w:val="none" w:sz="0" w:space="0" w:color="auto"/>
      </w:divBdr>
    </w:div>
    <w:div w:id="1602563562">
      <w:marLeft w:val="0"/>
      <w:marRight w:val="0"/>
      <w:marTop w:val="-20"/>
      <w:marBottom w:val="-20"/>
      <w:divBdr>
        <w:top w:val="none" w:sz="0" w:space="0" w:color="auto"/>
        <w:left w:val="none" w:sz="0" w:space="0" w:color="auto"/>
        <w:bottom w:val="none" w:sz="0" w:space="0" w:color="auto"/>
        <w:right w:val="none" w:sz="0" w:space="0" w:color="auto"/>
      </w:divBdr>
    </w:div>
    <w:div w:id="1603076498">
      <w:marLeft w:val="0"/>
      <w:marRight w:val="0"/>
      <w:marTop w:val="-20"/>
      <w:marBottom w:val="-20"/>
      <w:divBdr>
        <w:top w:val="none" w:sz="0" w:space="0" w:color="auto"/>
        <w:left w:val="none" w:sz="0" w:space="0" w:color="auto"/>
        <w:bottom w:val="none" w:sz="0" w:space="0" w:color="auto"/>
        <w:right w:val="none" w:sz="0" w:space="0" w:color="auto"/>
      </w:divBdr>
    </w:div>
    <w:div w:id="1603492739">
      <w:marLeft w:val="0"/>
      <w:marRight w:val="0"/>
      <w:marTop w:val="-20"/>
      <w:marBottom w:val="-20"/>
      <w:divBdr>
        <w:top w:val="none" w:sz="0" w:space="0" w:color="auto"/>
        <w:left w:val="none" w:sz="0" w:space="0" w:color="auto"/>
        <w:bottom w:val="none" w:sz="0" w:space="0" w:color="auto"/>
        <w:right w:val="none" w:sz="0" w:space="0" w:color="auto"/>
      </w:divBdr>
    </w:div>
    <w:div w:id="1603878241">
      <w:marLeft w:val="0"/>
      <w:marRight w:val="0"/>
      <w:marTop w:val="-20"/>
      <w:marBottom w:val="-20"/>
      <w:divBdr>
        <w:top w:val="none" w:sz="0" w:space="0" w:color="auto"/>
        <w:left w:val="none" w:sz="0" w:space="0" w:color="auto"/>
        <w:bottom w:val="none" w:sz="0" w:space="0" w:color="auto"/>
        <w:right w:val="none" w:sz="0" w:space="0" w:color="auto"/>
      </w:divBdr>
    </w:div>
    <w:div w:id="1607499611">
      <w:marLeft w:val="0"/>
      <w:marRight w:val="0"/>
      <w:marTop w:val="-20"/>
      <w:marBottom w:val="-20"/>
      <w:divBdr>
        <w:top w:val="none" w:sz="0" w:space="0" w:color="auto"/>
        <w:left w:val="none" w:sz="0" w:space="0" w:color="auto"/>
        <w:bottom w:val="none" w:sz="0" w:space="0" w:color="auto"/>
        <w:right w:val="none" w:sz="0" w:space="0" w:color="auto"/>
      </w:divBdr>
    </w:div>
    <w:div w:id="1607542330">
      <w:marLeft w:val="0"/>
      <w:marRight w:val="0"/>
      <w:marTop w:val="-20"/>
      <w:marBottom w:val="-20"/>
      <w:divBdr>
        <w:top w:val="none" w:sz="0" w:space="0" w:color="auto"/>
        <w:left w:val="none" w:sz="0" w:space="0" w:color="auto"/>
        <w:bottom w:val="none" w:sz="0" w:space="0" w:color="auto"/>
        <w:right w:val="none" w:sz="0" w:space="0" w:color="auto"/>
      </w:divBdr>
    </w:div>
    <w:div w:id="1607616351">
      <w:marLeft w:val="0"/>
      <w:marRight w:val="0"/>
      <w:marTop w:val="-20"/>
      <w:marBottom w:val="-20"/>
      <w:divBdr>
        <w:top w:val="none" w:sz="0" w:space="0" w:color="auto"/>
        <w:left w:val="none" w:sz="0" w:space="0" w:color="auto"/>
        <w:bottom w:val="none" w:sz="0" w:space="0" w:color="auto"/>
        <w:right w:val="none" w:sz="0" w:space="0" w:color="auto"/>
      </w:divBdr>
    </w:div>
    <w:div w:id="1610888373">
      <w:marLeft w:val="0"/>
      <w:marRight w:val="0"/>
      <w:marTop w:val="-20"/>
      <w:marBottom w:val="-20"/>
      <w:divBdr>
        <w:top w:val="none" w:sz="0" w:space="0" w:color="auto"/>
        <w:left w:val="none" w:sz="0" w:space="0" w:color="auto"/>
        <w:bottom w:val="none" w:sz="0" w:space="0" w:color="auto"/>
        <w:right w:val="none" w:sz="0" w:space="0" w:color="auto"/>
      </w:divBdr>
    </w:div>
    <w:div w:id="1612320933">
      <w:marLeft w:val="0"/>
      <w:marRight w:val="0"/>
      <w:marTop w:val="-20"/>
      <w:marBottom w:val="-20"/>
      <w:divBdr>
        <w:top w:val="none" w:sz="0" w:space="0" w:color="auto"/>
        <w:left w:val="none" w:sz="0" w:space="0" w:color="auto"/>
        <w:bottom w:val="none" w:sz="0" w:space="0" w:color="auto"/>
        <w:right w:val="none" w:sz="0" w:space="0" w:color="auto"/>
      </w:divBdr>
    </w:div>
    <w:div w:id="1612665317">
      <w:marLeft w:val="0"/>
      <w:marRight w:val="0"/>
      <w:marTop w:val="-20"/>
      <w:marBottom w:val="-20"/>
      <w:divBdr>
        <w:top w:val="none" w:sz="0" w:space="0" w:color="auto"/>
        <w:left w:val="none" w:sz="0" w:space="0" w:color="auto"/>
        <w:bottom w:val="none" w:sz="0" w:space="0" w:color="auto"/>
        <w:right w:val="none" w:sz="0" w:space="0" w:color="auto"/>
      </w:divBdr>
    </w:div>
    <w:div w:id="1613242949">
      <w:marLeft w:val="0"/>
      <w:marRight w:val="0"/>
      <w:marTop w:val="-20"/>
      <w:marBottom w:val="-20"/>
      <w:divBdr>
        <w:top w:val="none" w:sz="0" w:space="0" w:color="auto"/>
        <w:left w:val="none" w:sz="0" w:space="0" w:color="auto"/>
        <w:bottom w:val="none" w:sz="0" w:space="0" w:color="auto"/>
        <w:right w:val="none" w:sz="0" w:space="0" w:color="auto"/>
      </w:divBdr>
    </w:div>
    <w:div w:id="1613244254">
      <w:marLeft w:val="0"/>
      <w:marRight w:val="0"/>
      <w:marTop w:val="-20"/>
      <w:marBottom w:val="-20"/>
      <w:divBdr>
        <w:top w:val="none" w:sz="0" w:space="0" w:color="auto"/>
        <w:left w:val="none" w:sz="0" w:space="0" w:color="auto"/>
        <w:bottom w:val="none" w:sz="0" w:space="0" w:color="auto"/>
        <w:right w:val="none" w:sz="0" w:space="0" w:color="auto"/>
      </w:divBdr>
    </w:div>
    <w:div w:id="1614633372">
      <w:marLeft w:val="0"/>
      <w:marRight w:val="0"/>
      <w:marTop w:val="-20"/>
      <w:marBottom w:val="-20"/>
      <w:divBdr>
        <w:top w:val="none" w:sz="0" w:space="0" w:color="auto"/>
        <w:left w:val="none" w:sz="0" w:space="0" w:color="auto"/>
        <w:bottom w:val="none" w:sz="0" w:space="0" w:color="auto"/>
        <w:right w:val="none" w:sz="0" w:space="0" w:color="auto"/>
      </w:divBdr>
    </w:div>
    <w:div w:id="1616210404">
      <w:marLeft w:val="0"/>
      <w:marRight w:val="0"/>
      <w:marTop w:val="-20"/>
      <w:marBottom w:val="-20"/>
      <w:divBdr>
        <w:top w:val="none" w:sz="0" w:space="0" w:color="auto"/>
        <w:left w:val="none" w:sz="0" w:space="0" w:color="auto"/>
        <w:bottom w:val="none" w:sz="0" w:space="0" w:color="auto"/>
        <w:right w:val="none" w:sz="0" w:space="0" w:color="auto"/>
      </w:divBdr>
    </w:div>
    <w:div w:id="1620641482">
      <w:marLeft w:val="0"/>
      <w:marRight w:val="0"/>
      <w:marTop w:val="-20"/>
      <w:marBottom w:val="-20"/>
      <w:divBdr>
        <w:top w:val="none" w:sz="0" w:space="0" w:color="auto"/>
        <w:left w:val="none" w:sz="0" w:space="0" w:color="auto"/>
        <w:bottom w:val="none" w:sz="0" w:space="0" w:color="auto"/>
        <w:right w:val="none" w:sz="0" w:space="0" w:color="auto"/>
      </w:divBdr>
    </w:div>
    <w:div w:id="1621570813">
      <w:marLeft w:val="0"/>
      <w:marRight w:val="0"/>
      <w:marTop w:val="-20"/>
      <w:marBottom w:val="-20"/>
      <w:divBdr>
        <w:top w:val="none" w:sz="0" w:space="0" w:color="auto"/>
        <w:left w:val="none" w:sz="0" w:space="0" w:color="auto"/>
        <w:bottom w:val="none" w:sz="0" w:space="0" w:color="auto"/>
        <w:right w:val="none" w:sz="0" w:space="0" w:color="auto"/>
      </w:divBdr>
    </w:div>
    <w:div w:id="1621719984">
      <w:marLeft w:val="0"/>
      <w:marRight w:val="0"/>
      <w:marTop w:val="-20"/>
      <w:marBottom w:val="-20"/>
      <w:divBdr>
        <w:top w:val="none" w:sz="0" w:space="0" w:color="auto"/>
        <w:left w:val="none" w:sz="0" w:space="0" w:color="auto"/>
        <w:bottom w:val="none" w:sz="0" w:space="0" w:color="auto"/>
        <w:right w:val="none" w:sz="0" w:space="0" w:color="auto"/>
      </w:divBdr>
    </w:div>
    <w:div w:id="1624966832">
      <w:marLeft w:val="0"/>
      <w:marRight w:val="0"/>
      <w:marTop w:val="-20"/>
      <w:marBottom w:val="-20"/>
      <w:divBdr>
        <w:top w:val="none" w:sz="0" w:space="0" w:color="auto"/>
        <w:left w:val="none" w:sz="0" w:space="0" w:color="auto"/>
        <w:bottom w:val="none" w:sz="0" w:space="0" w:color="auto"/>
        <w:right w:val="none" w:sz="0" w:space="0" w:color="auto"/>
      </w:divBdr>
    </w:div>
    <w:div w:id="1625506135">
      <w:marLeft w:val="0"/>
      <w:marRight w:val="0"/>
      <w:marTop w:val="-20"/>
      <w:marBottom w:val="-20"/>
      <w:divBdr>
        <w:top w:val="none" w:sz="0" w:space="0" w:color="auto"/>
        <w:left w:val="none" w:sz="0" w:space="0" w:color="auto"/>
        <w:bottom w:val="none" w:sz="0" w:space="0" w:color="auto"/>
        <w:right w:val="none" w:sz="0" w:space="0" w:color="auto"/>
      </w:divBdr>
    </w:div>
    <w:div w:id="1627465932">
      <w:marLeft w:val="0"/>
      <w:marRight w:val="0"/>
      <w:marTop w:val="-20"/>
      <w:marBottom w:val="-20"/>
      <w:divBdr>
        <w:top w:val="none" w:sz="0" w:space="0" w:color="auto"/>
        <w:left w:val="none" w:sz="0" w:space="0" w:color="auto"/>
        <w:bottom w:val="none" w:sz="0" w:space="0" w:color="auto"/>
        <w:right w:val="none" w:sz="0" w:space="0" w:color="auto"/>
      </w:divBdr>
    </w:div>
    <w:div w:id="1630163809">
      <w:marLeft w:val="0"/>
      <w:marRight w:val="0"/>
      <w:marTop w:val="-20"/>
      <w:marBottom w:val="-20"/>
      <w:divBdr>
        <w:top w:val="none" w:sz="0" w:space="0" w:color="auto"/>
        <w:left w:val="none" w:sz="0" w:space="0" w:color="auto"/>
        <w:bottom w:val="none" w:sz="0" w:space="0" w:color="auto"/>
        <w:right w:val="none" w:sz="0" w:space="0" w:color="auto"/>
      </w:divBdr>
    </w:div>
    <w:div w:id="1630550400">
      <w:marLeft w:val="0"/>
      <w:marRight w:val="0"/>
      <w:marTop w:val="-20"/>
      <w:marBottom w:val="-20"/>
      <w:divBdr>
        <w:top w:val="none" w:sz="0" w:space="0" w:color="auto"/>
        <w:left w:val="none" w:sz="0" w:space="0" w:color="auto"/>
        <w:bottom w:val="none" w:sz="0" w:space="0" w:color="auto"/>
        <w:right w:val="none" w:sz="0" w:space="0" w:color="auto"/>
      </w:divBdr>
    </w:div>
    <w:div w:id="1630890813">
      <w:marLeft w:val="0"/>
      <w:marRight w:val="0"/>
      <w:marTop w:val="-20"/>
      <w:marBottom w:val="-20"/>
      <w:divBdr>
        <w:top w:val="none" w:sz="0" w:space="0" w:color="auto"/>
        <w:left w:val="none" w:sz="0" w:space="0" w:color="auto"/>
        <w:bottom w:val="none" w:sz="0" w:space="0" w:color="auto"/>
        <w:right w:val="none" w:sz="0" w:space="0" w:color="auto"/>
      </w:divBdr>
    </w:div>
    <w:div w:id="1631282200">
      <w:marLeft w:val="0"/>
      <w:marRight w:val="0"/>
      <w:marTop w:val="-20"/>
      <w:marBottom w:val="-20"/>
      <w:divBdr>
        <w:top w:val="none" w:sz="0" w:space="0" w:color="auto"/>
        <w:left w:val="none" w:sz="0" w:space="0" w:color="auto"/>
        <w:bottom w:val="none" w:sz="0" w:space="0" w:color="auto"/>
        <w:right w:val="none" w:sz="0" w:space="0" w:color="auto"/>
      </w:divBdr>
    </w:div>
    <w:div w:id="1631285908">
      <w:marLeft w:val="0"/>
      <w:marRight w:val="0"/>
      <w:marTop w:val="-20"/>
      <w:marBottom w:val="-20"/>
      <w:divBdr>
        <w:top w:val="none" w:sz="0" w:space="0" w:color="auto"/>
        <w:left w:val="none" w:sz="0" w:space="0" w:color="auto"/>
        <w:bottom w:val="none" w:sz="0" w:space="0" w:color="auto"/>
        <w:right w:val="none" w:sz="0" w:space="0" w:color="auto"/>
      </w:divBdr>
    </w:div>
    <w:div w:id="1633251765">
      <w:marLeft w:val="0"/>
      <w:marRight w:val="0"/>
      <w:marTop w:val="-20"/>
      <w:marBottom w:val="-20"/>
      <w:divBdr>
        <w:top w:val="none" w:sz="0" w:space="0" w:color="auto"/>
        <w:left w:val="none" w:sz="0" w:space="0" w:color="auto"/>
        <w:bottom w:val="none" w:sz="0" w:space="0" w:color="auto"/>
        <w:right w:val="none" w:sz="0" w:space="0" w:color="auto"/>
      </w:divBdr>
    </w:div>
    <w:div w:id="1633361411">
      <w:marLeft w:val="0"/>
      <w:marRight w:val="0"/>
      <w:marTop w:val="-20"/>
      <w:marBottom w:val="-20"/>
      <w:divBdr>
        <w:top w:val="none" w:sz="0" w:space="0" w:color="auto"/>
        <w:left w:val="none" w:sz="0" w:space="0" w:color="auto"/>
        <w:bottom w:val="none" w:sz="0" w:space="0" w:color="auto"/>
        <w:right w:val="none" w:sz="0" w:space="0" w:color="auto"/>
      </w:divBdr>
    </w:div>
    <w:div w:id="1633822515">
      <w:marLeft w:val="0"/>
      <w:marRight w:val="0"/>
      <w:marTop w:val="-20"/>
      <w:marBottom w:val="-20"/>
      <w:divBdr>
        <w:top w:val="none" w:sz="0" w:space="0" w:color="auto"/>
        <w:left w:val="none" w:sz="0" w:space="0" w:color="auto"/>
        <w:bottom w:val="none" w:sz="0" w:space="0" w:color="auto"/>
        <w:right w:val="none" w:sz="0" w:space="0" w:color="auto"/>
      </w:divBdr>
    </w:div>
    <w:div w:id="1638606229">
      <w:marLeft w:val="0"/>
      <w:marRight w:val="0"/>
      <w:marTop w:val="-20"/>
      <w:marBottom w:val="-20"/>
      <w:divBdr>
        <w:top w:val="none" w:sz="0" w:space="0" w:color="auto"/>
        <w:left w:val="none" w:sz="0" w:space="0" w:color="auto"/>
        <w:bottom w:val="none" w:sz="0" w:space="0" w:color="auto"/>
        <w:right w:val="none" w:sz="0" w:space="0" w:color="auto"/>
      </w:divBdr>
    </w:div>
    <w:div w:id="1638754943">
      <w:marLeft w:val="0"/>
      <w:marRight w:val="0"/>
      <w:marTop w:val="-20"/>
      <w:marBottom w:val="-20"/>
      <w:divBdr>
        <w:top w:val="none" w:sz="0" w:space="0" w:color="auto"/>
        <w:left w:val="none" w:sz="0" w:space="0" w:color="auto"/>
        <w:bottom w:val="none" w:sz="0" w:space="0" w:color="auto"/>
        <w:right w:val="none" w:sz="0" w:space="0" w:color="auto"/>
      </w:divBdr>
    </w:div>
    <w:div w:id="1641156079">
      <w:marLeft w:val="0"/>
      <w:marRight w:val="0"/>
      <w:marTop w:val="-20"/>
      <w:marBottom w:val="-20"/>
      <w:divBdr>
        <w:top w:val="none" w:sz="0" w:space="0" w:color="auto"/>
        <w:left w:val="none" w:sz="0" w:space="0" w:color="auto"/>
        <w:bottom w:val="none" w:sz="0" w:space="0" w:color="auto"/>
        <w:right w:val="none" w:sz="0" w:space="0" w:color="auto"/>
      </w:divBdr>
    </w:div>
    <w:div w:id="1642345031">
      <w:marLeft w:val="0"/>
      <w:marRight w:val="0"/>
      <w:marTop w:val="-20"/>
      <w:marBottom w:val="-20"/>
      <w:divBdr>
        <w:top w:val="none" w:sz="0" w:space="0" w:color="auto"/>
        <w:left w:val="none" w:sz="0" w:space="0" w:color="auto"/>
        <w:bottom w:val="none" w:sz="0" w:space="0" w:color="auto"/>
        <w:right w:val="none" w:sz="0" w:space="0" w:color="auto"/>
      </w:divBdr>
    </w:div>
    <w:div w:id="1644390311">
      <w:marLeft w:val="0"/>
      <w:marRight w:val="0"/>
      <w:marTop w:val="-20"/>
      <w:marBottom w:val="-20"/>
      <w:divBdr>
        <w:top w:val="none" w:sz="0" w:space="0" w:color="auto"/>
        <w:left w:val="none" w:sz="0" w:space="0" w:color="auto"/>
        <w:bottom w:val="none" w:sz="0" w:space="0" w:color="auto"/>
        <w:right w:val="none" w:sz="0" w:space="0" w:color="auto"/>
      </w:divBdr>
    </w:div>
    <w:div w:id="1644850880">
      <w:marLeft w:val="0"/>
      <w:marRight w:val="0"/>
      <w:marTop w:val="-20"/>
      <w:marBottom w:val="-20"/>
      <w:divBdr>
        <w:top w:val="none" w:sz="0" w:space="0" w:color="auto"/>
        <w:left w:val="none" w:sz="0" w:space="0" w:color="auto"/>
        <w:bottom w:val="none" w:sz="0" w:space="0" w:color="auto"/>
        <w:right w:val="none" w:sz="0" w:space="0" w:color="auto"/>
      </w:divBdr>
    </w:div>
    <w:div w:id="1645500356">
      <w:marLeft w:val="0"/>
      <w:marRight w:val="0"/>
      <w:marTop w:val="-20"/>
      <w:marBottom w:val="-20"/>
      <w:divBdr>
        <w:top w:val="none" w:sz="0" w:space="0" w:color="auto"/>
        <w:left w:val="none" w:sz="0" w:space="0" w:color="auto"/>
        <w:bottom w:val="none" w:sz="0" w:space="0" w:color="auto"/>
        <w:right w:val="none" w:sz="0" w:space="0" w:color="auto"/>
      </w:divBdr>
    </w:div>
    <w:div w:id="1646620977">
      <w:marLeft w:val="0"/>
      <w:marRight w:val="0"/>
      <w:marTop w:val="-20"/>
      <w:marBottom w:val="-20"/>
      <w:divBdr>
        <w:top w:val="none" w:sz="0" w:space="0" w:color="auto"/>
        <w:left w:val="none" w:sz="0" w:space="0" w:color="auto"/>
        <w:bottom w:val="none" w:sz="0" w:space="0" w:color="auto"/>
        <w:right w:val="none" w:sz="0" w:space="0" w:color="auto"/>
      </w:divBdr>
    </w:div>
    <w:div w:id="1647468376">
      <w:marLeft w:val="0"/>
      <w:marRight w:val="0"/>
      <w:marTop w:val="-20"/>
      <w:marBottom w:val="-20"/>
      <w:divBdr>
        <w:top w:val="none" w:sz="0" w:space="0" w:color="auto"/>
        <w:left w:val="none" w:sz="0" w:space="0" w:color="auto"/>
        <w:bottom w:val="none" w:sz="0" w:space="0" w:color="auto"/>
        <w:right w:val="none" w:sz="0" w:space="0" w:color="auto"/>
      </w:divBdr>
    </w:div>
    <w:div w:id="1650279377">
      <w:marLeft w:val="0"/>
      <w:marRight w:val="0"/>
      <w:marTop w:val="-20"/>
      <w:marBottom w:val="-20"/>
      <w:divBdr>
        <w:top w:val="none" w:sz="0" w:space="0" w:color="auto"/>
        <w:left w:val="none" w:sz="0" w:space="0" w:color="auto"/>
        <w:bottom w:val="none" w:sz="0" w:space="0" w:color="auto"/>
        <w:right w:val="none" w:sz="0" w:space="0" w:color="auto"/>
      </w:divBdr>
    </w:div>
    <w:div w:id="1650473590">
      <w:marLeft w:val="0"/>
      <w:marRight w:val="0"/>
      <w:marTop w:val="-20"/>
      <w:marBottom w:val="-20"/>
      <w:divBdr>
        <w:top w:val="none" w:sz="0" w:space="0" w:color="auto"/>
        <w:left w:val="none" w:sz="0" w:space="0" w:color="auto"/>
        <w:bottom w:val="none" w:sz="0" w:space="0" w:color="auto"/>
        <w:right w:val="none" w:sz="0" w:space="0" w:color="auto"/>
      </w:divBdr>
    </w:div>
    <w:div w:id="1650937272">
      <w:marLeft w:val="0"/>
      <w:marRight w:val="0"/>
      <w:marTop w:val="-20"/>
      <w:marBottom w:val="-20"/>
      <w:divBdr>
        <w:top w:val="none" w:sz="0" w:space="0" w:color="auto"/>
        <w:left w:val="none" w:sz="0" w:space="0" w:color="auto"/>
        <w:bottom w:val="none" w:sz="0" w:space="0" w:color="auto"/>
        <w:right w:val="none" w:sz="0" w:space="0" w:color="auto"/>
      </w:divBdr>
    </w:div>
    <w:div w:id="1652905184">
      <w:marLeft w:val="0"/>
      <w:marRight w:val="0"/>
      <w:marTop w:val="-20"/>
      <w:marBottom w:val="-20"/>
      <w:divBdr>
        <w:top w:val="none" w:sz="0" w:space="0" w:color="auto"/>
        <w:left w:val="none" w:sz="0" w:space="0" w:color="auto"/>
        <w:bottom w:val="none" w:sz="0" w:space="0" w:color="auto"/>
        <w:right w:val="none" w:sz="0" w:space="0" w:color="auto"/>
      </w:divBdr>
    </w:div>
    <w:div w:id="1654991721">
      <w:marLeft w:val="0"/>
      <w:marRight w:val="0"/>
      <w:marTop w:val="-20"/>
      <w:marBottom w:val="-20"/>
      <w:divBdr>
        <w:top w:val="none" w:sz="0" w:space="0" w:color="auto"/>
        <w:left w:val="none" w:sz="0" w:space="0" w:color="auto"/>
        <w:bottom w:val="none" w:sz="0" w:space="0" w:color="auto"/>
        <w:right w:val="none" w:sz="0" w:space="0" w:color="auto"/>
      </w:divBdr>
    </w:div>
    <w:div w:id="1655135655">
      <w:marLeft w:val="0"/>
      <w:marRight w:val="0"/>
      <w:marTop w:val="-20"/>
      <w:marBottom w:val="-20"/>
      <w:divBdr>
        <w:top w:val="none" w:sz="0" w:space="0" w:color="auto"/>
        <w:left w:val="none" w:sz="0" w:space="0" w:color="auto"/>
        <w:bottom w:val="none" w:sz="0" w:space="0" w:color="auto"/>
        <w:right w:val="none" w:sz="0" w:space="0" w:color="auto"/>
      </w:divBdr>
    </w:div>
    <w:div w:id="1655331882">
      <w:marLeft w:val="0"/>
      <w:marRight w:val="0"/>
      <w:marTop w:val="-20"/>
      <w:marBottom w:val="-20"/>
      <w:divBdr>
        <w:top w:val="none" w:sz="0" w:space="0" w:color="auto"/>
        <w:left w:val="none" w:sz="0" w:space="0" w:color="auto"/>
        <w:bottom w:val="none" w:sz="0" w:space="0" w:color="auto"/>
        <w:right w:val="none" w:sz="0" w:space="0" w:color="auto"/>
      </w:divBdr>
    </w:div>
    <w:div w:id="1656565463">
      <w:marLeft w:val="0"/>
      <w:marRight w:val="0"/>
      <w:marTop w:val="-20"/>
      <w:marBottom w:val="-20"/>
      <w:divBdr>
        <w:top w:val="none" w:sz="0" w:space="0" w:color="auto"/>
        <w:left w:val="none" w:sz="0" w:space="0" w:color="auto"/>
        <w:bottom w:val="none" w:sz="0" w:space="0" w:color="auto"/>
        <w:right w:val="none" w:sz="0" w:space="0" w:color="auto"/>
      </w:divBdr>
    </w:div>
    <w:div w:id="1658148395">
      <w:marLeft w:val="0"/>
      <w:marRight w:val="0"/>
      <w:marTop w:val="-20"/>
      <w:marBottom w:val="-20"/>
      <w:divBdr>
        <w:top w:val="none" w:sz="0" w:space="0" w:color="auto"/>
        <w:left w:val="none" w:sz="0" w:space="0" w:color="auto"/>
        <w:bottom w:val="none" w:sz="0" w:space="0" w:color="auto"/>
        <w:right w:val="none" w:sz="0" w:space="0" w:color="auto"/>
      </w:divBdr>
    </w:div>
    <w:div w:id="1658878715">
      <w:marLeft w:val="0"/>
      <w:marRight w:val="0"/>
      <w:marTop w:val="-20"/>
      <w:marBottom w:val="-20"/>
      <w:divBdr>
        <w:top w:val="none" w:sz="0" w:space="0" w:color="auto"/>
        <w:left w:val="none" w:sz="0" w:space="0" w:color="auto"/>
        <w:bottom w:val="none" w:sz="0" w:space="0" w:color="auto"/>
        <w:right w:val="none" w:sz="0" w:space="0" w:color="auto"/>
      </w:divBdr>
    </w:div>
    <w:div w:id="1659075142">
      <w:marLeft w:val="0"/>
      <w:marRight w:val="0"/>
      <w:marTop w:val="-20"/>
      <w:marBottom w:val="-20"/>
      <w:divBdr>
        <w:top w:val="none" w:sz="0" w:space="0" w:color="auto"/>
        <w:left w:val="none" w:sz="0" w:space="0" w:color="auto"/>
        <w:bottom w:val="none" w:sz="0" w:space="0" w:color="auto"/>
        <w:right w:val="none" w:sz="0" w:space="0" w:color="auto"/>
      </w:divBdr>
    </w:div>
    <w:div w:id="1661076383">
      <w:marLeft w:val="0"/>
      <w:marRight w:val="0"/>
      <w:marTop w:val="-20"/>
      <w:marBottom w:val="-20"/>
      <w:divBdr>
        <w:top w:val="none" w:sz="0" w:space="0" w:color="auto"/>
        <w:left w:val="none" w:sz="0" w:space="0" w:color="auto"/>
        <w:bottom w:val="none" w:sz="0" w:space="0" w:color="auto"/>
        <w:right w:val="none" w:sz="0" w:space="0" w:color="auto"/>
      </w:divBdr>
    </w:div>
    <w:div w:id="1664815053">
      <w:marLeft w:val="0"/>
      <w:marRight w:val="0"/>
      <w:marTop w:val="-20"/>
      <w:marBottom w:val="-20"/>
      <w:divBdr>
        <w:top w:val="none" w:sz="0" w:space="0" w:color="auto"/>
        <w:left w:val="none" w:sz="0" w:space="0" w:color="auto"/>
        <w:bottom w:val="none" w:sz="0" w:space="0" w:color="auto"/>
        <w:right w:val="none" w:sz="0" w:space="0" w:color="auto"/>
      </w:divBdr>
    </w:div>
    <w:div w:id="1668678150">
      <w:marLeft w:val="0"/>
      <w:marRight w:val="0"/>
      <w:marTop w:val="-20"/>
      <w:marBottom w:val="-20"/>
      <w:divBdr>
        <w:top w:val="none" w:sz="0" w:space="0" w:color="auto"/>
        <w:left w:val="none" w:sz="0" w:space="0" w:color="auto"/>
        <w:bottom w:val="none" w:sz="0" w:space="0" w:color="auto"/>
        <w:right w:val="none" w:sz="0" w:space="0" w:color="auto"/>
      </w:divBdr>
    </w:div>
    <w:div w:id="1670254564">
      <w:marLeft w:val="0"/>
      <w:marRight w:val="0"/>
      <w:marTop w:val="-20"/>
      <w:marBottom w:val="-20"/>
      <w:divBdr>
        <w:top w:val="none" w:sz="0" w:space="0" w:color="auto"/>
        <w:left w:val="none" w:sz="0" w:space="0" w:color="auto"/>
        <w:bottom w:val="none" w:sz="0" w:space="0" w:color="auto"/>
        <w:right w:val="none" w:sz="0" w:space="0" w:color="auto"/>
      </w:divBdr>
    </w:div>
    <w:div w:id="1671446357">
      <w:marLeft w:val="0"/>
      <w:marRight w:val="0"/>
      <w:marTop w:val="-20"/>
      <w:marBottom w:val="-20"/>
      <w:divBdr>
        <w:top w:val="none" w:sz="0" w:space="0" w:color="auto"/>
        <w:left w:val="none" w:sz="0" w:space="0" w:color="auto"/>
        <w:bottom w:val="none" w:sz="0" w:space="0" w:color="auto"/>
        <w:right w:val="none" w:sz="0" w:space="0" w:color="auto"/>
      </w:divBdr>
    </w:div>
    <w:div w:id="1673221527">
      <w:marLeft w:val="0"/>
      <w:marRight w:val="0"/>
      <w:marTop w:val="-20"/>
      <w:marBottom w:val="-20"/>
      <w:divBdr>
        <w:top w:val="none" w:sz="0" w:space="0" w:color="auto"/>
        <w:left w:val="none" w:sz="0" w:space="0" w:color="auto"/>
        <w:bottom w:val="none" w:sz="0" w:space="0" w:color="auto"/>
        <w:right w:val="none" w:sz="0" w:space="0" w:color="auto"/>
      </w:divBdr>
    </w:div>
    <w:div w:id="1675456153">
      <w:marLeft w:val="0"/>
      <w:marRight w:val="0"/>
      <w:marTop w:val="-20"/>
      <w:marBottom w:val="-20"/>
      <w:divBdr>
        <w:top w:val="none" w:sz="0" w:space="0" w:color="auto"/>
        <w:left w:val="none" w:sz="0" w:space="0" w:color="auto"/>
        <w:bottom w:val="none" w:sz="0" w:space="0" w:color="auto"/>
        <w:right w:val="none" w:sz="0" w:space="0" w:color="auto"/>
      </w:divBdr>
    </w:div>
    <w:div w:id="1678343367">
      <w:marLeft w:val="0"/>
      <w:marRight w:val="0"/>
      <w:marTop w:val="-20"/>
      <w:marBottom w:val="-20"/>
      <w:divBdr>
        <w:top w:val="none" w:sz="0" w:space="0" w:color="auto"/>
        <w:left w:val="none" w:sz="0" w:space="0" w:color="auto"/>
        <w:bottom w:val="none" w:sz="0" w:space="0" w:color="auto"/>
        <w:right w:val="none" w:sz="0" w:space="0" w:color="auto"/>
      </w:divBdr>
    </w:div>
    <w:div w:id="1678458549">
      <w:marLeft w:val="0"/>
      <w:marRight w:val="0"/>
      <w:marTop w:val="-20"/>
      <w:marBottom w:val="-20"/>
      <w:divBdr>
        <w:top w:val="none" w:sz="0" w:space="0" w:color="auto"/>
        <w:left w:val="none" w:sz="0" w:space="0" w:color="auto"/>
        <w:bottom w:val="none" w:sz="0" w:space="0" w:color="auto"/>
        <w:right w:val="none" w:sz="0" w:space="0" w:color="auto"/>
      </w:divBdr>
    </w:div>
    <w:div w:id="1680161003">
      <w:marLeft w:val="0"/>
      <w:marRight w:val="0"/>
      <w:marTop w:val="-20"/>
      <w:marBottom w:val="-20"/>
      <w:divBdr>
        <w:top w:val="none" w:sz="0" w:space="0" w:color="auto"/>
        <w:left w:val="none" w:sz="0" w:space="0" w:color="auto"/>
        <w:bottom w:val="none" w:sz="0" w:space="0" w:color="auto"/>
        <w:right w:val="none" w:sz="0" w:space="0" w:color="auto"/>
      </w:divBdr>
    </w:div>
    <w:div w:id="1681662453">
      <w:marLeft w:val="0"/>
      <w:marRight w:val="0"/>
      <w:marTop w:val="-20"/>
      <w:marBottom w:val="-20"/>
      <w:divBdr>
        <w:top w:val="none" w:sz="0" w:space="0" w:color="auto"/>
        <w:left w:val="none" w:sz="0" w:space="0" w:color="auto"/>
        <w:bottom w:val="none" w:sz="0" w:space="0" w:color="auto"/>
        <w:right w:val="none" w:sz="0" w:space="0" w:color="auto"/>
      </w:divBdr>
    </w:div>
    <w:div w:id="1684621684">
      <w:marLeft w:val="0"/>
      <w:marRight w:val="0"/>
      <w:marTop w:val="-20"/>
      <w:marBottom w:val="-20"/>
      <w:divBdr>
        <w:top w:val="none" w:sz="0" w:space="0" w:color="auto"/>
        <w:left w:val="none" w:sz="0" w:space="0" w:color="auto"/>
        <w:bottom w:val="none" w:sz="0" w:space="0" w:color="auto"/>
        <w:right w:val="none" w:sz="0" w:space="0" w:color="auto"/>
      </w:divBdr>
    </w:div>
    <w:div w:id="1684699206">
      <w:marLeft w:val="0"/>
      <w:marRight w:val="0"/>
      <w:marTop w:val="-20"/>
      <w:marBottom w:val="-20"/>
      <w:divBdr>
        <w:top w:val="none" w:sz="0" w:space="0" w:color="auto"/>
        <w:left w:val="none" w:sz="0" w:space="0" w:color="auto"/>
        <w:bottom w:val="none" w:sz="0" w:space="0" w:color="auto"/>
        <w:right w:val="none" w:sz="0" w:space="0" w:color="auto"/>
      </w:divBdr>
    </w:div>
    <w:div w:id="1684866052">
      <w:marLeft w:val="0"/>
      <w:marRight w:val="0"/>
      <w:marTop w:val="-20"/>
      <w:marBottom w:val="-20"/>
      <w:divBdr>
        <w:top w:val="none" w:sz="0" w:space="0" w:color="auto"/>
        <w:left w:val="none" w:sz="0" w:space="0" w:color="auto"/>
        <w:bottom w:val="none" w:sz="0" w:space="0" w:color="auto"/>
        <w:right w:val="none" w:sz="0" w:space="0" w:color="auto"/>
      </w:divBdr>
    </w:div>
    <w:div w:id="1685863330">
      <w:marLeft w:val="0"/>
      <w:marRight w:val="0"/>
      <w:marTop w:val="-20"/>
      <w:marBottom w:val="-20"/>
      <w:divBdr>
        <w:top w:val="none" w:sz="0" w:space="0" w:color="auto"/>
        <w:left w:val="none" w:sz="0" w:space="0" w:color="auto"/>
        <w:bottom w:val="none" w:sz="0" w:space="0" w:color="auto"/>
        <w:right w:val="none" w:sz="0" w:space="0" w:color="auto"/>
      </w:divBdr>
    </w:div>
    <w:div w:id="1689139561">
      <w:marLeft w:val="0"/>
      <w:marRight w:val="0"/>
      <w:marTop w:val="-20"/>
      <w:marBottom w:val="-20"/>
      <w:divBdr>
        <w:top w:val="none" w:sz="0" w:space="0" w:color="auto"/>
        <w:left w:val="none" w:sz="0" w:space="0" w:color="auto"/>
        <w:bottom w:val="none" w:sz="0" w:space="0" w:color="auto"/>
        <w:right w:val="none" w:sz="0" w:space="0" w:color="auto"/>
      </w:divBdr>
    </w:div>
    <w:div w:id="1689210172">
      <w:marLeft w:val="0"/>
      <w:marRight w:val="0"/>
      <w:marTop w:val="-20"/>
      <w:marBottom w:val="-20"/>
      <w:divBdr>
        <w:top w:val="none" w:sz="0" w:space="0" w:color="auto"/>
        <w:left w:val="none" w:sz="0" w:space="0" w:color="auto"/>
        <w:bottom w:val="none" w:sz="0" w:space="0" w:color="auto"/>
        <w:right w:val="none" w:sz="0" w:space="0" w:color="auto"/>
      </w:divBdr>
    </w:div>
    <w:div w:id="1692025324">
      <w:marLeft w:val="0"/>
      <w:marRight w:val="0"/>
      <w:marTop w:val="-20"/>
      <w:marBottom w:val="-20"/>
      <w:divBdr>
        <w:top w:val="none" w:sz="0" w:space="0" w:color="auto"/>
        <w:left w:val="none" w:sz="0" w:space="0" w:color="auto"/>
        <w:bottom w:val="none" w:sz="0" w:space="0" w:color="auto"/>
        <w:right w:val="none" w:sz="0" w:space="0" w:color="auto"/>
      </w:divBdr>
    </w:div>
    <w:div w:id="1692146552">
      <w:marLeft w:val="0"/>
      <w:marRight w:val="0"/>
      <w:marTop w:val="-20"/>
      <w:marBottom w:val="-20"/>
      <w:divBdr>
        <w:top w:val="none" w:sz="0" w:space="0" w:color="auto"/>
        <w:left w:val="none" w:sz="0" w:space="0" w:color="auto"/>
        <w:bottom w:val="none" w:sz="0" w:space="0" w:color="auto"/>
        <w:right w:val="none" w:sz="0" w:space="0" w:color="auto"/>
      </w:divBdr>
    </w:div>
    <w:div w:id="1692412684">
      <w:marLeft w:val="0"/>
      <w:marRight w:val="0"/>
      <w:marTop w:val="-20"/>
      <w:marBottom w:val="-20"/>
      <w:divBdr>
        <w:top w:val="none" w:sz="0" w:space="0" w:color="auto"/>
        <w:left w:val="none" w:sz="0" w:space="0" w:color="auto"/>
        <w:bottom w:val="none" w:sz="0" w:space="0" w:color="auto"/>
        <w:right w:val="none" w:sz="0" w:space="0" w:color="auto"/>
      </w:divBdr>
    </w:div>
    <w:div w:id="1693148571">
      <w:marLeft w:val="0"/>
      <w:marRight w:val="0"/>
      <w:marTop w:val="-20"/>
      <w:marBottom w:val="-20"/>
      <w:divBdr>
        <w:top w:val="none" w:sz="0" w:space="0" w:color="auto"/>
        <w:left w:val="none" w:sz="0" w:space="0" w:color="auto"/>
        <w:bottom w:val="none" w:sz="0" w:space="0" w:color="auto"/>
        <w:right w:val="none" w:sz="0" w:space="0" w:color="auto"/>
      </w:divBdr>
    </w:div>
    <w:div w:id="1693190187">
      <w:marLeft w:val="0"/>
      <w:marRight w:val="0"/>
      <w:marTop w:val="-20"/>
      <w:marBottom w:val="-20"/>
      <w:divBdr>
        <w:top w:val="none" w:sz="0" w:space="0" w:color="auto"/>
        <w:left w:val="none" w:sz="0" w:space="0" w:color="auto"/>
        <w:bottom w:val="none" w:sz="0" w:space="0" w:color="auto"/>
        <w:right w:val="none" w:sz="0" w:space="0" w:color="auto"/>
      </w:divBdr>
    </w:div>
    <w:div w:id="1695106800">
      <w:marLeft w:val="0"/>
      <w:marRight w:val="0"/>
      <w:marTop w:val="-20"/>
      <w:marBottom w:val="-20"/>
      <w:divBdr>
        <w:top w:val="none" w:sz="0" w:space="0" w:color="auto"/>
        <w:left w:val="none" w:sz="0" w:space="0" w:color="auto"/>
        <w:bottom w:val="none" w:sz="0" w:space="0" w:color="auto"/>
        <w:right w:val="none" w:sz="0" w:space="0" w:color="auto"/>
      </w:divBdr>
    </w:div>
    <w:div w:id="1696423279">
      <w:marLeft w:val="0"/>
      <w:marRight w:val="0"/>
      <w:marTop w:val="-20"/>
      <w:marBottom w:val="-20"/>
      <w:divBdr>
        <w:top w:val="none" w:sz="0" w:space="0" w:color="auto"/>
        <w:left w:val="none" w:sz="0" w:space="0" w:color="auto"/>
        <w:bottom w:val="none" w:sz="0" w:space="0" w:color="auto"/>
        <w:right w:val="none" w:sz="0" w:space="0" w:color="auto"/>
      </w:divBdr>
    </w:div>
    <w:div w:id="1698118587">
      <w:marLeft w:val="0"/>
      <w:marRight w:val="0"/>
      <w:marTop w:val="-20"/>
      <w:marBottom w:val="-20"/>
      <w:divBdr>
        <w:top w:val="none" w:sz="0" w:space="0" w:color="auto"/>
        <w:left w:val="none" w:sz="0" w:space="0" w:color="auto"/>
        <w:bottom w:val="none" w:sz="0" w:space="0" w:color="auto"/>
        <w:right w:val="none" w:sz="0" w:space="0" w:color="auto"/>
      </w:divBdr>
    </w:div>
    <w:div w:id="1699314906">
      <w:marLeft w:val="0"/>
      <w:marRight w:val="0"/>
      <w:marTop w:val="-20"/>
      <w:marBottom w:val="-20"/>
      <w:divBdr>
        <w:top w:val="none" w:sz="0" w:space="0" w:color="auto"/>
        <w:left w:val="none" w:sz="0" w:space="0" w:color="auto"/>
        <w:bottom w:val="none" w:sz="0" w:space="0" w:color="auto"/>
        <w:right w:val="none" w:sz="0" w:space="0" w:color="auto"/>
      </w:divBdr>
    </w:div>
    <w:div w:id="1702121300">
      <w:marLeft w:val="0"/>
      <w:marRight w:val="0"/>
      <w:marTop w:val="-20"/>
      <w:marBottom w:val="-20"/>
      <w:divBdr>
        <w:top w:val="none" w:sz="0" w:space="0" w:color="auto"/>
        <w:left w:val="none" w:sz="0" w:space="0" w:color="auto"/>
        <w:bottom w:val="none" w:sz="0" w:space="0" w:color="auto"/>
        <w:right w:val="none" w:sz="0" w:space="0" w:color="auto"/>
      </w:divBdr>
    </w:div>
    <w:div w:id="1702700885">
      <w:marLeft w:val="0"/>
      <w:marRight w:val="0"/>
      <w:marTop w:val="-20"/>
      <w:marBottom w:val="-20"/>
      <w:divBdr>
        <w:top w:val="none" w:sz="0" w:space="0" w:color="auto"/>
        <w:left w:val="none" w:sz="0" w:space="0" w:color="auto"/>
        <w:bottom w:val="none" w:sz="0" w:space="0" w:color="auto"/>
        <w:right w:val="none" w:sz="0" w:space="0" w:color="auto"/>
      </w:divBdr>
    </w:div>
    <w:div w:id="1702852483">
      <w:marLeft w:val="0"/>
      <w:marRight w:val="0"/>
      <w:marTop w:val="-20"/>
      <w:marBottom w:val="-20"/>
      <w:divBdr>
        <w:top w:val="none" w:sz="0" w:space="0" w:color="auto"/>
        <w:left w:val="none" w:sz="0" w:space="0" w:color="auto"/>
        <w:bottom w:val="none" w:sz="0" w:space="0" w:color="auto"/>
        <w:right w:val="none" w:sz="0" w:space="0" w:color="auto"/>
      </w:divBdr>
    </w:div>
    <w:div w:id="1703049358">
      <w:marLeft w:val="0"/>
      <w:marRight w:val="0"/>
      <w:marTop w:val="-20"/>
      <w:marBottom w:val="-20"/>
      <w:divBdr>
        <w:top w:val="none" w:sz="0" w:space="0" w:color="auto"/>
        <w:left w:val="none" w:sz="0" w:space="0" w:color="auto"/>
        <w:bottom w:val="none" w:sz="0" w:space="0" w:color="auto"/>
        <w:right w:val="none" w:sz="0" w:space="0" w:color="auto"/>
      </w:divBdr>
    </w:div>
    <w:div w:id="1703049898">
      <w:marLeft w:val="0"/>
      <w:marRight w:val="0"/>
      <w:marTop w:val="-20"/>
      <w:marBottom w:val="-20"/>
      <w:divBdr>
        <w:top w:val="none" w:sz="0" w:space="0" w:color="auto"/>
        <w:left w:val="none" w:sz="0" w:space="0" w:color="auto"/>
        <w:bottom w:val="none" w:sz="0" w:space="0" w:color="auto"/>
        <w:right w:val="none" w:sz="0" w:space="0" w:color="auto"/>
      </w:divBdr>
      <w:divsChild>
        <w:div w:id="67506247">
          <w:marLeft w:val="0"/>
          <w:marRight w:val="0"/>
          <w:marTop w:val="-20"/>
          <w:marBottom w:val="-20"/>
          <w:divBdr>
            <w:top w:val="none" w:sz="0" w:space="0" w:color="auto"/>
            <w:left w:val="none" w:sz="0" w:space="0" w:color="auto"/>
            <w:bottom w:val="none" w:sz="0" w:space="0" w:color="auto"/>
            <w:right w:val="none" w:sz="0" w:space="0" w:color="auto"/>
          </w:divBdr>
        </w:div>
        <w:div w:id="41372664">
          <w:marLeft w:val="0"/>
          <w:marRight w:val="0"/>
          <w:marTop w:val="-20"/>
          <w:marBottom w:val="-20"/>
          <w:divBdr>
            <w:top w:val="none" w:sz="0" w:space="0" w:color="auto"/>
            <w:left w:val="none" w:sz="0" w:space="0" w:color="auto"/>
            <w:bottom w:val="none" w:sz="0" w:space="0" w:color="auto"/>
            <w:right w:val="none" w:sz="0" w:space="0" w:color="auto"/>
          </w:divBdr>
        </w:div>
        <w:div w:id="6098108">
          <w:marLeft w:val="0"/>
          <w:marRight w:val="0"/>
          <w:marTop w:val="-20"/>
          <w:marBottom w:val="-20"/>
          <w:divBdr>
            <w:top w:val="none" w:sz="0" w:space="0" w:color="auto"/>
            <w:left w:val="none" w:sz="0" w:space="0" w:color="auto"/>
            <w:bottom w:val="none" w:sz="0" w:space="0" w:color="auto"/>
            <w:right w:val="none" w:sz="0" w:space="0" w:color="auto"/>
          </w:divBdr>
        </w:div>
        <w:div w:id="114105327">
          <w:marLeft w:val="0"/>
          <w:marRight w:val="0"/>
          <w:marTop w:val="-20"/>
          <w:marBottom w:val="-20"/>
          <w:divBdr>
            <w:top w:val="none" w:sz="0" w:space="0" w:color="auto"/>
            <w:left w:val="none" w:sz="0" w:space="0" w:color="auto"/>
            <w:bottom w:val="none" w:sz="0" w:space="0" w:color="auto"/>
            <w:right w:val="none" w:sz="0" w:space="0" w:color="auto"/>
          </w:divBdr>
        </w:div>
        <w:div w:id="862011112">
          <w:marLeft w:val="0"/>
          <w:marRight w:val="0"/>
          <w:marTop w:val="-20"/>
          <w:marBottom w:val="-20"/>
          <w:divBdr>
            <w:top w:val="none" w:sz="0" w:space="0" w:color="auto"/>
            <w:left w:val="none" w:sz="0" w:space="0" w:color="auto"/>
            <w:bottom w:val="none" w:sz="0" w:space="0" w:color="auto"/>
            <w:right w:val="none" w:sz="0" w:space="0" w:color="auto"/>
          </w:divBdr>
        </w:div>
        <w:div w:id="1695837908">
          <w:marLeft w:val="0"/>
          <w:marRight w:val="0"/>
          <w:marTop w:val="-20"/>
          <w:marBottom w:val="-20"/>
          <w:divBdr>
            <w:top w:val="none" w:sz="0" w:space="0" w:color="auto"/>
            <w:left w:val="none" w:sz="0" w:space="0" w:color="auto"/>
            <w:bottom w:val="none" w:sz="0" w:space="0" w:color="auto"/>
            <w:right w:val="none" w:sz="0" w:space="0" w:color="auto"/>
          </w:divBdr>
        </w:div>
      </w:divsChild>
    </w:div>
    <w:div w:id="1703437763">
      <w:marLeft w:val="0"/>
      <w:marRight w:val="0"/>
      <w:marTop w:val="-20"/>
      <w:marBottom w:val="-20"/>
      <w:divBdr>
        <w:top w:val="none" w:sz="0" w:space="0" w:color="auto"/>
        <w:left w:val="none" w:sz="0" w:space="0" w:color="auto"/>
        <w:bottom w:val="none" w:sz="0" w:space="0" w:color="auto"/>
        <w:right w:val="none" w:sz="0" w:space="0" w:color="auto"/>
      </w:divBdr>
    </w:div>
    <w:div w:id="1704279835">
      <w:marLeft w:val="0"/>
      <w:marRight w:val="0"/>
      <w:marTop w:val="-20"/>
      <w:marBottom w:val="-20"/>
      <w:divBdr>
        <w:top w:val="none" w:sz="0" w:space="0" w:color="auto"/>
        <w:left w:val="none" w:sz="0" w:space="0" w:color="auto"/>
        <w:bottom w:val="none" w:sz="0" w:space="0" w:color="auto"/>
        <w:right w:val="none" w:sz="0" w:space="0" w:color="auto"/>
      </w:divBdr>
    </w:div>
    <w:div w:id="1705905812">
      <w:marLeft w:val="0"/>
      <w:marRight w:val="0"/>
      <w:marTop w:val="-20"/>
      <w:marBottom w:val="-20"/>
      <w:divBdr>
        <w:top w:val="none" w:sz="0" w:space="0" w:color="auto"/>
        <w:left w:val="none" w:sz="0" w:space="0" w:color="auto"/>
        <w:bottom w:val="none" w:sz="0" w:space="0" w:color="auto"/>
        <w:right w:val="none" w:sz="0" w:space="0" w:color="auto"/>
      </w:divBdr>
    </w:div>
    <w:div w:id="1708604976">
      <w:marLeft w:val="0"/>
      <w:marRight w:val="0"/>
      <w:marTop w:val="-20"/>
      <w:marBottom w:val="-20"/>
      <w:divBdr>
        <w:top w:val="none" w:sz="0" w:space="0" w:color="auto"/>
        <w:left w:val="none" w:sz="0" w:space="0" w:color="auto"/>
        <w:bottom w:val="none" w:sz="0" w:space="0" w:color="auto"/>
        <w:right w:val="none" w:sz="0" w:space="0" w:color="auto"/>
      </w:divBdr>
    </w:div>
    <w:div w:id="1711147189">
      <w:marLeft w:val="0"/>
      <w:marRight w:val="0"/>
      <w:marTop w:val="-20"/>
      <w:marBottom w:val="-20"/>
      <w:divBdr>
        <w:top w:val="none" w:sz="0" w:space="0" w:color="auto"/>
        <w:left w:val="none" w:sz="0" w:space="0" w:color="auto"/>
        <w:bottom w:val="none" w:sz="0" w:space="0" w:color="auto"/>
        <w:right w:val="none" w:sz="0" w:space="0" w:color="auto"/>
      </w:divBdr>
    </w:div>
    <w:div w:id="1711999597">
      <w:marLeft w:val="0"/>
      <w:marRight w:val="0"/>
      <w:marTop w:val="-20"/>
      <w:marBottom w:val="-20"/>
      <w:divBdr>
        <w:top w:val="none" w:sz="0" w:space="0" w:color="auto"/>
        <w:left w:val="none" w:sz="0" w:space="0" w:color="auto"/>
        <w:bottom w:val="none" w:sz="0" w:space="0" w:color="auto"/>
        <w:right w:val="none" w:sz="0" w:space="0" w:color="auto"/>
      </w:divBdr>
    </w:div>
    <w:div w:id="1714768167">
      <w:marLeft w:val="0"/>
      <w:marRight w:val="0"/>
      <w:marTop w:val="-20"/>
      <w:marBottom w:val="-20"/>
      <w:divBdr>
        <w:top w:val="none" w:sz="0" w:space="0" w:color="auto"/>
        <w:left w:val="none" w:sz="0" w:space="0" w:color="auto"/>
        <w:bottom w:val="none" w:sz="0" w:space="0" w:color="auto"/>
        <w:right w:val="none" w:sz="0" w:space="0" w:color="auto"/>
      </w:divBdr>
    </w:div>
    <w:div w:id="1714963692">
      <w:marLeft w:val="0"/>
      <w:marRight w:val="0"/>
      <w:marTop w:val="-20"/>
      <w:marBottom w:val="-20"/>
      <w:divBdr>
        <w:top w:val="none" w:sz="0" w:space="0" w:color="auto"/>
        <w:left w:val="none" w:sz="0" w:space="0" w:color="auto"/>
        <w:bottom w:val="none" w:sz="0" w:space="0" w:color="auto"/>
        <w:right w:val="none" w:sz="0" w:space="0" w:color="auto"/>
      </w:divBdr>
    </w:div>
    <w:div w:id="1715346836">
      <w:marLeft w:val="0"/>
      <w:marRight w:val="0"/>
      <w:marTop w:val="-20"/>
      <w:marBottom w:val="-20"/>
      <w:divBdr>
        <w:top w:val="none" w:sz="0" w:space="0" w:color="auto"/>
        <w:left w:val="none" w:sz="0" w:space="0" w:color="auto"/>
        <w:bottom w:val="none" w:sz="0" w:space="0" w:color="auto"/>
        <w:right w:val="none" w:sz="0" w:space="0" w:color="auto"/>
      </w:divBdr>
    </w:div>
    <w:div w:id="1715428854">
      <w:marLeft w:val="0"/>
      <w:marRight w:val="0"/>
      <w:marTop w:val="-20"/>
      <w:marBottom w:val="-20"/>
      <w:divBdr>
        <w:top w:val="none" w:sz="0" w:space="0" w:color="auto"/>
        <w:left w:val="none" w:sz="0" w:space="0" w:color="auto"/>
        <w:bottom w:val="none" w:sz="0" w:space="0" w:color="auto"/>
        <w:right w:val="none" w:sz="0" w:space="0" w:color="auto"/>
      </w:divBdr>
    </w:div>
    <w:div w:id="1715544711">
      <w:marLeft w:val="0"/>
      <w:marRight w:val="0"/>
      <w:marTop w:val="-20"/>
      <w:marBottom w:val="-20"/>
      <w:divBdr>
        <w:top w:val="none" w:sz="0" w:space="0" w:color="auto"/>
        <w:left w:val="none" w:sz="0" w:space="0" w:color="auto"/>
        <w:bottom w:val="none" w:sz="0" w:space="0" w:color="auto"/>
        <w:right w:val="none" w:sz="0" w:space="0" w:color="auto"/>
      </w:divBdr>
    </w:div>
    <w:div w:id="1716930293">
      <w:marLeft w:val="0"/>
      <w:marRight w:val="0"/>
      <w:marTop w:val="-20"/>
      <w:marBottom w:val="-20"/>
      <w:divBdr>
        <w:top w:val="none" w:sz="0" w:space="0" w:color="auto"/>
        <w:left w:val="none" w:sz="0" w:space="0" w:color="auto"/>
        <w:bottom w:val="none" w:sz="0" w:space="0" w:color="auto"/>
        <w:right w:val="none" w:sz="0" w:space="0" w:color="auto"/>
      </w:divBdr>
    </w:div>
    <w:div w:id="1717660373">
      <w:marLeft w:val="0"/>
      <w:marRight w:val="0"/>
      <w:marTop w:val="-20"/>
      <w:marBottom w:val="-20"/>
      <w:divBdr>
        <w:top w:val="none" w:sz="0" w:space="0" w:color="auto"/>
        <w:left w:val="none" w:sz="0" w:space="0" w:color="auto"/>
        <w:bottom w:val="none" w:sz="0" w:space="0" w:color="auto"/>
        <w:right w:val="none" w:sz="0" w:space="0" w:color="auto"/>
      </w:divBdr>
    </w:div>
    <w:div w:id="1719089384">
      <w:marLeft w:val="0"/>
      <w:marRight w:val="0"/>
      <w:marTop w:val="-20"/>
      <w:marBottom w:val="-20"/>
      <w:divBdr>
        <w:top w:val="none" w:sz="0" w:space="0" w:color="auto"/>
        <w:left w:val="none" w:sz="0" w:space="0" w:color="auto"/>
        <w:bottom w:val="none" w:sz="0" w:space="0" w:color="auto"/>
        <w:right w:val="none" w:sz="0" w:space="0" w:color="auto"/>
      </w:divBdr>
    </w:div>
    <w:div w:id="1719209090">
      <w:marLeft w:val="0"/>
      <w:marRight w:val="0"/>
      <w:marTop w:val="-20"/>
      <w:marBottom w:val="-20"/>
      <w:divBdr>
        <w:top w:val="none" w:sz="0" w:space="0" w:color="auto"/>
        <w:left w:val="none" w:sz="0" w:space="0" w:color="auto"/>
        <w:bottom w:val="none" w:sz="0" w:space="0" w:color="auto"/>
        <w:right w:val="none" w:sz="0" w:space="0" w:color="auto"/>
      </w:divBdr>
    </w:div>
    <w:div w:id="1719861523">
      <w:marLeft w:val="0"/>
      <w:marRight w:val="0"/>
      <w:marTop w:val="-20"/>
      <w:marBottom w:val="-20"/>
      <w:divBdr>
        <w:top w:val="none" w:sz="0" w:space="0" w:color="auto"/>
        <w:left w:val="none" w:sz="0" w:space="0" w:color="auto"/>
        <w:bottom w:val="none" w:sz="0" w:space="0" w:color="auto"/>
        <w:right w:val="none" w:sz="0" w:space="0" w:color="auto"/>
      </w:divBdr>
    </w:div>
    <w:div w:id="1721593565">
      <w:marLeft w:val="0"/>
      <w:marRight w:val="0"/>
      <w:marTop w:val="-20"/>
      <w:marBottom w:val="-20"/>
      <w:divBdr>
        <w:top w:val="none" w:sz="0" w:space="0" w:color="auto"/>
        <w:left w:val="none" w:sz="0" w:space="0" w:color="auto"/>
        <w:bottom w:val="none" w:sz="0" w:space="0" w:color="auto"/>
        <w:right w:val="none" w:sz="0" w:space="0" w:color="auto"/>
      </w:divBdr>
    </w:div>
    <w:div w:id="1722514629">
      <w:marLeft w:val="0"/>
      <w:marRight w:val="0"/>
      <w:marTop w:val="-20"/>
      <w:marBottom w:val="-20"/>
      <w:divBdr>
        <w:top w:val="none" w:sz="0" w:space="0" w:color="auto"/>
        <w:left w:val="none" w:sz="0" w:space="0" w:color="auto"/>
        <w:bottom w:val="none" w:sz="0" w:space="0" w:color="auto"/>
        <w:right w:val="none" w:sz="0" w:space="0" w:color="auto"/>
      </w:divBdr>
    </w:div>
    <w:div w:id="1722749163">
      <w:marLeft w:val="0"/>
      <w:marRight w:val="0"/>
      <w:marTop w:val="-20"/>
      <w:marBottom w:val="-20"/>
      <w:divBdr>
        <w:top w:val="none" w:sz="0" w:space="0" w:color="auto"/>
        <w:left w:val="none" w:sz="0" w:space="0" w:color="auto"/>
        <w:bottom w:val="none" w:sz="0" w:space="0" w:color="auto"/>
        <w:right w:val="none" w:sz="0" w:space="0" w:color="auto"/>
      </w:divBdr>
    </w:div>
    <w:div w:id="1723823501">
      <w:marLeft w:val="0"/>
      <w:marRight w:val="0"/>
      <w:marTop w:val="-20"/>
      <w:marBottom w:val="-20"/>
      <w:divBdr>
        <w:top w:val="none" w:sz="0" w:space="0" w:color="auto"/>
        <w:left w:val="none" w:sz="0" w:space="0" w:color="auto"/>
        <w:bottom w:val="none" w:sz="0" w:space="0" w:color="auto"/>
        <w:right w:val="none" w:sz="0" w:space="0" w:color="auto"/>
      </w:divBdr>
    </w:div>
    <w:div w:id="1724938077">
      <w:marLeft w:val="0"/>
      <w:marRight w:val="0"/>
      <w:marTop w:val="-20"/>
      <w:marBottom w:val="-20"/>
      <w:divBdr>
        <w:top w:val="none" w:sz="0" w:space="0" w:color="auto"/>
        <w:left w:val="none" w:sz="0" w:space="0" w:color="auto"/>
        <w:bottom w:val="none" w:sz="0" w:space="0" w:color="auto"/>
        <w:right w:val="none" w:sz="0" w:space="0" w:color="auto"/>
      </w:divBdr>
    </w:div>
    <w:div w:id="1725056535">
      <w:marLeft w:val="0"/>
      <w:marRight w:val="0"/>
      <w:marTop w:val="-20"/>
      <w:marBottom w:val="-20"/>
      <w:divBdr>
        <w:top w:val="none" w:sz="0" w:space="0" w:color="auto"/>
        <w:left w:val="none" w:sz="0" w:space="0" w:color="auto"/>
        <w:bottom w:val="none" w:sz="0" w:space="0" w:color="auto"/>
        <w:right w:val="none" w:sz="0" w:space="0" w:color="auto"/>
      </w:divBdr>
    </w:div>
    <w:div w:id="1725447996">
      <w:marLeft w:val="0"/>
      <w:marRight w:val="0"/>
      <w:marTop w:val="-20"/>
      <w:marBottom w:val="-20"/>
      <w:divBdr>
        <w:top w:val="none" w:sz="0" w:space="0" w:color="auto"/>
        <w:left w:val="none" w:sz="0" w:space="0" w:color="auto"/>
        <w:bottom w:val="none" w:sz="0" w:space="0" w:color="auto"/>
        <w:right w:val="none" w:sz="0" w:space="0" w:color="auto"/>
      </w:divBdr>
    </w:div>
    <w:div w:id="1727027804">
      <w:marLeft w:val="0"/>
      <w:marRight w:val="0"/>
      <w:marTop w:val="-20"/>
      <w:marBottom w:val="-20"/>
      <w:divBdr>
        <w:top w:val="none" w:sz="0" w:space="0" w:color="auto"/>
        <w:left w:val="none" w:sz="0" w:space="0" w:color="auto"/>
        <w:bottom w:val="none" w:sz="0" w:space="0" w:color="auto"/>
        <w:right w:val="none" w:sz="0" w:space="0" w:color="auto"/>
      </w:divBdr>
    </w:div>
    <w:div w:id="1729301533">
      <w:marLeft w:val="0"/>
      <w:marRight w:val="0"/>
      <w:marTop w:val="-20"/>
      <w:marBottom w:val="-20"/>
      <w:divBdr>
        <w:top w:val="none" w:sz="0" w:space="0" w:color="auto"/>
        <w:left w:val="none" w:sz="0" w:space="0" w:color="auto"/>
        <w:bottom w:val="none" w:sz="0" w:space="0" w:color="auto"/>
        <w:right w:val="none" w:sz="0" w:space="0" w:color="auto"/>
      </w:divBdr>
    </w:div>
    <w:div w:id="1730301722">
      <w:marLeft w:val="0"/>
      <w:marRight w:val="0"/>
      <w:marTop w:val="-20"/>
      <w:marBottom w:val="-20"/>
      <w:divBdr>
        <w:top w:val="none" w:sz="0" w:space="0" w:color="auto"/>
        <w:left w:val="none" w:sz="0" w:space="0" w:color="auto"/>
        <w:bottom w:val="none" w:sz="0" w:space="0" w:color="auto"/>
        <w:right w:val="none" w:sz="0" w:space="0" w:color="auto"/>
      </w:divBdr>
    </w:div>
    <w:div w:id="1731030273">
      <w:marLeft w:val="0"/>
      <w:marRight w:val="0"/>
      <w:marTop w:val="-20"/>
      <w:marBottom w:val="-20"/>
      <w:divBdr>
        <w:top w:val="none" w:sz="0" w:space="0" w:color="auto"/>
        <w:left w:val="none" w:sz="0" w:space="0" w:color="auto"/>
        <w:bottom w:val="none" w:sz="0" w:space="0" w:color="auto"/>
        <w:right w:val="none" w:sz="0" w:space="0" w:color="auto"/>
      </w:divBdr>
    </w:div>
    <w:div w:id="1731928414">
      <w:marLeft w:val="0"/>
      <w:marRight w:val="0"/>
      <w:marTop w:val="-20"/>
      <w:marBottom w:val="-20"/>
      <w:divBdr>
        <w:top w:val="none" w:sz="0" w:space="0" w:color="auto"/>
        <w:left w:val="none" w:sz="0" w:space="0" w:color="auto"/>
        <w:bottom w:val="none" w:sz="0" w:space="0" w:color="auto"/>
        <w:right w:val="none" w:sz="0" w:space="0" w:color="auto"/>
      </w:divBdr>
    </w:div>
    <w:div w:id="1733963186">
      <w:marLeft w:val="0"/>
      <w:marRight w:val="0"/>
      <w:marTop w:val="-20"/>
      <w:marBottom w:val="-20"/>
      <w:divBdr>
        <w:top w:val="none" w:sz="0" w:space="0" w:color="auto"/>
        <w:left w:val="none" w:sz="0" w:space="0" w:color="auto"/>
        <w:bottom w:val="none" w:sz="0" w:space="0" w:color="auto"/>
        <w:right w:val="none" w:sz="0" w:space="0" w:color="auto"/>
      </w:divBdr>
    </w:div>
    <w:div w:id="1734430975">
      <w:marLeft w:val="0"/>
      <w:marRight w:val="0"/>
      <w:marTop w:val="-20"/>
      <w:marBottom w:val="-20"/>
      <w:divBdr>
        <w:top w:val="none" w:sz="0" w:space="0" w:color="auto"/>
        <w:left w:val="none" w:sz="0" w:space="0" w:color="auto"/>
        <w:bottom w:val="none" w:sz="0" w:space="0" w:color="auto"/>
        <w:right w:val="none" w:sz="0" w:space="0" w:color="auto"/>
      </w:divBdr>
    </w:div>
    <w:div w:id="1734810031">
      <w:marLeft w:val="0"/>
      <w:marRight w:val="0"/>
      <w:marTop w:val="-20"/>
      <w:marBottom w:val="-20"/>
      <w:divBdr>
        <w:top w:val="none" w:sz="0" w:space="0" w:color="auto"/>
        <w:left w:val="none" w:sz="0" w:space="0" w:color="auto"/>
        <w:bottom w:val="none" w:sz="0" w:space="0" w:color="auto"/>
        <w:right w:val="none" w:sz="0" w:space="0" w:color="auto"/>
      </w:divBdr>
    </w:div>
    <w:div w:id="1736275359">
      <w:marLeft w:val="0"/>
      <w:marRight w:val="0"/>
      <w:marTop w:val="-20"/>
      <w:marBottom w:val="-20"/>
      <w:divBdr>
        <w:top w:val="none" w:sz="0" w:space="0" w:color="auto"/>
        <w:left w:val="none" w:sz="0" w:space="0" w:color="auto"/>
        <w:bottom w:val="none" w:sz="0" w:space="0" w:color="auto"/>
        <w:right w:val="none" w:sz="0" w:space="0" w:color="auto"/>
      </w:divBdr>
    </w:div>
    <w:div w:id="1737359866">
      <w:marLeft w:val="0"/>
      <w:marRight w:val="0"/>
      <w:marTop w:val="-20"/>
      <w:marBottom w:val="-20"/>
      <w:divBdr>
        <w:top w:val="none" w:sz="0" w:space="0" w:color="auto"/>
        <w:left w:val="none" w:sz="0" w:space="0" w:color="auto"/>
        <w:bottom w:val="none" w:sz="0" w:space="0" w:color="auto"/>
        <w:right w:val="none" w:sz="0" w:space="0" w:color="auto"/>
      </w:divBdr>
    </w:div>
    <w:div w:id="1738898276">
      <w:marLeft w:val="0"/>
      <w:marRight w:val="0"/>
      <w:marTop w:val="-20"/>
      <w:marBottom w:val="-20"/>
      <w:divBdr>
        <w:top w:val="none" w:sz="0" w:space="0" w:color="auto"/>
        <w:left w:val="none" w:sz="0" w:space="0" w:color="auto"/>
        <w:bottom w:val="none" w:sz="0" w:space="0" w:color="auto"/>
        <w:right w:val="none" w:sz="0" w:space="0" w:color="auto"/>
      </w:divBdr>
    </w:div>
    <w:div w:id="1740514575">
      <w:marLeft w:val="0"/>
      <w:marRight w:val="0"/>
      <w:marTop w:val="-20"/>
      <w:marBottom w:val="-20"/>
      <w:divBdr>
        <w:top w:val="none" w:sz="0" w:space="0" w:color="auto"/>
        <w:left w:val="none" w:sz="0" w:space="0" w:color="auto"/>
        <w:bottom w:val="none" w:sz="0" w:space="0" w:color="auto"/>
        <w:right w:val="none" w:sz="0" w:space="0" w:color="auto"/>
      </w:divBdr>
    </w:div>
    <w:div w:id="1742171748">
      <w:marLeft w:val="0"/>
      <w:marRight w:val="0"/>
      <w:marTop w:val="-20"/>
      <w:marBottom w:val="-20"/>
      <w:divBdr>
        <w:top w:val="none" w:sz="0" w:space="0" w:color="auto"/>
        <w:left w:val="none" w:sz="0" w:space="0" w:color="auto"/>
        <w:bottom w:val="none" w:sz="0" w:space="0" w:color="auto"/>
        <w:right w:val="none" w:sz="0" w:space="0" w:color="auto"/>
      </w:divBdr>
    </w:div>
    <w:div w:id="1742755884">
      <w:marLeft w:val="0"/>
      <w:marRight w:val="0"/>
      <w:marTop w:val="-20"/>
      <w:marBottom w:val="-20"/>
      <w:divBdr>
        <w:top w:val="none" w:sz="0" w:space="0" w:color="auto"/>
        <w:left w:val="none" w:sz="0" w:space="0" w:color="auto"/>
        <w:bottom w:val="none" w:sz="0" w:space="0" w:color="auto"/>
        <w:right w:val="none" w:sz="0" w:space="0" w:color="auto"/>
      </w:divBdr>
    </w:div>
    <w:div w:id="1744646769">
      <w:marLeft w:val="0"/>
      <w:marRight w:val="0"/>
      <w:marTop w:val="-20"/>
      <w:marBottom w:val="-20"/>
      <w:divBdr>
        <w:top w:val="none" w:sz="0" w:space="0" w:color="auto"/>
        <w:left w:val="none" w:sz="0" w:space="0" w:color="auto"/>
        <w:bottom w:val="none" w:sz="0" w:space="0" w:color="auto"/>
        <w:right w:val="none" w:sz="0" w:space="0" w:color="auto"/>
      </w:divBdr>
    </w:div>
    <w:div w:id="1744794504">
      <w:marLeft w:val="0"/>
      <w:marRight w:val="0"/>
      <w:marTop w:val="-20"/>
      <w:marBottom w:val="-20"/>
      <w:divBdr>
        <w:top w:val="none" w:sz="0" w:space="0" w:color="auto"/>
        <w:left w:val="none" w:sz="0" w:space="0" w:color="auto"/>
        <w:bottom w:val="none" w:sz="0" w:space="0" w:color="auto"/>
        <w:right w:val="none" w:sz="0" w:space="0" w:color="auto"/>
      </w:divBdr>
    </w:div>
    <w:div w:id="1745057676">
      <w:marLeft w:val="0"/>
      <w:marRight w:val="0"/>
      <w:marTop w:val="-20"/>
      <w:marBottom w:val="-20"/>
      <w:divBdr>
        <w:top w:val="none" w:sz="0" w:space="0" w:color="auto"/>
        <w:left w:val="none" w:sz="0" w:space="0" w:color="auto"/>
        <w:bottom w:val="none" w:sz="0" w:space="0" w:color="auto"/>
        <w:right w:val="none" w:sz="0" w:space="0" w:color="auto"/>
      </w:divBdr>
    </w:div>
    <w:div w:id="1747529886">
      <w:marLeft w:val="0"/>
      <w:marRight w:val="0"/>
      <w:marTop w:val="-20"/>
      <w:marBottom w:val="-20"/>
      <w:divBdr>
        <w:top w:val="none" w:sz="0" w:space="0" w:color="auto"/>
        <w:left w:val="none" w:sz="0" w:space="0" w:color="auto"/>
        <w:bottom w:val="none" w:sz="0" w:space="0" w:color="auto"/>
        <w:right w:val="none" w:sz="0" w:space="0" w:color="auto"/>
      </w:divBdr>
    </w:div>
    <w:div w:id="1748526857">
      <w:marLeft w:val="0"/>
      <w:marRight w:val="0"/>
      <w:marTop w:val="-20"/>
      <w:marBottom w:val="-20"/>
      <w:divBdr>
        <w:top w:val="none" w:sz="0" w:space="0" w:color="auto"/>
        <w:left w:val="none" w:sz="0" w:space="0" w:color="auto"/>
        <w:bottom w:val="none" w:sz="0" w:space="0" w:color="auto"/>
        <w:right w:val="none" w:sz="0" w:space="0" w:color="auto"/>
      </w:divBdr>
    </w:div>
    <w:div w:id="1748648501">
      <w:marLeft w:val="0"/>
      <w:marRight w:val="0"/>
      <w:marTop w:val="-20"/>
      <w:marBottom w:val="-20"/>
      <w:divBdr>
        <w:top w:val="none" w:sz="0" w:space="0" w:color="auto"/>
        <w:left w:val="none" w:sz="0" w:space="0" w:color="auto"/>
        <w:bottom w:val="none" w:sz="0" w:space="0" w:color="auto"/>
        <w:right w:val="none" w:sz="0" w:space="0" w:color="auto"/>
      </w:divBdr>
    </w:div>
    <w:div w:id="1749424607">
      <w:marLeft w:val="0"/>
      <w:marRight w:val="0"/>
      <w:marTop w:val="-20"/>
      <w:marBottom w:val="-20"/>
      <w:divBdr>
        <w:top w:val="none" w:sz="0" w:space="0" w:color="auto"/>
        <w:left w:val="none" w:sz="0" w:space="0" w:color="auto"/>
        <w:bottom w:val="none" w:sz="0" w:space="0" w:color="auto"/>
        <w:right w:val="none" w:sz="0" w:space="0" w:color="auto"/>
      </w:divBdr>
    </w:div>
    <w:div w:id="1749839298">
      <w:marLeft w:val="0"/>
      <w:marRight w:val="0"/>
      <w:marTop w:val="-20"/>
      <w:marBottom w:val="-20"/>
      <w:divBdr>
        <w:top w:val="none" w:sz="0" w:space="0" w:color="auto"/>
        <w:left w:val="none" w:sz="0" w:space="0" w:color="auto"/>
        <w:bottom w:val="none" w:sz="0" w:space="0" w:color="auto"/>
        <w:right w:val="none" w:sz="0" w:space="0" w:color="auto"/>
      </w:divBdr>
    </w:div>
    <w:div w:id="1750302232">
      <w:marLeft w:val="0"/>
      <w:marRight w:val="0"/>
      <w:marTop w:val="-20"/>
      <w:marBottom w:val="-20"/>
      <w:divBdr>
        <w:top w:val="none" w:sz="0" w:space="0" w:color="auto"/>
        <w:left w:val="none" w:sz="0" w:space="0" w:color="auto"/>
        <w:bottom w:val="none" w:sz="0" w:space="0" w:color="auto"/>
        <w:right w:val="none" w:sz="0" w:space="0" w:color="auto"/>
      </w:divBdr>
    </w:div>
    <w:div w:id="1750351150">
      <w:marLeft w:val="0"/>
      <w:marRight w:val="0"/>
      <w:marTop w:val="-20"/>
      <w:marBottom w:val="-20"/>
      <w:divBdr>
        <w:top w:val="none" w:sz="0" w:space="0" w:color="auto"/>
        <w:left w:val="none" w:sz="0" w:space="0" w:color="auto"/>
        <w:bottom w:val="none" w:sz="0" w:space="0" w:color="auto"/>
        <w:right w:val="none" w:sz="0" w:space="0" w:color="auto"/>
      </w:divBdr>
    </w:div>
    <w:div w:id="1753117719">
      <w:marLeft w:val="0"/>
      <w:marRight w:val="0"/>
      <w:marTop w:val="-20"/>
      <w:marBottom w:val="-20"/>
      <w:divBdr>
        <w:top w:val="none" w:sz="0" w:space="0" w:color="auto"/>
        <w:left w:val="none" w:sz="0" w:space="0" w:color="auto"/>
        <w:bottom w:val="none" w:sz="0" w:space="0" w:color="auto"/>
        <w:right w:val="none" w:sz="0" w:space="0" w:color="auto"/>
      </w:divBdr>
    </w:div>
    <w:div w:id="1753578176">
      <w:marLeft w:val="0"/>
      <w:marRight w:val="0"/>
      <w:marTop w:val="-20"/>
      <w:marBottom w:val="-20"/>
      <w:divBdr>
        <w:top w:val="none" w:sz="0" w:space="0" w:color="auto"/>
        <w:left w:val="none" w:sz="0" w:space="0" w:color="auto"/>
        <w:bottom w:val="none" w:sz="0" w:space="0" w:color="auto"/>
        <w:right w:val="none" w:sz="0" w:space="0" w:color="auto"/>
      </w:divBdr>
    </w:div>
    <w:div w:id="1754007911">
      <w:marLeft w:val="0"/>
      <w:marRight w:val="0"/>
      <w:marTop w:val="-20"/>
      <w:marBottom w:val="-20"/>
      <w:divBdr>
        <w:top w:val="none" w:sz="0" w:space="0" w:color="auto"/>
        <w:left w:val="none" w:sz="0" w:space="0" w:color="auto"/>
        <w:bottom w:val="none" w:sz="0" w:space="0" w:color="auto"/>
        <w:right w:val="none" w:sz="0" w:space="0" w:color="auto"/>
      </w:divBdr>
    </w:div>
    <w:div w:id="1754081156">
      <w:marLeft w:val="0"/>
      <w:marRight w:val="0"/>
      <w:marTop w:val="-20"/>
      <w:marBottom w:val="-20"/>
      <w:divBdr>
        <w:top w:val="none" w:sz="0" w:space="0" w:color="auto"/>
        <w:left w:val="none" w:sz="0" w:space="0" w:color="auto"/>
        <w:bottom w:val="none" w:sz="0" w:space="0" w:color="auto"/>
        <w:right w:val="none" w:sz="0" w:space="0" w:color="auto"/>
      </w:divBdr>
    </w:div>
    <w:div w:id="1754089242">
      <w:marLeft w:val="0"/>
      <w:marRight w:val="0"/>
      <w:marTop w:val="-20"/>
      <w:marBottom w:val="-20"/>
      <w:divBdr>
        <w:top w:val="none" w:sz="0" w:space="0" w:color="auto"/>
        <w:left w:val="none" w:sz="0" w:space="0" w:color="auto"/>
        <w:bottom w:val="none" w:sz="0" w:space="0" w:color="auto"/>
        <w:right w:val="none" w:sz="0" w:space="0" w:color="auto"/>
      </w:divBdr>
    </w:div>
    <w:div w:id="1754820173">
      <w:marLeft w:val="0"/>
      <w:marRight w:val="0"/>
      <w:marTop w:val="-20"/>
      <w:marBottom w:val="-20"/>
      <w:divBdr>
        <w:top w:val="none" w:sz="0" w:space="0" w:color="auto"/>
        <w:left w:val="none" w:sz="0" w:space="0" w:color="auto"/>
        <w:bottom w:val="none" w:sz="0" w:space="0" w:color="auto"/>
        <w:right w:val="none" w:sz="0" w:space="0" w:color="auto"/>
      </w:divBdr>
    </w:div>
    <w:div w:id="1756508139">
      <w:marLeft w:val="0"/>
      <w:marRight w:val="0"/>
      <w:marTop w:val="-20"/>
      <w:marBottom w:val="-20"/>
      <w:divBdr>
        <w:top w:val="none" w:sz="0" w:space="0" w:color="auto"/>
        <w:left w:val="none" w:sz="0" w:space="0" w:color="auto"/>
        <w:bottom w:val="none" w:sz="0" w:space="0" w:color="auto"/>
        <w:right w:val="none" w:sz="0" w:space="0" w:color="auto"/>
      </w:divBdr>
    </w:div>
    <w:div w:id="1756708976">
      <w:marLeft w:val="0"/>
      <w:marRight w:val="0"/>
      <w:marTop w:val="-20"/>
      <w:marBottom w:val="-20"/>
      <w:divBdr>
        <w:top w:val="none" w:sz="0" w:space="0" w:color="auto"/>
        <w:left w:val="none" w:sz="0" w:space="0" w:color="auto"/>
        <w:bottom w:val="none" w:sz="0" w:space="0" w:color="auto"/>
        <w:right w:val="none" w:sz="0" w:space="0" w:color="auto"/>
      </w:divBdr>
    </w:div>
    <w:div w:id="1756904302">
      <w:marLeft w:val="0"/>
      <w:marRight w:val="0"/>
      <w:marTop w:val="-20"/>
      <w:marBottom w:val="-20"/>
      <w:divBdr>
        <w:top w:val="none" w:sz="0" w:space="0" w:color="auto"/>
        <w:left w:val="none" w:sz="0" w:space="0" w:color="auto"/>
        <w:bottom w:val="none" w:sz="0" w:space="0" w:color="auto"/>
        <w:right w:val="none" w:sz="0" w:space="0" w:color="auto"/>
      </w:divBdr>
    </w:div>
    <w:div w:id="1757021650">
      <w:marLeft w:val="0"/>
      <w:marRight w:val="0"/>
      <w:marTop w:val="-20"/>
      <w:marBottom w:val="-20"/>
      <w:divBdr>
        <w:top w:val="none" w:sz="0" w:space="0" w:color="auto"/>
        <w:left w:val="none" w:sz="0" w:space="0" w:color="auto"/>
        <w:bottom w:val="none" w:sz="0" w:space="0" w:color="auto"/>
        <w:right w:val="none" w:sz="0" w:space="0" w:color="auto"/>
      </w:divBdr>
    </w:div>
    <w:div w:id="1757090913">
      <w:marLeft w:val="0"/>
      <w:marRight w:val="0"/>
      <w:marTop w:val="-20"/>
      <w:marBottom w:val="-20"/>
      <w:divBdr>
        <w:top w:val="none" w:sz="0" w:space="0" w:color="auto"/>
        <w:left w:val="none" w:sz="0" w:space="0" w:color="auto"/>
        <w:bottom w:val="none" w:sz="0" w:space="0" w:color="auto"/>
        <w:right w:val="none" w:sz="0" w:space="0" w:color="auto"/>
      </w:divBdr>
    </w:div>
    <w:div w:id="1759130317">
      <w:marLeft w:val="0"/>
      <w:marRight w:val="0"/>
      <w:marTop w:val="-20"/>
      <w:marBottom w:val="-20"/>
      <w:divBdr>
        <w:top w:val="none" w:sz="0" w:space="0" w:color="auto"/>
        <w:left w:val="none" w:sz="0" w:space="0" w:color="auto"/>
        <w:bottom w:val="none" w:sz="0" w:space="0" w:color="auto"/>
        <w:right w:val="none" w:sz="0" w:space="0" w:color="auto"/>
      </w:divBdr>
    </w:div>
    <w:div w:id="1759474349">
      <w:marLeft w:val="0"/>
      <w:marRight w:val="0"/>
      <w:marTop w:val="-20"/>
      <w:marBottom w:val="-20"/>
      <w:divBdr>
        <w:top w:val="none" w:sz="0" w:space="0" w:color="auto"/>
        <w:left w:val="none" w:sz="0" w:space="0" w:color="auto"/>
        <w:bottom w:val="none" w:sz="0" w:space="0" w:color="auto"/>
        <w:right w:val="none" w:sz="0" w:space="0" w:color="auto"/>
      </w:divBdr>
    </w:div>
    <w:div w:id="1760254743">
      <w:marLeft w:val="0"/>
      <w:marRight w:val="0"/>
      <w:marTop w:val="-20"/>
      <w:marBottom w:val="-20"/>
      <w:divBdr>
        <w:top w:val="none" w:sz="0" w:space="0" w:color="auto"/>
        <w:left w:val="none" w:sz="0" w:space="0" w:color="auto"/>
        <w:bottom w:val="none" w:sz="0" w:space="0" w:color="auto"/>
        <w:right w:val="none" w:sz="0" w:space="0" w:color="auto"/>
      </w:divBdr>
    </w:div>
    <w:div w:id="1761487675">
      <w:marLeft w:val="0"/>
      <w:marRight w:val="0"/>
      <w:marTop w:val="-20"/>
      <w:marBottom w:val="-20"/>
      <w:divBdr>
        <w:top w:val="none" w:sz="0" w:space="0" w:color="auto"/>
        <w:left w:val="none" w:sz="0" w:space="0" w:color="auto"/>
        <w:bottom w:val="none" w:sz="0" w:space="0" w:color="auto"/>
        <w:right w:val="none" w:sz="0" w:space="0" w:color="auto"/>
      </w:divBdr>
    </w:div>
    <w:div w:id="1761490239">
      <w:marLeft w:val="0"/>
      <w:marRight w:val="0"/>
      <w:marTop w:val="-20"/>
      <w:marBottom w:val="-20"/>
      <w:divBdr>
        <w:top w:val="none" w:sz="0" w:space="0" w:color="auto"/>
        <w:left w:val="none" w:sz="0" w:space="0" w:color="auto"/>
        <w:bottom w:val="none" w:sz="0" w:space="0" w:color="auto"/>
        <w:right w:val="none" w:sz="0" w:space="0" w:color="auto"/>
      </w:divBdr>
    </w:div>
    <w:div w:id="1763647835">
      <w:marLeft w:val="0"/>
      <w:marRight w:val="0"/>
      <w:marTop w:val="-20"/>
      <w:marBottom w:val="-20"/>
      <w:divBdr>
        <w:top w:val="none" w:sz="0" w:space="0" w:color="auto"/>
        <w:left w:val="none" w:sz="0" w:space="0" w:color="auto"/>
        <w:bottom w:val="none" w:sz="0" w:space="0" w:color="auto"/>
        <w:right w:val="none" w:sz="0" w:space="0" w:color="auto"/>
      </w:divBdr>
    </w:div>
    <w:div w:id="1763917531">
      <w:marLeft w:val="0"/>
      <w:marRight w:val="0"/>
      <w:marTop w:val="-20"/>
      <w:marBottom w:val="-20"/>
      <w:divBdr>
        <w:top w:val="none" w:sz="0" w:space="0" w:color="auto"/>
        <w:left w:val="none" w:sz="0" w:space="0" w:color="auto"/>
        <w:bottom w:val="none" w:sz="0" w:space="0" w:color="auto"/>
        <w:right w:val="none" w:sz="0" w:space="0" w:color="auto"/>
      </w:divBdr>
    </w:div>
    <w:div w:id="1764960246">
      <w:marLeft w:val="0"/>
      <w:marRight w:val="0"/>
      <w:marTop w:val="-20"/>
      <w:marBottom w:val="-20"/>
      <w:divBdr>
        <w:top w:val="none" w:sz="0" w:space="0" w:color="auto"/>
        <w:left w:val="none" w:sz="0" w:space="0" w:color="auto"/>
        <w:bottom w:val="none" w:sz="0" w:space="0" w:color="auto"/>
        <w:right w:val="none" w:sz="0" w:space="0" w:color="auto"/>
      </w:divBdr>
    </w:div>
    <w:div w:id="1765571017">
      <w:marLeft w:val="0"/>
      <w:marRight w:val="0"/>
      <w:marTop w:val="-20"/>
      <w:marBottom w:val="-20"/>
      <w:divBdr>
        <w:top w:val="none" w:sz="0" w:space="0" w:color="auto"/>
        <w:left w:val="none" w:sz="0" w:space="0" w:color="auto"/>
        <w:bottom w:val="none" w:sz="0" w:space="0" w:color="auto"/>
        <w:right w:val="none" w:sz="0" w:space="0" w:color="auto"/>
      </w:divBdr>
    </w:div>
    <w:div w:id="1765809157">
      <w:marLeft w:val="0"/>
      <w:marRight w:val="0"/>
      <w:marTop w:val="-20"/>
      <w:marBottom w:val="-20"/>
      <w:divBdr>
        <w:top w:val="none" w:sz="0" w:space="0" w:color="auto"/>
        <w:left w:val="none" w:sz="0" w:space="0" w:color="auto"/>
        <w:bottom w:val="none" w:sz="0" w:space="0" w:color="auto"/>
        <w:right w:val="none" w:sz="0" w:space="0" w:color="auto"/>
      </w:divBdr>
    </w:div>
    <w:div w:id="1766341579">
      <w:marLeft w:val="0"/>
      <w:marRight w:val="0"/>
      <w:marTop w:val="-20"/>
      <w:marBottom w:val="-20"/>
      <w:divBdr>
        <w:top w:val="none" w:sz="0" w:space="0" w:color="auto"/>
        <w:left w:val="none" w:sz="0" w:space="0" w:color="auto"/>
        <w:bottom w:val="none" w:sz="0" w:space="0" w:color="auto"/>
        <w:right w:val="none" w:sz="0" w:space="0" w:color="auto"/>
      </w:divBdr>
    </w:div>
    <w:div w:id="1766724866">
      <w:marLeft w:val="0"/>
      <w:marRight w:val="0"/>
      <w:marTop w:val="-20"/>
      <w:marBottom w:val="-20"/>
      <w:divBdr>
        <w:top w:val="none" w:sz="0" w:space="0" w:color="auto"/>
        <w:left w:val="none" w:sz="0" w:space="0" w:color="auto"/>
        <w:bottom w:val="none" w:sz="0" w:space="0" w:color="auto"/>
        <w:right w:val="none" w:sz="0" w:space="0" w:color="auto"/>
      </w:divBdr>
    </w:div>
    <w:div w:id="1767532930">
      <w:marLeft w:val="0"/>
      <w:marRight w:val="0"/>
      <w:marTop w:val="-20"/>
      <w:marBottom w:val="-20"/>
      <w:divBdr>
        <w:top w:val="none" w:sz="0" w:space="0" w:color="auto"/>
        <w:left w:val="none" w:sz="0" w:space="0" w:color="auto"/>
        <w:bottom w:val="none" w:sz="0" w:space="0" w:color="auto"/>
        <w:right w:val="none" w:sz="0" w:space="0" w:color="auto"/>
      </w:divBdr>
    </w:div>
    <w:div w:id="1769227786">
      <w:marLeft w:val="0"/>
      <w:marRight w:val="0"/>
      <w:marTop w:val="-20"/>
      <w:marBottom w:val="-20"/>
      <w:divBdr>
        <w:top w:val="none" w:sz="0" w:space="0" w:color="auto"/>
        <w:left w:val="none" w:sz="0" w:space="0" w:color="auto"/>
        <w:bottom w:val="none" w:sz="0" w:space="0" w:color="auto"/>
        <w:right w:val="none" w:sz="0" w:space="0" w:color="auto"/>
      </w:divBdr>
    </w:div>
    <w:div w:id="1770001690">
      <w:marLeft w:val="0"/>
      <w:marRight w:val="0"/>
      <w:marTop w:val="-20"/>
      <w:marBottom w:val="-20"/>
      <w:divBdr>
        <w:top w:val="none" w:sz="0" w:space="0" w:color="auto"/>
        <w:left w:val="none" w:sz="0" w:space="0" w:color="auto"/>
        <w:bottom w:val="none" w:sz="0" w:space="0" w:color="auto"/>
        <w:right w:val="none" w:sz="0" w:space="0" w:color="auto"/>
      </w:divBdr>
    </w:div>
    <w:div w:id="1770614102">
      <w:marLeft w:val="0"/>
      <w:marRight w:val="0"/>
      <w:marTop w:val="-20"/>
      <w:marBottom w:val="-20"/>
      <w:divBdr>
        <w:top w:val="none" w:sz="0" w:space="0" w:color="auto"/>
        <w:left w:val="none" w:sz="0" w:space="0" w:color="auto"/>
        <w:bottom w:val="none" w:sz="0" w:space="0" w:color="auto"/>
        <w:right w:val="none" w:sz="0" w:space="0" w:color="auto"/>
      </w:divBdr>
    </w:div>
    <w:div w:id="1773278841">
      <w:marLeft w:val="0"/>
      <w:marRight w:val="0"/>
      <w:marTop w:val="-20"/>
      <w:marBottom w:val="-20"/>
      <w:divBdr>
        <w:top w:val="none" w:sz="0" w:space="0" w:color="auto"/>
        <w:left w:val="none" w:sz="0" w:space="0" w:color="auto"/>
        <w:bottom w:val="none" w:sz="0" w:space="0" w:color="auto"/>
        <w:right w:val="none" w:sz="0" w:space="0" w:color="auto"/>
      </w:divBdr>
    </w:div>
    <w:div w:id="1774746085">
      <w:marLeft w:val="0"/>
      <w:marRight w:val="0"/>
      <w:marTop w:val="-20"/>
      <w:marBottom w:val="-20"/>
      <w:divBdr>
        <w:top w:val="none" w:sz="0" w:space="0" w:color="auto"/>
        <w:left w:val="none" w:sz="0" w:space="0" w:color="auto"/>
        <w:bottom w:val="none" w:sz="0" w:space="0" w:color="auto"/>
        <w:right w:val="none" w:sz="0" w:space="0" w:color="auto"/>
      </w:divBdr>
    </w:div>
    <w:div w:id="1775898761">
      <w:marLeft w:val="0"/>
      <w:marRight w:val="0"/>
      <w:marTop w:val="-20"/>
      <w:marBottom w:val="-20"/>
      <w:divBdr>
        <w:top w:val="none" w:sz="0" w:space="0" w:color="auto"/>
        <w:left w:val="none" w:sz="0" w:space="0" w:color="auto"/>
        <w:bottom w:val="none" w:sz="0" w:space="0" w:color="auto"/>
        <w:right w:val="none" w:sz="0" w:space="0" w:color="auto"/>
      </w:divBdr>
    </w:div>
    <w:div w:id="1776554375">
      <w:marLeft w:val="0"/>
      <w:marRight w:val="0"/>
      <w:marTop w:val="-20"/>
      <w:marBottom w:val="-20"/>
      <w:divBdr>
        <w:top w:val="none" w:sz="0" w:space="0" w:color="auto"/>
        <w:left w:val="none" w:sz="0" w:space="0" w:color="auto"/>
        <w:bottom w:val="none" w:sz="0" w:space="0" w:color="auto"/>
        <w:right w:val="none" w:sz="0" w:space="0" w:color="auto"/>
      </w:divBdr>
    </w:div>
    <w:div w:id="1776558546">
      <w:marLeft w:val="0"/>
      <w:marRight w:val="0"/>
      <w:marTop w:val="-20"/>
      <w:marBottom w:val="-20"/>
      <w:divBdr>
        <w:top w:val="none" w:sz="0" w:space="0" w:color="auto"/>
        <w:left w:val="none" w:sz="0" w:space="0" w:color="auto"/>
        <w:bottom w:val="none" w:sz="0" w:space="0" w:color="auto"/>
        <w:right w:val="none" w:sz="0" w:space="0" w:color="auto"/>
      </w:divBdr>
    </w:div>
    <w:div w:id="1777359885">
      <w:marLeft w:val="0"/>
      <w:marRight w:val="0"/>
      <w:marTop w:val="-20"/>
      <w:marBottom w:val="-20"/>
      <w:divBdr>
        <w:top w:val="none" w:sz="0" w:space="0" w:color="auto"/>
        <w:left w:val="none" w:sz="0" w:space="0" w:color="auto"/>
        <w:bottom w:val="none" w:sz="0" w:space="0" w:color="auto"/>
        <w:right w:val="none" w:sz="0" w:space="0" w:color="auto"/>
      </w:divBdr>
    </w:div>
    <w:div w:id="1777871970">
      <w:marLeft w:val="0"/>
      <w:marRight w:val="0"/>
      <w:marTop w:val="-20"/>
      <w:marBottom w:val="-20"/>
      <w:divBdr>
        <w:top w:val="none" w:sz="0" w:space="0" w:color="auto"/>
        <w:left w:val="none" w:sz="0" w:space="0" w:color="auto"/>
        <w:bottom w:val="none" w:sz="0" w:space="0" w:color="auto"/>
        <w:right w:val="none" w:sz="0" w:space="0" w:color="auto"/>
      </w:divBdr>
    </w:div>
    <w:div w:id="1779711399">
      <w:marLeft w:val="0"/>
      <w:marRight w:val="0"/>
      <w:marTop w:val="-20"/>
      <w:marBottom w:val="-20"/>
      <w:divBdr>
        <w:top w:val="none" w:sz="0" w:space="0" w:color="auto"/>
        <w:left w:val="none" w:sz="0" w:space="0" w:color="auto"/>
        <w:bottom w:val="none" w:sz="0" w:space="0" w:color="auto"/>
        <w:right w:val="none" w:sz="0" w:space="0" w:color="auto"/>
      </w:divBdr>
    </w:div>
    <w:div w:id="1780025484">
      <w:marLeft w:val="0"/>
      <w:marRight w:val="0"/>
      <w:marTop w:val="-20"/>
      <w:marBottom w:val="-20"/>
      <w:divBdr>
        <w:top w:val="none" w:sz="0" w:space="0" w:color="auto"/>
        <w:left w:val="none" w:sz="0" w:space="0" w:color="auto"/>
        <w:bottom w:val="none" w:sz="0" w:space="0" w:color="auto"/>
        <w:right w:val="none" w:sz="0" w:space="0" w:color="auto"/>
      </w:divBdr>
    </w:div>
    <w:div w:id="1780951305">
      <w:marLeft w:val="0"/>
      <w:marRight w:val="0"/>
      <w:marTop w:val="-20"/>
      <w:marBottom w:val="-20"/>
      <w:divBdr>
        <w:top w:val="none" w:sz="0" w:space="0" w:color="auto"/>
        <w:left w:val="none" w:sz="0" w:space="0" w:color="auto"/>
        <w:bottom w:val="none" w:sz="0" w:space="0" w:color="auto"/>
        <w:right w:val="none" w:sz="0" w:space="0" w:color="auto"/>
      </w:divBdr>
    </w:div>
    <w:div w:id="1781028278">
      <w:marLeft w:val="0"/>
      <w:marRight w:val="0"/>
      <w:marTop w:val="-20"/>
      <w:marBottom w:val="-20"/>
      <w:divBdr>
        <w:top w:val="none" w:sz="0" w:space="0" w:color="auto"/>
        <w:left w:val="none" w:sz="0" w:space="0" w:color="auto"/>
        <w:bottom w:val="none" w:sz="0" w:space="0" w:color="auto"/>
        <w:right w:val="none" w:sz="0" w:space="0" w:color="auto"/>
      </w:divBdr>
    </w:div>
    <w:div w:id="1782415241">
      <w:marLeft w:val="0"/>
      <w:marRight w:val="0"/>
      <w:marTop w:val="-20"/>
      <w:marBottom w:val="-20"/>
      <w:divBdr>
        <w:top w:val="none" w:sz="0" w:space="0" w:color="auto"/>
        <w:left w:val="none" w:sz="0" w:space="0" w:color="auto"/>
        <w:bottom w:val="none" w:sz="0" w:space="0" w:color="auto"/>
        <w:right w:val="none" w:sz="0" w:space="0" w:color="auto"/>
      </w:divBdr>
    </w:div>
    <w:div w:id="1782531009">
      <w:marLeft w:val="0"/>
      <w:marRight w:val="0"/>
      <w:marTop w:val="-20"/>
      <w:marBottom w:val="-20"/>
      <w:divBdr>
        <w:top w:val="none" w:sz="0" w:space="0" w:color="auto"/>
        <w:left w:val="none" w:sz="0" w:space="0" w:color="auto"/>
        <w:bottom w:val="none" w:sz="0" w:space="0" w:color="auto"/>
        <w:right w:val="none" w:sz="0" w:space="0" w:color="auto"/>
      </w:divBdr>
    </w:div>
    <w:div w:id="1783256763">
      <w:marLeft w:val="0"/>
      <w:marRight w:val="0"/>
      <w:marTop w:val="-20"/>
      <w:marBottom w:val="-20"/>
      <w:divBdr>
        <w:top w:val="none" w:sz="0" w:space="0" w:color="auto"/>
        <w:left w:val="none" w:sz="0" w:space="0" w:color="auto"/>
        <w:bottom w:val="none" w:sz="0" w:space="0" w:color="auto"/>
        <w:right w:val="none" w:sz="0" w:space="0" w:color="auto"/>
      </w:divBdr>
    </w:div>
    <w:div w:id="1784417241">
      <w:marLeft w:val="0"/>
      <w:marRight w:val="0"/>
      <w:marTop w:val="-20"/>
      <w:marBottom w:val="-20"/>
      <w:divBdr>
        <w:top w:val="none" w:sz="0" w:space="0" w:color="auto"/>
        <w:left w:val="none" w:sz="0" w:space="0" w:color="auto"/>
        <w:bottom w:val="none" w:sz="0" w:space="0" w:color="auto"/>
        <w:right w:val="none" w:sz="0" w:space="0" w:color="auto"/>
      </w:divBdr>
    </w:div>
    <w:div w:id="1784573715">
      <w:marLeft w:val="0"/>
      <w:marRight w:val="0"/>
      <w:marTop w:val="-20"/>
      <w:marBottom w:val="-20"/>
      <w:divBdr>
        <w:top w:val="none" w:sz="0" w:space="0" w:color="auto"/>
        <w:left w:val="none" w:sz="0" w:space="0" w:color="auto"/>
        <w:bottom w:val="none" w:sz="0" w:space="0" w:color="auto"/>
        <w:right w:val="none" w:sz="0" w:space="0" w:color="auto"/>
      </w:divBdr>
    </w:div>
    <w:div w:id="1785415295">
      <w:marLeft w:val="0"/>
      <w:marRight w:val="0"/>
      <w:marTop w:val="-20"/>
      <w:marBottom w:val="-20"/>
      <w:divBdr>
        <w:top w:val="none" w:sz="0" w:space="0" w:color="auto"/>
        <w:left w:val="none" w:sz="0" w:space="0" w:color="auto"/>
        <w:bottom w:val="none" w:sz="0" w:space="0" w:color="auto"/>
        <w:right w:val="none" w:sz="0" w:space="0" w:color="auto"/>
      </w:divBdr>
    </w:div>
    <w:div w:id="1786070744">
      <w:marLeft w:val="0"/>
      <w:marRight w:val="0"/>
      <w:marTop w:val="-20"/>
      <w:marBottom w:val="-20"/>
      <w:divBdr>
        <w:top w:val="none" w:sz="0" w:space="0" w:color="auto"/>
        <w:left w:val="none" w:sz="0" w:space="0" w:color="auto"/>
        <w:bottom w:val="none" w:sz="0" w:space="0" w:color="auto"/>
        <w:right w:val="none" w:sz="0" w:space="0" w:color="auto"/>
      </w:divBdr>
    </w:div>
    <w:div w:id="1791894499">
      <w:marLeft w:val="0"/>
      <w:marRight w:val="0"/>
      <w:marTop w:val="-20"/>
      <w:marBottom w:val="-20"/>
      <w:divBdr>
        <w:top w:val="none" w:sz="0" w:space="0" w:color="auto"/>
        <w:left w:val="none" w:sz="0" w:space="0" w:color="auto"/>
        <w:bottom w:val="none" w:sz="0" w:space="0" w:color="auto"/>
        <w:right w:val="none" w:sz="0" w:space="0" w:color="auto"/>
      </w:divBdr>
    </w:div>
    <w:div w:id="1792704057">
      <w:marLeft w:val="0"/>
      <w:marRight w:val="0"/>
      <w:marTop w:val="-20"/>
      <w:marBottom w:val="-20"/>
      <w:divBdr>
        <w:top w:val="none" w:sz="0" w:space="0" w:color="auto"/>
        <w:left w:val="none" w:sz="0" w:space="0" w:color="auto"/>
        <w:bottom w:val="none" w:sz="0" w:space="0" w:color="auto"/>
        <w:right w:val="none" w:sz="0" w:space="0" w:color="auto"/>
      </w:divBdr>
    </w:div>
    <w:div w:id="1793089284">
      <w:marLeft w:val="0"/>
      <w:marRight w:val="0"/>
      <w:marTop w:val="-20"/>
      <w:marBottom w:val="-20"/>
      <w:divBdr>
        <w:top w:val="none" w:sz="0" w:space="0" w:color="auto"/>
        <w:left w:val="none" w:sz="0" w:space="0" w:color="auto"/>
        <w:bottom w:val="none" w:sz="0" w:space="0" w:color="auto"/>
        <w:right w:val="none" w:sz="0" w:space="0" w:color="auto"/>
      </w:divBdr>
    </w:div>
    <w:div w:id="1795244463">
      <w:marLeft w:val="0"/>
      <w:marRight w:val="0"/>
      <w:marTop w:val="-20"/>
      <w:marBottom w:val="-20"/>
      <w:divBdr>
        <w:top w:val="none" w:sz="0" w:space="0" w:color="auto"/>
        <w:left w:val="none" w:sz="0" w:space="0" w:color="auto"/>
        <w:bottom w:val="none" w:sz="0" w:space="0" w:color="auto"/>
        <w:right w:val="none" w:sz="0" w:space="0" w:color="auto"/>
      </w:divBdr>
    </w:div>
    <w:div w:id="1797336610">
      <w:marLeft w:val="0"/>
      <w:marRight w:val="0"/>
      <w:marTop w:val="-20"/>
      <w:marBottom w:val="-20"/>
      <w:divBdr>
        <w:top w:val="none" w:sz="0" w:space="0" w:color="auto"/>
        <w:left w:val="none" w:sz="0" w:space="0" w:color="auto"/>
        <w:bottom w:val="none" w:sz="0" w:space="0" w:color="auto"/>
        <w:right w:val="none" w:sz="0" w:space="0" w:color="auto"/>
      </w:divBdr>
    </w:div>
    <w:div w:id="1801610226">
      <w:marLeft w:val="0"/>
      <w:marRight w:val="0"/>
      <w:marTop w:val="-20"/>
      <w:marBottom w:val="-20"/>
      <w:divBdr>
        <w:top w:val="none" w:sz="0" w:space="0" w:color="auto"/>
        <w:left w:val="none" w:sz="0" w:space="0" w:color="auto"/>
        <w:bottom w:val="none" w:sz="0" w:space="0" w:color="auto"/>
        <w:right w:val="none" w:sz="0" w:space="0" w:color="auto"/>
      </w:divBdr>
    </w:div>
    <w:div w:id="1803770164">
      <w:marLeft w:val="0"/>
      <w:marRight w:val="0"/>
      <w:marTop w:val="-20"/>
      <w:marBottom w:val="-20"/>
      <w:divBdr>
        <w:top w:val="none" w:sz="0" w:space="0" w:color="auto"/>
        <w:left w:val="none" w:sz="0" w:space="0" w:color="auto"/>
        <w:bottom w:val="none" w:sz="0" w:space="0" w:color="auto"/>
        <w:right w:val="none" w:sz="0" w:space="0" w:color="auto"/>
      </w:divBdr>
    </w:div>
    <w:div w:id="1805200269">
      <w:marLeft w:val="0"/>
      <w:marRight w:val="0"/>
      <w:marTop w:val="-20"/>
      <w:marBottom w:val="-20"/>
      <w:divBdr>
        <w:top w:val="none" w:sz="0" w:space="0" w:color="auto"/>
        <w:left w:val="none" w:sz="0" w:space="0" w:color="auto"/>
        <w:bottom w:val="none" w:sz="0" w:space="0" w:color="auto"/>
        <w:right w:val="none" w:sz="0" w:space="0" w:color="auto"/>
      </w:divBdr>
    </w:div>
    <w:div w:id="1805349008">
      <w:marLeft w:val="0"/>
      <w:marRight w:val="0"/>
      <w:marTop w:val="-20"/>
      <w:marBottom w:val="-20"/>
      <w:divBdr>
        <w:top w:val="none" w:sz="0" w:space="0" w:color="auto"/>
        <w:left w:val="none" w:sz="0" w:space="0" w:color="auto"/>
        <w:bottom w:val="none" w:sz="0" w:space="0" w:color="auto"/>
        <w:right w:val="none" w:sz="0" w:space="0" w:color="auto"/>
      </w:divBdr>
    </w:div>
    <w:div w:id="1806509509">
      <w:marLeft w:val="0"/>
      <w:marRight w:val="0"/>
      <w:marTop w:val="-20"/>
      <w:marBottom w:val="-20"/>
      <w:divBdr>
        <w:top w:val="none" w:sz="0" w:space="0" w:color="auto"/>
        <w:left w:val="none" w:sz="0" w:space="0" w:color="auto"/>
        <w:bottom w:val="none" w:sz="0" w:space="0" w:color="auto"/>
        <w:right w:val="none" w:sz="0" w:space="0" w:color="auto"/>
      </w:divBdr>
    </w:div>
    <w:div w:id="1807048203">
      <w:marLeft w:val="0"/>
      <w:marRight w:val="0"/>
      <w:marTop w:val="-20"/>
      <w:marBottom w:val="-20"/>
      <w:divBdr>
        <w:top w:val="none" w:sz="0" w:space="0" w:color="auto"/>
        <w:left w:val="none" w:sz="0" w:space="0" w:color="auto"/>
        <w:bottom w:val="none" w:sz="0" w:space="0" w:color="auto"/>
        <w:right w:val="none" w:sz="0" w:space="0" w:color="auto"/>
      </w:divBdr>
    </w:div>
    <w:div w:id="1807158393">
      <w:marLeft w:val="0"/>
      <w:marRight w:val="0"/>
      <w:marTop w:val="-20"/>
      <w:marBottom w:val="-20"/>
      <w:divBdr>
        <w:top w:val="none" w:sz="0" w:space="0" w:color="auto"/>
        <w:left w:val="none" w:sz="0" w:space="0" w:color="auto"/>
        <w:bottom w:val="none" w:sz="0" w:space="0" w:color="auto"/>
        <w:right w:val="none" w:sz="0" w:space="0" w:color="auto"/>
      </w:divBdr>
    </w:div>
    <w:div w:id="1807240735">
      <w:marLeft w:val="0"/>
      <w:marRight w:val="0"/>
      <w:marTop w:val="-20"/>
      <w:marBottom w:val="-20"/>
      <w:divBdr>
        <w:top w:val="none" w:sz="0" w:space="0" w:color="auto"/>
        <w:left w:val="none" w:sz="0" w:space="0" w:color="auto"/>
        <w:bottom w:val="none" w:sz="0" w:space="0" w:color="auto"/>
        <w:right w:val="none" w:sz="0" w:space="0" w:color="auto"/>
      </w:divBdr>
    </w:div>
    <w:div w:id="1807311943">
      <w:marLeft w:val="0"/>
      <w:marRight w:val="0"/>
      <w:marTop w:val="-20"/>
      <w:marBottom w:val="-20"/>
      <w:divBdr>
        <w:top w:val="none" w:sz="0" w:space="0" w:color="auto"/>
        <w:left w:val="none" w:sz="0" w:space="0" w:color="auto"/>
        <w:bottom w:val="none" w:sz="0" w:space="0" w:color="auto"/>
        <w:right w:val="none" w:sz="0" w:space="0" w:color="auto"/>
      </w:divBdr>
    </w:div>
    <w:div w:id="1807625601">
      <w:marLeft w:val="0"/>
      <w:marRight w:val="0"/>
      <w:marTop w:val="-20"/>
      <w:marBottom w:val="-20"/>
      <w:divBdr>
        <w:top w:val="none" w:sz="0" w:space="0" w:color="auto"/>
        <w:left w:val="none" w:sz="0" w:space="0" w:color="auto"/>
        <w:bottom w:val="none" w:sz="0" w:space="0" w:color="auto"/>
        <w:right w:val="none" w:sz="0" w:space="0" w:color="auto"/>
      </w:divBdr>
    </w:div>
    <w:div w:id="1807626902">
      <w:marLeft w:val="0"/>
      <w:marRight w:val="0"/>
      <w:marTop w:val="-20"/>
      <w:marBottom w:val="-20"/>
      <w:divBdr>
        <w:top w:val="none" w:sz="0" w:space="0" w:color="auto"/>
        <w:left w:val="none" w:sz="0" w:space="0" w:color="auto"/>
        <w:bottom w:val="none" w:sz="0" w:space="0" w:color="auto"/>
        <w:right w:val="none" w:sz="0" w:space="0" w:color="auto"/>
      </w:divBdr>
    </w:div>
    <w:div w:id="1809276842">
      <w:marLeft w:val="0"/>
      <w:marRight w:val="0"/>
      <w:marTop w:val="-20"/>
      <w:marBottom w:val="-20"/>
      <w:divBdr>
        <w:top w:val="none" w:sz="0" w:space="0" w:color="auto"/>
        <w:left w:val="none" w:sz="0" w:space="0" w:color="auto"/>
        <w:bottom w:val="none" w:sz="0" w:space="0" w:color="auto"/>
        <w:right w:val="none" w:sz="0" w:space="0" w:color="auto"/>
      </w:divBdr>
    </w:div>
    <w:div w:id="1809665321">
      <w:marLeft w:val="0"/>
      <w:marRight w:val="0"/>
      <w:marTop w:val="-20"/>
      <w:marBottom w:val="-20"/>
      <w:divBdr>
        <w:top w:val="none" w:sz="0" w:space="0" w:color="auto"/>
        <w:left w:val="none" w:sz="0" w:space="0" w:color="auto"/>
        <w:bottom w:val="none" w:sz="0" w:space="0" w:color="auto"/>
        <w:right w:val="none" w:sz="0" w:space="0" w:color="auto"/>
      </w:divBdr>
    </w:div>
    <w:div w:id="1810055988">
      <w:marLeft w:val="0"/>
      <w:marRight w:val="0"/>
      <w:marTop w:val="-20"/>
      <w:marBottom w:val="-20"/>
      <w:divBdr>
        <w:top w:val="none" w:sz="0" w:space="0" w:color="auto"/>
        <w:left w:val="none" w:sz="0" w:space="0" w:color="auto"/>
        <w:bottom w:val="none" w:sz="0" w:space="0" w:color="auto"/>
        <w:right w:val="none" w:sz="0" w:space="0" w:color="auto"/>
      </w:divBdr>
    </w:div>
    <w:div w:id="1810703741">
      <w:marLeft w:val="0"/>
      <w:marRight w:val="0"/>
      <w:marTop w:val="-20"/>
      <w:marBottom w:val="-20"/>
      <w:divBdr>
        <w:top w:val="none" w:sz="0" w:space="0" w:color="auto"/>
        <w:left w:val="none" w:sz="0" w:space="0" w:color="auto"/>
        <w:bottom w:val="none" w:sz="0" w:space="0" w:color="auto"/>
        <w:right w:val="none" w:sz="0" w:space="0" w:color="auto"/>
      </w:divBdr>
    </w:div>
    <w:div w:id="1811363163">
      <w:marLeft w:val="0"/>
      <w:marRight w:val="0"/>
      <w:marTop w:val="-20"/>
      <w:marBottom w:val="-20"/>
      <w:divBdr>
        <w:top w:val="none" w:sz="0" w:space="0" w:color="auto"/>
        <w:left w:val="none" w:sz="0" w:space="0" w:color="auto"/>
        <w:bottom w:val="none" w:sz="0" w:space="0" w:color="auto"/>
        <w:right w:val="none" w:sz="0" w:space="0" w:color="auto"/>
      </w:divBdr>
    </w:div>
    <w:div w:id="1811705920">
      <w:marLeft w:val="0"/>
      <w:marRight w:val="0"/>
      <w:marTop w:val="-20"/>
      <w:marBottom w:val="-20"/>
      <w:divBdr>
        <w:top w:val="none" w:sz="0" w:space="0" w:color="auto"/>
        <w:left w:val="none" w:sz="0" w:space="0" w:color="auto"/>
        <w:bottom w:val="none" w:sz="0" w:space="0" w:color="auto"/>
        <w:right w:val="none" w:sz="0" w:space="0" w:color="auto"/>
      </w:divBdr>
    </w:div>
    <w:div w:id="1815102621">
      <w:marLeft w:val="0"/>
      <w:marRight w:val="0"/>
      <w:marTop w:val="-20"/>
      <w:marBottom w:val="-20"/>
      <w:divBdr>
        <w:top w:val="none" w:sz="0" w:space="0" w:color="auto"/>
        <w:left w:val="none" w:sz="0" w:space="0" w:color="auto"/>
        <w:bottom w:val="none" w:sz="0" w:space="0" w:color="auto"/>
        <w:right w:val="none" w:sz="0" w:space="0" w:color="auto"/>
      </w:divBdr>
    </w:div>
    <w:div w:id="1815173974">
      <w:marLeft w:val="0"/>
      <w:marRight w:val="0"/>
      <w:marTop w:val="-20"/>
      <w:marBottom w:val="-20"/>
      <w:divBdr>
        <w:top w:val="none" w:sz="0" w:space="0" w:color="auto"/>
        <w:left w:val="none" w:sz="0" w:space="0" w:color="auto"/>
        <w:bottom w:val="none" w:sz="0" w:space="0" w:color="auto"/>
        <w:right w:val="none" w:sz="0" w:space="0" w:color="auto"/>
      </w:divBdr>
    </w:div>
    <w:div w:id="1815488808">
      <w:marLeft w:val="0"/>
      <w:marRight w:val="0"/>
      <w:marTop w:val="-20"/>
      <w:marBottom w:val="-20"/>
      <w:divBdr>
        <w:top w:val="none" w:sz="0" w:space="0" w:color="auto"/>
        <w:left w:val="none" w:sz="0" w:space="0" w:color="auto"/>
        <w:bottom w:val="none" w:sz="0" w:space="0" w:color="auto"/>
        <w:right w:val="none" w:sz="0" w:space="0" w:color="auto"/>
      </w:divBdr>
    </w:div>
    <w:div w:id="1815565962">
      <w:marLeft w:val="0"/>
      <w:marRight w:val="0"/>
      <w:marTop w:val="-20"/>
      <w:marBottom w:val="-20"/>
      <w:divBdr>
        <w:top w:val="none" w:sz="0" w:space="0" w:color="auto"/>
        <w:left w:val="none" w:sz="0" w:space="0" w:color="auto"/>
        <w:bottom w:val="none" w:sz="0" w:space="0" w:color="auto"/>
        <w:right w:val="none" w:sz="0" w:space="0" w:color="auto"/>
      </w:divBdr>
    </w:div>
    <w:div w:id="1815834969">
      <w:marLeft w:val="0"/>
      <w:marRight w:val="0"/>
      <w:marTop w:val="-20"/>
      <w:marBottom w:val="-20"/>
      <w:divBdr>
        <w:top w:val="none" w:sz="0" w:space="0" w:color="auto"/>
        <w:left w:val="none" w:sz="0" w:space="0" w:color="auto"/>
        <w:bottom w:val="none" w:sz="0" w:space="0" w:color="auto"/>
        <w:right w:val="none" w:sz="0" w:space="0" w:color="auto"/>
      </w:divBdr>
    </w:div>
    <w:div w:id="1816489455">
      <w:marLeft w:val="0"/>
      <w:marRight w:val="0"/>
      <w:marTop w:val="-20"/>
      <w:marBottom w:val="-20"/>
      <w:divBdr>
        <w:top w:val="none" w:sz="0" w:space="0" w:color="auto"/>
        <w:left w:val="none" w:sz="0" w:space="0" w:color="auto"/>
        <w:bottom w:val="none" w:sz="0" w:space="0" w:color="auto"/>
        <w:right w:val="none" w:sz="0" w:space="0" w:color="auto"/>
      </w:divBdr>
    </w:div>
    <w:div w:id="1817645470">
      <w:marLeft w:val="0"/>
      <w:marRight w:val="0"/>
      <w:marTop w:val="-20"/>
      <w:marBottom w:val="-20"/>
      <w:divBdr>
        <w:top w:val="none" w:sz="0" w:space="0" w:color="auto"/>
        <w:left w:val="none" w:sz="0" w:space="0" w:color="auto"/>
        <w:bottom w:val="none" w:sz="0" w:space="0" w:color="auto"/>
        <w:right w:val="none" w:sz="0" w:space="0" w:color="auto"/>
      </w:divBdr>
    </w:div>
    <w:div w:id="1817718724">
      <w:marLeft w:val="0"/>
      <w:marRight w:val="0"/>
      <w:marTop w:val="-20"/>
      <w:marBottom w:val="-20"/>
      <w:divBdr>
        <w:top w:val="none" w:sz="0" w:space="0" w:color="auto"/>
        <w:left w:val="none" w:sz="0" w:space="0" w:color="auto"/>
        <w:bottom w:val="none" w:sz="0" w:space="0" w:color="auto"/>
        <w:right w:val="none" w:sz="0" w:space="0" w:color="auto"/>
      </w:divBdr>
    </w:div>
    <w:div w:id="1819302110">
      <w:marLeft w:val="0"/>
      <w:marRight w:val="0"/>
      <w:marTop w:val="-20"/>
      <w:marBottom w:val="-20"/>
      <w:divBdr>
        <w:top w:val="none" w:sz="0" w:space="0" w:color="auto"/>
        <w:left w:val="none" w:sz="0" w:space="0" w:color="auto"/>
        <w:bottom w:val="none" w:sz="0" w:space="0" w:color="auto"/>
        <w:right w:val="none" w:sz="0" w:space="0" w:color="auto"/>
      </w:divBdr>
    </w:div>
    <w:div w:id="1823158536">
      <w:marLeft w:val="0"/>
      <w:marRight w:val="0"/>
      <w:marTop w:val="-20"/>
      <w:marBottom w:val="-20"/>
      <w:divBdr>
        <w:top w:val="none" w:sz="0" w:space="0" w:color="auto"/>
        <w:left w:val="none" w:sz="0" w:space="0" w:color="auto"/>
        <w:bottom w:val="none" w:sz="0" w:space="0" w:color="auto"/>
        <w:right w:val="none" w:sz="0" w:space="0" w:color="auto"/>
      </w:divBdr>
    </w:div>
    <w:div w:id="1823961436">
      <w:marLeft w:val="0"/>
      <w:marRight w:val="0"/>
      <w:marTop w:val="-20"/>
      <w:marBottom w:val="-20"/>
      <w:divBdr>
        <w:top w:val="none" w:sz="0" w:space="0" w:color="auto"/>
        <w:left w:val="none" w:sz="0" w:space="0" w:color="auto"/>
        <w:bottom w:val="none" w:sz="0" w:space="0" w:color="auto"/>
        <w:right w:val="none" w:sz="0" w:space="0" w:color="auto"/>
      </w:divBdr>
    </w:div>
    <w:div w:id="1827357628">
      <w:marLeft w:val="0"/>
      <w:marRight w:val="0"/>
      <w:marTop w:val="-20"/>
      <w:marBottom w:val="-20"/>
      <w:divBdr>
        <w:top w:val="none" w:sz="0" w:space="0" w:color="auto"/>
        <w:left w:val="none" w:sz="0" w:space="0" w:color="auto"/>
        <w:bottom w:val="none" w:sz="0" w:space="0" w:color="auto"/>
        <w:right w:val="none" w:sz="0" w:space="0" w:color="auto"/>
      </w:divBdr>
    </w:div>
    <w:div w:id="1827818385">
      <w:marLeft w:val="0"/>
      <w:marRight w:val="0"/>
      <w:marTop w:val="-20"/>
      <w:marBottom w:val="-20"/>
      <w:divBdr>
        <w:top w:val="none" w:sz="0" w:space="0" w:color="auto"/>
        <w:left w:val="none" w:sz="0" w:space="0" w:color="auto"/>
        <w:bottom w:val="none" w:sz="0" w:space="0" w:color="auto"/>
        <w:right w:val="none" w:sz="0" w:space="0" w:color="auto"/>
      </w:divBdr>
    </w:div>
    <w:div w:id="1828935295">
      <w:marLeft w:val="0"/>
      <w:marRight w:val="0"/>
      <w:marTop w:val="-20"/>
      <w:marBottom w:val="-20"/>
      <w:divBdr>
        <w:top w:val="none" w:sz="0" w:space="0" w:color="auto"/>
        <w:left w:val="none" w:sz="0" w:space="0" w:color="auto"/>
        <w:bottom w:val="none" w:sz="0" w:space="0" w:color="auto"/>
        <w:right w:val="none" w:sz="0" w:space="0" w:color="auto"/>
      </w:divBdr>
    </w:div>
    <w:div w:id="1829518518">
      <w:marLeft w:val="0"/>
      <w:marRight w:val="0"/>
      <w:marTop w:val="-20"/>
      <w:marBottom w:val="-20"/>
      <w:divBdr>
        <w:top w:val="none" w:sz="0" w:space="0" w:color="auto"/>
        <w:left w:val="none" w:sz="0" w:space="0" w:color="auto"/>
        <w:bottom w:val="none" w:sz="0" w:space="0" w:color="auto"/>
        <w:right w:val="none" w:sz="0" w:space="0" w:color="auto"/>
      </w:divBdr>
    </w:div>
    <w:div w:id="1830974769">
      <w:marLeft w:val="0"/>
      <w:marRight w:val="0"/>
      <w:marTop w:val="-20"/>
      <w:marBottom w:val="-20"/>
      <w:divBdr>
        <w:top w:val="none" w:sz="0" w:space="0" w:color="auto"/>
        <w:left w:val="none" w:sz="0" w:space="0" w:color="auto"/>
        <w:bottom w:val="none" w:sz="0" w:space="0" w:color="auto"/>
        <w:right w:val="none" w:sz="0" w:space="0" w:color="auto"/>
      </w:divBdr>
    </w:div>
    <w:div w:id="1832598412">
      <w:marLeft w:val="0"/>
      <w:marRight w:val="0"/>
      <w:marTop w:val="-20"/>
      <w:marBottom w:val="-20"/>
      <w:divBdr>
        <w:top w:val="none" w:sz="0" w:space="0" w:color="auto"/>
        <w:left w:val="none" w:sz="0" w:space="0" w:color="auto"/>
        <w:bottom w:val="none" w:sz="0" w:space="0" w:color="auto"/>
        <w:right w:val="none" w:sz="0" w:space="0" w:color="auto"/>
      </w:divBdr>
    </w:div>
    <w:div w:id="1833131907">
      <w:marLeft w:val="0"/>
      <w:marRight w:val="0"/>
      <w:marTop w:val="-20"/>
      <w:marBottom w:val="-20"/>
      <w:divBdr>
        <w:top w:val="none" w:sz="0" w:space="0" w:color="auto"/>
        <w:left w:val="none" w:sz="0" w:space="0" w:color="auto"/>
        <w:bottom w:val="none" w:sz="0" w:space="0" w:color="auto"/>
        <w:right w:val="none" w:sz="0" w:space="0" w:color="auto"/>
      </w:divBdr>
    </w:div>
    <w:div w:id="1833521063">
      <w:marLeft w:val="0"/>
      <w:marRight w:val="0"/>
      <w:marTop w:val="-20"/>
      <w:marBottom w:val="-20"/>
      <w:divBdr>
        <w:top w:val="none" w:sz="0" w:space="0" w:color="auto"/>
        <w:left w:val="none" w:sz="0" w:space="0" w:color="auto"/>
        <w:bottom w:val="none" w:sz="0" w:space="0" w:color="auto"/>
        <w:right w:val="none" w:sz="0" w:space="0" w:color="auto"/>
      </w:divBdr>
    </w:div>
    <w:div w:id="1836459154">
      <w:marLeft w:val="0"/>
      <w:marRight w:val="0"/>
      <w:marTop w:val="-20"/>
      <w:marBottom w:val="-20"/>
      <w:divBdr>
        <w:top w:val="none" w:sz="0" w:space="0" w:color="auto"/>
        <w:left w:val="none" w:sz="0" w:space="0" w:color="auto"/>
        <w:bottom w:val="none" w:sz="0" w:space="0" w:color="auto"/>
        <w:right w:val="none" w:sz="0" w:space="0" w:color="auto"/>
      </w:divBdr>
    </w:div>
    <w:div w:id="1839464958">
      <w:marLeft w:val="0"/>
      <w:marRight w:val="0"/>
      <w:marTop w:val="-20"/>
      <w:marBottom w:val="-20"/>
      <w:divBdr>
        <w:top w:val="none" w:sz="0" w:space="0" w:color="auto"/>
        <w:left w:val="none" w:sz="0" w:space="0" w:color="auto"/>
        <w:bottom w:val="none" w:sz="0" w:space="0" w:color="auto"/>
        <w:right w:val="none" w:sz="0" w:space="0" w:color="auto"/>
      </w:divBdr>
    </w:div>
    <w:div w:id="1839491509">
      <w:marLeft w:val="0"/>
      <w:marRight w:val="0"/>
      <w:marTop w:val="-20"/>
      <w:marBottom w:val="-20"/>
      <w:divBdr>
        <w:top w:val="none" w:sz="0" w:space="0" w:color="auto"/>
        <w:left w:val="none" w:sz="0" w:space="0" w:color="auto"/>
        <w:bottom w:val="none" w:sz="0" w:space="0" w:color="auto"/>
        <w:right w:val="none" w:sz="0" w:space="0" w:color="auto"/>
      </w:divBdr>
    </w:div>
    <w:div w:id="1839885817">
      <w:marLeft w:val="0"/>
      <w:marRight w:val="0"/>
      <w:marTop w:val="-20"/>
      <w:marBottom w:val="-20"/>
      <w:divBdr>
        <w:top w:val="none" w:sz="0" w:space="0" w:color="auto"/>
        <w:left w:val="none" w:sz="0" w:space="0" w:color="auto"/>
        <w:bottom w:val="none" w:sz="0" w:space="0" w:color="auto"/>
        <w:right w:val="none" w:sz="0" w:space="0" w:color="auto"/>
      </w:divBdr>
    </w:div>
    <w:div w:id="1839926123">
      <w:marLeft w:val="0"/>
      <w:marRight w:val="0"/>
      <w:marTop w:val="-20"/>
      <w:marBottom w:val="-20"/>
      <w:divBdr>
        <w:top w:val="none" w:sz="0" w:space="0" w:color="auto"/>
        <w:left w:val="none" w:sz="0" w:space="0" w:color="auto"/>
        <w:bottom w:val="none" w:sz="0" w:space="0" w:color="auto"/>
        <w:right w:val="none" w:sz="0" w:space="0" w:color="auto"/>
      </w:divBdr>
    </w:div>
    <w:div w:id="1839929795">
      <w:marLeft w:val="0"/>
      <w:marRight w:val="0"/>
      <w:marTop w:val="-20"/>
      <w:marBottom w:val="-20"/>
      <w:divBdr>
        <w:top w:val="none" w:sz="0" w:space="0" w:color="auto"/>
        <w:left w:val="none" w:sz="0" w:space="0" w:color="auto"/>
        <w:bottom w:val="none" w:sz="0" w:space="0" w:color="auto"/>
        <w:right w:val="none" w:sz="0" w:space="0" w:color="auto"/>
      </w:divBdr>
    </w:div>
    <w:div w:id="1841197927">
      <w:marLeft w:val="0"/>
      <w:marRight w:val="0"/>
      <w:marTop w:val="-20"/>
      <w:marBottom w:val="-20"/>
      <w:divBdr>
        <w:top w:val="none" w:sz="0" w:space="0" w:color="auto"/>
        <w:left w:val="none" w:sz="0" w:space="0" w:color="auto"/>
        <w:bottom w:val="none" w:sz="0" w:space="0" w:color="auto"/>
        <w:right w:val="none" w:sz="0" w:space="0" w:color="auto"/>
      </w:divBdr>
    </w:div>
    <w:div w:id="1841773606">
      <w:marLeft w:val="0"/>
      <w:marRight w:val="0"/>
      <w:marTop w:val="-20"/>
      <w:marBottom w:val="-20"/>
      <w:divBdr>
        <w:top w:val="none" w:sz="0" w:space="0" w:color="auto"/>
        <w:left w:val="none" w:sz="0" w:space="0" w:color="auto"/>
        <w:bottom w:val="none" w:sz="0" w:space="0" w:color="auto"/>
        <w:right w:val="none" w:sz="0" w:space="0" w:color="auto"/>
      </w:divBdr>
    </w:div>
    <w:div w:id="1842234758">
      <w:marLeft w:val="0"/>
      <w:marRight w:val="0"/>
      <w:marTop w:val="-20"/>
      <w:marBottom w:val="-20"/>
      <w:divBdr>
        <w:top w:val="none" w:sz="0" w:space="0" w:color="auto"/>
        <w:left w:val="none" w:sz="0" w:space="0" w:color="auto"/>
        <w:bottom w:val="none" w:sz="0" w:space="0" w:color="auto"/>
        <w:right w:val="none" w:sz="0" w:space="0" w:color="auto"/>
      </w:divBdr>
    </w:div>
    <w:div w:id="1843154764">
      <w:marLeft w:val="0"/>
      <w:marRight w:val="0"/>
      <w:marTop w:val="-20"/>
      <w:marBottom w:val="-20"/>
      <w:divBdr>
        <w:top w:val="none" w:sz="0" w:space="0" w:color="auto"/>
        <w:left w:val="none" w:sz="0" w:space="0" w:color="auto"/>
        <w:bottom w:val="none" w:sz="0" w:space="0" w:color="auto"/>
        <w:right w:val="none" w:sz="0" w:space="0" w:color="auto"/>
      </w:divBdr>
    </w:div>
    <w:div w:id="1844318883">
      <w:marLeft w:val="0"/>
      <w:marRight w:val="0"/>
      <w:marTop w:val="-20"/>
      <w:marBottom w:val="-20"/>
      <w:divBdr>
        <w:top w:val="none" w:sz="0" w:space="0" w:color="auto"/>
        <w:left w:val="none" w:sz="0" w:space="0" w:color="auto"/>
        <w:bottom w:val="none" w:sz="0" w:space="0" w:color="auto"/>
        <w:right w:val="none" w:sz="0" w:space="0" w:color="auto"/>
      </w:divBdr>
    </w:div>
    <w:div w:id="1844708879">
      <w:marLeft w:val="0"/>
      <w:marRight w:val="0"/>
      <w:marTop w:val="-20"/>
      <w:marBottom w:val="-20"/>
      <w:divBdr>
        <w:top w:val="none" w:sz="0" w:space="0" w:color="auto"/>
        <w:left w:val="none" w:sz="0" w:space="0" w:color="auto"/>
        <w:bottom w:val="none" w:sz="0" w:space="0" w:color="auto"/>
        <w:right w:val="none" w:sz="0" w:space="0" w:color="auto"/>
      </w:divBdr>
    </w:div>
    <w:div w:id="1845053421">
      <w:marLeft w:val="0"/>
      <w:marRight w:val="0"/>
      <w:marTop w:val="-20"/>
      <w:marBottom w:val="-20"/>
      <w:divBdr>
        <w:top w:val="none" w:sz="0" w:space="0" w:color="auto"/>
        <w:left w:val="none" w:sz="0" w:space="0" w:color="auto"/>
        <w:bottom w:val="none" w:sz="0" w:space="0" w:color="auto"/>
        <w:right w:val="none" w:sz="0" w:space="0" w:color="auto"/>
      </w:divBdr>
    </w:div>
    <w:div w:id="1845631634">
      <w:marLeft w:val="0"/>
      <w:marRight w:val="0"/>
      <w:marTop w:val="-20"/>
      <w:marBottom w:val="-20"/>
      <w:divBdr>
        <w:top w:val="none" w:sz="0" w:space="0" w:color="auto"/>
        <w:left w:val="none" w:sz="0" w:space="0" w:color="auto"/>
        <w:bottom w:val="none" w:sz="0" w:space="0" w:color="auto"/>
        <w:right w:val="none" w:sz="0" w:space="0" w:color="auto"/>
      </w:divBdr>
    </w:div>
    <w:div w:id="1846433917">
      <w:marLeft w:val="0"/>
      <w:marRight w:val="0"/>
      <w:marTop w:val="-20"/>
      <w:marBottom w:val="-20"/>
      <w:divBdr>
        <w:top w:val="none" w:sz="0" w:space="0" w:color="auto"/>
        <w:left w:val="none" w:sz="0" w:space="0" w:color="auto"/>
        <w:bottom w:val="none" w:sz="0" w:space="0" w:color="auto"/>
        <w:right w:val="none" w:sz="0" w:space="0" w:color="auto"/>
      </w:divBdr>
    </w:div>
    <w:div w:id="1846747923">
      <w:marLeft w:val="0"/>
      <w:marRight w:val="0"/>
      <w:marTop w:val="-20"/>
      <w:marBottom w:val="-20"/>
      <w:divBdr>
        <w:top w:val="none" w:sz="0" w:space="0" w:color="auto"/>
        <w:left w:val="none" w:sz="0" w:space="0" w:color="auto"/>
        <w:bottom w:val="none" w:sz="0" w:space="0" w:color="auto"/>
        <w:right w:val="none" w:sz="0" w:space="0" w:color="auto"/>
      </w:divBdr>
    </w:div>
    <w:div w:id="1848444234">
      <w:marLeft w:val="0"/>
      <w:marRight w:val="0"/>
      <w:marTop w:val="-20"/>
      <w:marBottom w:val="-20"/>
      <w:divBdr>
        <w:top w:val="none" w:sz="0" w:space="0" w:color="auto"/>
        <w:left w:val="none" w:sz="0" w:space="0" w:color="auto"/>
        <w:bottom w:val="none" w:sz="0" w:space="0" w:color="auto"/>
        <w:right w:val="none" w:sz="0" w:space="0" w:color="auto"/>
      </w:divBdr>
    </w:div>
    <w:div w:id="1848519946">
      <w:marLeft w:val="0"/>
      <w:marRight w:val="0"/>
      <w:marTop w:val="-20"/>
      <w:marBottom w:val="-20"/>
      <w:divBdr>
        <w:top w:val="none" w:sz="0" w:space="0" w:color="auto"/>
        <w:left w:val="none" w:sz="0" w:space="0" w:color="auto"/>
        <w:bottom w:val="none" w:sz="0" w:space="0" w:color="auto"/>
        <w:right w:val="none" w:sz="0" w:space="0" w:color="auto"/>
      </w:divBdr>
    </w:div>
    <w:div w:id="1848791769">
      <w:marLeft w:val="0"/>
      <w:marRight w:val="0"/>
      <w:marTop w:val="-20"/>
      <w:marBottom w:val="-20"/>
      <w:divBdr>
        <w:top w:val="none" w:sz="0" w:space="0" w:color="auto"/>
        <w:left w:val="none" w:sz="0" w:space="0" w:color="auto"/>
        <w:bottom w:val="none" w:sz="0" w:space="0" w:color="auto"/>
        <w:right w:val="none" w:sz="0" w:space="0" w:color="auto"/>
      </w:divBdr>
    </w:div>
    <w:div w:id="1848908940">
      <w:marLeft w:val="0"/>
      <w:marRight w:val="0"/>
      <w:marTop w:val="-20"/>
      <w:marBottom w:val="-20"/>
      <w:divBdr>
        <w:top w:val="none" w:sz="0" w:space="0" w:color="auto"/>
        <w:left w:val="none" w:sz="0" w:space="0" w:color="auto"/>
        <w:bottom w:val="none" w:sz="0" w:space="0" w:color="auto"/>
        <w:right w:val="none" w:sz="0" w:space="0" w:color="auto"/>
      </w:divBdr>
    </w:div>
    <w:div w:id="1849631634">
      <w:marLeft w:val="0"/>
      <w:marRight w:val="0"/>
      <w:marTop w:val="-20"/>
      <w:marBottom w:val="-20"/>
      <w:divBdr>
        <w:top w:val="none" w:sz="0" w:space="0" w:color="auto"/>
        <w:left w:val="none" w:sz="0" w:space="0" w:color="auto"/>
        <w:bottom w:val="none" w:sz="0" w:space="0" w:color="auto"/>
        <w:right w:val="none" w:sz="0" w:space="0" w:color="auto"/>
      </w:divBdr>
    </w:div>
    <w:div w:id="1850020147">
      <w:marLeft w:val="0"/>
      <w:marRight w:val="0"/>
      <w:marTop w:val="-20"/>
      <w:marBottom w:val="-20"/>
      <w:divBdr>
        <w:top w:val="none" w:sz="0" w:space="0" w:color="auto"/>
        <w:left w:val="none" w:sz="0" w:space="0" w:color="auto"/>
        <w:bottom w:val="none" w:sz="0" w:space="0" w:color="auto"/>
        <w:right w:val="none" w:sz="0" w:space="0" w:color="auto"/>
      </w:divBdr>
    </w:div>
    <w:div w:id="1850870638">
      <w:marLeft w:val="0"/>
      <w:marRight w:val="0"/>
      <w:marTop w:val="-20"/>
      <w:marBottom w:val="-20"/>
      <w:divBdr>
        <w:top w:val="none" w:sz="0" w:space="0" w:color="auto"/>
        <w:left w:val="none" w:sz="0" w:space="0" w:color="auto"/>
        <w:bottom w:val="none" w:sz="0" w:space="0" w:color="auto"/>
        <w:right w:val="none" w:sz="0" w:space="0" w:color="auto"/>
      </w:divBdr>
    </w:div>
    <w:div w:id="1851291757">
      <w:marLeft w:val="0"/>
      <w:marRight w:val="0"/>
      <w:marTop w:val="-20"/>
      <w:marBottom w:val="-20"/>
      <w:divBdr>
        <w:top w:val="none" w:sz="0" w:space="0" w:color="auto"/>
        <w:left w:val="none" w:sz="0" w:space="0" w:color="auto"/>
        <w:bottom w:val="none" w:sz="0" w:space="0" w:color="auto"/>
        <w:right w:val="none" w:sz="0" w:space="0" w:color="auto"/>
      </w:divBdr>
    </w:div>
    <w:div w:id="1851872074">
      <w:marLeft w:val="0"/>
      <w:marRight w:val="0"/>
      <w:marTop w:val="-20"/>
      <w:marBottom w:val="-20"/>
      <w:divBdr>
        <w:top w:val="none" w:sz="0" w:space="0" w:color="auto"/>
        <w:left w:val="none" w:sz="0" w:space="0" w:color="auto"/>
        <w:bottom w:val="none" w:sz="0" w:space="0" w:color="auto"/>
        <w:right w:val="none" w:sz="0" w:space="0" w:color="auto"/>
      </w:divBdr>
    </w:div>
    <w:div w:id="1852180402">
      <w:marLeft w:val="0"/>
      <w:marRight w:val="0"/>
      <w:marTop w:val="-20"/>
      <w:marBottom w:val="-20"/>
      <w:divBdr>
        <w:top w:val="none" w:sz="0" w:space="0" w:color="auto"/>
        <w:left w:val="none" w:sz="0" w:space="0" w:color="auto"/>
        <w:bottom w:val="none" w:sz="0" w:space="0" w:color="auto"/>
        <w:right w:val="none" w:sz="0" w:space="0" w:color="auto"/>
      </w:divBdr>
    </w:div>
    <w:div w:id="1852645331">
      <w:marLeft w:val="0"/>
      <w:marRight w:val="0"/>
      <w:marTop w:val="-20"/>
      <w:marBottom w:val="-20"/>
      <w:divBdr>
        <w:top w:val="none" w:sz="0" w:space="0" w:color="auto"/>
        <w:left w:val="none" w:sz="0" w:space="0" w:color="auto"/>
        <w:bottom w:val="none" w:sz="0" w:space="0" w:color="auto"/>
        <w:right w:val="none" w:sz="0" w:space="0" w:color="auto"/>
      </w:divBdr>
    </w:div>
    <w:div w:id="1853492804">
      <w:marLeft w:val="0"/>
      <w:marRight w:val="0"/>
      <w:marTop w:val="-20"/>
      <w:marBottom w:val="-20"/>
      <w:divBdr>
        <w:top w:val="none" w:sz="0" w:space="0" w:color="auto"/>
        <w:left w:val="none" w:sz="0" w:space="0" w:color="auto"/>
        <w:bottom w:val="none" w:sz="0" w:space="0" w:color="auto"/>
        <w:right w:val="none" w:sz="0" w:space="0" w:color="auto"/>
      </w:divBdr>
    </w:div>
    <w:div w:id="1854757617">
      <w:marLeft w:val="0"/>
      <w:marRight w:val="0"/>
      <w:marTop w:val="-20"/>
      <w:marBottom w:val="-20"/>
      <w:divBdr>
        <w:top w:val="none" w:sz="0" w:space="0" w:color="auto"/>
        <w:left w:val="none" w:sz="0" w:space="0" w:color="auto"/>
        <w:bottom w:val="none" w:sz="0" w:space="0" w:color="auto"/>
        <w:right w:val="none" w:sz="0" w:space="0" w:color="auto"/>
      </w:divBdr>
    </w:div>
    <w:div w:id="1854954950">
      <w:marLeft w:val="0"/>
      <w:marRight w:val="0"/>
      <w:marTop w:val="-20"/>
      <w:marBottom w:val="-20"/>
      <w:divBdr>
        <w:top w:val="none" w:sz="0" w:space="0" w:color="auto"/>
        <w:left w:val="none" w:sz="0" w:space="0" w:color="auto"/>
        <w:bottom w:val="none" w:sz="0" w:space="0" w:color="auto"/>
        <w:right w:val="none" w:sz="0" w:space="0" w:color="auto"/>
      </w:divBdr>
    </w:div>
    <w:div w:id="1855224195">
      <w:marLeft w:val="0"/>
      <w:marRight w:val="0"/>
      <w:marTop w:val="-20"/>
      <w:marBottom w:val="-20"/>
      <w:divBdr>
        <w:top w:val="none" w:sz="0" w:space="0" w:color="auto"/>
        <w:left w:val="none" w:sz="0" w:space="0" w:color="auto"/>
        <w:bottom w:val="none" w:sz="0" w:space="0" w:color="auto"/>
        <w:right w:val="none" w:sz="0" w:space="0" w:color="auto"/>
      </w:divBdr>
    </w:div>
    <w:div w:id="1855339231">
      <w:marLeft w:val="0"/>
      <w:marRight w:val="0"/>
      <w:marTop w:val="-20"/>
      <w:marBottom w:val="-20"/>
      <w:divBdr>
        <w:top w:val="none" w:sz="0" w:space="0" w:color="auto"/>
        <w:left w:val="none" w:sz="0" w:space="0" w:color="auto"/>
        <w:bottom w:val="none" w:sz="0" w:space="0" w:color="auto"/>
        <w:right w:val="none" w:sz="0" w:space="0" w:color="auto"/>
      </w:divBdr>
    </w:div>
    <w:div w:id="1855922343">
      <w:marLeft w:val="0"/>
      <w:marRight w:val="0"/>
      <w:marTop w:val="-20"/>
      <w:marBottom w:val="-20"/>
      <w:divBdr>
        <w:top w:val="none" w:sz="0" w:space="0" w:color="auto"/>
        <w:left w:val="none" w:sz="0" w:space="0" w:color="auto"/>
        <w:bottom w:val="none" w:sz="0" w:space="0" w:color="auto"/>
        <w:right w:val="none" w:sz="0" w:space="0" w:color="auto"/>
      </w:divBdr>
    </w:div>
    <w:div w:id="1857570910">
      <w:marLeft w:val="0"/>
      <w:marRight w:val="0"/>
      <w:marTop w:val="-20"/>
      <w:marBottom w:val="-20"/>
      <w:divBdr>
        <w:top w:val="none" w:sz="0" w:space="0" w:color="auto"/>
        <w:left w:val="none" w:sz="0" w:space="0" w:color="auto"/>
        <w:bottom w:val="none" w:sz="0" w:space="0" w:color="auto"/>
        <w:right w:val="none" w:sz="0" w:space="0" w:color="auto"/>
      </w:divBdr>
    </w:div>
    <w:div w:id="1858350695">
      <w:marLeft w:val="0"/>
      <w:marRight w:val="0"/>
      <w:marTop w:val="-20"/>
      <w:marBottom w:val="-20"/>
      <w:divBdr>
        <w:top w:val="none" w:sz="0" w:space="0" w:color="auto"/>
        <w:left w:val="none" w:sz="0" w:space="0" w:color="auto"/>
        <w:bottom w:val="none" w:sz="0" w:space="0" w:color="auto"/>
        <w:right w:val="none" w:sz="0" w:space="0" w:color="auto"/>
      </w:divBdr>
    </w:div>
    <w:div w:id="1860046302">
      <w:marLeft w:val="0"/>
      <w:marRight w:val="0"/>
      <w:marTop w:val="-20"/>
      <w:marBottom w:val="-20"/>
      <w:divBdr>
        <w:top w:val="none" w:sz="0" w:space="0" w:color="auto"/>
        <w:left w:val="none" w:sz="0" w:space="0" w:color="auto"/>
        <w:bottom w:val="none" w:sz="0" w:space="0" w:color="auto"/>
        <w:right w:val="none" w:sz="0" w:space="0" w:color="auto"/>
      </w:divBdr>
    </w:div>
    <w:div w:id="1860777789">
      <w:marLeft w:val="0"/>
      <w:marRight w:val="0"/>
      <w:marTop w:val="-20"/>
      <w:marBottom w:val="-20"/>
      <w:divBdr>
        <w:top w:val="none" w:sz="0" w:space="0" w:color="auto"/>
        <w:left w:val="none" w:sz="0" w:space="0" w:color="auto"/>
        <w:bottom w:val="none" w:sz="0" w:space="0" w:color="auto"/>
        <w:right w:val="none" w:sz="0" w:space="0" w:color="auto"/>
      </w:divBdr>
    </w:div>
    <w:div w:id="1861042830">
      <w:marLeft w:val="0"/>
      <w:marRight w:val="0"/>
      <w:marTop w:val="-20"/>
      <w:marBottom w:val="-20"/>
      <w:divBdr>
        <w:top w:val="none" w:sz="0" w:space="0" w:color="auto"/>
        <w:left w:val="none" w:sz="0" w:space="0" w:color="auto"/>
        <w:bottom w:val="none" w:sz="0" w:space="0" w:color="auto"/>
        <w:right w:val="none" w:sz="0" w:space="0" w:color="auto"/>
      </w:divBdr>
    </w:div>
    <w:div w:id="1861819305">
      <w:marLeft w:val="0"/>
      <w:marRight w:val="0"/>
      <w:marTop w:val="-20"/>
      <w:marBottom w:val="-20"/>
      <w:divBdr>
        <w:top w:val="none" w:sz="0" w:space="0" w:color="auto"/>
        <w:left w:val="none" w:sz="0" w:space="0" w:color="auto"/>
        <w:bottom w:val="none" w:sz="0" w:space="0" w:color="auto"/>
        <w:right w:val="none" w:sz="0" w:space="0" w:color="auto"/>
      </w:divBdr>
    </w:div>
    <w:div w:id="1862468796">
      <w:marLeft w:val="0"/>
      <w:marRight w:val="0"/>
      <w:marTop w:val="-20"/>
      <w:marBottom w:val="-20"/>
      <w:divBdr>
        <w:top w:val="none" w:sz="0" w:space="0" w:color="auto"/>
        <w:left w:val="none" w:sz="0" w:space="0" w:color="auto"/>
        <w:bottom w:val="none" w:sz="0" w:space="0" w:color="auto"/>
        <w:right w:val="none" w:sz="0" w:space="0" w:color="auto"/>
      </w:divBdr>
    </w:div>
    <w:div w:id="1863933588">
      <w:marLeft w:val="0"/>
      <w:marRight w:val="0"/>
      <w:marTop w:val="-20"/>
      <w:marBottom w:val="-20"/>
      <w:divBdr>
        <w:top w:val="none" w:sz="0" w:space="0" w:color="auto"/>
        <w:left w:val="none" w:sz="0" w:space="0" w:color="auto"/>
        <w:bottom w:val="none" w:sz="0" w:space="0" w:color="auto"/>
        <w:right w:val="none" w:sz="0" w:space="0" w:color="auto"/>
      </w:divBdr>
    </w:div>
    <w:div w:id="1864829978">
      <w:marLeft w:val="0"/>
      <w:marRight w:val="0"/>
      <w:marTop w:val="-20"/>
      <w:marBottom w:val="-20"/>
      <w:divBdr>
        <w:top w:val="none" w:sz="0" w:space="0" w:color="auto"/>
        <w:left w:val="none" w:sz="0" w:space="0" w:color="auto"/>
        <w:bottom w:val="none" w:sz="0" w:space="0" w:color="auto"/>
        <w:right w:val="none" w:sz="0" w:space="0" w:color="auto"/>
      </w:divBdr>
    </w:div>
    <w:div w:id="1866476221">
      <w:marLeft w:val="0"/>
      <w:marRight w:val="0"/>
      <w:marTop w:val="-20"/>
      <w:marBottom w:val="-20"/>
      <w:divBdr>
        <w:top w:val="none" w:sz="0" w:space="0" w:color="auto"/>
        <w:left w:val="none" w:sz="0" w:space="0" w:color="auto"/>
        <w:bottom w:val="none" w:sz="0" w:space="0" w:color="auto"/>
        <w:right w:val="none" w:sz="0" w:space="0" w:color="auto"/>
      </w:divBdr>
    </w:div>
    <w:div w:id="1867979105">
      <w:marLeft w:val="0"/>
      <w:marRight w:val="0"/>
      <w:marTop w:val="-20"/>
      <w:marBottom w:val="-20"/>
      <w:divBdr>
        <w:top w:val="none" w:sz="0" w:space="0" w:color="auto"/>
        <w:left w:val="none" w:sz="0" w:space="0" w:color="auto"/>
        <w:bottom w:val="none" w:sz="0" w:space="0" w:color="auto"/>
        <w:right w:val="none" w:sz="0" w:space="0" w:color="auto"/>
      </w:divBdr>
    </w:div>
    <w:div w:id="1868256622">
      <w:marLeft w:val="0"/>
      <w:marRight w:val="0"/>
      <w:marTop w:val="-20"/>
      <w:marBottom w:val="-20"/>
      <w:divBdr>
        <w:top w:val="none" w:sz="0" w:space="0" w:color="auto"/>
        <w:left w:val="none" w:sz="0" w:space="0" w:color="auto"/>
        <w:bottom w:val="none" w:sz="0" w:space="0" w:color="auto"/>
        <w:right w:val="none" w:sz="0" w:space="0" w:color="auto"/>
      </w:divBdr>
    </w:div>
    <w:div w:id="1869175205">
      <w:marLeft w:val="0"/>
      <w:marRight w:val="0"/>
      <w:marTop w:val="-20"/>
      <w:marBottom w:val="-20"/>
      <w:divBdr>
        <w:top w:val="none" w:sz="0" w:space="0" w:color="auto"/>
        <w:left w:val="none" w:sz="0" w:space="0" w:color="auto"/>
        <w:bottom w:val="none" w:sz="0" w:space="0" w:color="auto"/>
        <w:right w:val="none" w:sz="0" w:space="0" w:color="auto"/>
      </w:divBdr>
    </w:div>
    <w:div w:id="1870221295">
      <w:marLeft w:val="0"/>
      <w:marRight w:val="0"/>
      <w:marTop w:val="-20"/>
      <w:marBottom w:val="-20"/>
      <w:divBdr>
        <w:top w:val="none" w:sz="0" w:space="0" w:color="auto"/>
        <w:left w:val="none" w:sz="0" w:space="0" w:color="auto"/>
        <w:bottom w:val="none" w:sz="0" w:space="0" w:color="auto"/>
        <w:right w:val="none" w:sz="0" w:space="0" w:color="auto"/>
      </w:divBdr>
    </w:div>
    <w:div w:id="1871185129">
      <w:marLeft w:val="0"/>
      <w:marRight w:val="0"/>
      <w:marTop w:val="-20"/>
      <w:marBottom w:val="-20"/>
      <w:divBdr>
        <w:top w:val="none" w:sz="0" w:space="0" w:color="auto"/>
        <w:left w:val="none" w:sz="0" w:space="0" w:color="auto"/>
        <w:bottom w:val="none" w:sz="0" w:space="0" w:color="auto"/>
        <w:right w:val="none" w:sz="0" w:space="0" w:color="auto"/>
      </w:divBdr>
    </w:div>
    <w:div w:id="1871259634">
      <w:marLeft w:val="0"/>
      <w:marRight w:val="0"/>
      <w:marTop w:val="-20"/>
      <w:marBottom w:val="-20"/>
      <w:divBdr>
        <w:top w:val="none" w:sz="0" w:space="0" w:color="auto"/>
        <w:left w:val="none" w:sz="0" w:space="0" w:color="auto"/>
        <w:bottom w:val="none" w:sz="0" w:space="0" w:color="auto"/>
        <w:right w:val="none" w:sz="0" w:space="0" w:color="auto"/>
      </w:divBdr>
    </w:div>
    <w:div w:id="1872719902">
      <w:marLeft w:val="0"/>
      <w:marRight w:val="0"/>
      <w:marTop w:val="-20"/>
      <w:marBottom w:val="-20"/>
      <w:divBdr>
        <w:top w:val="none" w:sz="0" w:space="0" w:color="auto"/>
        <w:left w:val="none" w:sz="0" w:space="0" w:color="auto"/>
        <w:bottom w:val="none" w:sz="0" w:space="0" w:color="auto"/>
        <w:right w:val="none" w:sz="0" w:space="0" w:color="auto"/>
      </w:divBdr>
    </w:div>
    <w:div w:id="1874264805">
      <w:marLeft w:val="0"/>
      <w:marRight w:val="0"/>
      <w:marTop w:val="-20"/>
      <w:marBottom w:val="-20"/>
      <w:divBdr>
        <w:top w:val="none" w:sz="0" w:space="0" w:color="auto"/>
        <w:left w:val="none" w:sz="0" w:space="0" w:color="auto"/>
        <w:bottom w:val="none" w:sz="0" w:space="0" w:color="auto"/>
        <w:right w:val="none" w:sz="0" w:space="0" w:color="auto"/>
      </w:divBdr>
    </w:div>
    <w:div w:id="1874682851">
      <w:marLeft w:val="0"/>
      <w:marRight w:val="0"/>
      <w:marTop w:val="-20"/>
      <w:marBottom w:val="-20"/>
      <w:divBdr>
        <w:top w:val="none" w:sz="0" w:space="0" w:color="auto"/>
        <w:left w:val="none" w:sz="0" w:space="0" w:color="auto"/>
        <w:bottom w:val="none" w:sz="0" w:space="0" w:color="auto"/>
        <w:right w:val="none" w:sz="0" w:space="0" w:color="auto"/>
      </w:divBdr>
    </w:div>
    <w:div w:id="1875581806">
      <w:marLeft w:val="0"/>
      <w:marRight w:val="0"/>
      <w:marTop w:val="-20"/>
      <w:marBottom w:val="-20"/>
      <w:divBdr>
        <w:top w:val="none" w:sz="0" w:space="0" w:color="auto"/>
        <w:left w:val="none" w:sz="0" w:space="0" w:color="auto"/>
        <w:bottom w:val="none" w:sz="0" w:space="0" w:color="auto"/>
        <w:right w:val="none" w:sz="0" w:space="0" w:color="auto"/>
      </w:divBdr>
    </w:div>
    <w:div w:id="1876194812">
      <w:marLeft w:val="0"/>
      <w:marRight w:val="0"/>
      <w:marTop w:val="-20"/>
      <w:marBottom w:val="-20"/>
      <w:divBdr>
        <w:top w:val="none" w:sz="0" w:space="0" w:color="auto"/>
        <w:left w:val="none" w:sz="0" w:space="0" w:color="auto"/>
        <w:bottom w:val="none" w:sz="0" w:space="0" w:color="auto"/>
        <w:right w:val="none" w:sz="0" w:space="0" w:color="auto"/>
      </w:divBdr>
    </w:div>
    <w:div w:id="1877543575">
      <w:marLeft w:val="0"/>
      <w:marRight w:val="0"/>
      <w:marTop w:val="-20"/>
      <w:marBottom w:val="-20"/>
      <w:divBdr>
        <w:top w:val="none" w:sz="0" w:space="0" w:color="auto"/>
        <w:left w:val="none" w:sz="0" w:space="0" w:color="auto"/>
        <w:bottom w:val="none" w:sz="0" w:space="0" w:color="auto"/>
        <w:right w:val="none" w:sz="0" w:space="0" w:color="auto"/>
      </w:divBdr>
    </w:div>
    <w:div w:id="1877545318">
      <w:marLeft w:val="0"/>
      <w:marRight w:val="0"/>
      <w:marTop w:val="-20"/>
      <w:marBottom w:val="-20"/>
      <w:divBdr>
        <w:top w:val="none" w:sz="0" w:space="0" w:color="auto"/>
        <w:left w:val="none" w:sz="0" w:space="0" w:color="auto"/>
        <w:bottom w:val="none" w:sz="0" w:space="0" w:color="auto"/>
        <w:right w:val="none" w:sz="0" w:space="0" w:color="auto"/>
      </w:divBdr>
    </w:div>
    <w:div w:id="1877616879">
      <w:marLeft w:val="0"/>
      <w:marRight w:val="0"/>
      <w:marTop w:val="-20"/>
      <w:marBottom w:val="-20"/>
      <w:divBdr>
        <w:top w:val="none" w:sz="0" w:space="0" w:color="auto"/>
        <w:left w:val="none" w:sz="0" w:space="0" w:color="auto"/>
        <w:bottom w:val="none" w:sz="0" w:space="0" w:color="auto"/>
        <w:right w:val="none" w:sz="0" w:space="0" w:color="auto"/>
      </w:divBdr>
    </w:div>
    <w:div w:id="1877890830">
      <w:marLeft w:val="0"/>
      <w:marRight w:val="0"/>
      <w:marTop w:val="-20"/>
      <w:marBottom w:val="-20"/>
      <w:divBdr>
        <w:top w:val="none" w:sz="0" w:space="0" w:color="auto"/>
        <w:left w:val="none" w:sz="0" w:space="0" w:color="auto"/>
        <w:bottom w:val="none" w:sz="0" w:space="0" w:color="auto"/>
        <w:right w:val="none" w:sz="0" w:space="0" w:color="auto"/>
      </w:divBdr>
    </w:div>
    <w:div w:id="1877891458">
      <w:marLeft w:val="0"/>
      <w:marRight w:val="0"/>
      <w:marTop w:val="-20"/>
      <w:marBottom w:val="-20"/>
      <w:divBdr>
        <w:top w:val="none" w:sz="0" w:space="0" w:color="auto"/>
        <w:left w:val="none" w:sz="0" w:space="0" w:color="auto"/>
        <w:bottom w:val="none" w:sz="0" w:space="0" w:color="auto"/>
        <w:right w:val="none" w:sz="0" w:space="0" w:color="auto"/>
      </w:divBdr>
    </w:div>
    <w:div w:id="1879008231">
      <w:marLeft w:val="0"/>
      <w:marRight w:val="0"/>
      <w:marTop w:val="-20"/>
      <w:marBottom w:val="-20"/>
      <w:divBdr>
        <w:top w:val="none" w:sz="0" w:space="0" w:color="auto"/>
        <w:left w:val="none" w:sz="0" w:space="0" w:color="auto"/>
        <w:bottom w:val="none" w:sz="0" w:space="0" w:color="auto"/>
        <w:right w:val="none" w:sz="0" w:space="0" w:color="auto"/>
      </w:divBdr>
    </w:div>
    <w:div w:id="1879705060">
      <w:marLeft w:val="0"/>
      <w:marRight w:val="0"/>
      <w:marTop w:val="-20"/>
      <w:marBottom w:val="-20"/>
      <w:divBdr>
        <w:top w:val="none" w:sz="0" w:space="0" w:color="auto"/>
        <w:left w:val="none" w:sz="0" w:space="0" w:color="auto"/>
        <w:bottom w:val="none" w:sz="0" w:space="0" w:color="auto"/>
        <w:right w:val="none" w:sz="0" w:space="0" w:color="auto"/>
      </w:divBdr>
    </w:div>
    <w:div w:id="1880048373">
      <w:marLeft w:val="0"/>
      <w:marRight w:val="0"/>
      <w:marTop w:val="-20"/>
      <w:marBottom w:val="-20"/>
      <w:divBdr>
        <w:top w:val="none" w:sz="0" w:space="0" w:color="auto"/>
        <w:left w:val="none" w:sz="0" w:space="0" w:color="auto"/>
        <w:bottom w:val="none" w:sz="0" w:space="0" w:color="auto"/>
        <w:right w:val="none" w:sz="0" w:space="0" w:color="auto"/>
      </w:divBdr>
    </w:div>
    <w:div w:id="1881556019">
      <w:marLeft w:val="0"/>
      <w:marRight w:val="0"/>
      <w:marTop w:val="-20"/>
      <w:marBottom w:val="-20"/>
      <w:divBdr>
        <w:top w:val="none" w:sz="0" w:space="0" w:color="auto"/>
        <w:left w:val="none" w:sz="0" w:space="0" w:color="auto"/>
        <w:bottom w:val="none" w:sz="0" w:space="0" w:color="auto"/>
        <w:right w:val="none" w:sz="0" w:space="0" w:color="auto"/>
      </w:divBdr>
    </w:div>
    <w:div w:id="1881670528">
      <w:marLeft w:val="0"/>
      <w:marRight w:val="0"/>
      <w:marTop w:val="-20"/>
      <w:marBottom w:val="-20"/>
      <w:divBdr>
        <w:top w:val="none" w:sz="0" w:space="0" w:color="auto"/>
        <w:left w:val="none" w:sz="0" w:space="0" w:color="auto"/>
        <w:bottom w:val="none" w:sz="0" w:space="0" w:color="auto"/>
        <w:right w:val="none" w:sz="0" w:space="0" w:color="auto"/>
      </w:divBdr>
    </w:div>
    <w:div w:id="1882745504">
      <w:marLeft w:val="0"/>
      <w:marRight w:val="0"/>
      <w:marTop w:val="-20"/>
      <w:marBottom w:val="-20"/>
      <w:divBdr>
        <w:top w:val="none" w:sz="0" w:space="0" w:color="auto"/>
        <w:left w:val="none" w:sz="0" w:space="0" w:color="auto"/>
        <w:bottom w:val="none" w:sz="0" w:space="0" w:color="auto"/>
        <w:right w:val="none" w:sz="0" w:space="0" w:color="auto"/>
      </w:divBdr>
    </w:div>
    <w:div w:id="1883983746">
      <w:marLeft w:val="0"/>
      <w:marRight w:val="0"/>
      <w:marTop w:val="-20"/>
      <w:marBottom w:val="-20"/>
      <w:divBdr>
        <w:top w:val="none" w:sz="0" w:space="0" w:color="auto"/>
        <w:left w:val="none" w:sz="0" w:space="0" w:color="auto"/>
        <w:bottom w:val="none" w:sz="0" w:space="0" w:color="auto"/>
        <w:right w:val="none" w:sz="0" w:space="0" w:color="auto"/>
      </w:divBdr>
    </w:div>
    <w:div w:id="1884436916">
      <w:marLeft w:val="0"/>
      <w:marRight w:val="0"/>
      <w:marTop w:val="-20"/>
      <w:marBottom w:val="-20"/>
      <w:divBdr>
        <w:top w:val="none" w:sz="0" w:space="0" w:color="auto"/>
        <w:left w:val="none" w:sz="0" w:space="0" w:color="auto"/>
        <w:bottom w:val="none" w:sz="0" w:space="0" w:color="auto"/>
        <w:right w:val="none" w:sz="0" w:space="0" w:color="auto"/>
      </w:divBdr>
    </w:div>
    <w:div w:id="1885174936">
      <w:marLeft w:val="0"/>
      <w:marRight w:val="0"/>
      <w:marTop w:val="-20"/>
      <w:marBottom w:val="-20"/>
      <w:divBdr>
        <w:top w:val="none" w:sz="0" w:space="0" w:color="auto"/>
        <w:left w:val="none" w:sz="0" w:space="0" w:color="auto"/>
        <w:bottom w:val="none" w:sz="0" w:space="0" w:color="auto"/>
        <w:right w:val="none" w:sz="0" w:space="0" w:color="auto"/>
      </w:divBdr>
    </w:div>
    <w:div w:id="1887527063">
      <w:marLeft w:val="0"/>
      <w:marRight w:val="0"/>
      <w:marTop w:val="-20"/>
      <w:marBottom w:val="-20"/>
      <w:divBdr>
        <w:top w:val="none" w:sz="0" w:space="0" w:color="auto"/>
        <w:left w:val="none" w:sz="0" w:space="0" w:color="auto"/>
        <w:bottom w:val="none" w:sz="0" w:space="0" w:color="auto"/>
        <w:right w:val="none" w:sz="0" w:space="0" w:color="auto"/>
      </w:divBdr>
    </w:div>
    <w:div w:id="1891770718">
      <w:marLeft w:val="0"/>
      <w:marRight w:val="0"/>
      <w:marTop w:val="-20"/>
      <w:marBottom w:val="-20"/>
      <w:divBdr>
        <w:top w:val="none" w:sz="0" w:space="0" w:color="auto"/>
        <w:left w:val="none" w:sz="0" w:space="0" w:color="auto"/>
        <w:bottom w:val="none" w:sz="0" w:space="0" w:color="auto"/>
        <w:right w:val="none" w:sz="0" w:space="0" w:color="auto"/>
      </w:divBdr>
    </w:div>
    <w:div w:id="1894078752">
      <w:marLeft w:val="0"/>
      <w:marRight w:val="0"/>
      <w:marTop w:val="-20"/>
      <w:marBottom w:val="-20"/>
      <w:divBdr>
        <w:top w:val="none" w:sz="0" w:space="0" w:color="auto"/>
        <w:left w:val="none" w:sz="0" w:space="0" w:color="auto"/>
        <w:bottom w:val="none" w:sz="0" w:space="0" w:color="auto"/>
        <w:right w:val="none" w:sz="0" w:space="0" w:color="auto"/>
      </w:divBdr>
    </w:div>
    <w:div w:id="1894388145">
      <w:marLeft w:val="0"/>
      <w:marRight w:val="0"/>
      <w:marTop w:val="-20"/>
      <w:marBottom w:val="-20"/>
      <w:divBdr>
        <w:top w:val="none" w:sz="0" w:space="0" w:color="auto"/>
        <w:left w:val="none" w:sz="0" w:space="0" w:color="auto"/>
        <w:bottom w:val="none" w:sz="0" w:space="0" w:color="auto"/>
        <w:right w:val="none" w:sz="0" w:space="0" w:color="auto"/>
      </w:divBdr>
    </w:div>
    <w:div w:id="1894921764">
      <w:marLeft w:val="0"/>
      <w:marRight w:val="0"/>
      <w:marTop w:val="-20"/>
      <w:marBottom w:val="-20"/>
      <w:divBdr>
        <w:top w:val="none" w:sz="0" w:space="0" w:color="auto"/>
        <w:left w:val="none" w:sz="0" w:space="0" w:color="auto"/>
        <w:bottom w:val="none" w:sz="0" w:space="0" w:color="auto"/>
        <w:right w:val="none" w:sz="0" w:space="0" w:color="auto"/>
      </w:divBdr>
    </w:div>
    <w:div w:id="1895694828">
      <w:marLeft w:val="0"/>
      <w:marRight w:val="0"/>
      <w:marTop w:val="-20"/>
      <w:marBottom w:val="-20"/>
      <w:divBdr>
        <w:top w:val="none" w:sz="0" w:space="0" w:color="auto"/>
        <w:left w:val="none" w:sz="0" w:space="0" w:color="auto"/>
        <w:bottom w:val="none" w:sz="0" w:space="0" w:color="auto"/>
        <w:right w:val="none" w:sz="0" w:space="0" w:color="auto"/>
      </w:divBdr>
    </w:div>
    <w:div w:id="1895726555">
      <w:marLeft w:val="0"/>
      <w:marRight w:val="0"/>
      <w:marTop w:val="-20"/>
      <w:marBottom w:val="-20"/>
      <w:divBdr>
        <w:top w:val="none" w:sz="0" w:space="0" w:color="auto"/>
        <w:left w:val="none" w:sz="0" w:space="0" w:color="auto"/>
        <w:bottom w:val="none" w:sz="0" w:space="0" w:color="auto"/>
        <w:right w:val="none" w:sz="0" w:space="0" w:color="auto"/>
      </w:divBdr>
    </w:div>
    <w:div w:id="1897008919">
      <w:marLeft w:val="0"/>
      <w:marRight w:val="0"/>
      <w:marTop w:val="-20"/>
      <w:marBottom w:val="-20"/>
      <w:divBdr>
        <w:top w:val="none" w:sz="0" w:space="0" w:color="auto"/>
        <w:left w:val="none" w:sz="0" w:space="0" w:color="auto"/>
        <w:bottom w:val="none" w:sz="0" w:space="0" w:color="auto"/>
        <w:right w:val="none" w:sz="0" w:space="0" w:color="auto"/>
      </w:divBdr>
    </w:div>
    <w:div w:id="1898391731">
      <w:marLeft w:val="0"/>
      <w:marRight w:val="0"/>
      <w:marTop w:val="-20"/>
      <w:marBottom w:val="-20"/>
      <w:divBdr>
        <w:top w:val="none" w:sz="0" w:space="0" w:color="auto"/>
        <w:left w:val="none" w:sz="0" w:space="0" w:color="auto"/>
        <w:bottom w:val="none" w:sz="0" w:space="0" w:color="auto"/>
        <w:right w:val="none" w:sz="0" w:space="0" w:color="auto"/>
      </w:divBdr>
    </w:div>
    <w:div w:id="1898934704">
      <w:marLeft w:val="0"/>
      <w:marRight w:val="0"/>
      <w:marTop w:val="-20"/>
      <w:marBottom w:val="-20"/>
      <w:divBdr>
        <w:top w:val="none" w:sz="0" w:space="0" w:color="auto"/>
        <w:left w:val="none" w:sz="0" w:space="0" w:color="auto"/>
        <w:bottom w:val="none" w:sz="0" w:space="0" w:color="auto"/>
        <w:right w:val="none" w:sz="0" w:space="0" w:color="auto"/>
      </w:divBdr>
    </w:div>
    <w:div w:id="1899853954">
      <w:marLeft w:val="0"/>
      <w:marRight w:val="0"/>
      <w:marTop w:val="-20"/>
      <w:marBottom w:val="-20"/>
      <w:divBdr>
        <w:top w:val="none" w:sz="0" w:space="0" w:color="auto"/>
        <w:left w:val="none" w:sz="0" w:space="0" w:color="auto"/>
        <w:bottom w:val="none" w:sz="0" w:space="0" w:color="auto"/>
        <w:right w:val="none" w:sz="0" w:space="0" w:color="auto"/>
      </w:divBdr>
    </w:div>
    <w:div w:id="1900163663">
      <w:marLeft w:val="0"/>
      <w:marRight w:val="0"/>
      <w:marTop w:val="-20"/>
      <w:marBottom w:val="-20"/>
      <w:divBdr>
        <w:top w:val="none" w:sz="0" w:space="0" w:color="auto"/>
        <w:left w:val="none" w:sz="0" w:space="0" w:color="auto"/>
        <w:bottom w:val="none" w:sz="0" w:space="0" w:color="auto"/>
        <w:right w:val="none" w:sz="0" w:space="0" w:color="auto"/>
      </w:divBdr>
    </w:div>
    <w:div w:id="1901938399">
      <w:marLeft w:val="0"/>
      <w:marRight w:val="0"/>
      <w:marTop w:val="-20"/>
      <w:marBottom w:val="-20"/>
      <w:divBdr>
        <w:top w:val="none" w:sz="0" w:space="0" w:color="auto"/>
        <w:left w:val="none" w:sz="0" w:space="0" w:color="auto"/>
        <w:bottom w:val="none" w:sz="0" w:space="0" w:color="auto"/>
        <w:right w:val="none" w:sz="0" w:space="0" w:color="auto"/>
      </w:divBdr>
    </w:div>
    <w:div w:id="1902331363">
      <w:marLeft w:val="0"/>
      <w:marRight w:val="0"/>
      <w:marTop w:val="-20"/>
      <w:marBottom w:val="-20"/>
      <w:divBdr>
        <w:top w:val="none" w:sz="0" w:space="0" w:color="auto"/>
        <w:left w:val="none" w:sz="0" w:space="0" w:color="auto"/>
        <w:bottom w:val="none" w:sz="0" w:space="0" w:color="auto"/>
        <w:right w:val="none" w:sz="0" w:space="0" w:color="auto"/>
      </w:divBdr>
    </w:div>
    <w:div w:id="1902403151">
      <w:marLeft w:val="0"/>
      <w:marRight w:val="0"/>
      <w:marTop w:val="-20"/>
      <w:marBottom w:val="-20"/>
      <w:divBdr>
        <w:top w:val="none" w:sz="0" w:space="0" w:color="auto"/>
        <w:left w:val="none" w:sz="0" w:space="0" w:color="auto"/>
        <w:bottom w:val="none" w:sz="0" w:space="0" w:color="auto"/>
        <w:right w:val="none" w:sz="0" w:space="0" w:color="auto"/>
      </w:divBdr>
    </w:div>
    <w:div w:id="1902714686">
      <w:marLeft w:val="0"/>
      <w:marRight w:val="0"/>
      <w:marTop w:val="-20"/>
      <w:marBottom w:val="-20"/>
      <w:divBdr>
        <w:top w:val="none" w:sz="0" w:space="0" w:color="auto"/>
        <w:left w:val="none" w:sz="0" w:space="0" w:color="auto"/>
        <w:bottom w:val="none" w:sz="0" w:space="0" w:color="auto"/>
        <w:right w:val="none" w:sz="0" w:space="0" w:color="auto"/>
      </w:divBdr>
    </w:div>
    <w:div w:id="1903179268">
      <w:marLeft w:val="0"/>
      <w:marRight w:val="0"/>
      <w:marTop w:val="-20"/>
      <w:marBottom w:val="-20"/>
      <w:divBdr>
        <w:top w:val="none" w:sz="0" w:space="0" w:color="auto"/>
        <w:left w:val="none" w:sz="0" w:space="0" w:color="auto"/>
        <w:bottom w:val="none" w:sz="0" w:space="0" w:color="auto"/>
        <w:right w:val="none" w:sz="0" w:space="0" w:color="auto"/>
      </w:divBdr>
    </w:div>
    <w:div w:id="1903514305">
      <w:marLeft w:val="0"/>
      <w:marRight w:val="0"/>
      <w:marTop w:val="-20"/>
      <w:marBottom w:val="-20"/>
      <w:divBdr>
        <w:top w:val="none" w:sz="0" w:space="0" w:color="auto"/>
        <w:left w:val="none" w:sz="0" w:space="0" w:color="auto"/>
        <w:bottom w:val="none" w:sz="0" w:space="0" w:color="auto"/>
        <w:right w:val="none" w:sz="0" w:space="0" w:color="auto"/>
      </w:divBdr>
    </w:div>
    <w:div w:id="1903829252">
      <w:marLeft w:val="0"/>
      <w:marRight w:val="0"/>
      <w:marTop w:val="-20"/>
      <w:marBottom w:val="-20"/>
      <w:divBdr>
        <w:top w:val="none" w:sz="0" w:space="0" w:color="auto"/>
        <w:left w:val="none" w:sz="0" w:space="0" w:color="auto"/>
        <w:bottom w:val="none" w:sz="0" w:space="0" w:color="auto"/>
        <w:right w:val="none" w:sz="0" w:space="0" w:color="auto"/>
      </w:divBdr>
    </w:div>
    <w:div w:id="1904563326">
      <w:marLeft w:val="0"/>
      <w:marRight w:val="0"/>
      <w:marTop w:val="-20"/>
      <w:marBottom w:val="-20"/>
      <w:divBdr>
        <w:top w:val="none" w:sz="0" w:space="0" w:color="auto"/>
        <w:left w:val="none" w:sz="0" w:space="0" w:color="auto"/>
        <w:bottom w:val="none" w:sz="0" w:space="0" w:color="auto"/>
        <w:right w:val="none" w:sz="0" w:space="0" w:color="auto"/>
      </w:divBdr>
    </w:div>
    <w:div w:id="1905026838">
      <w:marLeft w:val="0"/>
      <w:marRight w:val="0"/>
      <w:marTop w:val="-20"/>
      <w:marBottom w:val="-20"/>
      <w:divBdr>
        <w:top w:val="none" w:sz="0" w:space="0" w:color="auto"/>
        <w:left w:val="none" w:sz="0" w:space="0" w:color="auto"/>
        <w:bottom w:val="none" w:sz="0" w:space="0" w:color="auto"/>
        <w:right w:val="none" w:sz="0" w:space="0" w:color="auto"/>
      </w:divBdr>
    </w:div>
    <w:div w:id="1906261017">
      <w:marLeft w:val="0"/>
      <w:marRight w:val="0"/>
      <w:marTop w:val="-20"/>
      <w:marBottom w:val="-20"/>
      <w:divBdr>
        <w:top w:val="none" w:sz="0" w:space="0" w:color="auto"/>
        <w:left w:val="none" w:sz="0" w:space="0" w:color="auto"/>
        <w:bottom w:val="none" w:sz="0" w:space="0" w:color="auto"/>
        <w:right w:val="none" w:sz="0" w:space="0" w:color="auto"/>
      </w:divBdr>
    </w:div>
    <w:div w:id="1907184418">
      <w:marLeft w:val="0"/>
      <w:marRight w:val="0"/>
      <w:marTop w:val="-20"/>
      <w:marBottom w:val="-20"/>
      <w:divBdr>
        <w:top w:val="none" w:sz="0" w:space="0" w:color="auto"/>
        <w:left w:val="none" w:sz="0" w:space="0" w:color="auto"/>
        <w:bottom w:val="none" w:sz="0" w:space="0" w:color="auto"/>
        <w:right w:val="none" w:sz="0" w:space="0" w:color="auto"/>
      </w:divBdr>
    </w:div>
    <w:div w:id="1907953234">
      <w:marLeft w:val="0"/>
      <w:marRight w:val="0"/>
      <w:marTop w:val="-20"/>
      <w:marBottom w:val="-20"/>
      <w:divBdr>
        <w:top w:val="none" w:sz="0" w:space="0" w:color="auto"/>
        <w:left w:val="none" w:sz="0" w:space="0" w:color="auto"/>
        <w:bottom w:val="none" w:sz="0" w:space="0" w:color="auto"/>
        <w:right w:val="none" w:sz="0" w:space="0" w:color="auto"/>
      </w:divBdr>
    </w:div>
    <w:div w:id="1908032099">
      <w:marLeft w:val="0"/>
      <w:marRight w:val="0"/>
      <w:marTop w:val="-20"/>
      <w:marBottom w:val="-20"/>
      <w:divBdr>
        <w:top w:val="none" w:sz="0" w:space="0" w:color="auto"/>
        <w:left w:val="none" w:sz="0" w:space="0" w:color="auto"/>
        <w:bottom w:val="none" w:sz="0" w:space="0" w:color="auto"/>
        <w:right w:val="none" w:sz="0" w:space="0" w:color="auto"/>
      </w:divBdr>
    </w:div>
    <w:div w:id="1908414419">
      <w:marLeft w:val="0"/>
      <w:marRight w:val="0"/>
      <w:marTop w:val="-20"/>
      <w:marBottom w:val="-20"/>
      <w:divBdr>
        <w:top w:val="none" w:sz="0" w:space="0" w:color="auto"/>
        <w:left w:val="none" w:sz="0" w:space="0" w:color="auto"/>
        <w:bottom w:val="none" w:sz="0" w:space="0" w:color="auto"/>
        <w:right w:val="none" w:sz="0" w:space="0" w:color="auto"/>
      </w:divBdr>
    </w:div>
    <w:div w:id="1908999187">
      <w:marLeft w:val="0"/>
      <w:marRight w:val="0"/>
      <w:marTop w:val="-20"/>
      <w:marBottom w:val="-20"/>
      <w:divBdr>
        <w:top w:val="none" w:sz="0" w:space="0" w:color="auto"/>
        <w:left w:val="none" w:sz="0" w:space="0" w:color="auto"/>
        <w:bottom w:val="none" w:sz="0" w:space="0" w:color="auto"/>
        <w:right w:val="none" w:sz="0" w:space="0" w:color="auto"/>
      </w:divBdr>
    </w:div>
    <w:div w:id="1910535958">
      <w:marLeft w:val="0"/>
      <w:marRight w:val="0"/>
      <w:marTop w:val="-20"/>
      <w:marBottom w:val="-20"/>
      <w:divBdr>
        <w:top w:val="none" w:sz="0" w:space="0" w:color="auto"/>
        <w:left w:val="none" w:sz="0" w:space="0" w:color="auto"/>
        <w:bottom w:val="none" w:sz="0" w:space="0" w:color="auto"/>
        <w:right w:val="none" w:sz="0" w:space="0" w:color="auto"/>
      </w:divBdr>
    </w:div>
    <w:div w:id="1910648615">
      <w:marLeft w:val="0"/>
      <w:marRight w:val="0"/>
      <w:marTop w:val="-20"/>
      <w:marBottom w:val="-20"/>
      <w:divBdr>
        <w:top w:val="none" w:sz="0" w:space="0" w:color="auto"/>
        <w:left w:val="none" w:sz="0" w:space="0" w:color="auto"/>
        <w:bottom w:val="none" w:sz="0" w:space="0" w:color="auto"/>
        <w:right w:val="none" w:sz="0" w:space="0" w:color="auto"/>
      </w:divBdr>
    </w:div>
    <w:div w:id="1911890768">
      <w:marLeft w:val="0"/>
      <w:marRight w:val="0"/>
      <w:marTop w:val="-20"/>
      <w:marBottom w:val="-20"/>
      <w:divBdr>
        <w:top w:val="none" w:sz="0" w:space="0" w:color="auto"/>
        <w:left w:val="none" w:sz="0" w:space="0" w:color="auto"/>
        <w:bottom w:val="none" w:sz="0" w:space="0" w:color="auto"/>
        <w:right w:val="none" w:sz="0" w:space="0" w:color="auto"/>
      </w:divBdr>
    </w:div>
    <w:div w:id="1912227570">
      <w:marLeft w:val="0"/>
      <w:marRight w:val="0"/>
      <w:marTop w:val="-20"/>
      <w:marBottom w:val="-20"/>
      <w:divBdr>
        <w:top w:val="none" w:sz="0" w:space="0" w:color="auto"/>
        <w:left w:val="none" w:sz="0" w:space="0" w:color="auto"/>
        <w:bottom w:val="none" w:sz="0" w:space="0" w:color="auto"/>
        <w:right w:val="none" w:sz="0" w:space="0" w:color="auto"/>
      </w:divBdr>
    </w:div>
    <w:div w:id="1912931644">
      <w:marLeft w:val="0"/>
      <w:marRight w:val="0"/>
      <w:marTop w:val="-20"/>
      <w:marBottom w:val="-20"/>
      <w:divBdr>
        <w:top w:val="none" w:sz="0" w:space="0" w:color="auto"/>
        <w:left w:val="none" w:sz="0" w:space="0" w:color="auto"/>
        <w:bottom w:val="none" w:sz="0" w:space="0" w:color="auto"/>
        <w:right w:val="none" w:sz="0" w:space="0" w:color="auto"/>
      </w:divBdr>
    </w:div>
    <w:div w:id="1913079918">
      <w:marLeft w:val="0"/>
      <w:marRight w:val="0"/>
      <w:marTop w:val="-20"/>
      <w:marBottom w:val="-20"/>
      <w:divBdr>
        <w:top w:val="none" w:sz="0" w:space="0" w:color="auto"/>
        <w:left w:val="none" w:sz="0" w:space="0" w:color="auto"/>
        <w:bottom w:val="none" w:sz="0" w:space="0" w:color="auto"/>
        <w:right w:val="none" w:sz="0" w:space="0" w:color="auto"/>
      </w:divBdr>
      <w:divsChild>
        <w:div w:id="1054500862">
          <w:marLeft w:val="0"/>
          <w:marRight w:val="0"/>
          <w:marTop w:val="-20"/>
          <w:marBottom w:val="-20"/>
          <w:divBdr>
            <w:top w:val="none" w:sz="0" w:space="0" w:color="auto"/>
            <w:left w:val="none" w:sz="0" w:space="0" w:color="auto"/>
            <w:bottom w:val="none" w:sz="0" w:space="0" w:color="auto"/>
            <w:right w:val="none" w:sz="0" w:space="0" w:color="auto"/>
          </w:divBdr>
          <w:divsChild>
            <w:div w:id="780149320">
              <w:marLeft w:val="0"/>
              <w:marRight w:val="0"/>
              <w:marTop w:val="-20"/>
              <w:marBottom w:val="-20"/>
              <w:divBdr>
                <w:top w:val="none" w:sz="0" w:space="0" w:color="auto"/>
                <w:left w:val="none" w:sz="0" w:space="0" w:color="auto"/>
                <w:bottom w:val="none" w:sz="0" w:space="0" w:color="auto"/>
                <w:right w:val="none" w:sz="0" w:space="0" w:color="auto"/>
              </w:divBdr>
            </w:div>
          </w:divsChild>
        </w:div>
      </w:divsChild>
    </w:div>
    <w:div w:id="1917547505">
      <w:marLeft w:val="0"/>
      <w:marRight w:val="0"/>
      <w:marTop w:val="-20"/>
      <w:marBottom w:val="-20"/>
      <w:divBdr>
        <w:top w:val="none" w:sz="0" w:space="0" w:color="auto"/>
        <w:left w:val="none" w:sz="0" w:space="0" w:color="auto"/>
        <w:bottom w:val="none" w:sz="0" w:space="0" w:color="auto"/>
        <w:right w:val="none" w:sz="0" w:space="0" w:color="auto"/>
      </w:divBdr>
    </w:div>
    <w:div w:id="1919437645">
      <w:marLeft w:val="0"/>
      <w:marRight w:val="0"/>
      <w:marTop w:val="-20"/>
      <w:marBottom w:val="-20"/>
      <w:divBdr>
        <w:top w:val="none" w:sz="0" w:space="0" w:color="auto"/>
        <w:left w:val="none" w:sz="0" w:space="0" w:color="auto"/>
        <w:bottom w:val="none" w:sz="0" w:space="0" w:color="auto"/>
        <w:right w:val="none" w:sz="0" w:space="0" w:color="auto"/>
      </w:divBdr>
    </w:div>
    <w:div w:id="1920943562">
      <w:marLeft w:val="0"/>
      <w:marRight w:val="0"/>
      <w:marTop w:val="-20"/>
      <w:marBottom w:val="-20"/>
      <w:divBdr>
        <w:top w:val="none" w:sz="0" w:space="0" w:color="auto"/>
        <w:left w:val="none" w:sz="0" w:space="0" w:color="auto"/>
        <w:bottom w:val="none" w:sz="0" w:space="0" w:color="auto"/>
        <w:right w:val="none" w:sz="0" w:space="0" w:color="auto"/>
      </w:divBdr>
    </w:div>
    <w:div w:id="1921140905">
      <w:marLeft w:val="0"/>
      <w:marRight w:val="0"/>
      <w:marTop w:val="-20"/>
      <w:marBottom w:val="-20"/>
      <w:divBdr>
        <w:top w:val="none" w:sz="0" w:space="0" w:color="auto"/>
        <w:left w:val="none" w:sz="0" w:space="0" w:color="auto"/>
        <w:bottom w:val="none" w:sz="0" w:space="0" w:color="auto"/>
        <w:right w:val="none" w:sz="0" w:space="0" w:color="auto"/>
      </w:divBdr>
    </w:div>
    <w:div w:id="1921476162">
      <w:marLeft w:val="0"/>
      <w:marRight w:val="0"/>
      <w:marTop w:val="-20"/>
      <w:marBottom w:val="-20"/>
      <w:divBdr>
        <w:top w:val="none" w:sz="0" w:space="0" w:color="auto"/>
        <w:left w:val="none" w:sz="0" w:space="0" w:color="auto"/>
        <w:bottom w:val="none" w:sz="0" w:space="0" w:color="auto"/>
        <w:right w:val="none" w:sz="0" w:space="0" w:color="auto"/>
      </w:divBdr>
    </w:div>
    <w:div w:id="1922132007">
      <w:marLeft w:val="0"/>
      <w:marRight w:val="0"/>
      <w:marTop w:val="-20"/>
      <w:marBottom w:val="-20"/>
      <w:divBdr>
        <w:top w:val="none" w:sz="0" w:space="0" w:color="auto"/>
        <w:left w:val="none" w:sz="0" w:space="0" w:color="auto"/>
        <w:bottom w:val="none" w:sz="0" w:space="0" w:color="auto"/>
        <w:right w:val="none" w:sz="0" w:space="0" w:color="auto"/>
      </w:divBdr>
    </w:div>
    <w:div w:id="1923445924">
      <w:marLeft w:val="0"/>
      <w:marRight w:val="0"/>
      <w:marTop w:val="-20"/>
      <w:marBottom w:val="-20"/>
      <w:divBdr>
        <w:top w:val="none" w:sz="0" w:space="0" w:color="auto"/>
        <w:left w:val="none" w:sz="0" w:space="0" w:color="auto"/>
        <w:bottom w:val="none" w:sz="0" w:space="0" w:color="auto"/>
        <w:right w:val="none" w:sz="0" w:space="0" w:color="auto"/>
      </w:divBdr>
    </w:div>
    <w:div w:id="1924801212">
      <w:marLeft w:val="0"/>
      <w:marRight w:val="0"/>
      <w:marTop w:val="-20"/>
      <w:marBottom w:val="-20"/>
      <w:divBdr>
        <w:top w:val="none" w:sz="0" w:space="0" w:color="auto"/>
        <w:left w:val="none" w:sz="0" w:space="0" w:color="auto"/>
        <w:bottom w:val="none" w:sz="0" w:space="0" w:color="auto"/>
        <w:right w:val="none" w:sz="0" w:space="0" w:color="auto"/>
      </w:divBdr>
    </w:div>
    <w:div w:id="1927154648">
      <w:marLeft w:val="0"/>
      <w:marRight w:val="0"/>
      <w:marTop w:val="-20"/>
      <w:marBottom w:val="-20"/>
      <w:divBdr>
        <w:top w:val="none" w:sz="0" w:space="0" w:color="auto"/>
        <w:left w:val="none" w:sz="0" w:space="0" w:color="auto"/>
        <w:bottom w:val="none" w:sz="0" w:space="0" w:color="auto"/>
        <w:right w:val="none" w:sz="0" w:space="0" w:color="auto"/>
      </w:divBdr>
    </w:div>
    <w:div w:id="1927810977">
      <w:marLeft w:val="0"/>
      <w:marRight w:val="0"/>
      <w:marTop w:val="-20"/>
      <w:marBottom w:val="-20"/>
      <w:divBdr>
        <w:top w:val="none" w:sz="0" w:space="0" w:color="auto"/>
        <w:left w:val="none" w:sz="0" w:space="0" w:color="auto"/>
        <w:bottom w:val="none" w:sz="0" w:space="0" w:color="auto"/>
        <w:right w:val="none" w:sz="0" w:space="0" w:color="auto"/>
      </w:divBdr>
    </w:div>
    <w:div w:id="1930263802">
      <w:marLeft w:val="0"/>
      <w:marRight w:val="0"/>
      <w:marTop w:val="-20"/>
      <w:marBottom w:val="-20"/>
      <w:divBdr>
        <w:top w:val="none" w:sz="0" w:space="0" w:color="auto"/>
        <w:left w:val="none" w:sz="0" w:space="0" w:color="auto"/>
        <w:bottom w:val="none" w:sz="0" w:space="0" w:color="auto"/>
        <w:right w:val="none" w:sz="0" w:space="0" w:color="auto"/>
      </w:divBdr>
    </w:div>
    <w:div w:id="1932083703">
      <w:marLeft w:val="0"/>
      <w:marRight w:val="0"/>
      <w:marTop w:val="-20"/>
      <w:marBottom w:val="-20"/>
      <w:divBdr>
        <w:top w:val="none" w:sz="0" w:space="0" w:color="auto"/>
        <w:left w:val="none" w:sz="0" w:space="0" w:color="auto"/>
        <w:bottom w:val="none" w:sz="0" w:space="0" w:color="auto"/>
        <w:right w:val="none" w:sz="0" w:space="0" w:color="auto"/>
      </w:divBdr>
    </w:div>
    <w:div w:id="1932154210">
      <w:marLeft w:val="0"/>
      <w:marRight w:val="0"/>
      <w:marTop w:val="-20"/>
      <w:marBottom w:val="-20"/>
      <w:divBdr>
        <w:top w:val="none" w:sz="0" w:space="0" w:color="auto"/>
        <w:left w:val="none" w:sz="0" w:space="0" w:color="auto"/>
        <w:bottom w:val="none" w:sz="0" w:space="0" w:color="auto"/>
        <w:right w:val="none" w:sz="0" w:space="0" w:color="auto"/>
      </w:divBdr>
    </w:div>
    <w:div w:id="1932858728">
      <w:marLeft w:val="0"/>
      <w:marRight w:val="0"/>
      <w:marTop w:val="-20"/>
      <w:marBottom w:val="-20"/>
      <w:divBdr>
        <w:top w:val="none" w:sz="0" w:space="0" w:color="auto"/>
        <w:left w:val="none" w:sz="0" w:space="0" w:color="auto"/>
        <w:bottom w:val="none" w:sz="0" w:space="0" w:color="auto"/>
        <w:right w:val="none" w:sz="0" w:space="0" w:color="auto"/>
      </w:divBdr>
    </w:div>
    <w:div w:id="1933052023">
      <w:marLeft w:val="0"/>
      <w:marRight w:val="0"/>
      <w:marTop w:val="-20"/>
      <w:marBottom w:val="-20"/>
      <w:divBdr>
        <w:top w:val="none" w:sz="0" w:space="0" w:color="auto"/>
        <w:left w:val="none" w:sz="0" w:space="0" w:color="auto"/>
        <w:bottom w:val="none" w:sz="0" w:space="0" w:color="auto"/>
        <w:right w:val="none" w:sz="0" w:space="0" w:color="auto"/>
      </w:divBdr>
    </w:div>
    <w:div w:id="1933931904">
      <w:marLeft w:val="0"/>
      <w:marRight w:val="0"/>
      <w:marTop w:val="-20"/>
      <w:marBottom w:val="-20"/>
      <w:divBdr>
        <w:top w:val="none" w:sz="0" w:space="0" w:color="auto"/>
        <w:left w:val="none" w:sz="0" w:space="0" w:color="auto"/>
        <w:bottom w:val="none" w:sz="0" w:space="0" w:color="auto"/>
        <w:right w:val="none" w:sz="0" w:space="0" w:color="auto"/>
      </w:divBdr>
    </w:div>
    <w:div w:id="1935089136">
      <w:marLeft w:val="0"/>
      <w:marRight w:val="0"/>
      <w:marTop w:val="-20"/>
      <w:marBottom w:val="-20"/>
      <w:divBdr>
        <w:top w:val="none" w:sz="0" w:space="0" w:color="auto"/>
        <w:left w:val="none" w:sz="0" w:space="0" w:color="auto"/>
        <w:bottom w:val="none" w:sz="0" w:space="0" w:color="auto"/>
        <w:right w:val="none" w:sz="0" w:space="0" w:color="auto"/>
      </w:divBdr>
    </w:div>
    <w:div w:id="1935942441">
      <w:marLeft w:val="0"/>
      <w:marRight w:val="0"/>
      <w:marTop w:val="-20"/>
      <w:marBottom w:val="-20"/>
      <w:divBdr>
        <w:top w:val="none" w:sz="0" w:space="0" w:color="auto"/>
        <w:left w:val="none" w:sz="0" w:space="0" w:color="auto"/>
        <w:bottom w:val="none" w:sz="0" w:space="0" w:color="auto"/>
        <w:right w:val="none" w:sz="0" w:space="0" w:color="auto"/>
      </w:divBdr>
    </w:div>
    <w:div w:id="1936012983">
      <w:marLeft w:val="0"/>
      <w:marRight w:val="0"/>
      <w:marTop w:val="-20"/>
      <w:marBottom w:val="-20"/>
      <w:divBdr>
        <w:top w:val="none" w:sz="0" w:space="0" w:color="auto"/>
        <w:left w:val="none" w:sz="0" w:space="0" w:color="auto"/>
        <w:bottom w:val="none" w:sz="0" w:space="0" w:color="auto"/>
        <w:right w:val="none" w:sz="0" w:space="0" w:color="auto"/>
      </w:divBdr>
    </w:div>
    <w:div w:id="1939368403">
      <w:marLeft w:val="0"/>
      <w:marRight w:val="0"/>
      <w:marTop w:val="-20"/>
      <w:marBottom w:val="-20"/>
      <w:divBdr>
        <w:top w:val="none" w:sz="0" w:space="0" w:color="auto"/>
        <w:left w:val="none" w:sz="0" w:space="0" w:color="auto"/>
        <w:bottom w:val="none" w:sz="0" w:space="0" w:color="auto"/>
        <w:right w:val="none" w:sz="0" w:space="0" w:color="auto"/>
      </w:divBdr>
    </w:div>
    <w:div w:id="1939871331">
      <w:marLeft w:val="0"/>
      <w:marRight w:val="0"/>
      <w:marTop w:val="-20"/>
      <w:marBottom w:val="-20"/>
      <w:divBdr>
        <w:top w:val="none" w:sz="0" w:space="0" w:color="auto"/>
        <w:left w:val="none" w:sz="0" w:space="0" w:color="auto"/>
        <w:bottom w:val="none" w:sz="0" w:space="0" w:color="auto"/>
        <w:right w:val="none" w:sz="0" w:space="0" w:color="auto"/>
      </w:divBdr>
    </w:div>
    <w:div w:id="1940217725">
      <w:marLeft w:val="0"/>
      <w:marRight w:val="0"/>
      <w:marTop w:val="-20"/>
      <w:marBottom w:val="-20"/>
      <w:divBdr>
        <w:top w:val="none" w:sz="0" w:space="0" w:color="auto"/>
        <w:left w:val="none" w:sz="0" w:space="0" w:color="auto"/>
        <w:bottom w:val="none" w:sz="0" w:space="0" w:color="auto"/>
        <w:right w:val="none" w:sz="0" w:space="0" w:color="auto"/>
      </w:divBdr>
    </w:div>
    <w:div w:id="1940675680">
      <w:marLeft w:val="0"/>
      <w:marRight w:val="0"/>
      <w:marTop w:val="-20"/>
      <w:marBottom w:val="-20"/>
      <w:divBdr>
        <w:top w:val="none" w:sz="0" w:space="0" w:color="auto"/>
        <w:left w:val="none" w:sz="0" w:space="0" w:color="auto"/>
        <w:bottom w:val="none" w:sz="0" w:space="0" w:color="auto"/>
        <w:right w:val="none" w:sz="0" w:space="0" w:color="auto"/>
      </w:divBdr>
    </w:div>
    <w:div w:id="1941832265">
      <w:marLeft w:val="0"/>
      <w:marRight w:val="0"/>
      <w:marTop w:val="-20"/>
      <w:marBottom w:val="-20"/>
      <w:divBdr>
        <w:top w:val="none" w:sz="0" w:space="0" w:color="auto"/>
        <w:left w:val="none" w:sz="0" w:space="0" w:color="auto"/>
        <w:bottom w:val="none" w:sz="0" w:space="0" w:color="auto"/>
        <w:right w:val="none" w:sz="0" w:space="0" w:color="auto"/>
      </w:divBdr>
    </w:div>
    <w:div w:id="1941982651">
      <w:marLeft w:val="0"/>
      <w:marRight w:val="0"/>
      <w:marTop w:val="-20"/>
      <w:marBottom w:val="-20"/>
      <w:divBdr>
        <w:top w:val="none" w:sz="0" w:space="0" w:color="auto"/>
        <w:left w:val="none" w:sz="0" w:space="0" w:color="auto"/>
        <w:bottom w:val="none" w:sz="0" w:space="0" w:color="auto"/>
        <w:right w:val="none" w:sz="0" w:space="0" w:color="auto"/>
      </w:divBdr>
    </w:div>
    <w:div w:id="1942444509">
      <w:marLeft w:val="0"/>
      <w:marRight w:val="0"/>
      <w:marTop w:val="-20"/>
      <w:marBottom w:val="-20"/>
      <w:divBdr>
        <w:top w:val="none" w:sz="0" w:space="0" w:color="auto"/>
        <w:left w:val="none" w:sz="0" w:space="0" w:color="auto"/>
        <w:bottom w:val="none" w:sz="0" w:space="0" w:color="auto"/>
        <w:right w:val="none" w:sz="0" w:space="0" w:color="auto"/>
      </w:divBdr>
    </w:div>
    <w:div w:id="1944067297">
      <w:marLeft w:val="0"/>
      <w:marRight w:val="0"/>
      <w:marTop w:val="-20"/>
      <w:marBottom w:val="-20"/>
      <w:divBdr>
        <w:top w:val="none" w:sz="0" w:space="0" w:color="auto"/>
        <w:left w:val="none" w:sz="0" w:space="0" w:color="auto"/>
        <w:bottom w:val="none" w:sz="0" w:space="0" w:color="auto"/>
        <w:right w:val="none" w:sz="0" w:space="0" w:color="auto"/>
      </w:divBdr>
    </w:div>
    <w:div w:id="1944457979">
      <w:marLeft w:val="0"/>
      <w:marRight w:val="0"/>
      <w:marTop w:val="-20"/>
      <w:marBottom w:val="-20"/>
      <w:divBdr>
        <w:top w:val="none" w:sz="0" w:space="0" w:color="auto"/>
        <w:left w:val="none" w:sz="0" w:space="0" w:color="auto"/>
        <w:bottom w:val="none" w:sz="0" w:space="0" w:color="auto"/>
        <w:right w:val="none" w:sz="0" w:space="0" w:color="auto"/>
      </w:divBdr>
    </w:div>
    <w:div w:id="1946040222">
      <w:marLeft w:val="0"/>
      <w:marRight w:val="0"/>
      <w:marTop w:val="-20"/>
      <w:marBottom w:val="-20"/>
      <w:divBdr>
        <w:top w:val="none" w:sz="0" w:space="0" w:color="auto"/>
        <w:left w:val="none" w:sz="0" w:space="0" w:color="auto"/>
        <w:bottom w:val="none" w:sz="0" w:space="0" w:color="auto"/>
        <w:right w:val="none" w:sz="0" w:space="0" w:color="auto"/>
      </w:divBdr>
    </w:div>
    <w:div w:id="1949727879">
      <w:marLeft w:val="0"/>
      <w:marRight w:val="0"/>
      <w:marTop w:val="-20"/>
      <w:marBottom w:val="-20"/>
      <w:divBdr>
        <w:top w:val="none" w:sz="0" w:space="0" w:color="auto"/>
        <w:left w:val="none" w:sz="0" w:space="0" w:color="auto"/>
        <w:bottom w:val="none" w:sz="0" w:space="0" w:color="auto"/>
        <w:right w:val="none" w:sz="0" w:space="0" w:color="auto"/>
      </w:divBdr>
    </w:div>
    <w:div w:id="1950356685">
      <w:marLeft w:val="0"/>
      <w:marRight w:val="0"/>
      <w:marTop w:val="-20"/>
      <w:marBottom w:val="-20"/>
      <w:divBdr>
        <w:top w:val="none" w:sz="0" w:space="0" w:color="auto"/>
        <w:left w:val="none" w:sz="0" w:space="0" w:color="auto"/>
        <w:bottom w:val="none" w:sz="0" w:space="0" w:color="auto"/>
        <w:right w:val="none" w:sz="0" w:space="0" w:color="auto"/>
      </w:divBdr>
    </w:div>
    <w:div w:id="1950696997">
      <w:marLeft w:val="0"/>
      <w:marRight w:val="0"/>
      <w:marTop w:val="-20"/>
      <w:marBottom w:val="-20"/>
      <w:divBdr>
        <w:top w:val="none" w:sz="0" w:space="0" w:color="auto"/>
        <w:left w:val="none" w:sz="0" w:space="0" w:color="auto"/>
        <w:bottom w:val="none" w:sz="0" w:space="0" w:color="auto"/>
        <w:right w:val="none" w:sz="0" w:space="0" w:color="auto"/>
      </w:divBdr>
    </w:div>
    <w:div w:id="1950770458">
      <w:marLeft w:val="0"/>
      <w:marRight w:val="0"/>
      <w:marTop w:val="-20"/>
      <w:marBottom w:val="-20"/>
      <w:divBdr>
        <w:top w:val="none" w:sz="0" w:space="0" w:color="auto"/>
        <w:left w:val="none" w:sz="0" w:space="0" w:color="auto"/>
        <w:bottom w:val="none" w:sz="0" w:space="0" w:color="auto"/>
        <w:right w:val="none" w:sz="0" w:space="0" w:color="auto"/>
      </w:divBdr>
    </w:div>
    <w:div w:id="1952124852">
      <w:marLeft w:val="0"/>
      <w:marRight w:val="0"/>
      <w:marTop w:val="-20"/>
      <w:marBottom w:val="-20"/>
      <w:divBdr>
        <w:top w:val="none" w:sz="0" w:space="0" w:color="auto"/>
        <w:left w:val="none" w:sz="0" w:space="0" w:color="auto"/>
        <w:bottom w:val="none" w:sz="0" w:space="0" w:color="auto"/>
        <w:right w:val="none" w:sz="0" w:space="0" w:color="auto"/>
      </w:divBdr>
    </w:div>
    <w:div w:id="1953438184">
      <w:marLeft w:val="0"/>
      <w:marRight w:val="0"/>
      <w:marTop w:val="-20"/>
      <w:marBottom w:val="-20"/>
      <w:divBdr>
        <w:top w:val="none" w:sz="0" w:space="0" w:color="auto"/>
        <w:left w:val="none" w:sz="0" w:space="0" w:color="auto"/>
        <w:bottom w:val="none" w:sz="0" w:space="0" w:color="auto"/>
        <w:right w:val="none" w:sz="0" w:space="0" w:color="auto"/>
      </w:divBdr>
    </w:div>
    <w:div w:id="1954701886">
      <w:marLeft w:val="0"/>
      <w:marRight w:val="0"/>
      <w:marTop w:val="-20"/>
      <w:marBottom w:val="-20"/>
      <w:divBdr>
        <w:top w:val="none" w:sz="0" w:space="0" w:color="auto"/>
        <w:left w:val="none" w:sz="0" w:space="0" w:color="auto"/>
        <w:bottom w:val="none" w:sz="0" w:space="0" w:color="auto"/>
        <w:right w:val="none" w:sz="0" w:space="0" w:color="auto"/>
      </w:divBdr>
    </w:div>
    <w:div w:id="1956864654">
      <w:marLeft w:val="0"/>
      <w:marRight w:val="0"/>
      <w:marTop w:val="-20"/>
      <w:marBottom w:val="-20"/>
      <w:divBdr>
        <w:top w:val="none" w:sz="0" w:space="0" w:color="auto"/>
        <w:left w:val="none" w:sz="0" w:space="0" w:color="auto"/>
        <w:bottom w:val="none" w:sz="0" w:space="0" w:color="auto"/>
        <w:right w:val="none" w:sz="0" w:space="0" w:color="auto"/>
      </w:divBdr>
    </w:div>
    <w:div w:id="1958948597">
      <w:marLeft w:val="0"/>
      <w:marRight w:val="0"/>
      <w:marTop w:val="-20"/>
      <w:marBottom w:val="-20"/>
      <w:divBdr>
        <w:top w:val="none" w:sz="0" w:space="0" w:color="auto"/>
        <w:left w:val="none" w:sz="0" w:space="0" w:color="auto"/>
        <w:bottom w:val="none" w:sz="0" w:space="0" w:color="auto"/>
        <w:right w:val="none" w:sz="0" w:space="0" w:color="auto"/>
      </w:divBdr>
    </w:div>
    <w:div w:id="1958952744">
      <w:marLeft w:val="0"/>
      <w:marRight w:val="0"/>
      <w:marTop w:val="-20"/>
      <w:marBottom w:val="-20"/>
      <w:divBdr>
        <w:top w:val="none" w:sz="0" w:space="0" w:color="auto"/>
        <w:left w:val="none" w:sz="0" w:space="0" w:color="auto"/>
        <w:bottom w:val="none" w:sz="0" w:space="0" w:color="auto"/>
        <w:right w:val="none" w:sz="0" w:space="0" w:color="auto"/>
      </w:divBdr>
    </w:div>
    <w:div w:id="1959098541">
      <w:marLeft w:val="0"/>
      <w:marRight w:val="0"/>
      <w:marTop w:val="-20"/>
      <w:marBottom w:val="-20"/>
      <w:divBdr>
        <w:top w:val="none" w:sz="0" w:space="0" w:color="auto"/>
        <w:left w:val="none" w:sz="0" w:space="0" w:color="auto"/>
        <w:bottom w:val="none" w:sz="0" w:space="0" w:color="auto"/>
        <w:right w:val="none" w:sz="0" w:space="0" w:color="auto"/>
      </w:divBdr>
    </w:div>
    <w:div w:id="1959606176">
      <w:marLeft w:val="0"/>
      <w:marRight w:val="0"/>
      <w:marTop w:val="-20"/>
      <w:marBottom w:val="-20"/>
      <w:divBdr>
        <w:top w:val="none" w:sz="0" w:space="0" w:color="auto"/>
        <w:left w:val="none" w:sz="0" w:space="0" w:color="auto"/>
        <w:bottom w:val="none" w:sz="0" w:space="0" w:color="auto"/>
        <w:right w:val="none" w:sz="0" w:space="0" w:color="auto"/>
      </w:divBdr>
    </w:div>
    <w:div w:id="1959951424">
      <w:marLeft w:val="0"/>
      <w:marRight w:val="0"/>
      <w:marTop w:val="-20"/>
      <w:marBottom w:val="-20"/>
      <w:divBdr>
        <w:top w:val="none" w:sz="0" w:space="0" w:color="auto"/>
        <w:left w:val="none" w:sz="0" w:space="0" w:color="auto"/>
        <w:bottom w:val="none" w:sz="0" w:space="0" w:color="auto"/>
        <w:right w:val="none" w:sz="0" w:space="0" w:color="auto"/>
      </w:divBdr>
    </w:div>
    <w:div w:id="1960991444">
      <w:marLeft w:val="0"/>
      <w:marRight w:val="0"/>
      <w:marTop w:val="-20"/>
      <w:marBottom w:val="-20"/>
      <w:divBdr>
        <w:top w:val="none" w:sz="0" w:space="0" w:color="auto"/>
        <w:left w:val="none" w:sz="0" w:space="0" w:color="auto"/>
        <w:bottom w:val="none" w:sz="0" w:space="0" w:color="auto"/>
        <w:right w:val="none" w:sz="0" w:space="0" w:color="auto"/>
      </w:divBdr>
    </w:div>
    <w:div w:id="1963733382">
      <w:marLeft w:val="0"/>
      <w:marRight w:val="0"/>
      <w:marTop w:val="-20"/>
      <w:marBottom w:val="-20"/>
      <w:divBdr>
        <w:top w:val="none" w:sz="0" w:space="0" w:color="auto"/>
        <w:left w:val="none" w:sz="0" w:space="0" w:color="auto"/>
        <w:bottom w:val="none" w:sz="0" w:space="0" w:color="auto"/>
        <w:right w:val="none" w:sz="0" w:space="0" w:color="auto"/>
      </w:divBdr>
    </w:div>
    <w:div w:id="1966620867">
      <w:marLeft w:val="0"/>
      <w:marRight w:val="0"/>
      <w:marTop w:val="-20"/>
      <w:marBottom w:val="-20"/>
      <w:divBdr>
        <w:top w:val="none" w:sz="0" w:space="0" w:color="auto"/>
        <w:left w:val="none" w:sz="0" w:space="0" w:color="auto"/>
        <w:bottom w:val="none" w:sz="0" w:space="0" w:color="auto"/>
        <w:right w:val="none" w:sz="0" w:space="0" w:color="auto"/>
      </w:divBdr>
    </w:div>
    <w:div w:id="1966689218">
      <w:marLeft w:val="0"/>
      <w:marRight w:val="0"/>
      <w:marTop w:val="-20"/>
      <w:marBottom w:val="-20"/>
      <w:divBdr>
        <w:top w:val="none" w:sz="0" w:space="0" w:color="auto"/>
        <w:left w:val="none" w:sz="0" w:space="0" w:color="auto"/>
        <w:bottom w:val="none" w:sz="0" w:space="0" w:color="auto"/>
        <w:right w:val="none" w:sz="0" w:space="0" w:color="auto"/>
      </w:divBdr>
    </w:div>
    <w:div w:id="1968119332">
      <w:marLeft w:val="0"/>
      <w:marRight w:val="0"/>
      <w:marTop w:val="-20"/>
      <w:marBottom w:val="-20"/>
      <w:divBdr>
        <w:top w:val="none" w:sz="0" w:space="0" w:color="auto"/>
        <w:left w:val="none" w:sz="0" w:space="0" w:color="auto"/>
        <w:bottom w:val="none" w:sz="0" w:space="0" w:color="auto"/>
        <w:right w:val="none" w:sz="0" w:space="0" w:color="auto"/>
      </w:divBdr>
    </w:div>
    <w:div w:id="1968537068">
      <w:marLeft w:val="0"/>
      <w:marRight w:val="0"/>
      <w:marTop w:val="-20"/>
      <w:marBottom w:val="-20"/>
      <w:divBdr>
        <w:top w:val="none" w:sz="0" w:space="0" w:color="auto"/>
        <w:left w:val="none" w:sz="0" w:space="0" w:color="auto"/>
        <w:bottom w:val="none" w:sz="0" w:space="0" w:color="auto"/>
        <w:right w:val="none" w:sz="0" w:space="0" w:color="auto"/>
      </w:divBdr>
    </w:div>
    <w:div w:id="1970360023">
      <w:marLeft w:val="0"/>
      <w:marRight w:val="0"/>
      <w:marTop w:val="-20"/>
      <w:marBottom w:val="-20"/>
      <w:divBdr>
        <w:top w:val="none" w:sz="0" w:space="0" w:color="auto"/>
        <w:left w:val="none" w:sz="0" w:space="0" w:color="auto"/>
        <w:bottom w:val="none" w:sz="0" w:space="0" w:color="auto"/>
        <w:right w:val="none" w:sz="0" w:space="0" w:color="auto"/>
      </w:divBdr>
    </w:div>
    <w:div w:id="1970361205">
      <w:marLeft w:val="0"/>
      <w:marRight w:val="0"/>
      <w:marTop w:val="-20"/>
      <w:marBottom w:val="-20"/>
      <w:divBdr>
        <w:top w:val="none" w:sz="0" w:space="0" w:color="auto"/>
        <w:left w:val="none" w:sz="0" w:space="0" w:color="auto"/>
        <w:bottom w:val="none" w:sz="0" w:space="0" w:color="auto"/>
        <w:right w:val="none" w:sz="0" w:space="0" w:color="auto"/>
      </w:divBdr>
    </w:div>
    <w:div w:id="1971398425">
      <w:marLeft w:val="0"/>
      <w:marRight w:val="0"/>
      <w:marTop w:val="-20"/>
      <w:marBottom w:val="-20"/>
      <w:divBdr>
        <w:top w:val="none" w:sz="0" w:space="0" w:color="auto"/>
        <w:left w:val="none" w:sz="0" w:space="0" w:color="auto"/>
        <w:bottom w:val="none" w:sz="0" w:space="0" w:color="auto"/>
        <w:right w:val="none" w:sz="0" w:space="0" w:color="auto"/>
      </w:divBdr>
    </w:div>
    <w:div w:id="1974630761">
      <w:marLeft w:val="0"/>
      <w:marRight w:val="0"/>
      <w:marTop w:val="-20"/>
      <w:marBottom w:val="-20"/>
      <w:divBdr>
        <w:top w:val="none" w:sz="0" w:space="0" w:color="auto"/>
        <w:left w:val="none" w:sz="0" w:space="0" w:color="auto"/>
        <w:bottom w:val="none" w:sz="0" w:space="0" w:color="auto"/>
        <w:right w:val="none" w:sz="0" w:space="0" w:color="auto"/>
      </w:divBdr>
    </w:div>
    <w:div w:id="1974631696">
      <w:marLeft w:val="0"/>
      <w:marRight w:val="0"/>
      <w:marTop w:val="-20"/>
      <w:marBottom w:val="-20"/>
      <w:divBdr>
        <w:top w:val="none" w:sz="0" w:space="0" w:color="auto"/>
        <w:left w:val="none" w:sz="0" w:space="0" w:color="auto"/>
        <w:bottom w:val="none" w:sz="0" w:space="0" w:color="auto"/>
        <w:right w:val="none" w:sz="0" w:space="0" w:color="auto"/>
      </w:divBdr>
    </w:div>
    <w:div w:id="1975212682">
      <w:marLeft w:val="0"/>
      <w:marRight w:val="0"/>
      <w:marTop w:val="-20"/>
      <w:marBottom w:val="-20"/>
      <w:divBdr>
        <w:top w:val="none" w:sz="0" w:space="0" w:color="auto"/>
        <w:left w:val="none" w:sz="0" w:space="0" w:color="auto"/>
        <w:bottom w:val="none" w:sz="0" w:space="0" w:color="auto"/>
        <w:right w:val="none" w:sz="0" w:space="0" w:color="auto"/>
      </w:divBdr>
    </w:div>
    <w:div w:id="1975746552">
      <w:marLeft w:val="0"/>
      <w:marRight w:val="0"/>
      <w:marTop w:val="-20"/>
      <w:marBottom w:val="-20"/>
      <w:divBdr>
        <w:top w:val="none" w:sz="0" w:space="0" w:color="auto"/>
        <w:left w:val="none" w:sz="0" w:space="0" w:color="auto"/>
        <w:bottom w:val="none" w:sz="0" w:space="0" w:color="auto"/>
        <w:right w:val="none" w:sz="0" w:space="0" w:color="auto"/>
      </w:divBdr>
    </w:div>
    <w:div w:id="1978022564">
      <w:marLeft w:val="0"/>
      <w:marRight w:val="0"/>
      <w:marTop w:val="-20"/>
      <w:marBottom w:val="-20"/>
      <w:divBdr>
        <w:top w:val="none" w:sz="0" w:space="0" w:color="auto"/>
        <w:left w:val="none" w:sz="0" w:space="0" w:color="auto"/>
        <w:bottom w:val="none" w:sz="0" w:space="0" w:color="auto"/>
        <w:right w:val="none" w:sz="0" w:space="0" w:color="auto"/>
      </w:divBdr>
    </w:div>
    <w:div w:id="1978294663">
      <w:marLeft w:val="0"/>
      <w:marRight w:val="0"/>
      <w:marTop w:val="-20"/>
      <w:marBottom w:val="-20"/>
      <w:divBdr>
        <w:top w:val="none" w:sz="0" w:space="0" w:color="auto"/>
        <w:left w:val="none" w:sz="0" w:space="0" w:color="auto"/>
        <w:bottom w:val="none" w:sz="0" w:space="0" w:color="auto"/>
        <w:right w:val="none" w:sz="0" w:space="0" w:color="auto"/>
      </w:divBdr>
    </w:div>
    <w:div w:id="1978602583">
      <w:marLeft w:val="0"/>
      <w:marRight w:val="0"/>
      <w:marTop w:val="-20"/>
      <w:marBottom w:val="-20"/>
      <w:divBdr>
        <w:top w:val="none" w:sz="0" w:space="0" w:color="auto"/>
        <w:left w:val="none" w:sz="0" w:space="0" w:color="auto"/>
        <w:bottom w:val="none" w:sz="0" w:space="0" w:color="auto"/>
        <w:right w:val="none" w:sz="0" w:space="0" w:color="auto"/>
      </w:divBdr>
    </w:div>
    <w:div w:id="1979217496">
      <w:marLeft w:val="0"/>
      <w:marRight w:val="0"/>
      <w:marTop w:val="-20"/>
      <w:marBottom w:val="-20"/>
      <w:divBdr>
        <w:top w:val="none" w:sz="0" w:space="0" w:color="auto"/>
        <w:left w:val="none" w:sz="0" w:space="0" w:color="auto"/>
        <w:bottom w:val="none" w:sz="0" w:space="0" w:color="auto"/>
        <w:right w:val="none" w:sz="0" w:space="0" w:color="auto"/>
      </w:divBdr>
    </w:div>
    <w:div w:id="1979332584">
      <w:marLeft w:val="0"/>
      <w:marRight w:val="0"/>
      <w:marTop w:val="-20"/>
      <w:marBottom w:val="-20"/>
      <w:divBdr>
        <w:top w:val="none" w:sz="0" w:space="0" w:color="auto"/>
        <w:left w:val="none" w:sz="0" w:space="0" w:color="auto"/>
        <w:bottom w:val="none" w:sz="0" w:space="0" w:color="auto"/>
        <w:right w:val="none" w:sz="0" w:space="0" w:color="auto"/>
      </w:divBdr>
    </w:div>
    <w:div w:id="1980066206">
      <w:marLeft w:val="0"/>
      <w:marRight w:val="0"/>
      <w:marTop w:val="-20"/>
      <w:marBottom w:val="-20"/>
      <w:divBdr>
        <w:top w:val="none" w:sz="0" w:space="0" w:color="auto"/>
        <w:left w:val="none" w:sz="0" w:space="0" w:color="auto"/>
        <w:bottom w:val="none" w:sz="0" w:space="0" w:color="auto"/>
        <w:right w:val="none" w:sz="0" w:space="0" w:color="auto"/>
      </w:divBdr>
    </w:div>
    <w:div w:id="1980256283">
      <w:marLeft w:val="0"/>
      <w:marRight w:val="0"/>
      <w:marTop w:val="-20"/>
      <w:marBottom w:val="-20"/>
      <w:divBdr>
        <w:top w:val="none" w:sz="0" w:space="0" w:color="auto"/>
        <w:left w:val="none" w:sz="0" w:space="0" w:color="auto"/>
        <w:bottom w:val="none" w:sz="0" w:space="0" w:color="auto"/>
        <w:right w:val="none" w:sz="0" w:space="0" w:color="auto"/>
      </w:divBdr>
    </w:div>
    <w:div w:id="1980258794">
      <w:marLeft w:val="0"/>
      <w:marRight w:val="0"/>
      <w:marTop w:val="-20"/>
      <w:marBottom w:val="-20"/>
      <w:divBdr>
        <w:top w:val="none" w:sz="0" w:space="0" w:color="auto"/>
        <w:left w:val="none" w:sz="0" w:space="0" w:color="auto"/>
        <w:bottom w:val="none" w:sz="0" w:space="0" w:color="auto"/>
        <w:right w:val="none" w:sz="0" w:space="0" w:color="auto"/>
      </w:divBdr>
    </w:div>
    <w:div w:id="1981768248">
      <w:marLeft w:val="0"/>
      <w:marRight w:val="0"/>
      <w:marTop w:val="-20"/>
      <w:marBottom w:val="-20"/>
      <w:divBdr>
        <w:top w:val="none" w:sz="0" w:space="0" w:color="auto"/>
        <w:left w:val="none" w:sz="0" w:space="0" w:color="auto"/>
        <w:bottom w:val="none" w:sz="0" w:space="0" w:color="auto"/>
        <w:right w:val="none" w:sz="0" w:space="0" w:color="auto"/>
      </w:divBdr>
    </w:div>
    <w:div w:id="1982268997">
      <w:marLeft w:val="0"/>
      <w:marRight w:val="0"/>
      <w:marTop w:val="-20"/>
      <w:marBottom w:val="-20"/>
      <w:divBdr>
        <w:top w:val="none" w:sz="0" w:space="0" w:color="auto"/>
        <w:left w:val="none" w:sz="0" w:space="0" w:color="auto"/>
        <w:bottom w:val="none" w:sz="0" w:space="0" w:color="auto"/>
        <w:right w:val="none" w:sz="0" w:space="0" w:color="auto"/>
      </w:divBdr>
    </w:div>
    <w:div w:id="1982418424">
      <w:marLeft w:val="0"/>
      <w:marRight w:val="0"/>
      <w:marTop w:val="-20"/>
      <w:marBottom w:val="-20"/>
      <w:divBdr>
        <w:top w:val="none" w:sz="0" w:space="0" w:color="auto"/>
        <w:left w:val="none" w:sz="0" w:space="0" w:color="auto"/>
        <w:bottom w:val="none" w:sz="0" w:space="0" w:color="auto"/>
        <w:right w:val="none" w:sz="0" w:space="0" w:color="auto"/>
      </w:divBdr>
    </w:div>
    <w:div w:id="1982923987">
      <w:marLeft w:val="0"/>
      <w:marRight w:val="0"/>
      <w:marTop w:val="-20"/>
      <w:marBottom w:val="-20"/>
      <w:divBdr>
        <w:top w:val="none" w:sz="0" w:space="0" w:color="auto"/>
        <w:left w:val="none" w:sz="0" w:space="0" w:color="auto"/>
        <w:bottom w:val="none" w:sz="0" w:space="0" w:color="auto"/>
        <w:right w:val="none" w:sz="0" w:space="0" w:color="auto"/>
      </w:divBdr>
    </w:div>
    <w:div w:id="1983072663">
      <w:marLeft w:val="0"/>
      <w:marRight w:val="0"/>
      <w:marTop w:val="-20"/>
      <w:marBottom w:val="-20"/>
      <w:divBdr>
        <w:top w:val="none" w:sz="0" w:space="0" w:color="auto"/>
        <w:left w:val="none" w:sz="0" w:space="0" w:color="auto"/>
        <w:bottom w:val="none" w:sz="0" w:space="0" w:color="auto"/>
        <w:right w:val="none" w:sz="0" w:space="0" w:color="auto"/>
      </w:divBdr>
    </w:div>
    <w:div w:id="1983193232">
      <w:marLeft w:val="0"/>
      <w:marRight w:val="0"/>
      <w:marTop w:val="-20"/>
      <w:marBottom w:val="-20"/>
      <w:divBdr>
        <w:top w:val="none" w:sz="0" w:space="0" w:color="auto"/>
        <w:left w:val="none" w:sz="0" w:space="0" w:color="auto"/>
        <w:bottom w:val="none" w:sz="0" w:space="0" w:color="auto"/>
        <w:right w:val="none" w:sz="0" w:space="0" w:color="auto"/>
      </w:divBdr>
    </w:div>
    <w:div w:id="1983928046">
      <w:marLeft w:val="0"/>
      <w:marRight w:val="0"/>
      <w:marTop w:val="-20"/>
      <w:marBottom w:val="-20"/>
      <w:divBdr>
        <w:top w:val="none" w:sz="0" w:space="0" w:color="auto"/>
        <w:left w:val="none" w:sz="0" w:space="0" w:color="auto"/>
        <w:bottom w:val="none" w:sz="0" w:space="0" w:color="auto"/>
        <w:right w:val="none" w:sz="0" w:space="0" w:color="auto"/>
      </w:divBdr>
    </w:div>
    <w:div w:id="1985619853">
      <w:marLeft w:val="0"/>
      <w:marRight w:val="0"/>
      <w:marTop w:val="-20"/>
      <w:marBottom w:val="-20"/>
      <w:divBdr>
        <w:top w:val="none" w:sz="0" w:space="0" w:color="auto"/>
        <w:left w:val="none" w:sz="0" w:space="0" w:color="auto"/>
        <w:bottom w:val="none" w:sz="0" w:space="0" w:color="auto"/>
        <w:right w:val="none" w:sz="0" w:space="0" w:color="auto"/>
      </w:divBdr>
    </w:div>
    <w:div w:id="1985623874">
      <w:marLeft w:val="0"/>
      <w:marRight w:val="0"/>
      <w:marTop w:val="-20"/>
      <w:marBottom w:val="-20"/>
      <w:divBdr>
        <w:top w:val="none" w:sz="0" w:space="0" w:color="auto"/>
        <w:left w:val="none" w:sz="0" w:space="0" w:color="auto"/>
        <w:bottom w:val="none" w:sz="0" w:space="0" w:color="auto"/>
        <w:right w:val="none" w:sz="0" w:space="0" w:color="auto"/>
      </w:divBdr>
    </w:div>
    <w:div w:id="1987052906">
      <w:marLeft w:val="0"/>
      <w:marRight w:val="0"/>
      <w:marTop w:val="-20"/>
      <w:marBottom w:val="-20"/>
      <w:divBdr>
        <w:top w:val="none" w:sz="0" w:space="0" w:color="auto"/>
        <w:left w:val="none" w:sz="0" w:space="0" w:color="auto"/>
        <w:bottom w:val="none" w:sz="0" w:space="0" w:color="auto"/>
        <w:right w:val="none" w:sz="0" w:space="0" w:color="auto"/>
      </w:divBdr>
    </w:div>
    <w:div w:id="1989168151">
      <w:marLeft w:val="0"/>
      <w:marRight w:val="0"/>
      <w:marTop w:val="-20"/>
      <w:marBottom w:val="-20"/>
      <w:divBdr>
        <w:top w:val="none" w:sz="0" w:space="0" w:color="auto"/>
        <w:left w:val="none" w:sz="0" w:space="0" w:color="auto"/>
        <w:bottom w:val="none" w:sz="0" w:space="0" w:color="auto"/>
        <w:right w:val="none" w:sz="0" w:space="0" w:color="auto"/>
      </w:divBdr>
    </w:div>
    <w:div w:id="1989362066">
      <w:marLeft w:val="0"/>
      <w:marRight w:val="0"/>
      <w:marTop w:val="-20"/>
      <w:marBottom w:val="-20"/>
      <w:divBdr>
        <w:top w:val="none" w:sz="0" w:space="0" w:color="auto"/>
        <w:left w:val="none" w:sz="0" w:space="0" w:color="auto"/>
        <w:bottom w:val="none" w:sz="0" w:space="0" w:color="auto"/>
        <w:right w:val="none" w:sz="0" w:space="0" w:color="auto"/>
      </w:divBdr>
    </w:div>
    <w:div w:id="1989630342">
      <w:marLeft w:val="0"/>
      <w:marRight w:val="0"/>
      <w:marTop w:val="-20"/>
      <w:marBottom w:val="-20"/>
      <w:divBdr>
        <w:top w:val="none" w:sz="0" w:space="0" w:color="auto"/>
        <w:left w:val="none" w:sz="0" w:space="0" w:color="auto"/>
        <w:bottom w:val="none" w:sz="0" w:space="0" w:color="auto"/>
        <w:right w:val="none" w:sz="0" w:space="0" w:color="auto"/>
      </w:divBdr>
    </w:div>
    <w:div w:id="1989900374">
      <w:marLeft w:val="0"/>
      <w:marRight w:val="0"/>
      <w:marTop w:val="-20"/>
      <w:marBottom w:val="-20"/>
      <w:divBdr>
        <w:top w:val="none" w:sz="0" w:space="0" w:color="auto"/>
        <w:left w:val="none" w:sz="0" w:space="0" w:color="auto"/>
        <w:bottom w:val="none" w:sz="0" w:space="0" w:color="auto"/>
        <w:right w:val="none" w:sz="0" w:space="0" w:color="auto"/>
      </w:divBdr>
    </w:div>
    <w:div w:id="1991134574">
      <w:marLeft w:val="0"/>
      <w:marRight w:val="0"/>
      <w:marTop w:val="-20"/>
      <w:marBottom w:val="-20"/>
      <w:divBdr>
        <w:top w:val="none" w:sz="0" w:space="0" w:color="auto"/>
        <w:left w:val="none" w:sz="0" w:space="0" w:color="auto"/>
        <w:bottom w:val="none" w:sz="0" w:space="0" w:color="auto"/>
        <w:right w:val="none" w:sz="0" w:space="0" w:color="auto"/>
      </w:divBdr>
    </w:div>
    <w:div w:id="1994136435">
      <w:marLeft w:val="0"/>
      <w:marRight w:val="0"/>
      <w:marTop w:val="-20"/>
      <w:marBottom w:val="-20"/>
      <w:divBdr>
        <w:top w:val="none" w:sz="0" w:space="0" w:color="auto"/>
        <w:left w:val="none" w:sz="0" w:space="0" w:color="auto"/>
        <w:bottom w:val="none" w:sz="0" w:space="0" w:color="auto"/>
        <w:right w:val="none" w:sz="0" w:space="0" w:color="auto"/>
      </w:divBdr>
    </w:div>
    <w:div w:id="1995139221">
      <w:marLeft w:val="0"/>
      <w:marRight w:val="0"/>
      <w:marTop w:val="-20"/>
      <w:marBottom w:val="-20"/>
      <w:divBdr>
        <w:top w:val="none" w:sz="0" w:space="0" w:color="auto"/>
        <w:left w:val="none" w:sz="0" w:space="0" w:color="auto"/>
        <w:bottom w:val="none" w:sz="0" w:space="0" w:color="auto"/>
        <w:right w:val="none" w:sz="0" w:space="0" w:color="auto"/>
      </w:divBdr>
    </w:div>
    <w:div w:id="1995600375">
      <w:marLeft w:val="0"/>
      <w:marRight w:val="0"/>
      <w:marTop w:val="-20"/>
      <w:marBottom w:val="-20"/>
      <w:divBdr>
        <w:top w:val="none" w:sz="0" w:space="0" w:color="auto"/>
        <w:left w:val="none" w:sz="0" w:space="0" w:color="auto"/>
        <w:bottom w:val="none" w:sz="0" w:space="0" w:color="auto"/>
        <w:right w:val="none" w:sz="0" w:space="0" w:color="auto"/>
      </w:divBdr>
    </w:div>
    <w:div w:id="1996715827">
      <w:marLeft w:val="0"/>
      <w:marRight w:val="0"/>
      <w:marTop w:val="-20"/>
      <w:marBottom w:val="-20"/>
      <w:divBdr>
        <w:top w:val="none" w:sz="0" w:space="0" w:color="auto"/>
        <w:left w:val="none" w:sz="0" w:space="0" w:color="auto"/>
        <w:bottom w:val="none" w:sz="0" w:space="0" w:color="auto"/>
        <w:right w:val="none" w:sz="0" w:space="0" w:color="auto"/>
      </w:divBdr>
    </w:div>
    <w:div w:id="1997756122">
      <w:marLeft w:val="0"/>
      <w:marRight w:val="0"/>
      <w:marTop w:val="-20"/>
      <w:marBottom w:val="-20"/>
      <w:divBdr>
        <w:top w:val="none" w:sz="0" w:space="0" w:color="auto"/>
        <w:left w:val="none" w:sz="0" w:space="0" w:color="auto"/>
        <w:bottom w:val="none" w:sz="0" w:space="0" w:color="auto"/>
        <w:right w:val="none" w:sz="0" w:space="0" w:color="auto"/>
      </w:divBdr>
      <w:divsChild>
        <w:div w:id="2133596706">
          <w:marLeft w:val="0"/>
          <w:marRight w:val="0"/>
          <w:marTop w:val="-20"/>
          <w:marBottom w:val="-20"/>
          <w:divBdr>
            <w:top w:val="none" w:sz="0" w:space="0" w:color="auto"/>
            <w:left w:val="none" w:sz="0" w:space="0" w:color="auto"/>
            <w:bottom w:val="none" w:sz="0" w:space="0" w:color="auto"/>
            <w:right w:val="none" w:sz="0" w:space="0" w:color="auto"/>
          </w:divBdr>
        </w:div>
        <w:div w:id="220141607">
          <w:marLeft w:val="0"/>
          <w:marRight w:val="0"/>
          <w:marTop w:val="-20"/>
          <w:marBottom w:val="-20"/>
          <w:divBdr>
            <w:top w:val="none" w:sz="0" w:space="0" w:color="auto"/>
            <w:left w:val="none" w:sz="0" w:space="0" w:color="auto"/>
            <w:bottom w:val="none" w:sz="0" w:space="0" w:color="auto"/>
            <w:right w:val="none" w:sz="0" w:space="0" w:color="auto"/>
          </w:divBdr>
        </w:div>
        <w:div w:id="411201217">
          <w:marLeft w:val="0"/>
          <w:marRight w:val="0"/>
          <w:marTop w:val="-20"/>
          <w:marBottom w:val="-20"/>
          <w:divBdr>
            <w:top w:val="none" w:sz="0" w:space="0" w:color="auto"/>
            <w:left w:val="none" w:sz="0" w:space="0" w:color="auto"/>
            <w:bottom w:val="none" w:sz="0" w:space="0" w:color="auto"/>
            <w:right w:val="none" w:sz="0" w:space="0" w:color="auto"/>
          </w:divBdr>
        </w:div>
        <w:div w:id="2047874089">
          <w:marLeft w:val="0"/>
          <w:marRight w:val="0"/>
          <w:marTop w:val="-20"/>
          <w:marBottom w:val="-20"/>
          <w:divBdr>
            <w:top w:val="none" w:sz="0" w:space="0" w:color="auto"/>
            <w:left w:val="none" w:sz="0" w:space="0" w:color="auto"/>
            <w:bottom w:val="none" w:sz="0" w:space="0" w:color="auto"/>
            <w:right w:val="none" w:sz="0" w:space="0" w:color="auto"/>
          </w:divBdr>
        </w:div>
      </w:divsChild>
    </w:div>
    <w:div w:id="1997876662">
      <w:marLeft w:val="0"/>
      <w:marRight w:val="0"/>
      <w:marTop w:val="-20"/>
      <w:marBottom w:val="-20"/>
      <w:divBdr>
        <w:top w:val="none" w:sz="0" w:space="0" w:color="auto"/>
        <w:left w:val="none" w:sz="0" w:space="0" w:color="auto"/>
        <w:bottom w:val="none" w:sz="0" w:space="0" w:color="auto"/>
        <w:right w:val="none" w:sz="0" w:space="0" w:color="auto"/>
      </w:divBdr>
    </w:div>
    <w:div w:id="1998150820">
      <w:marLeft w:val="0"/>
      <w:marRight w:val="0"/>
      <w:marTop w:val="-20"/>
      <w:marBottom w:val="-20"/>
      <w:divBdr>
        <w:top w:val="none" w:sz="0" w:space="0" w:color="auto"/>
        <w:left w:val="none" w:sz="0" w:space="0" w:color="auto"/>
        <w:bottom w:val="none" w:sz="0" w:space="0" w:color="auto"/>
        <w:right w:val="none" w:sz="0" w:space="0" w:color="auto"/>
      </w:divBdr>
    </w:div>
    <w:div w:id="1999192949">
      <w:marLeft w:val="0"/>
      <w:marRight w:val="0"/>
      <w:marTop w:val="-20"/>
      <w:marBottom w:val="-20"/>
      <w:divBdr>
        <w:top w:val="none" w:sz="0" w:space="0" w:color="auto"/>
        <w:left w:val="none" w:sz="0" w:space="0" w:color="auto"/>
        <w:bottom w:val="none" w:sz="0" w:space="0" w:color="auto"/>
        <w:right w:val="none" w:sz="0" w:space="0" w:color="auto"/>
      </w:divBdr>
    </w:div>
    <w:div w:id="2000959609">
      <w:marLeft w:val="0"/>
      <w:marRight w:val="0"/>
      <w:marTop w:val="-20"/>
      <w:marBottom w:val="-20"/>
      <w:divBdr>
        <w:top w:val="none" w:sz="0" w:space="0" w:color="auto"/>
        <w:left w:val="none" w:sz="0" w:space="0" w:color="auto"/>
        <w:bottom w:val="none" w:sz="0" w:space="0" w:color="auto"/>
        <w:right w:val="none" w:sz="0" w:space="0" w:color="auto"/>
      </w:divBdr>
    </w:div>
    <w:div w:id="2003509365">
      <w:marLeft w:val="0"/>
      <w:marRight w:val="0"/>
      <w:marTop w:val="-20"/>
      <w:marBottom w:val="-20"/>
      <w:divBdr>
        <w:top w:val="none" w:sz="0" w:space="0" w:color="auto"/>
        <w:left w:val="none" w:sz="0" w:space="0" w:color="auto"/>
        <w:bottom w:val="none" w:sz="0" w:space="0" w:color="auto"/>
        <w:right w:val="none" w:sz="0" w:space="0" w:color="auto"/>
      </w:divBdr>
    </w:div>
    <w:div w:id="2004315096">
      <w:marLeft w:val="0"/>
      <w:marRight w:val="0"/>
      <w:marTop w:val="-20"/>
      <w:marBottom w:val="-20"/>
      <w:divBdr>
        <w:top w:val="none" w:sz="0" w:space="0" w:color="auto"/>
        <w:left w:val="none" w:sz="0" w:space="0" w:color="auto"/>
        <w:bottom w:val="none" w:sz="0" w:space="0" w:color="auto"/>
        <w:right w:val="none" w:sz="0" w:space="0" w:color="auto"/>
      </w:divBdr>
    </w:div>
    <w:div w:id="2004425871">
      <w:marLeft w:val="0"/>
      <w:marRight w:val="0"/>
      <w:marTop w:val="-20"/>
      <w:marBottom w:val="-20"/>
      <w:divBdr>
        <w:top w:val="none" w:sz="0" w:space="0" w:color="auto"/>
        <w:left w:val="none" w:sz="0" w:space="0" w:color="auto"/>
        <w:bottom w:val="none" w:sz="0" w:space="0" w:color="auto"/>
        <w:right w:val="none" w:sz="0" w:space="0" w:color="auto"/>
      </w:divBdr>
    </w:div>
    <w:div w:id="2007203039">
      <w:marLeft w:val="0"/>
      <w:marRight w:val="0"/>
      <w:marTop w:val="-20"/>
      <w:marBottom w:val="-20"/>
      <w:divBdr>
        <w:top w:val="none" w:sz="0" w:space="0" w:color="auto"/>
        <w:left w:val="none" w:sz="0" w:space="0" w:color="auto"/>
        <w:bottom w:val="none" w:sz="0" w:space="0" w:color="auto"/>
        <w:right w:val="none" w:sz="0" w:space="0" w:color="auto"/>
      </w:divBdr>
    </w:div>
    <w:div w:id="2009014702">
      <w:marLeft w:val="0"/>
      <w:marRight w:val="0"/>
      <w:marTop w:val="-20"/>
      <w:marBottom w:val="-20"/>
      <w:divBdr>
        <w:top w:val="none" w:sz="0" w:space="0" w:color="auto"/>
        <w:left w:val="none" w:sz="0" w:space="0" w:color="auto"/>
        <w:bottom w:val="none" w:sz="0" w:space="0" w:color="auto"/>
        <w:right w:val="none" w:sz="0" w:space="0" w:color="auto"/>
      </w:divBdr>
    </w:div>
    <w:div w:id="2009475007">
      <w:marLeft w:val="0"/>
      <w:marRight w:val="0"/>
      <w:marTop w:val="-20"/>
      <w:marBottom w:val="-20"/>
      <w:divBdr>
        <w:top w:val="none" w:sz="0" w:space="0" w:color="auto"/>
        <w:left w:val="none" w:sz="0" w:space="0" w:color="auto"/>
        <w:bottom w:val="none" w:sz="0" w:space="0" w:color="auto"/>
        <w:right w:val="none" w:sz="0" w:space="0" w:color="auto"/>
      </w:divBdr>
    </w:div>
    <w:div w:id="2012951490">
      <w:marLeft w:val="0"/>
      <w:marRight w:val="0"/>
      <w:marTop w:val="-20"/>
      <w:marBottom w:val="-20"/>
      <w:divBdr>
        <w:top w:val="none" w:sz="0" w:space="0" w:color="auto"/>
        <w:left w:val="none" w:sz="0" w:space="0" w:color="auto"/>
        <w:bottom w:val="none" w:sz="0" w:space="0" w:color="auto"/>
        <w:right w:val="none" w:sz="0" w:space="0" w:color="auto"/>
      </w:divBdr>
    </w:div>
    <w:div w:id="2013412448">
      <w:marLeft w:val="0"/>
      <w:marRight w:val="0"/>
      <w:marTop w:val="-20"/>
      <w:marBottom w:val="-20"/>
      <w:divBdr>
        <w:top w:val="none" w:sz="0" w:space="0" w:color="auto"/>
        <w:left w:val="none" w:sz="0" w:space="0" w:color="auto"/>
        <w:bottom w:val="none" w:sz="0" w:space="0" w:color="auto"/>
        <w:right w:val="none" w:sz="0" w:space="0" w:color="auto"/>
      </w:divBdr>
    </w:div>
    <w:div w:id="2014185237">
      <w:marLeft w:val="0"/>
      <w:marRight w:val="0"/>
      <w:marTop w:val="-20"/>
      <w:marBottom w:val="-20"/>
      <w:divBdr>
        <w:top w:val="none" w:sz="0" w:space="0" w:color="auto"/>
        <w:left w:val="none" w:sz="0" w:space="0" w:color="auto"/>
        <w:bottom w:val="none" w:sz="0" w:space="0" w:color="auto"/>
        <w:right w:val="none" w:sz="0" w:space="0" w:color="auto"/>
      </w:divBdr>
    </w:div>
    <w:div w:id="2016954391">
      <w:marLeft w:val="0"/>
      <w:marRight w:val="0"/>
      <w:marTop w:val="-20"/>
      <w:marBottom w:val="-20"/>
      <w:divBdr>
        <w:top w:val="none" w:sz="0" w:space="0" w:color="auto"/>
        <w:left w:val="none" w:sz="0" w:space="0" w:color="auto"/>
        <w:bottom w:val="none" w:sz="0" w:space="0" w:color="auto"/>
        <w:right w:val="none" w:sz="0" w:space="0" w:color="auto"/>
      </w:divBdr>
    </w:div>
    <w:div w:id="2017074869">
      <w:marLeft w:val="0"/>
      <w:marRight w:val="0"/>
      <w:marTop w:val="-20"/>
      <w:marBottom w:val="-20"/>
      <w:divBdr>
        <w:top w:val="none" w:sz="0" w:space="0" w:color="auto"/>
        <w:left w:val="none" w:sz="0" w:space="0" w:color="auto"/>
        <w:bottom w:val="none" w:sz="0" w:space="0" w:color="auto"/>
        <w:right w:val="none" w:sz="0" w:space="0" w:color="auto"/>
      </w:divBdr>
    </w:div>
    <w:div w:id="2018263825">
      <w:marLeft w:val="0"/>
      <w:marRight w:val="0"/>
      <w:marTop w:val="-20"/>
      <w:marBottom w:val="-20"/>
      <w:divBdr>
        <w:top w:val="none" w:sz="0" w:space="0" w:color="auto"/>
        <w:left w:val="none" w:sz="0" w:space="0" w:color="auto"/>
        <w:bottom w:val="none" w:sz="0" w:space="0" w:color="auto"/>
        <w:right w:val="none" w:sz="0" w:space="0" w:color="auto"/>
      </w:divBdr>
    </w:div>
    <w:div w:id="2018843172">
      <w:marLeft w:val="0"/>
      <w:marRight w:val="0"/>
      <w:marTop w:val="-20"/>
      <w:marBottom w:val="-20"/>
      <w:divBdr>
        <w:top w:val="none" w:sz="0" w:space="0" w:color="auto"/>
        <w:left w:val="none" w:sz="0" w:space="0" w:color="auto"/>
        <w:bottom w:val="none" w:sz="0" w:space="0" w:color="auto"/>
        <w:right w:val="none" w:sz="0" w:space="0" w:color="auto"/>
      </w:divBdr>
    </w:div>
    <w:div w:id="2019186758">
      <w:marLeft w:val="0"/>
      <w:marRight w:val="0"/>
      <w:marTop w:val="-20"/>
      <w:marBottom w:val="-20"/>
      <w:divBdr>
        <w:top w:val="none" w:sz="0" w:space="0" w:color="auto"/>
        <w:left w:val="none" w:sz="0" w:space="0" w:color="auto"/>
        <w:bottom w:val="none" w:sz="0" w:space="0" w:color="auto"/>
        <w:right w:val="none" w:sz="0" w:space="0" w:color="auto"/>
      </w:divBdr>
    </w:div>
    <w:div w:id="2019311323">
      <w:marLeft w:val="0"/>
      <w:marRight w:val="0"/>
      <w:marTop w:val="-20"/>
      <w:marBottom w:val="-20"/>
      <w:divBdr>
        <w:top w:val="none" w:sz="0" w:space="0" w:color="auto"/>
        <w:left w:val="none" w:sz="0" w:space="0" w:color="auto"/>
        <w:bottom w:val="none" w:sz="0" w:space="0" w:color="auto"/>
        <w:right w:val="none" w:sz="0" w:space="0" w:color="auto"/>
      </w:divBdr>
    </w:div>
    <w:div w:id="2019697625">
      <w:marLeft w:val="0"/>
      <w:marRight w:val="0"/>
      <w:marTop w:val="-20"/>
      <w:marBottom w:val="-20"/>
      <w:divBdr>
        <w:top w:val="none" w:sz="0" w:space="0" w:color="auto"/>
        <w:left w:val="none" w:sz="0" w:space="0" w:color="auto"/>
        <w:bottom w:val="none" w:sz="0" w:space="0" w:color="auto"/>
        <w:right w:val="none" w:sz="0" w:space="0" w:color="auto"/>
      </w:divBdr>
    </w:div>
    <w:div w:id="2020308004">
      <w:marLeft w:val="0"/>
      <w:marRight w:val="0"/>
      <w:marTop w:val="-20"/>
      <w:marBottom w:val="-20"/>
      <w:divBdr>
        <w:top w:val="none" w:sz="0" w:space="0" w:color="auto"/>
        <w:left w:val="none" w:sz="0" w:space="0" w:color="auto"/>
        <w:bottom w:val="none" w:sz="0" w:space="0" w:color="auto"/>
        <w:right w:val="none" w:sz="0" w:space="0" w:color="auto"/>
      </w:divBdr>
    </w:div>
    <w:div w:id="2023362712">
      <w:marLeft w:val="0"/>
      <w:marRight w:val="0"/>
      <w:marTop w:val="-20"/>
      <w:marBottom w:val="-20"/>
      <w:divBdr>
        <w:top w:val="none" w:sz="0" w:space="0" w:color="auto"/>
        <w:left w:val="none" w:sz="0" w:space="0" w:color="auto"/>
        <w:bottom w:val="none" w:sz="0" w:space="0" w:color="auto"/>
        <w:right w:val="none" w:sz="0" w:space="0" w:color="auto"/>
      </w:divBdr>
    </w:div>
    <w:div w:id="2023893599">
      <w:marLeft w:val="0"/>
      <w:marRight w:val="0"/>
      <w:marTop w:val="-20"/>
      <w:marBottom w:val="-20"/>
      <w:divBdr>
        <w:top w:val="none" w:sz="0" w:space="0" w:color="auto"/>
        <w:left w:val="none" w:sz="0" w:space="0" w:color="auto"/>
        <w:bottom w:val="none" w:sz="0" w:space="0" w:color="auto"/>
        <w:right w:val="none" w:sz="0" w:space="0" w:color="auto"/>
      </w:divBdr>
    </w:div>
    <w:div w:id="2024165172">
      <w:marLeft w:val="0"/>
      <w:marRight w:val="0"/>
      <w:marTop w:val="-20"/>
      <w:marBottom w:val="-20"/>
      <w:divBdr>
        <w:top w:val="none" w:sz="0" w:space="0" w:color="auto"/>
        <w:left w:val="none" w:sz="0" w:space="0" w:color="auto"/>
        <w:bottom w:val="none" w:sz="0" w:space="0" w:color="auto"/>
        <w:right w:val="none" w:sz="0" w:space="0" w:color="auto"/>
      </w:divBdr>
    </w:div>
    <w:div w:id="2024741468">
      <w:marLeft w:val="0"/>
      <w:marRight w:val="0"/>
      <w:marTop w:val="-20"/>
      <w:marBottom w:val="-20"/>
      <w:divBdr>
        <w:top w:val="none" w:sz="0" w:space="0" w:color="auto"/>
        <w:left w:val="none" w:sz="0" w:space="0" w:color="auto"/>
        <w:bottom w:val="none" w:sz="0" w:space="0" w:color="auto"/>
        <w:right w:val="none" w:sz="0" w:space="0" w:color="auto"/>
      </w:divBdr>
    </w:div>
    <w:div w:id="2024937641">
      <w:marLeft w:val="0"/>
      <w:marRight w:val="0"/>
      <w:marTop w:val="-20"/>
      <w:marBottom w:val="-20"/>
      <w:divBdr>
        <w:top w:val="none" w:sz="0" w:space="0" w:color="auto"/>
        <w:left w:val="none" w:sz="0" w:space="0" w:color="auto"/>
        <w:bottom w:val="none" w:sz="0" w:space="0" w:color="auto"/>
        <w:right w:val="none" w:sz="0" w:space="0" w:color="auto"/>
      </w:divBdr>
    </w:div>
    <w:div w:id="2025982074">
      <w:marLeft w:val="0"/>
      <w:marRight w:val="0"/>
      <w:marTop w:val="-20"/>
      <w:marBottom w:val="-20"/>
      <w:divBdr>
        <w:top w:val="none" w:sz="0" w:space="0" w:color="auto"/>
        <w:left w:val="none" w:sz="0" w:space="0" w:color="auto"/>
        <w:bottom w:val="none" w:sz="0" w:space="0" w:color="auto"/>
        <w:right w:val="none" w:sz="0" w:space="0" w:color="auto"/>
      </w:divBdr>
    </w:div>
    <w:div w:id="2026125144">
      <w:marLeft w:val="0"/>
      <w:marRight w:val="0"/>
      <w:marTop w:val="-20"/>
      <w:marBottom w:val="-20"/>
      <w:divBdr>
        <w:top w:val="none" w:sz="0" w:space="0" w:color="auto"/>
        <w:left w:val="none" w:sz="0" w:space="0" w:color="auto"/>
        <w:bottom w:val="none" w:sz="0" w:space="0" w:color="auto"/>
        <w:right w:val="none" w:sz="0" w:space="0" w:color="auto"/>
      </w:divBdr>
    </w:div>
    <w:div w:id="2026596217">
      <w:marLeft w:val="0"/>
      <w:marRight w:val="0"/>
      <w:marTop w:val="-20"/>
      <w:marBottom w:val="-20"/>
      <w:divBdr>
        <w:top w:val="none" w:sz="0" w:space="0" w:color="auto"/>
        <w:left w:val="none" w:sz="0" w:space="0" w:color="auto"/>
        <w:bottom w:val="none" w:sz="0" w:space="0" w:color="auto"/>
        <w:right w:val="none" w:sz="0" w:space="0" w:color="auto"/>
      </w:divBdr>
    </w:div>
    <w:div w:id="2029942563">
      <w:marLeft w:val="0"/>
      <w:marRight w:val="0"/>
      <w:marTop w:val="-20"/>
      <w:marBottom w:val="-20"/>
      <w:divBdr>
        <w:top w:val="none" w:sz="0" w:space="0" w:color="auto"/>
        <w:left w:val="none" w:sz="0" w:space="0" w:color="auto"/>
        <w:bottom w:val="none" w:sz="0" w:space="0" w:color="auto"/>
        <w:right w:val="none" w:sz="0" w:space="0" w:color="auto"/>
      </w:divBdr>
    </w:div>
    <w:div w:id="2031907582">
      <w:marLeft w:val="0"/>
      <w:marRight w:val="0"/>
      <w:marTop w:val="-20"/>
      <w:marBottom w:val="-20"/>
      <w:divBdr>
        <w:top w:val="none" w:sz="0" w:space="0" w:color="auto"/>
        <w:left w:val="none" w:sz="0" w:space="0" w:color="auto"/>
        <w:bottom w:val="none" w:sz="0" w:space="0" w:color="auto"/>
        <w:right w:val="none" w:sz="0" w:space="0" w:color="auto"/>
      </w:divBdr>
    </w:div>
    <w:div w:id="2033997887">
      <w:marLeft w:val="0"/>
      <w:marRight w:val="0"/>
      <w:marTop w:val="-20"/>
      <w:marBottom w:val="-20"/>
      <w:divBdr>
        <w:top w:val="none" w:sz="0" w:space="0" w:color="auto"/>
        <w:left w:val="none" w:sz="0" w:space="0" w:color="auto"/>
        <w:bottom w:val="none" w:sz="0" w:space="0" w:color="auto"/>
        <w:right w:val="none" w:sz="0" w:space="0" w:color="auto"/>
      </w:divBdr>
    </w:div>
    <w:div w:id="2034377880">
      <w:marLeft w:val="0"/>
      <w:marRight w:val="0"/>
      <w:marTop w:val="-20"/>
      <w:marBottom w:val="-20"/>
      <w:divBdr>
        <w:top w:val="none" w:sz="0" w:space="0" w:color="auto"/>
        <w:left w:val="none" w:sz="0" w:space="0" w:color="auto"/>
        <w:bottom w:val="none" w:sz="0" w:space="0" w:color="auto"/>
        <w:right w:val="none" w:sz="0" w:space="0" w:color="auto"/>
      </w:divBdr>
    </w:div>
    <w:div w:id="2034452399">
      <w:marLeft w:val="0"/>
      <w:marRight w:val="0"/>
      <w:marTop w:val="-20"/>
      <w:marBottom w:val="-20"/>
      <w:divBdr>
        <w:top w:val="none" w:sz="0" w:space="0" w:color="auto"/>
        <w:left w:val="none" w:sz="0" w:space="0" w:color="auto"/>
        <w:bottom w:val="none" w:sz="0" w:space="0" w:color="auto"/>
        <w:right w:val="none" w:sz="0" w:space="0" w:color="auto"/>
      </w:divBdr>
    </w:div>
    <w:div w:id="2034457336">
      <w:marLeft w:val="0"/>
      <w:marRight w:val="0"/>
      <w:marTop w:val="-20"/>
      <w:marBottom w:val="-20"/>
      <w:divBdr>
        <w:top w:val="none" w:sz="0" w:space="0" w:color="auto"/>
        <w:left w:val="none" w:sz="0" w:space="0" w:color="auto"/>
        <w:bottom w:val="none" w:sz="0" w:space="0" w:color="auto"/>
        <w:right w:val="none" w:sz="0" w:space="0" w:color="auto"/>
      </w:divBdr>
    </w:div>
    <w:div w:id="2035958921">
      <w:marLeft w:val="0"/>
      <w:marRight w:val="0"/>
      <w:marTop w:val="-20"/>
      <w:marBottom w:val="-20"/>
      <w:divBdr>
        <w:top w:val="none" w:sz="0" w:space="0" w:color="auto"/>
        <w:left w:val="none" w:sz="0" w:space="0" w:color="auto"/>
        <w:bottom w:val="none" w:sz="0" w:space="0" w:color="auto"/>
        <w:right w:val="none" w:sz="0" w:space="0" w:color="auto"/>
      </w:divBdr>
    </w:div>
    <w:div w:id="2036728537">
      <w:marLeft w:val="0"/>
      <w:marRight w:val="0"/>
      <w:marTop w:val="-20"/>
      <w:marBottom w:val="-20"/>
      <w:divBdr>
        <w:top w:val="none" w:sz="0" w:space="0" w:color="auto"/>
        <w:left w:val="none" w:sz="0" w:space="0" w:color="auto"/>
        <w:bottom w:val="none" w:sz="0" w:space="0" w:color="auto"/>
        <w:right w:val="none" w:sz="0" w:space="0" w:color="auto"/>
      </w:divBdr>
    </w:div>
    <w:div w:id="2037341719">
      <w:marLeft w:val="0"/>
      <w:marRight w:val="0"/>
      <w:marTop w:val="-20"/>
      <w:marBottom w:val="-20"/>
      <w:divBdr>
        <w:top w:val="none" w:sz="0" w:space="0" w:color="auto"/>
        <w:left w:val="none" w:sz="0" w:space="0" w:color="auto"/>
        <w:bottom w:val="none" w:sz="0" w:space="0" w:color="auto"/>
        <w:right w:val="none" w:sz="0" w:space="0" w:color="auto"/>
      </w:divBdr>
    </w:div>
    <w:div w:id="2037808166">
      <w:marLeft w:val="0"/>
      <w:marRight w:val="0"/>
      <w:marTop w:val="-20"/>
      <w:marBottom w:val="-20"/>
      <w:divBdr>
        <w:top w:val="none" w:sz="0" w:space="0" w:color="auto"/>
        <w:left w:val="none" w:sz="0" w:space="0" w:color="auto"/>
        <w:bottom w:val="none" w:sz="0" w:space="0" w:color="auto"/>
        <w:right w:val="none" w:sz="0" w:space="0" w:color="auto"/>
      </w:divBdr>
    </w:div>
    <w:div w:id="2038188654">
      <w:marLeft w:val="0"/>
      <w:marRight w:val="0"/>
      <w:marTop w:val="-20"/>
      <w:marBottom w:val="-20"/>
      <w:divBdr>
        <w:top w:val="none" w:sz="0" w:space="0" w:color="auto"/>
        <w:left w:val="none" w:sz="0" w:space="0" w:color="auto"/>
        <w:bottom w:val="none" w:sz="0" w:space="0" w:color="auto"/>
        <w:right w:val="none" w:sz="0" w:space="0" w:color="auto"/>
      </w:divBdr>
    </w:div>
    <w:div w:id="2040661206">
      <w:marLeft w:val="0"/>
      <w:marRight w:val="0"/>
      <w:marTop w:val="-20"/>
      <w:marBottom w:val="-20"/>
      <w:divBdr>
        <w:top w:val="none" w:sz="0" w:space="0" w:color="auto"/>
        <w:left w:val="none" w:sz="0" w:space="0" w:color="auto"/>
        <w:bottom w:val="none" w:sz="0" w:space="0" w:color="auto"/>
        <w:right w:val="none" w:sz="0" w:space="0" w:color="auto"/>
      </w:divBdr>
    </w:div>
    <w:div w:id="2042514469">
      <w:marLeft w:val="0"/>
      <w:marRight w:val="0"/>
      <w:marTop w:val="-20"/>
      <w:marBottom w:val="-20"/>
      <w:divBdr>
        <w:top w:val="none" w:sz="0" w:space="0" w:color="auto"/>
        <w:left w:val="none" w:sz="0" w:space="0" w:color="auto"/>
        <w:bottom w:val="none" w:sz="0" w:space="0" w:color="auto"/>
        <w:right w:val="none" w:sz="0" w:space="0" w:color="auto"/>
      </w:divBdr>
    </w:div>
    <w:div w:id="2043748332">
      <w:marLeft w:val="0"/>
      <w:marRight w:val="0"/>
      <w:marTop w:val="-20"/>
      <w:marBottom w:val="-20"/>
      <w:divBdr>
        <w:top w:val="none" w:sz="0" w:space="0" w:color="auto"/>
        <w:left w:val="none" w:sz="0" w:space="0" w:color="auto"/>
        <w:bottom w:val="none" w:sz="0" w:space="0" w:color="auto"/>
        <w:right w:val="none" w:sz="0" w:space="0" w:color="auto"/>
      </w:divBdr>
    </w:div>
    <w:div w:id="2048790744">
      <w:marLeft w:val="0"/>
      <w:marRight w:val="0"/>
      <w:marTop w:val="-20"/>
      <w:marBottom w:val="-20"/>
      <w:divBdr>
        <w:top w:val="none" w:sz="0" w:space="0" w:color="auto"/>
        <w:left w:val="none" w:sz="0" w:space="0" w:color="auto"/>
        <w:bottom w:val="none" w:sz="0" w:space="0" w:color="auto"/>
        <w:right w:val="none" w:sz="0" w:space="0" w:color="auto"/>
      </w:divBdr>
    </w:div>
    <w:div w:id="2048943904">
      <w:marLeft w:val="0"/>
      <w:marRight w:val="0"/>
      <w:marTop w:val="-20"/>
      <w:marBottom w:val="-20"/>
      <w:divBdr>
        <w:top w:val="none" w:sz="0" w:space="0" w:color="auto"/>
        <w:left w:val="none" w:sz="0" w:space="0" w:color="auto"/>
        <w:bottom w:val="none" w:sz="0" w:space="0" w:color="auto"/>
        <w:right w:val="none" w:sz="0" w:space="0" w:color="auto"/>
      </w:divBdr>
    </w:div>
    <w:div w:id="2049331989">
      <w:marLeft w:val="0"/>
      <w:marRight w:val="0"/>
      <w:marTop w:val="-20"/>
      <w:marBottom w:val="-20"/>
      <w:divBdr>
        <w:top w:val="none" w:sz="0" w:space="0" w:color="auto"/>
        <w:left w:val="none" w:sz="0" w:space="0" w:color="auto"/>
        <w:bottom w:val="none" w:sz="0" w:space="0" w:color="auto"/>
        <w:right w:val="none" w:sz="0" w:space="0" w:color="auto"/>
      </w:divBdr>
    </w:div>
    <w:div w:id="2050061404">
      <w:marLeft w:val="0"/>
      <w:marRight w:val="0"/>
      <w:marTop w:val="-20"/>
      <w:marBottom w:val="-20"/>
      <w:divBdr>
        <w:top w:val="none" w:sz="0" w:space="0" w:color="auto"/>
        <w:left w:val="none" w:sz="0" w:space="0" w:color="auto"/>
        <w:bottom w:val="none" w:sz="0" w:space="0" w:color="auto"/>
        <w:right w:val="none" w:sz="0" w:space="0" w:color="auto"/>
      </w:divBdr>
    </w:div>
    <w:div w:id="2051684930">
      <w:marLeft w:val="0"/>
      <w:marRight w:val="0"/>
      <w:marTop w:val="-20"/>
      <w:marBottom w:val="-20"/>
      <w:divBdr>
        <w:top w:val="none" w:sz="0" w:space="0" w:color="auto"/>
        <w:left w:val="none" w:sz="0" w:space="0" w:color="auto"/>
        <w:bottom w:val="none" w:sz="0" w:space="0" w:color="auto"/>
        <w:right w:val="none" w:sz="0" w:space="0" w:color="auto"/>
      </w:divBdr>
    </w:div>
    <w:div w:id="2053918877">
      <w:marLeft w:val="0"/>
      <w:marRight w:val="0"/>
      <w:marTop w:val="-20"/>
      <w:marBottom w:val="-20"/>
      <w:divBdr>
        <w:top w:val="none" w:sz="0" w:space="0" w:color="auto"/>
        <w:left w:val="none" w:sz="0" w:space="0" w:color="auto"/>
        <w:bottom w:val="none" w:sz="0" w:space="0" w:color="auto"/>
        <w:right w:val="none" w:sz="0" w:space="0" w:color="auto"/>
      </w:divBdr>
    </w:div>
    <w:div w:id="2054651574">
      <w:marLeft w:val="0"/>
      <w:marRight w:val="0"/>
      <w:marTop w:val="-20"/>
      <w:marBottom w:val="-20"/>
      <w:divBdr>
        <w:top w:val="none" w:sz="0" w:space="0" w:color="auto"/>
        <w:left w:val="none" w:sz="0" w:space="0" w:color="auto"/>
        <w:bottom w:val="none" w:sz="0" w:space="0" w:color="auto"/>
        <w:right w:val="none" w:sz="0" w:space="0" w:color="auto"/>
      </w:divBdr>
    </w:div>
    <w:div w:id="2054764188">
      <w:marLeft w:val="0"/>
      <w:marRight w:val="0"/>
      <w:marTop w:val="-20"/>
      <w:marBottom w:val="-20"/>
      <w:divBdr>
        <w:top w:val="none" w:sz="0" w:space="0" w:color="auto"/>
        <w:left w:val="none" w:sz="0" w:space="0" w:color="auto"/>
        <w:bottom w:val="none" w:sz="0" w:space="0" w:color="auto"/>
        <w:right w:val="none" w:sz="0" w:space="0" w:color="auto"/>
      </w:divBdr>
    </w:div>
    <w:div w:id="2057922261">
      <w:marLeft w:val="0"/>
      <w:marRight w:val="0"/>
      <w:marTop w:val="-20"/>
      <w:marBottom w:val="-20"/>
      <w:divBdr>
        <w:top w:val="none" w:sz="0" w:space="0" w:color="auto"/>
        <w:left w:val="none" w:sz="0" w:space="0" w:color="auto"/>
        <w:bottom w:val="none" w:sz="0" w:space="0" w:color="auto"/>
        <w:right w:val="none" w:sz="0" w:space="0" w:color="auto"/>
      </w:divBdr>
    </w:div>
    <w:div w:id="2061203794">
      <w:marLeft w:val="0"/>
      <w:marRight w:val="0"/>
      <w:marTop w:val="-20"/>
      <w:marBottom w:val="-20"/>
      <w:divBdr>
        <w:top w:val="none" w:sz="0" w:space="0" w:color="auto"/>
        <w:left w:val="none" w:sz="0" w:space="0" w:color="auto"/>
        <w:bottom w:val="none" w:sz="0" w:space="0" w:color="auto"/>
        <w:right w:val="none" w:sz="0" w:space="0" w:color="auto"/>
      </w:divBdr>
    </w:div>
    <w:div w:id="2061972345">
      <w:marLeft w:val="0"/>
      <w:marRight w:val="0"/>
      <w:marTop w:val="-20"/>
      <w:marBottom w:val="-20"/>
      <w:divBdr>
        <w:top w:val="none" w:sz="0" w:space="0" w:color="auto"/>
        <w:left w:val="none" w:sz="0" w:space="0" w:color="auto"/>
        <w:bottom w:val="none" w:sz="0" w:space="0" w:color="auto"/>
        <w:right w:val="none" w:sz="0" w:space="0" w:color="auto"/>
      </w:divBdr>
    </w:div>
    <w:div w:id="2062243981">
      <w:marLeft w:val="0"/>
      <w:marRight w:val="0"/>
      <w:marTop w:val="-20"/>
      <w:marBottom w:val="-20"/>
      <w:divBdr>
        <w:top w:val="none" w:sz="0" w:space="0" w:color="auto"/>
        <w:left w:val="none" w:sz="0" w:space="0" w:color="auto"/>
        <w:bottom w:val="none" w:sz="0" w:space="0" w:color="auto"/>
        <w:right w:val="none" w:sz="0" w:space="0" w:color="auto"/>
      </w:divBdr>
    </w:div>
    <w:div w:id="2064793180">
      <w:marLeft w:val="0"/>
      <w:marRight w:val="0"/>
      <w:marTop w:val="-20"/>
      <w:marBottom w:val="-20"/>
      <w:divBdr>
        <w:top w:val="none" w:sz="0" w:space="0" w:color="auto"/>
        <w:left w:val="none" w:sz="0" w:space="0" w:color="auto"/>
        <w:bottom w:val="none" w:sz="0" w:space="0" w:color="auto"/>
        <w:right w:val="none" w:sz="0" w:space="0" w:color="auto"/>
      </w:divBdr>
    </w:div>
    <w:div w:id="2066176773">
      <w:marLeft w:val="0"/>
      <w:marRight w:val="0"/>
      <w:marTop w:val="-20"/>
      <w:marBottom w:val="-20"/>
      <w:divBdr>
        <w:top w:val="none" w:sz="0" w:space="0" w:color="auto"/>
        <w:left w:val="none" w:sz="0" w:space="0" w:color="auto"/>
        <w:bottom w:val="none" w:sz="0" w:space="0" w:color="auto"/>
        <w:right w:val="none" w:sz="0" w:space="0" w:color="auto"/>
      </w:divBdr>
      <w:divsChild>
        <w:div w:id="2070372318">
          <w:marLeft w:val="0"/>
          <w:marRight w:val="0"/>
          <w:marTop w:val="-20"/>
          <w:marBottom w:val="-20"/>
          <w:divBdr>
            <w:top w:val="none" w:sz="0" w:space="0" w:color="auto"/>
            <w:left w:val="none" w:sz="0" w:space="0" w:color="auto"/>
            <w:bottom w:val="none" w:sz="0" w:space="0" w:color="auto"/>
            <w:right w:val="none" w:sz="0" w:space="0" w:color="auto"/>
          </w:divBdr>
        </w:div>
        <w:div w:id="1586568674">
          <w:marLeft w:val="0"/>
          <w:marRight w:val="0"/>
          <w:marTop w:val="-20"/>
          <w:marBottom w:val="-20"/>
          <w:divBdr>
            <w:top w:val="none" w:sz="0" w:space="0" w:color="auto"/>
            <w:left w:val="none" w:sz="0" w:space="0" w:color="auto"/>
            <w:bottom w:val="none" w:sz="0" w:space="0" w:color="auto"/>
            <w:right w:val="none" w:sz="0" w:space="0" w:color="auto"/>
          </w:divBdr>
        </w:div>
        <w:div w:id="1977100317">
          <w:marLeft w:val="0"/>
          <w:marRight w:val="0"/>
          <w:marTop w:val="-20"/>
          <w:marBottom w:val="-20"/>
          <w:divBdr>
            <w:top w:val="none" w:sz="0" w:space="0" w:color="auto"/>
            <w:left w:val="none" w:sz="0" w:space="0" w:color="auto"/>
            <w:bottom w:val="none" w:sz="0" w:space="0" w:color="auto"/>
            <w:right w:val="none" w:sz="0" w:space="0" w:color="auto"/>
          </w:divBdr>
        </w:div>
        <w:div w:id="1701935881">
          <w:marLeft w:val="0"/>
          <w:marRight w:val="0"/>
          <w:marTop w:val="-20"/>
          <w:marBottom w:val="-20"/>
          <w:divBdr>
            <w:top w:val="none" w:sz="0" w:space="0" w:color="auto"/>
            <w:left w:val="none" w:sz="0" w:space="0" w:color="auto"/>
            <w:bottom w:val="none" w:sz="0" w:space="0" w:color="auto"/>
            <w:right w:val="none" w:sz="0" w:space="0" w:color="auto"/>
          </w:divBdr>
        </w:div>
        <w:div w:id="852457304">
          <w:marLeft w:val="0"/>
          <w:marRight w:val="0"/>
          <w:marTop w:val="-20"/>
          <w:marBottom w:val="-20"/>
          <w:divBdr>
            <w:top w:val="none" w:sz="0" w:space="0" w:color="auto"/>
            <w:left w:val="none" w:sz="0" w:space="0" w:color="auto"/>
            <w:bottom w:val="none" w:sz="0" w:space="0" w:color="auto"/>
            <w:right w:val="none" w:sz="0" w:space="0" w:color="auto"/>
          </w:divBdr>
        </w:div>
        <w:div w:id="591934819">
          <w:marLeft w:val="0"/>
          <w:marRight w:val="0"/>
          <w:marTop w:val="-20"/>
          <w:marBottom w:val="-20"/>
          <w:divBdr>
            <w:top w:val="none" w:sz="0" w:space="0" w:color="auto"/>
            <w:left w:val="none" w:sz="0" w:space="0" w:color="auto"/>
            <w:bottom w:val="none" w:sz="0" w:space="0" w:color="auto"/>
            <w:right w:val="none" w:sz="0" w:space="0" w:color="auto"/>
          </w:divBdr>
        </w:div>
        <w:div w:id="790247684">
          <w:marLeft w:val="0"/>
          <w:marRight w:val="0"/>
          <w:marTop w:val="-20"/>
          <w:marBottom w:val="-20"/>
          <w:divBdr>
            <w:top w:val="none" w:sz="0" w:space="0" w:color="auto"/>
            <w:left w:val="none" w:sz="0" w:space="0" w:color="auto"/>
            <w:bottom w:val="none" w:sz="0" w:space="0" w:color="auto"/>
            <w:right w:val="none" w:sz="0" w:space="0" w:color="auto"/>
          </w:divBdr>
        </w:div>
        <w:div w:id="1861620271">
          <w:marLeft w:val="0"/>
          <w:marRight w:val="0"/>
          <w:marTop w:val="-20"/>
          <w:marBottom w:val="-20"/>
          <w:divBdr>
            <w:top w:val="none" w:sz="0" w:space="0" w:color="auto"/>
            <w:left w:val="none" w:sz="0" w:space="0" w:color="auto"/>
            <w:bottom w:val="none" w:sz="0" w:space="0" w:color="auto"/>
            <w:right w:val="none" w:sz="0" w:space="0" w:color="auto"/>
          </w:divBdr>
        </w:div>
        <w:div w:id="268970791">
          <w:marLeft w:val="0"/>
          <w:marRight w:val="0"/>
          <w:marTop w:val="-20"/>
          <w:marBottom w:val="-20"/>
          <w:divBdr>
            <w:top w:val="none" w:sz="0" w:space="0" w:color="auto"/>
            <w:left w:val="none" w:sz="0" w:space="0" w:color="auto"/>
            <w:bottom w:val="none" w:sz="0" w:space="0" w:color="auto"/>
            <w:right w:val="none" w:sz="0" w:space="0" w:color="auto"/>
          </w:divBdr>
        </w:div>
      </w:divsChild>
    </w:div>
    <w:div w:id="2066641606">
      <w:marLeft w:val="0"/>
      <w:marRight w:val="0"/>
      <w:marTop w:val="-20"/>
      <w:marBottom w:val="-20"/>
      <w:divBdr>
        <w:top w:val="none" w:sz="0" w:space="0" w:color="auto"/>
        <w:left w:val="none" w:sz="0" w:space="0" w:color="auto"/>
        <w:bottom w:val="none" w:sz="0" w:space="0" w:color="auto"/>
        <w:right w:val="none" w:sz="0" w:space="0" w:color="auto"/>
      </w:divBdr>
    </w:div>
    <w:div w:id="2067678447">
      <w:marLeft w:val="0"/>
      <w:marRight w:val="0"/>
      <w:marTop w:val="-20"/>
      <w:marBottom w:val="-20"/>
      <w:divBdr>
        <w:top w:val="none" w:sz="0" w:space="0" w:color="auto"/>
        <w:left w:val="none" w:sz="0" w:space="0" w:color="auto"/>
        <w:bottom w:val="none" w:sz="0" w:space="0" w:color="auto"/>
        <w:right w:val="none" w:sz="0" w:space="0" w:color="auto"/>
      </w:divBdr>
    </w:div>
    <w:div w:id="2068069035">
      <w:marLeft w:val="0"/>
      <w:marRight w:val="0"/>
      <w:marTop w:val="-20"/>
      <w:marBottom w:val="-20"/>
      <w:divBdr>
        <w:top w:val="none" w:sz="0" w:space="0" w:color="auto"/>
        <w:left w:val="none" w:sz="0" w:space="0" w:color="auto"/>
        <w:bottom w:val="none" w:sz="0" w:space="0" w:color="auto"/>
        <w:right w:val="none" w:sz="0" w:space="0" w:color="auto"/>
      </w:divBdr>
    </w:div>
    <w:div w:id="2069644516">
      <w:marLeft w:val="0"/>
      <w:marRight w:val="0"/>
      <w:marTop w:val="-20"/>
      <w:marBottom w:val="-20"/>
      <w:divBdr>
        <w:top w:val="none" w:sz="0" w:space="0" w:color="auto"/>
        <w:left w:val="none" w:sz="0" w:space="0" w:color="auto"/>
        <w:bottom w:val="none" w:sz="0" w:space="0" w:color="auto"/>
        <w:right w:val="none" w:sz="0" w:space="0" w:color="auto"/>
      </w:divBdr>
    </w:div>
    <w:div w:id="2070182021">
      <w:marLeft w:val="0"/>
      <w:marRight w:val="0"/>
      <w:marTop w:val="-20"/>
      <w:marBottom w:val="-20"/>
      <w:divBdr>
        <w:top w:val="none" w:sz="0" w:space="0" w:color="auto"/>
        <w:left w:val="none" w:sz="0" w:space="0" w:color="auto"/>
        <w:bottom w:val="none" w:sz="0" w:space="0" w:color="auto"/>
        <w:right w:val="none" w:sz="0" w:space="0" w:color="auto"/>
      </w:divBdr>
    </w:div>
    <w:div w:id="2070373477">
      <w:marLeft w:val="0"/>
      <w:marRight w:val="0"/>
      <w:marTop w:val="-20"/>
      <w:marBottom w:val="-20"/>
      <w:divBdr>
        <w:top w:val="none" w:sz="0" w:space="0" w:color="auto"/>
        <w:left w:val="none" w:sz="0" w:space="0" w:color="auto"/>
        <w:bottom w:val="none" w:sz="0" w:space="0" w:color="auto"/>
        <w:right w:val="none" w:sz="0" w:space="0" w:color="auto"/>
      </w:divBdr>
    </w:div>
    <w:div w:id="2071145241">
      <w:marLeft w:val="0"/>
      <w:marRight w:val="0"/>
      <w:marTop w:val="-20"/>
      <w:marBottom w:val="-20"/>
      <w:divBdr>
        <w:top w:val="none" w:sz="0" w:space="0" w:color="auto"/>
        <w:left w:val="none" w:sz="0" w:space="0" w:color="auto"/>
        <w:bottom w:val="none" w:sz="0" w:space="0" w:color="auto"/>
        <w:right w:val="none" w:sz="0" w:space="0" w:color="auto"/>
      </w:divBdr>
    </w:div>
    <w:div w:id="2071725577">
      <w:marLeft w:val="0"/>
      <w:marRight w:val="0"/>
      <w:marTop w:val="-20"/>
      <w:marBottom w:val="-20"/>
      <w:divBdr>
        <w:top w:val="none" w:sz="0" w:space="0" w:color="auto"/>
        <w:left w:val="none" w:sz="0" w:space="0" w:color="auto"/>
        <w:bottom w:val="none" w:sz="0" w:space="0" w:color="auto"/>
        <w:right w:val="none" w:sz="0" w:space="0" w:color="auto"/>
      </w:divBdr>
    </w:div>
    <w:div w:id="2073234838">
      <w:marLeft w:val="0"/>
      <w:marRight w:val="0"/>
      <w:marTop w:val="-20"/>
      <w:marBottom w:val="-20"/>
      <w:divBdr>
        <w:top w:val="none" w:sz="0" w:space="0" w:color="auto"/>
        <w:left w:val="none" w:sz="0" w:space="0" w:color="auto"/>
        <w:bottom w:val="none" w:sz="0" w:space="0" w:color="auto"/>
        <w:right w:val="none" w:sz="0" w:space="0" w:color="auto"/>
      </w:divBdr>
    </w:div>
    <w:div w:id="2073843749">
      <w:marLeft w:val="0"/>
      <w:marRight w:val="0"/>
      <w:marTop w:val="-20"/>
      <w:marBottom w:val="-20"/>
      <w:divBdr>
        <w:top w:val="none" w:sz="0" w:space="0" w:color="auto"/>
        <w:left w:val="none" w:sz="0" w:space="0" w:color="auto"/>
        <w:bottom w:val="none" w:sz="0" w:space="0" w:color="auto"/>
        <w:right w:val="none" w:sz="0" w:space="0" w:color="auto"/>
      </w:divBdr>
    </w:div>
    <w:div w:id="2076706469">
      <w:marLeft w:val="0"/>
      <w:marRight w:val="0"/>
      <w:marTop w:val="-20"/>
      <w:marBottom w:val="-20"/>
      <w:divBdr>
        <w:top w:val="none" w:sz="0" w:space="0" w:color="auto"/>
        <w:left w:val="none" w:sz="0" w:space="0" w:color="auto"/>
        <w:bottom w:val="none" w:sz="0" w:space="0" w:color="auto"/>
        <w:right w:val="none" w:sz="0" w:space="0" w:color="auto"/>
      </w:divBdr>
    </w:div>
    <w:div w:id="2078624384">
      <w:marLeft w:val="0"/>
      <w:marRight w:val="0"/>
      <w:marTop w:val="-20"/>
      <w:marBottom w:val="-20"/>
      <w:divBdr>
        <w:top w:val="none" w:sz="0" w:space="0" w:color="auto"/>
        <w:left w:val="none" w:sz="0" w:space="0" w:color="auto"/>
        <w:bottom w:val="none" w:sz="0" w:space="0" w:color="auto"/>
        <w:right w:val="none" w:sz="0" w:space="0" w:color="auto"/>
      </w:divBdr>
    </w:div>
    <w:div w:id="2081054726">
      <w:marLeft w:val="0"/>
      <w:marRight w:val="0"/>
      <w:marTop w:val="-20"/>
      <w:marBottom w:val="-20"/>
      <w:divBdr>
        <w:top w:val="none" w:sz="0" w:space="0" w:color="auto"/>
        <w:left w:val="none" w:sz="0" w:space="0" w:color="auto"/>
        <w:bottom w:val="none" w:sz="0" w:space="0" w:color="auto"/>
        <w:right w:val="none" w:sz="0" w:space="0" w:color="auto"/>
      </w:divBdr>
    </w:div>
    <w:div w:id="2081633915">
      <w:marLeft w:val="0"/>
      <w:marRight w:val="0"/>
      <w:marTop w:val="-20"/>
      <w:marBottom w:val="-20"/>
      <w:divBdr>
        <w:top w:val="none" w:sz="0" w:space="0" w:color="auto"/>
        <w:left w:val="none" w:sz="0" w:space="0" w:color="auto"/>
        <w:bottom w:val="none" w:sz="0" w:space="0" w:color="auto"/>
        <w:right w:val="none" w:sz="0" w:space="0" w:color="auto"/>
      </w:divBdr>
    </w:div>
    <w:div w:id="2081824588">
      <w:marLeft w:val="0"/>
      <w:marRight w:val="0"/>
      <w:marTop w:val="-20"/>
      <w:marBottom w:val="-20"/>
      <w:divBdr>
        <w:top w:val="none" w:sz="0" w:space="0" w:color="auto"/>
        <w:left w:val="none" w:sz="0" w:space="0" w:color="auto"/>
        <w:bottom w:val="none" w:sz="0" w:space="0" w:color="auto"/>
        <w:right w:val="none" w:sz="0" w:space="0" w:color="auto"/>
      </w:divBdr>
    </w:div>
    <w:div w:id="2082092619">
      <w:marLeft w:val="0"/>
      <w:marRight w:val="0"/>
      <w:marTop w:val="-20"/>
      <w:marBottom w:val="-20"/>
      <w:divBdr>
        <w:top w:val="none" w:sz="0" w:space="0" w:color="auto"/>
        <w:left w:val="none" w:sz="0" w:space="0" w:color="auto"/>
        <w:bottom w:val="none" w:sz="0" w:space="0" w:color="auto"/>
        <w:right w:val="none" w:sz="0" w:space="0" w:color="auto"/>
      </w:divBdr>
    </w:div>
    <w:div w:id="2082751288">
      <w:marLeft w:val="0"/>
      <w:marRight w:val="0"/>
      <w:marTop w:val="-20"/>
      <w:marBottom w:val="-20"/>
      <w:divBdr>
        <w:top w:val="none" w:sz="0" w:space="0" w:color="auto"/>
        <w:left w:val="none" w:sz="0" w:space="0" w:color="auto"/>
        <w:bottom w:val="none" w:sz="0" w:space="0" w:color="auto"/>
        <w:right w:val="none" w:sz="0" w:space="0" w:color="auto"/>
      </w:divBdr>
    </w:div>
    <w:div w:id="2083064248">
      <w:marLeft w:val="0"/>
      <w:marRight w:val="0"/>
      <w:marTop w:val="-20"/>
      <w:marBottom w:val="-20"/>
      <w:divBdr>
        <w:top w:val="none" w:sz="0" w:space="0" w:color="auto"/>
        <w:left w:val="none" w:sz="0" w:space="0" w:color="auto"/>
        <w:bottom w:val="none" w:sz="0" w:space="0" w:color="auto"/>
        <w:right w:val="none" w:sz="0" w:space="0" w:color="auto"/>
      </w:divBdr>
    </w:div>
    <w:div w:id="2083287008">
      <w:marLeft w:val="0"/>
      <w:marRight w:val="0"/>
      <w:marTop w:val="-20"/>
      <w:marBottom w:val="-20"/>
      <w:divBdr>
        <w:top w:val="none" w:sz="0" w:space="0" w:color="auto"/>
        <w:left w:val="none" w:sz="0" w:space="0" w:color="auto"/>
        <w:bottom w:val="none" w:sz="0" w:space="0" w:color="auto"/>
        <w:right w:val="none" w:sz="0" w:space="0" w:color="auto"/>
      </w:divBdr>
    </w:div>
    <w:div w:id="2084403028">
      <w:marLeft w:val="0"/>
      <w:marRight w:val="0"/>
      <w:marTop w:val="-20"/>
      <w:marBottom w:val="-20"/>
      <w:divBdr>
        <w:top w:val="none" w:sz="0" w:space="0" w:color="auto"/>
        <w:left w:val="none" w:sz="0" w:space="0" w:color="auto"/>
        <w:bottom w:val="none" w:sz="0" w:space="0" w:color="auto"/>
        <w:right w:val="none" w:sz="0" w:space="0" w:color="auto"/>
      </w:divBdr>
    </w:div>
    <w:div w:id="2089229375">
      <w:marLeft w:val="0"/>
      <w:marRight w:val="0"/>
      <w:marTop w:val="-20"/>
      <w:marBottom w:val="-20"/>
      <w:divBdr>
        <w:top w:val="none" w:sz="0" w:space="0" w:color="auto"/>
        <w:left w:val="none" w:sz="0" w:space="0" w:color="auto"/>
        <w:bottom w:val="none" w:sz="0" w:space="0" w:color="auto"/>
        <w:right w:val="none" w:sz="0" w:space="0" w:color="auto"/>
      </w:divBdr>
    </w:div>
    <w:div w:id="2090150962">
      <w:marLeft w:val="0"/>
      <w:marRight w:val="0"/>
      <w:marTop w:val="-20"/>
      <w:marBottom w:val="-20"/>
      <w:divBdr>
        <w:top w:val="none" w:sz="0" w:space="0" w:color="auto"/>
        <w:left w:val="none" w:sz="0" w:space="0" w:color="auto"/>
        <w:bottom w:val="none" w:sz="0" w:space="0" w:color="auto"/>
        <w:right w:val="none" w:sz="0" w:space="0" w:color="auto"/>
      </w:divBdr>
    </w:div>
    <w:div w:id="2090156829">
      <w:marLeft w:val="0"/>
      <w:marRight w:val="0"/>
      <w:marTop w:val="-20"/>
      <w:marBottom w:val="-20"/>
      <w:divBdr>
        <w:top w:val="none" w:sz="0" w:space="0" w:color="auto"/>
        <w:left w:val="none" w:sz="0" w:space="0" w:color="auto"/>
        <w:bottom w:val="none" w:sz="0" w:space="0" w:color="auto"/>
        <w:right w:val="none" w:sz="0" w:space="0" w:color="auto"/>
      </w:divBdr>
    </w:div>
    <w:div w:id="2090494479">
      <w:marLeft w:val="0"/>
      <w:marRight w:val="0"/>
      <w:marTop w:val="-20"/>
      <w:marBottom w:val="-20"/>
      <w:divBdr>
        <w:top w:val="none" w:sz="0" w:space="0" w:color="auto"/>
        <w:left w:val="none" w:sz="0" w:space="0" w:color="auto"/>
        <w:bottom w:val="none" w:sz="0" w:space="0" w:color="auto"/>
        <w:right w:val="none" w:sz="0" w:space="0" w:color="auto"/>
      </w:divBdr>
    </w:div>
    <w:div w:id="2091346412">
      <w:marLeft w:val="0"/>
      <w:marRight w:val="0"/>
      <w:marTop w:val="-20"/>
      <w:marBottom w:val="-20"/>
      <w:divBdr>
        <w:top w:val="none" w:sz="0" w:space="0" w:color="auto"/>
        <w:left w:val="none" w:sz="0" w:space="0" w:color="auto"/>
        <w:bottom w:val="none" w:sz="0" w:space="0" w:color="auto"/>
        <w:right w:val="none" w:sz="0" w:space="0" w:color="auto"/>
      </w:divBdr>
    </w:div>
    <w:div w:id="2091805647">
      <w:marLeft w:val="0"/>
      <w:marRight w:val="0"/>
      <w:marTop w:val="-20"/>
      <w:marBottom w:val="-20"/>
      <w:divBdr>
        <w:top w:val="none" w:sz="0" w:space="0" w:color="auto"/>
        <w:left w:val="none" w:sz="0" w:space="0" w:color="auto"/>
        <w:bottom w:val="none" w:sz="0" w:space="0" w:color="auto"/>
        <w:right w:val="none" w:sz="0" w:space="0" w:color="auto"/>
      </w:divBdr>
    </w:div>
    <w:div w:id="2093162777">
      <w:marLeft w:val="0"/>
      <w:marRight w:val="0"/>
      <w:marTop w:val="-20"/>
      <w:marBottom w:val="-20"/>
      <w:divBdr>
        <w:top w:val="none" w:sz="0" w:space="0" w:color="auto"/>
        <w:left w:val="none" w:sz="0" w:space="0" w:color="auto"/>
        <w:bottom w:val="none" w:sz="0" w:space="0" w:color="auto"/>
        <w:right w:val="none" w:sz="0" w:space="0" w:color="auto"/>
      </w:divBdr>
    </w:div>
    <w:div w:id="2096199402">
      <w:marLeft w:val="0"/>
      <w:marRight w:val="0"/>
      <w:marTop w:val="-20"/>
      <w:marBottom w:val="-20"/>
      <w:divBdr>
        <w:top w:val="none" w:sz="0" w:space="0" w:color="auto"/>
        <w:left w:val="none" w:sz="0" w:space="0" w:color="auto"/>
        <w:bottom w:val="none" w:sz="0" w:space="0" w:color="auto"/>
        <w:right w:val="none" w:sz="0" w:space="0" w:color="auto"/>
      </w:divBdr>
    </w:div>
    <w:div w:id="2100787029">
      <w:marLeft w:val="0"/>
      <w:marRight w:val="0"/>
      <w:marTop w:val="-20"/>
      <w:marBottom w:val="-20"/>
      <w:divBdr>
        <w:top w:val="none" w:sz="0" w:space="0" w:color="auto"/>
        <w:left w:val="none" w:sz="0" w:space="0" w:color="auto"/>
        <w:bottom w:val="none" w:sz="0" w:space="0" w:color="auto"/>
        <w:right w:val="none" w:sz="0" w:space="0" w:color="auto"/>
      </w:divBdr>
    </w:div>
    <w:div w:id="2100902949">
      <w:marLeft w:val="0"/>
      <w:marRight w:val="0"/>
      <w:marTop w:val="-20"/>
      <w:marBottom w:val="-20"/>
      <w:divBdr>
        <w:top w:val="none" w:sz="0" w:space="0" w:color="auto"/>
        <w:left w:val="none" w:sz="0" w:space="0" w:color="auto"/>
        <w:bottom w:val="none" w:sz="0" w:space="0" w:color="auto"/>
        <w:right w:val="none" w:sz="0" w:space="0" w:color="auto"/>
      </w:divBdr>
    </w:div>
    <w:div w:id="2101363619">
      <w:marLeft w:val="0"/>
      <w:marRight w:val="0"/>
      <w:marTop w:val="-20"/>
      <w:marBottom w:val="-20"/>
      <w:divBdr>
        <w:top w:val="none" w:sz="0" w:space="0" w:color="auto"/>
        <w:left w:val="none" w:sz="0" w:space="0" w:color="auto"/>
        <w:bottom w:val="none" w:sz="0" w:space="0" w:color="auto"/>
        <w:right w:val="none" w:sz="0" w:space="0" w:color="auto"/>
      </w:divBdr>
    </w:div>
    <w:div w:id="2102292437">
      <w:marLeft w:val="0"/>
      <w:marRight w:val="0"/>
      <w:marTop w:val="-20"/>
      <w:marBottom w:val="-20"/>
      <w:divBdr>
        <w:top w:val="none" w:sz="0" w:space="0" w:color="auto"/>
        <w:left w:val="none" w:sz="0" w:space="0" w:color="auto"/>
        <w:bottom w:val="none" w:sz="0" w:space="0" w:color="auto"/>
        <w:right w:val="none" w:sz="0" w:space="0" w:color="auto"/>
      </w:divBdr>
    </w:div>
    <w:div w:id="2102294314">
      <w:marLeft w:val="0"/>
      <w:marRight w:val="0"/>
      <w:marTop w:val="-20"/>
      <w:marBottom w:val="-20"/>
      <w:divBdr>
        <w:top w:val="none" w:sz="0" w:space="0" w:color="auto"/>
        <w:left w:val="none" w:sz="0" w:space="0" w:color="auto"/>
        <w:bottom w:val="none" w:sz="0" w:space="0" w:color="auto"/>
        <w:right w:val="none" w:sz="0" w:space="0" w:color="auto"/>
      </w:divBdr>
    </w:div>
    <w:div w:id="2102409566">
      <w:marLeft w:val="0"/>
      <w:marRight w:val="0"/>
      <w:marTop w:val="-20"/>
      <w:marBottom w:val="-20"/>
      <w:divBdr>
        <w:top w:val="none" w:sz="0" w:space="0" w:color="auto"/>
        <w:left w:val="none" w:sz="0" w:space="0" w:color="auto"/>
        <w:bottom w:val="none" w:sz="0" w:space="0" w:color="auto"/>
        <w:right w:val="none" w:sz="0" w:space="0" w:color="auto"/>
      </w:divBdr>
    </w:div>
    <w:div w:id="2102679296">
      <w:marLeft w:val="0"/>
      <w:marRight w:val="0"/>
      <w:marTop w:val="-20"/>
      <w:marBottom w:val="-20"/>
      <w:divBdr>
        <w:top w:val="none" w:sz="0" w:space="0" w:color="auto"/>
        <w:left w:val="none" w:sz="0" w:space="0" w:color="auto"/>
        <w:bottom w:val="none" w:sz="0" w:space="0" w:color="auto"/>
        <w:right w:val="none" w:sz="0" w:space="0" w:color="auto"/>
      </w:divBdr>
    </w:div>
    <w:div w:id="2103641162">
      <w:marLeft w:val="0"/>
      <w:marRight w:val="0"/>
      <w:marTop w:val="-20"/>
      <w:marBottom w:val="-20"/>
      <w:divBdr>
        <w:top w:val="none" w:sz="0" w:space="0" w:color="auto"/>
        <w:left w:val="none" w:sz="0" w:space="0" w:color="auto"/>
        <w:bottom w:val="none" w:sz="0" w:space="0" w:color="auto"/>
        <w:right w:val="none" w:sz="0" w:space="0" w:color="auto"/>
      </w:divBdr>
    </w:div>
    <w:div w:id="2103723825">
      <w:marLeft w:val="0"/>
      <w:marRight w:val="0"/>
      <w:marTop w:val="-20"/>
      <w:marBottom w:val="-20"/>
      <w:divBdr>
        <w:top w:val="none" w:sz="0" w:space="0" w:color="auto"/>
        <w:left w:val="none" w:sz="0" w:space="0" w:color="auto"/>
        <w:bottom w:val="none" w:sz="0" w:space="0" w:color="auto"/>
        <w:right w:val="none" w:sz="0" w:space="0" w:color="auto"/>
      </w:divBdr>
    </w:div>
    <w:div w:id="2104259911">
      <w:marLeft w:val="0"/>
      <w:marRight w:val="0"/>
      <w:marTop w:val="-20"/>
      <w:marBottom w:val="-20"/>
      <w:divBdr>
        <w:top w:val="none" w:sz="0" w:space="0" w:color="auto"/>
        <w:left w:val="none" w:sz="0" w:space="0" w:color="auto"/>
        <w:bottom w:val="none" w:sz="0" w:space="0" w:color="auto"/>
        <w:right w:val="none" w:sz="0" w:space="0" w:color="auto"/>
      </w:divBdr>
    </w:div>
    <w:div w:id="2104450528">
      <w:marLeft w:val="0"/>
      <w:marRight w:val="0"/>
      <w:marTop w:val="-20"/>
      <w:marBottom w:val="-20"/>
      <w:divBdr>
        <w:top w:val="none" w:sz="0" w:space="0" w:color="auto"/>
        <w:left w:val="none" w:sz="0" w:space="0" w:color="auto"/>
        <w:bottom w:val="none" w:sz="0" w:space="0" w:color="auto"/>
        <w:right w:val="none" w:sz="0" w:space="0" w:color="auto"/>
      </w:divBdr>
    </w:div>
    <w:div w:id="2105570656">
      <w:marLeft w:val="0"/>
      <w:marRight w:val="0"/>
      <w:marTop w:val="-20"/>
      <w:marBottom w:val="-20"/>
      <w:divBdr>
        <w:top w:val="none" w:sz="0" w:space="0" w:color="auto"/>
        <w:left w:val="none" w:sz="0" w:space="0" w:color="auto"/>
        <w:bottom w:val="none" w:sz="0" w:space="0" w:color="auto"/>
        <w:right w:val="none" w:sz="0" w:space="0" w:color="auto"/>
      </w:divBdr>
    </w:div>
    <w:div w:id="2107190044">
      <w:marLeft w:val="0"/>
      <w:marRight w:val="0"/>
      <w:marTop w:val="-20"/>
      <w:marBottom w:val="-20"/>
      <w:divBdr>
        <w:top w:val="none" w:sz="0" w:space="0" w:color="auto"/>
        <w:left w:val="none" w:sz="0" w:space="0" w:color="auto"/>
        <w:bottom w:val="none" w:sz="0" w:space="0" w:color="auto"/>
        <w:right w:val="none" w:sz="0" w:space="0" w:color="auto"/>
      </w:divBdr>
    </w:div>
    <w:div w:id="2107264620">
      <w:marLeft w:val="0"/>
      <w:marRight w:val="0"/>
      <w:marTop w:val="-20"/>
      <w:marBottom w:val="-20"/>
      <w:divBdr>
        <w:top w:val="none" w:sz="0" w:space="0" w:color="auto"/>
        <w:left w:val="none" w:sz="0" w:space="0" w:color="auto"/>
        <w:bottom w:val="none" w:sz="0" w:space="0" w:color="auto"/>
        <w:right w:val="none" w:sz="0" w:space="0" w:color="auto"/>
      </w:divBdr>
    </w:div>
    <w:div w:id="2108889823">
      <w:marLeft w:val="0"/>
      <w:marRight w:val="0"/>
      <w:marTop w:val="-20"/>
      <w:marBottom w:val="-20"/>
      <w:divBdr>
        <w:top w:val="none" w:sz="0" w:space="0" w:color="auto"/>
        <w:left w:val="none" w:sz="0" w:space="0" w:color="auto"/>
        <w:bottom w:val="none" w:sz="0" w:space="0" w:color="auto"/>
        <w:right w:val="none" w:sz="0" w:space="0" w:color="auto"/>
      </w:divBdr>
    </w:div>
    <w:div w:id="2109814566">
      <w:marLeft w:val="0"/>
      <w:marRight w:val="0"/>
      <w:marTop w:val="-20"/>
      <w:marBottom w:val="-20"/>
      <w:divBdr>
        <w:top w:val="none" w:sz="0" w:space="0" w:color="auto"/>
        <w:left w:val="none" w:sz="0" w:space="0" w:color="auto"/>
        <w:bottom w:val="none" w:sz="0" w:space="0" w:color="auto"/>
        <w:right w:val="none" w:sz="0" w:space="0" w:color="auto"/>
      </w:divBdr>
    </w:div>
    <w:div w:id="2110155508">
      <w:marLeft w:val="0"/>
      <w:marRight w:val="0"/>
      <w:marTop w:val="-20"/>
      <w:marBottom w:val="-20"/>
      <w:divBdr>
        <w:top w:val="none" w:sz="0" w:space="0" w:color="auto"/>
        <w:left w:val="none" w:sz="0" w:space="0" w:color="auto"/>
        <w:bottom w:val="none" w:sz="0" w:space="0" w:color="auto"/>
        <w:right w:val="none" w:sz="0" w:space="0" w:color="auto"/>
      </w:divBdr>
    </w:div>
    <w:div w:id="2110346773">
      <w:marLeft w:val="0"/>
      <w:marRight w:val="0"/>
      <w:marTop w:val="-20"/>
      <w:marBottom w:val="-20"/>
      <w:divBdr>
        <w:top w:val="none" w:sz="0" w:space="0" w:color="auto"/>
        <w:left w:val="none" w:sz="0" w:space="0" w:color="auto"/>
        <w:bottom w:val="none" w:sz="0" w:space="0" w:color="auto"/>
        <w:right w:val="none" w:sz="0" w:space="0" w:color="auto"/>
      </w:divBdr>
    </w:div>
    <w:div w:id="2111049413">
      <w:marLeft w:val="0"/>
      <w:marRight w:val="0"/>
      <w:marTop w:val="-20"/>
      <w:marBottom w:val="-20"/>
      <w:divBdr>
        <w:top w:val="none" w:sz="0" w:space="0" w:color="auto"/>
        <w:left w:val="none" w:sz="0" w:space="0" w:color="auto"/>
        <w:bottom w:val="none" w:sz="0" w:space="0" w:color="auto"/>
        <w:right w:val="none" w:sz="0" w:space="0" w:color="auto"/>
      </w:divBdr>
    </w:div>
    <w:div w:id="2112044679">
      <w:marLeft w:val="0"/>
      <w:marRight w:val="0"/>
      <w:marTop w:val="-20"/>
      <w:marBottom w:val="-20"/>
      <w:divBdr>
        <w:top w:val="none" w:sz="0" w:space="0" w:color="auto"/>
        <w:left w:val="none" w:sz="0" w:space="0" w:color="auto"/>
        <w:bottom w:val="none" w:sz="0" w:space="0" w:color="auto"/>
        <w:right w:val="none" w:sz="0" w:space="0" w:color="auto"/>
      </w:divBdr>
    </w:div>
    <w:div w:id="2112427299">
      <w:marLeft w:val="0"/>
      <w:marRight w:val="0"/>
      <w:marTop w:val="-20"/>
      <w:marBottom w:val="-20"/>
      <w:divBdr>
        <w:top w:val="none" w:sz="0" w:space="0" w:color="auto"/>
        <w:left w:val="none" w:sz="0" w:space="0" w:color="auto"/>
        <w:bottom w:val="none" w:sz="0" w:space="0" w:color="auto"/>
        <w:right w:val="none" w:sz="0" w:space="0" w:color="auto"/>
      </w:divBdr>
    </w:div>
    <w:div w:id="2112701149">
      <w:marLeft w:val="0"/>
      <w:marRight w:val="0"/>
      <w:marTop w:val="-20"/>
      <w:marBottom w:val="-20"/>
      <w:divBdr>
        <w:top w:val="none" w:sz="0" w:space="0" w:color="auto"/>
        <w:left w:val="none" w:sz="0" w:space="0" w:color="auto"/>
        <w:bottom w:val="none" w:sz="0" w:space="0" w:color="auto"/>
        <w:right w:val="none" w:sz="0" w:space="0" w:color="auto"/>
      </w:divBdr>
    </w:div>
    <w:div w:id="2112895271">
      <w:marLeft w:val="0"/>
      <w:marRight w:val="0"/>
      <w:marTop w:val="-20"/>
      <w:marBottom w:val="-20"/>
      <w:divBdr>
        <w:top w:val="none" w:sz="0" w:space="0" w:color="auto"/>
        <w:left w:val="none" w:sz="0" w:space="0" w:color="auto"/>
        <w:bottom w:val="none" w:sz="0" w:space="0" w:color="auto"/>
        <w:right w:val="none" w:sz="0" w:space="0" w:color="auto"/>
      </w:divBdr>
    </w:div>
    <w:div w:id="2114788527">
      <w:marLeft w:val="0"/>
      <w:marRight w:val="0"/>
      <w:marTop w:val="-20"/>
      <w:marBottom w:val="-20"/>
      <w:divBdr>
        <w:top w:val="none" w:sz="0" w:space="0" w:color="auto"/>
        <w:left w:val="none" w:sz="0" w:space="0" w:color="auto"/>
        <w:bottom w:val="none" w:sz="0" w:space="0" w:color="auto"/>
        <w:right w:val="none" w:sz="0" w:space="0" w:color="auto"/>
      </w:divBdr>
    </w:div>
    <w:div w:id="2115320126">
      <w:marLeft w:val="0"/>
      <w:marRight w:val="0"/>
      <w:marTop w:val="-20"/>
      <w:marBottom w:val="-20"/>
      <w:divBdr>
        <w:top w:val="none" w:sz="0" w:space="0" w:color="auto"/>
        <w:left w:val="none" w:sz="0" w:space="0" w:color="auto"/>
        <w:bottom w:val="none" w:sz="0" w:space="0" w:color="auto"/>
        <w:right w:val="none" w:sz="0" w:space="0" w:color="auto"/>
      </w:divBdr>
    </w:div>
    <w:div w:id="2116896563">
      <w:marLeft w:val="0"/>
      <w:marRight w:val="0"/>
      <w:marTop w:val="-20"/>
      <w:marBottom w:val="-20"/>
      <w:divBdr>
        <w:top w:val="none" w:sz="0" w:space="0" w:color="auto"/>
        <w:left w:val="none" w:sz="0" w:space="0" w:color="auto"/>
        <w:bottom w:val="none" w:sz="0" w:space="0" w:color="auto"/>
        <w:right w:val="none" w:sz="0" w:space="0" w:color="auto"/>
      </w:divBdr>
    </w:div>
    <w:div w:id="2119518518">
      <w:marLeft w:val="0"/>
      <w:marRight w:val="0"/>
      <w:marTop w:val="-20"/>
      <w:marBottom w:val="-20"/>
      <w:divBdr>
        <w:top w:val="none" w:sz="0" w:space="0" w:color="auto"/>
        <w:left w:val="none" w:sz="0" w:space="0" w:color="auto"/>
        <w:bottom w:val="none" w:sz="0" w:space="0" w:color="auto"/>
        <w:right w:val="none" w:sz="0" w:space="0" w:color="auto"/>
      </w:divBdr>
    </w:div>
    <w:div w:id="2120296039">
      <w:marLeft w:val="0"/>
      <w:marRight w:val="0"/>
      <w:marTop w:val="-20"/>
      <w:marBottom w:val="-20"/>
      <w:divBdr>
        <w:top w:val="none" w:sz="0" w:space="0" w:color="auto"/>
        <w:left w:val="none" w:sz="0" w:space="0" w:color="auto"/>
        <w:bottom w:val="none" w:sz="0" w:space="0" w:color="auto"/>
        <w:right w:val="none" w:sz="0" w:space="0" w:color="auto"/>
      </w:divBdr>
    </w:div>
    <w:div w:id="2120368626">
      <w:marLeft w:val="0"/>
      <w:marRight w:val="0"/>
      <w:marTop w:val="-20"/>
      <w:marBottom w:val="-20"/>
      <w:divBdr>
        <w:top w:val="none" w:sz="0" w:space="0" w:color="auto"/>
        <w:left w:val="none" w:sz="0" w:space="0" w:color="auto"/>
        <w:bottom w:val="none" w:sz="0" w:space="0" w:color="auto"/>
        <w:right w:val="none" w:sz="0" w:space="0" w:color="auto"/>
      </w:divBdr>
    </w:div>
    <w:div w:id="2121676456">
      <w:marLeft w:val="0"/>
      <w:marRight w:val="0"/>
      <w:marTop w:val="-20"/>
      <w:marBottom w:val="-20"/>
      <w:divBdr>
        <w:top w:val="none" w:sz="0" w:space="0" w:color="auto"/>
        <w:left w:val="none" w:sz="0" w:space="0" w:color="auto"/>
        <w:bottom w:val="none" w:sz="0" w:space="0" w:color="auto"/>
        <w:right w:val="none" w:sz="0" w:space="0" w:color="auto"/>
      </w:divBdr>
    </w:div>
    <w:div w:id="2122189204">
      <w:marLeft w:val="0"/>
      <w:marRight w:val="0"/>
      <w:marTop w:val="-20"/>
      <w:marBottom w:val="-20"/>
      <w:divBdr>
        <w:top w:val="none" w:sz="0" w:space="0" w:color="auto"/>
        <w:left w:val="none" w:sz="0" w:space="0" w:color="auto"/>
        <w:bottom w:val="none" w:sz="0" w:space="0" w:color="auto"/>
        <w:right w:val="none" w:sz="0" w:space="0" w:color="auto"/>
      </w:divBdr>
    </w:div>
    <w:div w:id="2122215872">
      <w:marLeft w:val="0"/>
      <w:marRight w:val="0"/>
      <w:marTop w:val="-20"/>
      <w:marBottom w:val="-20"/>
      <w:divBdr>
        <w:top w:val="none" w:sz="0" w:space="0" w:color="auto"/>
        <w:left w:val="none" w:sz="0" w:space="0" w:color="auto"/>
        <w:bottom w:val="none" w:sz="0" w:space="0" w:color="auto"/>
        <w:right w:val="none" w:sz="0" w:space="0" w:color="auto"/>
      </w:divBdr>
    </w:div>
    <w:div w:id="2124688350">
      <w:marLeft w:val="0"/>
      <w:marRight w:val="0"/>
      <w:marTop w:val="-20"/>
      <w:marBottom w:val="-20"/>
      <w:divBdr>
        <w:top w:val="none" w:sz="0" w:space="0" w:color="auto"/>
        <w:left w:val="none" w:sz="0" w:space="0" w:color="auto"/>
        <w:bottom w:val="none" w:sz="0" w:space="0" w:color="auto"/>
        <w:right w:val="none" w:sz="0" w:space="0" w:color="auto"/>
      </w:divBdr>
    </w:div>
    <w:div w:id="2125539560">
      <w:marLeft w:val="0"/>
      <w:marRight w:val="0"/>
      <w:marTop w:val="-20"/>
      <w:marBottom w:val="-20"/>
      <w:divBdr>
        <w:top w:val="none" w:sz="0" w:space="0" w:color="auto"/>
        <w:left w:val="none" w:sz="0" w:space="0" w:color="auto"/>
        <w:bottom w:val="none" w:sz="0" w:space="0" w:color="auto"/>
        <w:right w:val="none" w:sz="0" w:space="0" w:color="auto"/>
      </w:divBdr>
    </w:div>
    <w:div w:id="2126343015">
      <w:marLeft w:val="0"/>
      <w:marRight w:val="0"/>
      <w:marTop w:val="-20"/>
      <w:marBottom w:val="-20"/>
      <w:divBdr>
        <w:top w:val="none" w:sz="0" w:space="0" w:color="auto"/>
        <w:left w:val="none" w:sz="0" w:space="0" w:color="auto"/>
        <w:bottom w:val="none" w:sz="0" w:space="0" w:color="auto"/>
        <w:right w:val="none" w:sz="0" w:space="0" w:color="auto"/>
      </w:divBdr>
    </w:div>
    <w:div w:id="2126343266">
      <w:marLeft w:val="0"/>
      <w:marRight w:val="0"/>
      <w:marTop w:val="-20"/>
      <w:marBottom w:val="-20"/>
      <w:divBdr>
        <w:top w:val="none" w:sz="0" w:space="0" w:color="auto"/>
        <w:left w:val="none" w:sz="0" w:space="0" w:color="auto"/>
        <w:bottom w:val="none" w:sz="0" w:space="0" w:color="auto"/>
        <w:right w:val="none" w:sz="0" w:space="0" w:color="auto"/>
      </w:divBdr>
    </w:div>
    <w:div w:id="2126844902">
      <w:marLeft w:val="0"/>
      <w:marRight w:val="0"/>
      <w:marTop w:val="-20"/>
      <w:marBottom w:val="-20"/>
      <w:divBdr>
        <w:top w:val="none" w:sz="0" w:space="0" w:color="auto"/>
        <w:left w:val="none" w:sz="0" w:space="0" w:color="auto"/>
        <w:bottom w:val="none" w:sz="0" w:space="0" w:color="auto"/>
        <w:right w:val="none" w:sz="0" w:space="0" w:color="auto"/>
      </w:divBdr>
    </w:div>
    <w:div w:id="2128114567">
      <w:marLeft w:val="0"/>
      <w:marRight w:val="0"/>
      <w:marTop w:val="-20"/>
      <w:marBottom w:val="-20"/>
      <w:divBdr>
        <w:top w:val="none" w:sz="0" w:space="0" w:color="auto"/>
        <w:left w:val="none" w:sz="0" w:space="0" w:color="auto"/>
        <w:bottom w:val="none" w:sz="0" w:space="0" w:color="auto"/>
        <w:right w:val="none" w:sz="0" w:space="0" w:color="auto"/>
      </w:divBdr>
    </w:div>
    <w:div w:id="2128312730">
      <w:marLeft w:val="0"/>
      <w:marRight w:val="0"/>
      <w:marTop w:val="-20"/>
      <w:marBottom w:val="-20"/>
      <w:divBdr>
        <w:top w:val="none" w:sz="0" w:space="0" w:color="auto"/>
        <w:left w:val="none" w:sz="0" w:space="0" w:color="auto"/>
        <w:bottom w:val="none" w:sz="0" w:space="0" w:color="auto"/>
        <w:right w:val="none" w:sz="0" w:space="0" w:color="auto"/>
      </w:divBdr>
    </w:div>
    <w:div w:id="2128887019">
      <w:marLeft w:val="0"/>
      <w:marRight w:val="0"/>
      <w:marTop w:val="-20"/>
      <w:marBottom w:val="-20"/>
      <w:divBdr>
        <w:top w:val="none" w:sz="0" w:space="0" w:color="auto"/>
        <w:left w:val="none" w:sz="0" w:space="0" w:color="auto"/>
        <w:bottom w:val="none" w:sz="0" w:space="0" w:color="auto"/>
        <w:right w:val="none" w:sz="0" w:space="0" w:color="auto"/>
      </w:divBdr>
    </w:div>
    <w:div w:id="2129279762">
      <w:marLeft w:val="0"/>
      <w:marRight w:val="0"/>
      <w:marTop w:val="-20"/>
      <w:marBottom w:val="-20"/>
      <w:divBdr>
        <w:top w:val="none" w:sz="0" w:space="0" w:color="auto"/>
        <w:left w:val="none" w:sz="0" w:space="0" w:color="auto"/>
        <w:bottom w:val="none" w:sz="0" w:space="0" w:color="auto"/>
        <w:right w:val="none" w:sz="0" w:space="0" w:color="auto"/>
      </w:divBdr>
    </w:div>
    <w:div w:id="2129883801">
      <w:marLeft w:val="0"/>
      <w:marRight w:val="0"/>
      <w:marTop w:val="-20"/>
      <w:marBottom w:val="-20"/>
      <w:divBdr>
        <w:top w:val="none" w:sz="0" w:space="0" w:color="auto"/>
        <w:left w:val="none" w:sz="0" w:space="0" w:color="auto"/>
        <w:bottom w:val="none" w:sz="0" w:space="0" w:color="auto"/>
        <w:right w:val="none" w:sz="0" w:space="0" w:color="auto"/>
      </w:divBdr>
    </w:div>
    <w:div w:id="2136751668">
      <w:marLeft w:val="0"/>
      <w:marRight w:val="0"/>
      <w:marTop w:val="-20"/>
      <w:marBottom w:val="-20"/>
      <w:divBdr>
        <w:top w:val="none" w:sz="0" w:space="0" w:color="auto"/>
        <w:left w:val="none" w:sz="0" w:space="0" w:color="auto"/>
        <w:bottom w:val="none" w:sz="0" w:space="0" w:color="auto"/>
        <w:right w:val="none" w:sz="0" w:space="0" w:color="auto"/>
      </w:divBdr>
    </w:div>
    <w:div w:id="2137411475">
      <w:marLeft w:val="0"/>
      <w:marRight w:val="0"/>
      <w:marTop w:val="-20"/>
      <w:marBottom w:val="-20"/>
      <w:divBdr>
        <w:top w:val="none" w:sz="0" w:space="0" w:color="auto"/>
        <w:left w:val="none" w:sz="0" w:space="0" w:color="auto"/>
        <w:bottom w:val="none" w:sz="0" w:space="0" w:color="auto"/>
        <w:right w:val="none" w:sz="0" w:space="0" w:color="auto"/>
      </w:divBdr>
    </w:div>
    <w:div w:id="2140222547">
      <w:marLeft w:val="0"/>
      <w:marRight w:val="0"/>
      <w:marTop w:val="-20"/>
      <w:marBottom w:val="-20"/>
      <w:divBdr>
        <w:top w:val="none" w:sz="0" w:space="0" w:color="auto"/>
        <w:left w:val="none" w:sz="0" w:space="0" w:color="auto"/>
        <w:bottom w:val="none" w:sz="0" w:space="0" w:color="auto"/>
        <w:right w:val="none" w:sz="0" w:space="0" w:color="auto"/>
      </w:divBdr>
    </w:div>
    <w:div w:id="2144082428">
      <w:marLeft w:val="0"/>
      <w:marRight w:val="0"/>
      <w:marTop w:val="-20"/>
      <w:marBottom w:val="-20"/>
      <w:divBdr>
        <w:top w:val="none" w:sz="0" w:space="0" w:color="auto"/>
        <w:left w:val="none" w:sz="0" w:space="0" w:color="auto"/>
        <w:bottom w:val="none" w:sz="0" w:space="0" w:color="auto"/>
        <w:right w:val="none" w:sz="0" w:space="0" w:color="auto"/>
      </w:divBdr>
    </w:div>
    <w:div w:id="2146460401">
      <w:marLeft w:val="0"/>
      <w:marRight w:val="0"/>
      <w:marTop w:val="-20"/>
      <w:marBottom w:val="-2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17" Type="http://schemas.openxmlformats.org/officeDocument/2006/relationships/footer" Target="footer31.xml"/><Relationship Id="rId21" Type="http://schemas.openxmlformats.org/officeDocument/2006/relationships/footer" Target="footer2.xml"/><Relationship Id="rId42" Type="http://schemas.openxmlformats.org/officeDocument/2006/relationships/image" Target="media/image13.png"/><Relationship Id="rId47" Type="http://schemas.openxmlformats.org/officeDocument/2006/relationships/image" Target="media/image18.png"/><Relationship Id="rId63" Type="http://schemas.openxmlformats.org/officeDocument/2006/relationships/image" Target="media/image34.png"/><Relationship Id="rId68" Type="http://schemas.openxmlformats.org/officeDocument/2006/relationships/image" Target="media/image39.png"/><Relationship Id="rId84" Type="http://schemas.openxmlformats.org/officeDocument/2006/relationships/footer" Target="footer14.xml"/><Relationship Id="rId89" Type="http://schemas.openxmlformats.org/officeDocument/2006/relationships/header" Target="header18.xml"/><Relationship Id="rId112" Type="http://schemas.openxmlformats.org/officeDocument/2006/relationships/header" Target="header29.xml"/><Relationship Id="rId16" Type="http://schemas.openxmlformats.org/officeDocument/2006/relationships/image" Target="media/image1.png"/><Relationship Id="rId107" Type="http://schemas.openxmlformats.org/officeDocument/2006/relationships/header" Target="header27.xml"/><Relationship Id="rId11" Type="http://schemas.openxmlformats.org/officeDocument/2006/relationships/styles" Target="styles.xml"/><Relationship Id="rId32" Type="http://schemas.openxmlformats.org/officeDocument/2006/relationships/image" Target="media/image3.png"/><Relationship Id="rId37" Type="http://schemas.openxmlformats.org/officeDocument/2006/relationships/image" Target="media/image8.png"/><Relationship Id="rId53" Type="http://schemas.openxmlformats.org/officeDocument/2006/relationships/image" Target="media/image24.png"/><Relationship Id="rId58" Type="http://schemas.openxmlformats.org/officeDocument/2006/relationships/image" Target="media/image29.png"/><Relationship Id="rId74" Type="http://schemas.openxmlformats.org/officeDocument/2006/relationships/header" Target="header10.xml"/><Relationship Id="rId79" Type="http://schemas.openxmlformats.org/officeDocument/2006/relationships/footer" Target="footer12.xml"/><Relationship Id="rId102" Type="http://schemas.openxmlformats.org/officeDocument/2006/relationships/footer" Target="footer23.xml"/><Relationship Id="rId123" Type="http://schemas.openxmlformats.org/officeDocument/2006/relationships/footer" Target="footer34.xml"/><Relationship Id="rId128" Type="http://schemas.openxmlformats.org/officeDocument/2006/relationships/header" Target="header37.xml"/><Relationship Id="rId5" Type="http://schemas.openxmlformats.org/officeDocument/2006/relationships/customXml" Target="../customXml/item5.xml"/><Relationship Id="rId90" Type="http://schemas.openxmlformats.org/officeDocument/2006/relationships/footer" Target="footer17.xml"/><Relationship Id="rId95" Type="http://schemas.openxmlformats.org/officeDocument/2006/relationships/header" Target="header21.xml"/><Relationship Id="rId22" Type="http://schemas.openxmlformats.org/officeDocument/2006/relationships/footer" Target="footer3.xml"/><Relationship Id="rId27" Type="http://schemas.openxmlformats.org/officeDocument/2006/relationships/footer" Target="footer5.xml"/><Relationship Id="rId43" Type="http://schemas.openxmlformats.org/officeDocument/2006/relationships/image" Target="media/image14.png"/><Relationship Id="rId48" Type="http://schemas.openxmlformats.org/officeDocument/2006/relationships/image" Target="media/image19.png"/><Relationship Id="rId64" Type="http://schemas.openxmlformats.org/officeDocument/2006/relationships/image" Target="media/image35.png"/><Relationship Id="rId69" Type="http://schemas.openxmlformats.org/officeDocument/2006/relationships/image" Target="media/image40.png"/><Relationship Id="rId113" Type="http://schemas.openxmlformats.org/officeDocument/2006/relationships/header" Target="header30.xml"/><Relationship Id="rId118" Type="http://schemas.openxmlformats.org/officeDocument/2006/relationships/header" Target="header32.xml"/><Relationship Id="rId80" Type="http://schemas.openxmlformats.org/officeDocument/2006/relationships/header" Target="header13.xml"/><Relationship Id="rId85" Type="http://schemas.openxmlformats.org/officeDocument/2006/relationships/footer" Target="footer15.xml"/><Relationship Id="rId12" Type="http://schemas.openxmlformats.org/officeDocument/2006/relationships/settings" Target="settings.xml"/><Relationship Id="rId17" Type="http://schemas.openxmlformats.org/officeDocument/2006/relationships/header" Target="header1.xml"/><Relationship Id="rId33" Type="http://schemas.openxmlformats.org/officeDocument/2006/relationships/image" Target="media/image4.png"/><Relationship Id="rId38" Type="http://schemas.openxmlformats.org/officeDocument/2006/relationships/image" Target="media/image9.png"/><Relationship Id="rId59" Type="http://schemas.openxmlformats.org/officeDocument/2006/relationships/image" Target="media/image30.png"/><Relationship Id="rId103" Type="http://schemas.openxmlformats.org/officeDocument/2006/relationships/footer" Target="footer24.xml"/><Relationship Id="rId108" Type="http://schemas.openxmlformats.org/officeDocument/2006/relationships/footer" Target="footer26.xml"/><Relationship Id="rId124" Type="http://schemas.openxmlformats.org/officeDocument/2006/relationships/header" Target="header35.xml"/><Relationship Id="rId129" Type="http://schemas.openxmlformats.org/officeDocument/2006/relationships/footer" Target="footer37.xml"/><Relationship Id="rId54" Type="http://schemas.openxmlformats.org/officeDocument/2006/relationships/image" Target="media/image25.png"/><Relationship Id="rId70" Type="http://schemas.openxmlformats.org/officeDocument/2006/relationships/header" Target="header8.xml"/><Relationship Id="rId75" Type="http://schemas.openxmlformats.org/officeDocument/2006/relationships/footer" Target="footer10.xml"/><Relationship Id="rId91" Type="http://schemas.openxmlformats.org/officeDocument/2006/relationships/footer" Target="footer18.xml"/><Relationship Id="rId96" Type="http://schemas.openxmlformats.org/officeDocument/2006/relationships/footer" Target="footer20.xml"/><Relationship Id="rId1" Type="http://schemas.openxmlformats.org/officeDocument/2006/relationships/customXml" Target="../customXml/item1.xml"/><Relationship Id="rId6" Type="http://schemas.openxmlformats.org/officeDocument/2006/relationships/customXml" Target="../customXml/item6.xml"/><Relationship Id="rId23" Type="http://schemas.openxmlformats.org/officeDocument/2006/relationships/header" Target="header4.xml"/><Relationship Id="rId28" Type="http://schemas.openxmlformats.org/officeDocument/2006/relationships/footer" Target="footer6.xml"/><Relationship Id="rId49" Type="http://schemas.openxmlformats.org/officeDocument/2006/relationships/image" Target="media/image20.png"/><Relationship Id="rId114" Type="http://schemas.openxmlformats.org/officeDocument/2006/relationships/footer" Target="footer29.xml"/><Relationship Id="rId119" Type="http://schemas.openxmlformats.org/officeDocument/2006/relationships/header" Target="header33.xml"/><Relationship Id="rId44" Type="http://schemas.openxmlformats.org/officeDocument/2006/relationships/image" Target="media/image15.png"/><Relationship Id="rId60" Type="http://schemas.openxmlformats.org/officeDocument/2006/relationships/image" Target="media/image31.png"/><Relationship Id="rId65" Type="http://schemas.openxmlformats.org/officeDocument/2006/relationships/image" Target="media/image36.png"/><Relationship Id="rId81" Type="http://schemas.openxmlformats.org/officeDocument/2006/relationships/footer" Target="footer13.xml"/><Relationship Id="rId86" Type="http://schemas.openxmlformats.org/officeDocument/2006/relationships/header" Target="header16.xml"/><Relationship Id="rId130" Type="http://schemas.openxmlformats.org/officeDocument/2006/relationships/fontTable" Target="fontTable.xml"/><Relationship Id="rId13" Type="http://schemas.openxmlformats.org/officeDocument/2006/relationships/webSettings" Target="webSettings.xml"/><Relationship Id="rId18" Type="http://schemas.openxmlformats.org/officeDocument/2006/relationships/footer" Target="footer1.xml"/><Relationship Id="rId39" Type="http://schemas.openxmlformats.org/officeDocument/2006/relationships/image" Target="media/image10.png"/><Relationship Id="rId109" Type="http://schemas.openxmlformats.org/officeDocument/2006/relationships/footer" Target="footer27.xml"/><Relationship Id="rId34" Type="http://schemas.openxmlformats.org/officeDocument/2006/relationships/image" Target="media/image5.png"/><Relationship Id="rId50" Type="http://schemas.openxmlformats.org/officeDocument/2006/relationships/image" Target="media/image21.png"/><Relationship Id="rId55" Type="http://schemas.openxmlformats.org/officeDocument/2006/relationships/image" Target="media/image26.png"/><Relationship Id="rId76" Type="http://schemas.openxmlformats.org/officeDocument/2006/relationships/header" Target="header11.xml"/><Relationship Id="rId97" Type="http://schemas.openxmlformats.org/officeDocument/2006/relationships/footer" Target="footer21.xml"/><Relationship Id="rId104" Type="http://schemas.openxmlformats.org/officeDocument/2006/relationships/header" Target="header25.xml"/><Relationship Id="rId120" Type="http://schemas.openxmlformats.org/officeDocument/2006/relationships/footer" Target="footer32.xml"/><Relationship Id="rId125" Type="http://schemas.openxmlformats.org/officeDocument/2006/relationships/header" Target="header36.xml"/><Relationship Id="rId7" Type="http://schemas.openxmlformats.org/officeDocument/2006/relationships/customXml" Target="../customXml/item7.xml"/><Relationship Id="rId71" Type="http://schemas.openxmlformats.org/officeDocument/2006/relationships/header" Target="header9.xml"/><Relationship Id="rId92" Type="http://schemas.openxmlformats.org/officeDocument/2006/relationships/header" Target="header19.xml"/><Relationship Id="rId2" Type="http://schemas.openxmlformats.org/officeDocument/2006/relationships/customXml" Target="../customXml/item2.xml"/><Relationship Id="rId29" Type="http://schemas.openxmlformats.org/officeDocument/2006/relationships/header" Target="header7.xml"/><Relationship Id="rId24" Type="http://schemas.openxmlformats.org/officeDocument/2006/relationships/footer" Target="footer4.xml"/><Relationship Id="rId40" Type="http://schemas.openxmlformats.org/officeDocument/2006/relationships/image" Target="media/image11.png"/><Relationship Id="rId45" Type="http://schemas.openxmlformats.org/officeDocument/2006/relationships/image" Target="media/image16.png"/><Relationship Id="rId66" Type="http://schemas.openxmlformats.org/officeDocument/2006/relationships/image" Target="media/image37.png"/><Relationship Id="rId87" Type="http://schemas.openxmlformats.org/officeDocument/2006/relationships/footer" Target="footer16.xml"/><Relationship Id="rId110" Type="http://schemas.openxmlformats.org/officeDocument/2006/relationships/header" Target="header28.xml"/><Relationship Id="rId115" Type="http://schemas.openxmlformats.org/officeDocument/2006/relationships/footer" Target="footer30.xml"/><Relationship Id="rId131" Type="http://schemas.openxmlformats.org/officeDocument/2006/relationships/theme" Target="theme/theme1.xml"/><Relationship Id="rId61" Type="http://schemas.openxmlformats.org/officeDocument/2006/relationships/image" Target="media/image32.png"/><Relationship Id="rId82" Type="http://schemas.openxmlformats.org/officeDocument/2006/relationships/header" Target="header14.xml"/><Relationship Id="rId19" Type="http://schemas.openxmlformats.org/officeDocument/2006/relationships/header" Target="header2.xml"/><Relationship Id="rId14" Type="http://schemas.openxmlformats.org/officeDocument/2006/relationships/footnotes" Target="footnotes.xml"/><Relationship Id="rId30" Type="http://schemas.openxmlformats.org/officeDocument/2006/relationships/footer" Target="footer7.xml"/><Relationship Id="rId35" Type="http://schemas.openxmlformats.org/officeDocument/2006/relationships/image" Target="media/image6.png"/><Relationship Id="rId56" Type="http://schemas.openxmlformats.org/officeDocument/2006/relationships/image" Target="media/image27.png"/><Relationship Id="rId77" Type="http://schemas.openxmlformats.org/officeDocument/2006/relationships/header" Target="header12.xml"/><Relationship Id="rId100" Type="http://schemas.openxmlformats.org/officeDocument/2006/relationships/header" Target="header23.xml"/><Relationship Id="rId105" Type="http://schemas.openxmlformats.org/officeDocument/2006/relationships/footer" Target="footer25.xml"/><Relationship Id="rId126" Type="http://schemas.openxmlformats.org/officeDocument/2006/relationships/footer" Target="footer35.xml"/><Relationship Id="rId8" Type="http://schemas.openxmlformats.org/officeDocument/2006/relationships/customXml" Target="../customXml/item8.xml"/><Relationship Id="rId51" Type="http://schemas.openxmlformats.org/officeDocument/2006/relationships/image" Target="media/image22.png"/><Relationship Id="rId72" Type="http://schemas.openxmlformats.org/officeDocument/2006/relationships/footer" Target="footer8.xml"/><Relationship Id="rId93" Type="http://schemas.openxmlformats.org/officeDocument/2006/relationships/footer" Target="footer19.xml"/><Relationship Id="rId98" Type="http://schemas.openxmlformats.org/officeDocument/2006/relationships/header" Target="header22.xml"/><Relationship Id="rId121" Type="http://schemas.openxmlformats.org/officeDocument/2006/relationships/footer" Target="footer33.xml"/><Relationship Id="rId3" Type="http://schemas.openxmlformats.org/officeDocument/2006/relationships/customXml" Target="../customXml/item3.xml"/><Relationship Id="rId25" Type="http://schemas.openxmlformats.org/officeDocument/2006/relationships/header" Target="header5.xml"/><Relationship Id="rId46" Type="http://schemas.openxmlformats.org/officeDocument/2006/relationships/image" Target="media/image17.png"/><Relationship Id="rId67" Type="http://schemas.openxmlformats.org/officeDocument/2006/relationships/image" Target="media/image38.png"/><Relationship Id="rId116" Type="http://schemas.openxmlformats.org/officeDocument/2006/relationships/header" Target="header31.xml"/><Relationship Id="rId20" Type="http://schemas.openxmlformats.org/officeDocument/2006/relationships/header" Target="header3.xml"/><Relationship Id="rId41" Type="http://schemas.openxmlformats.org/officeDocument/2006/relationships/image" Target="media/image12.png"/><Relationship Id="rId62" Type="http://schemas.openxmlformats.org/officeDocument/2006/relationships/image" Target="media/image33.png"/><Relationship Id="rId83" Type="http://schemas.openxmlformats.org/officeDocument/2006/relationships/header" Target="header15.xml"/><Relationship Id="rId88" Type="http://schemas.openxmlformats.org/officeDocument/2006/relationships/header" Target="header17.xml"/><Relationship Id="rId111" Type="http://schemas.openxmlformats.org/officeDocument/2006/relationships/footer" Target="footer28.xml"/><Relationship Id="rId15" Type="http://schemas.openxmlformats.org/officeDocument/2006/relationships/endnotes" Target="endnotes.xml"/><Relationship Id="rId36" Type="http://schemas.openxmlformats.org/officeDocument/2006/relationships/image" Target="media/image7.png"/><Relationship Id="rId57" Type="http://schemas.openxmlformats.org/officeDocument/2006/relationships/image" Target="media/image28.png"/><Relationship Id="rId106" Type="http://schemas.openxmlformats.org/officeDocument/2006/relationships/header" Target="header26.xml"/><Relationship Id="rId127" Type="http://schemas.openxmlformats.org/officeDocument/2006/relationships/footer" Target="footer36.xml"/><Relationship Id="rId10" Type="http://schemas.openxmlformats.org/officeDocument/2006/relationships/numbering" Target="numbering.xml"/><Relationship Id="rId31" Type="http://schemas.openxmlformats.org/officeDocument/2006/relationships/image" Target="media/image2.png"/><Relationship Id="rId52" Type="http://schemas.openxmlformats.org/officeDocument/2006/relationships/image" Target="media/image23.png"/><Relationship Id="rId73" Type="http://schemas.openxmlformats.org/officeDocument/2006/relationships/footer" Target="footer9.xml"/><Relationship Id="rId78" Type="http://schemas.openxmlformats.org/officeDocument/2006/relationships/footer" Target="footer11.xml"/><Relationship Id="rId94" Type="http://schemas.openxmlformats.org/officeDocument/2006/relationships/header" Target="header20.xml"/><Relationship Id="rId99" Type="http://schemas.openxmlformats.org/officeDocument/2006/relationships/footer" Target="footer22.xml"/><Relationship Id="rId101" Type="http://schemas.openxmlformats.org/officeDocument/2006/relationships/header" Target="header24.xml"/><Relationship Id="rId122" Type="http://schemas.openxmlformats.org/officeDocument/2006/relationships/header" Target="header34.xml"/><Relationship Id="rId4" Type="http://schemas.openxmlformats.org/officeDocument/2006/relationships/customXml" Target="../customXml/item4.xml"/><Relationship Id="rId9" Type="http://schemas.openxmlformats.org/officeDocument/2006/relationships/customXml" Target="../customXml/item9.xml"/><Relationship Id="rId26" Type="http://schemas.openxmlformats.org/officeDocument/2006/relationships/header" Target="header6.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mso-contentType ?>
<SharedContentType xmlns="Microsoft.SharePoint.Taxonomy.ContentTypeSync" SourceId="f7a99264-aac8-44dd-b14f-8017e78a225a" ContentTypeId="0x01010055C8466DB2DC0041BD825C52736E99FC" PreviousValue="false"/>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cp:coreProperties xmlns:cp="http://schemas.openxmlformats.org/package/2006/metadata/core-properties" xmlns:dc="http://purl.org/dc/elements/1.1/" xmlns:dcterms="http://purl.org/dc/terms/" xmlns:dcmitype="http://purl.org/dc/dcmitype/" xmlns:xsi="http://www.w3.org/2001/XMLSchema-instance">
  <dc:title>TGP/7/1</dc:title>
  <dc:subject>DEVELOPMENT OF TEST GUIDELINES</dc:subject>
  <dc:creator>OERTEL Romy</dc:creator>
  <cp:lastModifiedBy>BOUVY Jérémy</cp:lastModifiedBy>
  <cp:revision>20</cp:revision>
  <cp:lastPrinted>2012-08-27T15:35:00Z</cp:lastPrinted>
  <dcterms:created xsi:type="dcterms:W3CDTF">2025-02-06T15:22:00Z</dcterms:created>
  <dcterms:modified xsi:type="dcterms:W3CDTF">2025-12-10T14:23:00Z</dcterms:modified>
</cp:core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s:customData xmlns="http://www.wps.cn/officeDocument/2013/wpsCustomData" xmlns:s="http://www.wps.cn/officeDocument/2013/wpsCustomData">
  <customSectProps/>
  <customShpExts>
    <customShpInfo spid="_x0000_s1026" textRotate="1"/>
  </customShpExts>
</s:customData>
</file>

<file path=customXml/item6.xml><?xml version="1.0" encoding="utf-8"?>
<p:properties xmlns:p="http://schemas.microsoft.com/office/2006/metadata/properties" xmlns:xsi="http://www.w3.org/2001/XMLSchema-instance" xmlns:pc="http://schemas.microsoft.com/office/infopath/2007/PartnerControls">
  <documentManagement>
    <gd7c24c3841c42febad33c823204a123 xmlns="56500874-bba0-4b48-9090-b201492e8473">
      <Terms xmlns="http://schemas.microsoft.com/office/infopath/2007/PartnerControls">
        <TermInfo xmlns="http://schemas.microsoft.com/office/infopath/2007/PartnerControls">
          <TermName xmlns="http://schemas.microsoft.com/office/infopath/2007/PartnerControls">International Union for the Protection of New Varieties of Plants</TermName>
          <TermId xmlns="http://schemas.microsoft.com/office/infopath/2007/PartnerControls">b5148cec-dea8-4a3e-91f7-349f7e3ddab8</TermId>
        </TermInfo>
      </Terms>
    </gd7c24c3841c42febad33c823204a123>
    <oec7080f59824b85bfab9bab42c36e68 xmlns="56500874-bba0-4b48-9090-b201492e8473">
      <Terms xmlns="http://schemas.microsoft.com/office/infopath/2007/PartnerControls">
        <TermInfo xmlns="http://schemas.microsoft.com/office/infopath/2007/PartnerControls">
          <TermName xmlns="http://schemas.microsoft.com/office/infopath/2007/PartnerControls">10 Test Guidelines Procedures (TGP)</TermName>
          <TermId xmlns="http://schemas.microsoft.com/office/infopath/2007/PartnerControls">89f43f02-e351-4ea5-9e65-e2f9a0aa5f28</TermId>
        </TermInfo>
      </Terms>
    </oec7080f59824b85bfab9bab42c36e68>
    <ECCM_Description xmlns="0d6abe56-55ad-41de-8124-44420a0ee71d" xsi:nil="true"/>
    <_dlc_DocId xmlns="178a353b-07a4-4986-a4a2-cbf49365616c">UPOVBFP-613698172-32903</_dlc_DocId>
    <o4d93e62121143bf84483d4ca23a7ecb xmlns="56500874-bba0-4b48-9090-b201492e8473">
      <Terms xmlns="http://schemas.microsoft.com/office/infopath/2007/PartnerControls"/>
    </o4d93e62121143bf84483d4ca23a7ecb>
    <DocType xmlns="0d6abe56-55ad-41de-8124-44420a0ee71d" xsi:nil="true"/>
    <_dlc_DocIdUrl xmlns="178a353b-07a4-4986-a4a2-cbf49365616c">
      <Url>https://wipoprod.sharepoint.com/sites/SPS-INT-BFP-UPOV-InfoGuid/_layouts/15/DocIdRedir.aspx?ID=UPOVBFP-613698172-32903</Url>
      <Description>UPOVBFP-613698172-32903</Description>
    </_dlc_DocIdUrl>
    <j72d38dd587d4c818476e9c94f452b47 xmlns="56500874-bba0-4b48-9090-b201492e8473">
      <Terms xmlns="http://schemas.microsoft.com/office/infopath/2007/PartnerControls">
        <TermInfo xmlns="http://schemas.microsoft.com/office/infopath/2007/PartnerControls">
          <TermName xmlns="http://schemas.microsoft.com/office/infopath/2007/PartnerControls">English</TermName>
          <TermId xmlns="http://schemas.microsoft.com/office/infopath/2007/PartnerControls">950e6fa2-2df0-4983-a604-54e57c7a6d93</TermId>
        </TermInfo>
      </Terms>
    </j72d38dd587d4c818476e9c94f452b47>
    <TaxCatchAll xmlns="56500874-bba0-4b48-9090-b201492e8473">
      <Value>11</Value>
      <Value>3</Value>
      <Value>1</Value>
    </TaxCatchAll>
    <Excluded xmlns="56500874-bba0-4b48-9090-b201492e8473">false</Excluded>
  </documentManagement>
</p:properties>
</file>

<file path=customXml/item7.xml><?xml version="1.0" encoding="utf-8"?>
<Properties xmlns="http://schemas.openxmlformats.org/officeDocument/2006/extended-properties" xmlns:vt="http://schemas.openxmlformats.org/officeDocument/2006/docPropsVTypes">
  <Template>Normal.dotm</Template>
  <TotalTime>47</TotalTime>
  <Pages>1</Pages>
  <Words>196</Words>
  <Characters>1120</Characters>
  <Application>Microsoft Office Word</Application>
  <DocSecurity>0</DocSecurity>
  <Lines>9</Lines>
  <Paragraphs>2</Paragraphs>
  <ScaleCrop>false</ScaleCrop>
  <HeadingPairs>
    <vt:vector size="2" baseType="variant">
      <vt:variant>
        <vt:lpstr>Title</vt:lpstr>
      </vt:variant>
      <vt:variant>
        <vt:i4>1</vt:i4>
      </vt:variant>
    </vt:vector>
  </HeadingPairs>
  <TitlesOfParts>
    <vt:vector size="1" baseType="lpstr">
      <vt:lpstr>TGP/7/1</vt:lpstr>
    </vt:vector>
  </TitlesOfParts>
  <Company>UPOV</Company>
  <LinksUpToDate>false</LinksUpToDate>
  <CharactersWithSpaces>1314</CharactersWithSpaces>
  <SharedDoc>false</SharedDoc>
  <HyperlinksChanged>false</HyperlinksChanged>
  <AppVersion>16.0000</AppVersion>
</Properties>
</file>

<file path=customXml/item8.xml><?xml version="1.0" encoding="utf-8"?>
<ct:contentTypeSchema xmlns:ct="http://schemas.microsoft.com/office/2006/metadata/contentType" xmlns:ma="http://schemas.microsoft.com/office/2006/metadata/properties/metaAttributes" ct:_="" ma:_="" ma:contentTypeName="UPOV Document" ma:contentTypeID="0x01010055C8466DB2DC0041BD825C52736E99FC008676C00047CD3C43B8502EC2DCD324C1" ma:contentTypeVersion="73" ma:contentTypeDescription="" ma:contentTypeScope="" ma:versionID="1adbffa115975549224b93200667837f">
  <xsd:schema xmlns:xsd="http://www.w3.org/2001/XMLSchema" xmlns:xs="http://www.w3.org/2001/XMLSchema" xmlns:p="http://schemas.microsoft.com/office/2006/metadata/properties" xmlns:ns2="0d6abe56-55ad-41de-8124-44420a0ee71d" xmlns:ns3="56500874-bba0-4b48-9090-b201492e8473" xmlns:ns4="178a353b-07a4-4986-a4a2-cbf49365616c" targetNamespace="http://schemas.microsoft.com/office/2006/metadata/properties" ma:root="true" ma:fieldsID="537f536398e33a01e9b630daffa829d1" ns2:_="" ns3:_="" ns4:_="">
    <xsd:import namespace="0d6abe56-55ad-41de-8124-44420a0ee71d"/>
    <xsd:import namespace="56500874-bba0-4b48-9090-b201492e8473"/>
    <xsd:import namespace="178a353b-07a4-4986-a4a2-cbf49365616c"/>
    <xsd:element name="properties">
      <xsd:complexType>
        <xsd:sequence>
          <xsd:element name="documentManagement">
            <xsd:complexType>
              <xsd:all>
                <xsd:element ref="ns2:DocType" minOccurs="0"/>
                <xsd:element ref="ns3:Excluded" minOccurs="0"/>
                <xsd:element ref="ns3:TaxCatchAllLabel" minOccurs="0"/>
                <xsd:element ref="ns3:j72d38dd587d4c818476e9c94f452b47" minOccurs="0"/>
                <xsd:element ref="ns3:gd7c24c3841c42febad33c823204a123" minOccurs="0"/>
                <xsd:element ref="ns3:oec7080f59824b85bfab9bab42c36e68" minOccurs="0"/>
                <xsd:element ref="ns3:o4d93e62121143bf84483d4ca23a7ecb" minOccurs="0"/>
                <xsd:element ref="ns3:TaxCatchAll" minOccurs="0"/>
                <xsd:element ref="ns2:ECCM_Description"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6abe56-55ad-41de-8124-44420a0ee71d" elementFormDefault="qualified">
    <xsd:import namespace="http://schemas.microsoft.com/office/2006/documentManagement/types"/>
    <xsd:import namespace="http://schemas.microsoft.com/office/infopath/2007/PartnerControls"/>
    <xsd:element name="DocType" ma:index="2" nillable="true" ma:displayName="Document Type" ma:format="Dropdown" ma:internalName="DocType">
      <xsd:simpleType>
        <xsd:restriction base="dms:Choice">
          <xsd:enumeration value="Agenda"/>
          <xsd:enumeration value="Agreement"/>
          <xsd:enumeration value="Architecture Document"/>
          <xsd:enumeration value="Audiovisual File"/>
          <xsd:enumeration value="Briefing"/>
          <xsd:enumeration value="Certificate"/>
          <xsd:enumeration value="Concept Note"/>
          <xsd:enumeration value="Contract"/>
          <xsd:enumeration value="Cost Estimate"/>
          <xsd:enumeration value="Email"/>
          <xsd:enumeration value="Form"/>
          <xsd:enumeration value="Invoice"/>
          <xsd:enumeration value="Letter"/>
          <xsd:enumeration value="List"/>
          <xsd:enumeration value="Memo"/>
          <xsd:enumeration value="Minutes"/>
          <xsd:enumeration value="Mission Report"/>
          <xsd:enumeration value="Note Verbale"/>
          <xsd:enumeration value="Photo/Image"/>
          <xsd:enumeration value="Plan"/>
          <xsd:enumeration value="Policy"/>
          <xsd:enumeration value="Presentation"/>
          <xsd:enumeration value="Procedure/SOP"/>
          <xsd:enumeration value="Program"/>
          <xsd:enumeration value="Project Closure Document"/>
          <xsd:enumeration value="Project Initiation Document"/>
          <xsd:enumeration value="Publication"/>
          <xsd:enumeration value="Questionnaire"/>
          <xsd:enumeration value="Record of Conversation"/>
          <xsd:enumeration value="Report"/>
          <xsd:enumeration value="Requirements Document"/>
          <xsd:enumeration value="Speech"/>
          <xsd:enumeration value="Talking Points"/>
        </xsd:restriction>
      </xsd:simpleType>
    </xsd:element>
    <xsd:element name="ECCM_Description" ma:index="21" nillable="true" ma:displayName="Doc Description" ma:internalName="ECCM_Description">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6500874-bba0-4b48-9090-b201492e8473" elementFormDefault="qualified">
    <xsd:import namespace="http://schemas.microsoft.com/office/2006/documentManagement/types"/>
    <xsd:import namespace="http://schemas.microsoft.com/office/infopath/2007/PartnerControls"/>
    <xsd:element name="Excluded" ma:index="4" nillable="true" ma:displayName="Excluded" ma:default="0" ma:description="If selected, this field provides a mechanism to exclude the item from the search or Copilot responses." ma:internalName="Excluded">
      <xsd:simpleType>
        <xsd:restriction base="dms:Boolean"/>
      </xsd:simpleType>
    </xsd:element>
    <xsd:element name="TaxCatchAllLabel" ma:index="9" nillable="true" ma:displayName="Taxonomy Catch All Column1" ma:hidden="true" ma:list="{ca869818-1762-47e9-b877-0a8a3aa3bdea}" ma:internalName="TaxCatchAllLabel" ma:readOnly="true" ma:showField="CatchAllDataLabel" ma:web="178a353b-07a4-4986-a4a2-cbf49365616c">
      <xsd:complexType>
        <xsd:complexContent>
          <xsd:extension base="dms:MultiChoiceLookup">
            <xsd:sequence>
              <xsd:element name="Value" type="dms:Lookup" maxOccurs="unbounded" minOccurs="0" nillable="true"/>
            </xsd:sequence>
          </xsd:extension>
        </xsd:complexContent>
      </xsd:complexType>
    </xsd:element>
    <xsd:element name="j72d38dd587d4c818476e9c94f452b47" ma:index="13" nillable="true" ma:taxonomy="true" ma:internalName="j72d38dd587d4c818476e9c94f452b47" ma:taxonomyFieldName="Languages" ma:displayName="Languages" ma:default="1;#English|950e6fa2-2df0-4983-a604-54e57c7a6d93" ma:fieldId="{372d38dd-587d-4c81-8476-e9c94f452b47}" ma:taxonomyMulti="true" ma:sspId="f7a99264-aac8-44dd-b14f-8017e78a225a" ma:termSetId="8ed50525-77fd-4da8-b396-0e02717641c6" ma:anchorId="00000000-0000-0000-0000-000000000000" ma:open="false" ma:isKeyword="false">
      <xsd:complexType>
        <xsd:sequence>
          <xsd:element ref="pc:Terms" minOccurs="0" maxOccurs="1"/>
        </xsd:sequence>
      </xsd:complexType>
    </xsd:element>
    <xsd:element name="gd7c24c3841c42febad33c823204a123" ma:index="15" nillable="true" ma:taxonomy="true" ma:internalName="gd7c24c3841c42febad33c823204a123" ma:taxonomyFieldName="BusinessUnit" ma:displayName="Business Unit" ma:default="" ma:fieldId="{0d7c24c3-841c-42fe-bad3-3c823204a123}" ma:taxonomyMulti="true" ma:sspId="f7a99264-aac8-44dd-b14f-8017e78a225a" ma:termSetId="f2c3a1c4-cdb6-426c-b0b8-ac03c6da5652" ma:anchorId="00000000-0000-0000-0000-000000000000" ma:open="false" ma:isKeyword="false">
      <xsd:complexType>
        <xsd:sequence>
          <xsd:element ref="pc:Terms" minOccurs="0" maxOccurs="1"/>
        </xsd:sequence>
      </xsd:complexType>
    </xsd:element>
    <xsd:element name="oec7080f59824b85bfab9bab42c36e68" ma:index="17" nillable="true" ma:taxonomy="true" ma:internalName="oec7080f59824b85bfab9bab42c36e68" ma:taxonomyFieldName="RMClassification" ma:displayName="RM Classification" ma:default="" ma:fieldId="{8ec7080f-5982-4b85-bfab-9bab42c36e68}" ma:sspId="f7a99264-aac8-44dd-b14f-8017e78a225a" ma:termSetId="7b339f27-8fe5-4cfb-b358-2e5b944cfef8" ma:anchorId="00000000-0000-0000-0000-000000000000" ma:open="false" ma:isKeyword="false">
      <xsd:complexType>
        <xsd:sequence>
          <xsd:element ref="pc:Terms" minOccurs="0" maxOccurs="1"/>
        </xsd:sequence>
      </xsd:complexType>
    </xsd:element>
    <xsd:element name="o4d93e62121143bf84483d4ca23a7ecb" ma:index="18" nillable="true" ma:taxonomy="true" ma:internalName="o4d93e62121143bf84483d4ca23a7ecb" ma:taxonomyFieldName="UPOVTopics" ma:displayName="UPOV Topics" ma:default="" ma:fieldId="{84d93e62-1211-43bf-8448-3d4ca23a7ecb}" ma:sspId="f7a99264-aac8-44dd-b14f-8017e78a225a" ma:termSetId="b0d29926-6df8-4b2c-a400-71cccaaad5e2" ma:anchorId="00000000-0000-0000-0000-000000000000" ma:open="false" ma:isKeyword="false">
      <xsd:complexType>
        <xsd:sequence>
          <xsd:element ref="pc:Terms" minOccurs="0" maxOccurs="1"/>
        </xsd:sequence>
      </xsd:complexType>
    </xsd:element>
    <xsd:element name="TaxCatchAll" ma:index="19" nillable="true" ma:displayName="Taxonomy Catch All Column" ma:hidden="true" ma:list="{ca869818-1762-47e9-b877-0a8a3aa3bdea}" ma:internalName="TaxCatchAll" ma:showField="CatchAllData" ma:web="178a353b-07a4-4986-a4a2-cbf49365616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178a353b-07a4-4986-a4a2-cbf49365616c" elementFormDefault="qualified">
    <xsd:import namespace="http://schemas.microsoft.com/office/2006/documentManagement/types"/>
    <xsd:import namespace="http://schemas.microsoft.com/office/infopath/2007/PartnerControls"/>
    <xsd:element name="_dlc_DocId" ma:index="22" nillable="true" ma:displayName="Document ID Value" ma:description="The value of the document ID assigned to this item." ma:indexed="true" ma:internalName="_dlc_DocId" ma:readOnly="true">
      <xsd:simpleType>
        <xsd:restriction base="dms:Text"/>
      </xsd:simpleType>
    </xsd:element>
    <xsd:element name="_dlc_DocIdUrl" ma:index="23"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4"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0"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9.xml><?xml version="1.0" encoding="utf-8"?>
<Properties xmlns="http://schemas.openxmlformats.org/officeDocument/2006/custom-properties" xmlns:vt="http://schemas.openxmlformats.org/officeDocument/2006/docPropsVTypes">
  <property fmtid="{D5CDD505-2E9C-101B-9397-08002B2CF9AE}" pid="2" name="KSOProductBuildVer">
    <vt:lpwstr>1033-12.2.0.19307</vt:lpwstr>
  </property>
  <property fmtid="{D5CDD505-2E9C-101B-9397-08002B2CF9AE}" pid="3" name="ICV">
    <vt:lpwstr>188008153CED4B95962BEA19D4BD4329_13</vt:lpwstr>
  </property>
  <property fmtid="{D5CDD505-2E9C-101B-9397-08002B2CF9AE}" pid="4" name="MSIP_Label_bfc084f7-b690-4c43-8ee6-d475b6d3461d_Enabled">
    <vt:lpwstr>true</vt:lpwstr>
  </property>
  <property fmtid="{D5CDD505-2E9C-101B-9397-08002B2CF9AE}" pid="5" name="MSIP_Label_bfc084f7-b690-4c43-8ee6-d475b6d3461d_SetDate">
    <vt:lpwstr>2024-02-13T14:25:02Z</vt:lpwstr>
  </property>
  <property fmtid="{D5CDD505-2E9C-101B-9397-08002B2CF9AE}" pid="6" name="MSIP_Label_bfc084f7-b690-4c43-8ee6-d475b6d3461d_Method">
    <vt:lpwstr>Standard</vt:lpwstr>
  </property>
  <property fmtid="{D5CDD505-2E9C-101B-9397-08002B2CF9AE}" pid="7" name="MSIP_Label_bfc084f7-b690-4c43-8ee6-d475b6d3461d_Name">
    <vt:lpwstr>FOR OFFICIAL USE ONLY</vt:lpwstr>
  </property>
  <property fmtid="{D5CDD505-2E9C-101B-9397-08002B2CF9AE}" pid="8" name="MSIP_Label_bfc084f7-b690-4c43-8ee6-d475b6d3461d_SiteId">
    <vt:lpwstr>faa31b06-8ccc-48c9-867f-f7510dd11c02</vt:lpwstr>
  </property>
  <property fmtid="{D5CDD505-2E9C-101B-9397-08002B2CF9AE}" pid="9" name="MSIP_Label_bfc084f7-b690-4c43-8ee6-d475b6d3461d_ActionId">
    <vt:lpwstr>2feadc3e-b5a8-4e88-a0d4-d70af99750b2</vt:lpwstr>
  </property>
  <property fmtid="{D5CDD505-2E9C-101B-9397-08002B2CF9AE}" pid="10" name="MSIP_Label_bfc084f7-b690-4c43-8ee6-d475b6d3461d_ContentBits">
    <vt:lpwstr>2</vt:lpwstr>
  </property>
</Properties>
</file>

<file path=customXml/itemProps1.xml><?xml version="1.0" encoding="utf-8"?>
<ds:datastoreItem xmlns:ds="http://schemas.openxmlformats.org/officeDocument/2006/customXml" ds:itemID="{6EC8CDA1-34EA-4621-A356-B0DA3FDA927B}">
  <ds:schemaRefs>
    <ds:schemaRef ds:uri="Microsoft.SharePoint.Taxonomy.ContentTypeSync"/>
  </ds:schemaRefs>
</ds:datastoreItem>
</file>

<file path=customXml/itemProps2.xml><?xml version="1.0" encoding="utf-8"?>
<ds:datastoreItem xmlns:ds="http://schemas.openxmlformats.org/officeDocument/2006/customXml" ds:itemID="{5B68C662-0FC9-451E-A732-373F5ED243E5}">
  <ds:schemaRefs>
    <ds:schemaRef ds:uri="http://schemas.microsoft.com/sharepoint/events"/>
  </ds:schemaRefs>
</ds:datastoreItem>
</file>

<file path=customXml/itemProps3.xml><?xml version="1.0" encoding="utf-8"?>
<ds:datastoreItem xmlns:ds="http://schemas.openxmlformats.org/officeDocument/2006/customXml" ds:itemID="{83271A1B-69F3-4F72-86A6-34A21CA56D76}">
  <ds:schemaRefs>
    <ds:schemaRef ds:uri="http://schemas.openxmlformats.org/package/2006/metadata/core-properties"/>
    <ds:schemaRef ds:uri="http://purl.org/dc/elements/1.1/"/>
    <ds:schemaRef ds:uri="http://purl.org/dc/terms/"/>
    <ds:schemaRef ds:uri="http://purl.org/dc/dcmitype/"/>
  </ds:schemaRefs>
</ds:datastoreItem>
</file>

<file path=customXml/itemProps4.xml><?xml version="1.0" encoding="utf-8"?>
<ds:datastoreItem xmlns:ds="http://schemas.openxmlformats.org/officeDocument/2006/customXml" ds:itemID="{A39B86A8-9407-4B22-8859-3B298AA36B1B}">
  <ds:schemaRefs>
    <ds:schemaRef ds:uri="http://schemas.microsoft.com/sharepoint/v3/contenttype/forms"/>
  </ds:schemaRefs>
</ds:datastoreItem>
</file>

<file path=customXml/itemProps5.xml><?xml version="1.0" encoding="utf-8"?>
<ds:datastoreItem xmlns:ds="http://schemas.openxmlformats.org/officeDocument/2006/customXml" ds:itemID="{B1977F7D-205B-4081-913C-38D41E755F92}">
  <ds:schemaRefs>
    <ds:schemaRef ds:uri="http://www.wps.cn/officeDocument/2013/wpsCustomData"/>
  </ds:schemaRefs>
</ds:datastoreItem>
</file>

<file path=customXml/itemProps6.xml><?xml version="1.0" encoding="utf-8"?>
<ds:datastoreItem xmlns:ds="http://schemas.openxmlformats.org/officeDocument/2006/customXml" ds:itemID="{A975D90B-8983-451A-82CE-AAAFB3575FF2}">
  <ds:schemaRefs>
    <ds:schemaRef ds:uri="http://schemas.microsoft.com/office/2006/metadata/properties"/>
    <ds:schemaRef ds:uri="http://schemas.microsoft.com/office/infopath/2007/PartnerControls"/>
    <ds:schemaRef ds:uri="56500874-bba0-4b48-9090-b201492e8473"/>
    <ds:schemaRef ds:uri="0d6abe56-55ad-41de-8124-44420a0ee71d"/>
    <ds:schemaRef ds:uri="178a353b-07a4-4986-a4a2-cbf49365616c"/>
  </ds:schemaRefs>
</ds:datastoreItem>
</file>

<file path=customXml/itemProps7.xml><?xml version="1.0" encoding="utf-8"?>
<ds:datastoreItem xmlns:ds="http://schemas.openxmlformats.org/officeDocument/2006/customXml" ds:itemID="{27FBD93C-11B9-43D5-A4AD-7DBFCD9ED291}">
  <ds:schemaRefs>
    <ds:schemaRef ds:uri="http://schemas.openxmlformats.org/officeDocument/2006/extended-properties"/>
    <ds:schemaRef ds:uri="http://schemas.openxmlformats.org/officeDocument/2006/docPropsVTypes"/>
  </ds:schemaRefs>
</ds:datastoreItem>
</file>

<file path=customXml/itemProps8.xml><?xml version="1.0" encoding="utf-8"?>
<ds:datastoreItem xmlns:ds="http://schemas.openxmlformats.org/officeDocument/2006/customXml" ds:itemID="{A2A0593B-1540-45D9-9A75-25794CF2CD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6abe56-55ad-41de-8124-44420a0ee71d"/>
    <ds:schemaRef ds:uri="56500874-bba0-4b48-9090-b201492e8473"/>
    <ds:schemaRef ds:uri="178a353b-07a4-4986-a4a2-cbf49365616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9.xml><?xml version="1.0" encoding="utf-8"?>
<ds:datastoreItem xmlns:ds="http://schemas.openxmlformats.org/officeDocument/2006/customXml" ds:itemID="{3CEFF7AD-9796-438E-AAB6-99FFEE5F85AD}">
  <ds:schemaRefs>
    <ds:schemaRef ds:uri="http://schemas.openxmlformats.org/officeDocument/2006/custom-properties"/>
    <ds:schemaRef ds:uri="http://schemas.openxmlformats.org/officeDocument/2006/docPropsVTypes"/>
  </ds:schemaRefs>
</ds:datastoreItem>
</file>

<file path=docProps/app.xml><?xml version="1.0" encoding="utf-8"?>
<Properties xmlns="http://schemas.openxmlformats.org/officeDocument/2006/extended-properties" xmlns:vt="http://schemas.openxmlformats.org/officeDocument/2006/docPropsVTypes">
  <Template>Normal.dotm</Template>
  <TotalTime>4</TotalTime>
  <Pages>42</Pages>
  <Words>7996</Words>
  <Characters>39903</Characters>
  <Application>Microsoft Office Word</Application>
  <DocSecurity>0</DocSecurity>
  <Lines>6650</Lines>
  <Paragraphs>2817</Paragraphs>
  <ScaleCrop>false</ScaleCrop>
  <Company>UPOV</Company>
  <LinksUpToDate>false</LinksUpToDate>
  <CharactersWithSpaces>45082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TG-149-3-proj-3-e</dc:title>
  <dc:subject>DEVELOPMENT OF TEST GUIDELINES</dc:subject>
  <dc:creator>OERTEL Romy</dc:creator>
  <cp:lastModifiedBy>OERTEL Romy</cp:lastModifiedBy>
  <cp:revision>5</cp:revision>
  <cp:lastPrinted>2012-08-27T15:35:00Z</cp:lastPrinted>
  <dcterms:created xsi:type="dcterms:W3CDTF">2026-08-03T16:23:00Z</dcterms:created>
  <dcterms:modified xsi:type="dcterms:W3CDTF">2026-08-04T11:41:00Z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1033-12.2.0.19307</vt:lpwstr>
  </property>
  <property fmtid="{D5CDD505-2E9C-101B-9397-08002B2CF9AE}" pid="3" name="ICV">
    <vt:lpwstr>188008153CED4B95962BEA19D4BD4329_13</vt:lpwstr>
  </property>
  <property fmtid="{D5CDD505-2E9C-101B-9397-08002B2CF9AE}" pid="4" name="MSIP_Label_bfc084f7-b690-4c43-8ee6-d475b6d3461d_Enabled">
    <vt:lpwstr>true</vt:lpwstr>
  </property>
  <property fmtid="{D5CDD505-2E9C-101B-9397-08002B2CF9AE}" pid="5" name="MSIP_Label_bfc084f7-b690-4c43-8ee6-d475b6d3461d_SetDate">
    <vt:lpwstr>2024-02-13T14:25:02Z</vt:lpwstr>
  </property>
  <property fmtid="{D5CDD505-2E9C-101B-9397-08002B2CF9AE}" pid="6" name="MSIP_Label_bfc084f7-b690-4c43-8ee6-d475b6d3461d_Method">
    <vt:lpwstr>Standard</vt:lpwstr>
  </property>
  <property fmtid="{D5CDD505-2E9C-101B-9397-08002B2CF9AE}" pid="7" name="MSIP_Label_bfc084f7-b690-4c43-8ee6-d475b6d3461d_Name">
    <vt:lpwstr>FOR OFFICIAL USE ONLY</vt:lpwstr>
  </property>
  <property fmtid="{D5CDD505-2E9C-101B-9397-08002B2CF9AE}" pid="8" name="MSIP_Label_bfc084f7-b690-4c43-8ee6-d475b6d3461d_SiteId">
    <vt:lpwstr>faa31b06-8ccc-48c9-867f-f7510dd11c02</vt:lpwstr>
  </property>
  <property fmtid="{D5CDD505-2E9C-101B-9397-08002B2CF9AE}" pid="9" name="MSIP_Label_bfc084f7-b690-4c43-8ee6-d475b6d3461d_ActionId">
    <vt:lpwstr>2feadc3e-b5a8-4e88-a0d4-d70af99750b2</vt:lpwstr>
  </property>
  <property fmtid="{D5CDD505-2E9C-101B-9397-08002B2CF9AE}" pid="10" name="MSIP_Label_bfc084f7-b690-4c43-8ee6-d475b6d3461d_ContentBits">
    <vt:lpwstr>2</vt:lpwstr>
  </property>
  <property fmtid="{D5CDD505-2E9C-101B-9397-08002B2CF9AE}" pid="11" name="MediaServiceImageTags">
    <vt:lpwstr/>
  </property>
  <property fmtid="{D5CDD505-2E9C-101B-9397-08002B2CF9AE}" pid="12" name="BusinessUnit">
    <vt:lpwstr>3;#International Union for the Protection of New Varieties of Plants|b5148cec-dea8-4a3e-91f7-349f7e3ddab8</vt:lpwstr>
  </property>
  <property fmtid="{D5CDD505-2E9C-101B-9397-08002B2CF9AE}" pid="13" name="ContentTypeId">
    <vt:lpwstr>0x01010055C8466DB2DC0041BD825C52736E99FC008676C00047CD3C43B8502EC2DCD324C1</vt:lpwstr>
  </property>
  <property fmtid="{D5CDD505-2E9C-101B-9397-08002B2CF9AE}" pid="14" name="RMClassification">
    <vt:lpwstr>11;#10 Test Guidelines Procedures (TGP)|89f43f02-e351-4ea5-9e65-e2f9a0aa5f28</vt:lpwstr>
  </property>
  <property fmtid="{D5CDD505-2E9C-101B-9397-08002B2CF9AE}" pid="15" name="_dlc_DocIdItemGuid">
    <vt:lpwstr>42f350c7-34f0-4950-b901-4f425865fc65</vt:lpwstr>
  </property>
  <property fmtid="{D5CDD505-2E9C-101B-9397-08002B2CF9AE}" pid="16" name="Languages">
    <vt:lpwstr>1;#English|950e6fa2-2df0-4983-a604-54e57c7a6d93</vt:lpwstr>
  </property>
  <property fmtid="{D5CDD505-2E9C-101B-9397-08002B2CF9AE}" pid="17" name="UPOVTopics">
    <vt:lpwstr/>
  </property>
  <property fmtid="{D5CDD505-2E9C-101B-9397-08002B2CF9AE}" pid="18" name="lcf76f155ced4ddcb4097134ff3c332f">
    <vt:lpwstr/>
  </property>
</Properties>
</file>