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7.xml" ContentType="application/vnd.openxmlformats-officedocument.wordprocessingml.header+xml"/>
  <Override PartName="/word/footer8.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9.xml" ContentType="application/vnd.openxmlformats-officedocument.wordprocessingml.footer+xml"/>
  <Override PartName="/word/footer10.xml" ContentType="application/vnd.openxmlformats-officedocument.wordprocessingml.footer+xml"/>
  <Override PartName="/word/header10.xml" ContentType="application/vnd.openxmlformats-officedocument.wordprocessingml.header+xml"/>
  <Override PartName="/word/footer11.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2.xml" ContentType="application/vnd.openxmlformats-officedocument.wordprocessingml.footer+xml"/>
  <Override PartName="/word/footer13.xml" ContentType="application/vnd.openxmlformats-officedocument.wordprocessingml.footer+xml"/>
  <Override PartName="/word/header13.xml" ContentType="application/vnd.openxmlformats-officedocument.wordprocessingml.header+xml"/>
  <Override PartName="/word/footer14.xml" ContentType="application/vnd.openxmlformats-officedocument.wordprocessingml.footer+xml"/>
  <Override PartName="/word/header14.xml" ContentType="application/vnd.openxmlformats-officedocument.wordprocessingml.header+xml"/>
  <Override PartName="/word/header15.xml" ContentType="application/vnd.openxmlformats-officedocument.wordprocessingml.header+xml"/>
  <Override PartName="/word/footer15.xml" ContentType="application/vnd.openxmlformats-officedocument.wordprocessingml.footer+xml"/>
  <Override PartName="/word/footer16.xml" ContentType="application/vnd.openxmlformats-officedocument.wordprocessingml.footer+xml"/>
  <Override PartName="/word/header16.xml" ContentType="application/vnd.openxmlformats-officedocument.wordprocessingml.header+xml"/>
  <Override PartName="/word/footer17.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18.xml" ContentType="application/vnd.openxmlformats-officedocument.wordprocessingml.footer+xml"/>
  <Override PartName="/word/footer19.xml" ContentType="application/vnd.openxmlformats-officedocument.wordprocessingml.footer+xml"/>
  <Override PartName="/word/header19.xml" ContentType="application/vnd.openxmlformats-officedocument.wordprocessingml.header+xml"/>
  <Override PartName="/word/footer20.xml" ContentType="application/vnd.openxmlformats-officedocument.wordprocessingml.footer+xml"/>
  <Override PartName="/word/header20.xml" ContentType="application/vnd.openxmlformats-officedocument.wordprocessingml.header+xml"/>
  <Override PartName="/word/header21.xml" ContentType="application/vnd.openxmlformats-officedocument.wordprocessingml.header+xml"/>
  <Override PartName="/word/footer21.xml" ContentType="application/vnd.openxmlformats-officedocument.wordprocessingml.footer+xml"/>
  <Override PartName="/word/footer22.xml" ContentType="application/vnd.openxmlformats-officedocument.wordprocessingml.footer+xml"/>
  <Override PartName="/word/header22.xml" ContentType="application/vnd.openxmlformats-officedocument.wordprocessingml.header+xml"/>
  <Override PartName="/word/footer23.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footer24.xml" ContentType="application/vnd.openxmlformats-officedocument.wordprocessingml.footer+xml"/>
  <Override PartName="/word/footer25.xml" ContentType="application/vnd.openxmlformats-officedocument.wordprocessingml.footer+xml"/>
  <Override PartName="/word/header25.xml" ContentType="application/vnd.openxmlformats-officedocument.wordprocessingml.header+xml"/>
  <Override PartName="/word/footer26.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27.xml" ContentType="application/vnd.openxmlformats-officedocument.wordprocessingml.footer+xml"/>
  <Override PartName="/word/footer28.xml" ContentType="application/vnd.openxmlformats-officedocument.wordprocessingml.footer+xml"/>
  <Override PartName="/word/header28.xml" ContentType="application/vnd.openxmlformats-officedocument.wordprocessingml.header+xml"/>
  <Override PartName="/word/footer29.xml" ContentType="application/vnd.openxmlformats-officedocument.wordprocessingml.footer+xml"/>
  <Override PartName="/word/header29.xml" ContentType="application/vnd.openxmlformats-officedocument.wordprocessingml.header+xml"/>
  <Override PartName="/word/header30.xml" ContentType="application/vnd.openxmlformats-officedocument.wordprocessingml.header+xml"/>
  <Override PartName="/word/footer30.xml" ContentType="application/vnd.openxmlformats-officedocument.wordprocessingml.footer+xml"/>
  <Override PartName="/word/footer31.xml" ContentType="application/vnd.openxmlformats-officedocument.wordprocessingml.footer+xml"/>
  <Override PartName="/word/header31.xml" ContentType="application/vnd.openxmlformats-officedocument.wordprocessingml.header+xml"/>
  <Override PartName="/word/footer32.xml" ContentType="application/vnd.openxmlformats-officedocument.wordprocessingml.footer+xml"/>
  <Override PartName="/word/header32.xml" ContentType="application/vnd.openxmlformats-officedocument.wordprocessingml.header+xml"/>
  <Override PartName="/word/header33.xml" ContentType="application/vnd.openxmlformats-officedocument.wordprocessingml.header+xml"/>
  <Override PartName="/word/footer33.xml" ContentType="application/vnd.openxmlformats-officedocument.wordprocessingml.footer+xml"/>
  <Override PartName="/word/footer34.xml" ContentType="application/vnd.openxmlformats-officedocument.wordprocessingml.footer+xml"/>
  <Override PartName="/word/header34.xml" ContentType="application/vnd.openxmlformats-officedocument.wordprocessingml.header+xml"/>
  <Override PartName="/word/footer35.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5510" w:type="pct"/>
        <w:tblInd w:w="-248" w:type="dxa"/>
        <w:tblLayout w:type="fixed"/>
        <w:tblCellMar>
          <w:left w:w="0" w:type="dxa"/>
          <w:right w:w="0" w:type="dxa"/>
        </w:tblCellMar>
        <w:tblLook w:val="04A0" w:firstRow="1" w:lastRow="0" w:firstColumn="1" w:lastColumn="0" w:noHBand="0" w:noVBand="1"/>
      </w:tblPr>
      <w:tblGrid>
        <w:gridCol w:w="1504"/>
        <w:gridCol w:w="2389"/>
        <w:gridCol w:w="2643"/>
        <w:gridCol w:w="1017"/>
        <w:gridCol w:w="2941"/>
        <w:gridCol w:w="511"/>
      </w:tblGrid>
      <w:tr w:rsidR="001D1201" w14:paraId="25A7A051" w14:textId="77777777">
        <w:trPr>
          <w:trHeight w:val="1760"/>
        </w:trPr>
        <w:tc>
          <w:tcPr>
            <w:tcW w:w="1451" w:type="dxa"/>
            <w:tcBorders>
              <w:top w:val="nil"/>
              <w:bottom w:val="nil"/>
              <w:right w:val="nil"/>
            </w:tcBorders>
          </w:tcPr>
          <w:p w14:paraId="6081A624" w14:textId="77777777" w:rsidR="001D1201" w:rsidRDefault="00A556BD">
            <w:pPr>
              <w:pStyle w:val="DecisionInvitingPara"/>
            </w:pPr>
            <w:r>
              <w:t>d</w:t>
            </w:r>
          </w:p>
        </w:tc>
        <w:tc>
          <w:tcPr>
            <w:tcW w:w="5839" w:type="dxa"/>
            <w:gridSpan w:val="3"/>
            <w:tcBorders>
              <w:top w:val="nil"/>
              <w:left w:val="nil"/>
              <w:bottom w:val="nil"/>
              <w:right w:val="nil"/>
            </w:tcBorders>
            <w:vAlign w:val="center"/>
          </w:tcPr>
          <w:p w14:paraId="68CF9EE6" w14:textId="77777777" w:rsidR="001D1201" w:rsidRDefault="00A556BD">
            <w:pPr>
              <w:pStyle w:val="LogoUPOV"/>
              <w:tabs>
                <w:tab w:val="left" w:pos="2200"/>
              </w:tabs>
              <w:ind w:rightChars="-781" w:right="-1562"/>
            </w:pPr>
            <w:r>
              <w:rPr>
                <w:noProof/>
                <w:lang w:val="fr-FR"/>
              </w:rPr>
              <w:drawing>
                <wp:inline distT="0" distB="0" distL="0" distR="0" wp14:anchorId="24F2CCE8" wp14:editId="11ABACC9">
                  <wp:extent cx="1665837" cy="480605"/>
                  <wp:effectExtent l="0" t="0" r="0" b="0"/>
                  <wp:docPr id="57" name="Picture 2" descr="A green and yellow logo&#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pic:nvPicPr>
                        <pic:blipFill>
                          <a:blip r:embed="rId17"/>
                          <a:stretch>
                            <a:fillRect/>
                          </a:stretch>
                        </pic:blipFill>
                        <pic:spPr bwMode="auto">
                          <a:xfrm>
                            <a:off x="0" y="0"/>
                            <a:ext cx="1732470" cy="499829"/>
                          </a:xfrm>
                          <a:prstGeom prst="rect">
                            <a:avLst/>
                          </a:prstGeom>
                          <a:noFill/>
                          <a:ln>
                            <a:noFill/>
                          </a:ln>
                        </pic:spPr>
                      </pic:pic>
                    </a:graphicData>
                  </a:graphic>
                </wp:inline>
              </w:drawing>
            </w:r>
          </w:p>
        </w:tc>
        <w:tc>
          <w:tcPr>
            <w:tcW w:w="3332" w:type="dxa"/>
            <w:gridSpan w:val="2"/>
            <w:tcBorders>
              <w:top w:val="nil"/>
              <w:left w:val="nil"/>
              <w:bottom w:val="nil"/>
              <w:right w:val="nil"/>
            </w:tcBorders>
            <w:vAlign w:val="center"/>
          </w:tcPr>
          <w:p w14:paraId="000FC602" w14:textId="77777777" w:rsidR="001D1201" w:rsidRDefault="00A556BD">
            <w:pPr>
              <w:pStyle w:val="Lettrine"/>
              <w:ind w:leftChars="100" w:left="200"/>
              <w:jc w:val="center"/>
              <w:rPr>
                <w:lang w:val="it-IT"/>
              </w:rPr>
            </w:pPr>
            <w:r>
              <w:t xml:space="preserve">       </w:t>
            </w:r>
            <w:r>
              <w:rPr>
                <w:lang w:val="it-IT"/>
              </w:rPr>
              <w:t>E</w:t>
            </w:r>
          </w:p>
          <w:p w14:paraId="782BF624" w14:textId="77777777" w:rsidR="001D1201" w:rsidRDefault="00A556BD" w:rsidP="00A556BD">
            <w:pPr>
              <w:pStyle w:val="Docoriginal"/>
              <w:ind w:left="0"/>
              <w:jc w:val="left"/>
              <w:rPr>
                <w:rStyle w:val="StyleDoclangBold"/>
                <w:b/>
                <w:bCs/>
                <w:spacing w:val="0"/>
              </w:rPr>
            </w:pPr>
            <w:r>
              <w:rPr>
                <w:rStyle w:val="StyleDoclangBold"/>
                <w:b/>
                <w:bCs/>
                <w:spacing w:val="0"/>
              </w:rPr>
              <w:t>TG/VIGNA_</w:t>
            </w:r>
            <w:proofErr w:type="gramStart"/>
            <w:r>
              <w:rPr>
                <w:rStyle w:val="StyleDoclangBold"/>
                <w:b/>
                <w:bCs/>
                <w:spacing w:val="0"/>
              </w:rPr>
              <w:t>RAD(</w:t>
            </w:r>
            <w:proofErr w:type="gramEnd"/>
            <w:r>
              <w:rPr>
                <w:rStyle w:val="StyleDoclangBold"/>
                <w:b/>
                <w:bCs/>
                <w:spacing w:val="0"/>
              </w:rPr>
              <w:t xml:space="preserve">proj.4) </w:t>
            </w:r>
            <w:ins w:id="0" w:author="TWA" w:date="2026-06-17T19:17:00Z" w16du:dateUtc="2026-06-17T10:17:00Z">
              <w:r>
                <w:rPr>
                  <w:rStyle w:val="StyleDoclangBold"/>
                  <w:b/>
                  <w:bCs/>
                  <w:spacing w:val="0"/>
                </w:rPr>
                <w:t xml:space="preserve">with TWA comments </w:t>
              </w:r>
            </w:ins>
          </w:p>
          <w:p w14:paraId="498EC4DB" w14:textId="77777777" w:rsidR="001D1201" w:rsidRDefault="00A556BD">
            <w:r>
              <w:rPr>
                <w:rStyle w:val="StyleDoclangBold"/>
                <w:lang w:val="it-IT"/>
              </w:rPr>
              <w:t>ORIGINAL:</w:t>
            </w:r>
            <w:r>
              <w:rPr>
                <w:rStyle w:val="StyleDocoriginalNotBold1"/>
                <w:b w:val="0"/>
                <w:bCs w:val="0"/>
                <w:spacing w:val="0"/>
                <w:lang w:val="it-IT"/>
              </w:rPr>
              <w:t xml:space="preserve"> </w:t>
            </w:r>
            <w:r>
              <w:rPr>
                <w:lang w:val="it-IT"/>
              </w:rPr>
              <w:t xml:space="preserve"> </w:t>
            </w:r>
            <w:bookmarkStart w:id="1" w:name="Original"/>
            <w:bookmarkEnd w:id="1"/>
            <w:r>
              <w:rPr>
                <w:rStyle w:val="StyleDoclangBold"/>
                <w:rFonts w:cs="Times New Roman"/>
                <w:b w:val="0"/>
                <w:lang w:val="it-IT"/>
              </w:rPr>
              <w:t>English</w:t>
            </w:r>
          </w:p>
          <w:p w14:paraId="0522DDE7" w14:textId="77777777" w:rsidR="001D1201" w:rsidRDefault="00A556BD">
            <w:pPr>
              <w:pStyle w:val="Docoriginal"/>
              <w:ind w:left="0"/>
            </w:pPr>
            <w:r>
              <w:rPr>
                <w:rStyle w:val="StyleDoclangBold"/>
                <w:b/>
                <w:bCs/>
                <w:spacing w:val="0"/>
                <w:lang w:val="it-IT"/>
              </w:rPr>
              <w:t>DATE</w:t>
            </w:r>
            <w:r>
              <w:rPr>
                <w:spacing w:val="0"/>
              </w:rPr>
              <w:t xml:space="preserve">: </w:t>
            </w:r>
            <w:r>
              <w:rPr>
                <w:rStyle w:val="StyleDoclangBold"/>
                <w:spacing w:val="0"/>
              </w:rPr>
              <w:t>2026-05-01</w:t>
            </w:r>
          </w:p>
        </w:tc>
      </w:tr>
      <w:tr w:rsidR="001D1201" w14:paraId="557F0489" w14:textId="77777777">
        <w:trPr>
          <w:gridAfter w:val="1"/>
          <w:wAfter w:w="493" w:type="dxa"/>
        </w:trPr>
        <w:tc>
          <w:tcPr>
            <w:tcW w:w="10129" w:type="dxa"/>
            <w:gridSpan w:val="5"/>
            <w:tcBorders>
              <w:bottom w:val="nil"/>
            </w:tcBorders>
          </w:tcPr>
          <w:p w14:paraId="2ABDFC26" w14:textId="77777777" w:rsidR="001D1201" w:rsidRDefault="00A556BD">
            <w:pPr>
              <w:pStyle w:val="upove"/>
              <w:rPr>
                <w:sz w:val="28"/>
              </w:rPr>
            </w:pPr>
            <w:r>
              <w:rPr>
                <w:snapToGrid w:val="0"/>
              </w:rPr>
              <w:t xml:space="preserve">INTERNATIONAL UNION FOR THE PROTECTION OF NEW VARIETIES OF PLANTS </w:t>
            </w:r>
          </w:p>
        </w:tc>
      </w:tr>
      <w:tr w:rsidR="001D1201" w14:paraId="500A744E" w14:textId="77777777">
        <w:trPr>
          <w:gridAfter w:val="1"/>
          <w:wAfter w:w="493" w:type="dxa"/>
        </w:trPr>
        <w:tc>
          <w:tcPr>
            <w:tcW w:w="10129" w:type="dxa"/>
            <w:gridSpan w:val="5"/>
            <w:tcBorders>
              <w:top w:val="nil"/>
              <w:bottom w:val="nil"/>
            </w:tcBorders>
          </w:tcPr>
          <w:p w14:paraId="04DDE798" w14:textId="77777777" w:rsidR="001D1201" w:rsidRDefault="00A556BD">
            <w:pPr>
              <w:pStyle w:val="upove"/>
              <w:rPr>
                <w:snapToGrid w:val="0"/>
              </w:rPr>
            </w:pPr>
            <w:r>
              <w:rPr>
                <w:b w:val="0"/>
                <w:bCs w:val="0"/>
                <w:snapToGrid w:val="0"/>
                <w:sz w:val="20"/>
              </w:rPr>
              <w:t>Geneva</w:t>
            </w:r>
          </w:p>
        </w:tc>
      </w:tr>
      <w:tr w:rsidR="001D1201" w14:paraId="34837850" w14:textId="77777777">
        <w:tblPrEx>
          <w:jc w:val="center"/>
          <w:tblInd w:w="0" w:type="dxa"/>
          <w:tblCellMar>
            <w:left w:w="108" w:type="dxa"/>
            <w:right w:w="108" w:type="dxa"/>
          </w:tblCellMar>
        </w:tblPrEx>
        <w:trPr>
          <w:gridBefore w:val="2"/>
          <w:gridAfter w:val="3"/>
          <w:wBefore w:w="3757" w:type="dxa"/>
          <w:wAfter w:w="4314" w:type="dxa"/>
          <w:trHeight w:hRule="exact" w:val="567"/>
          <w:jc w:val="center"/>
        </w:trPr>
        <w:tc>
          <w:tcPr>
            <w:tcW w:w="2551" w:type="dxa"/>
            <w:tcBorders>
              <w:top w:val="single" w:sz="4" w:space="0" w:color="000000"/>
              <w:left w:val="single" w:sz="4" w:space="0" w:color="000000"/>
              <w:bottom w:val="single" w:sz="4" w:space="0" w:color="000000"/>
              <w:right w:val="single" w:sz="4" w:space="0" w:color="000000"/>
            </w:tcBorders>
            <w:shd w:val="clear" w:color="auto" w:fill="E0E0E0"/>
          </w:tcPr>
          <w:p w14:paraId="3C1CB61E" w14:textId="77777777" w:rsidR="001D1201" w:rsidRDefault="00A556BD">
            <w:pPr>
              <w:pStyle w:val="Draft"/>
            </w:pPr>
            <w:r>
              <w:t>DRAFT</w:t>
            </w:r>
          </w:p>
        </w:tc>
      </w:tr>
    </w:tbl>
    <w:p w14:paraId="32AB5F9E" w14:textId="77777777" w:rsidR="001D1201" w:rsidRDefault="001D1201"/>
    <w:tbl>
      <w:tblPr>
        <w:tblW w:w="5078" w:type="dxa"/>
        <w:jc w:val="center"/>
        <w:tblLayout w:type="fixed"/>
        <w:tblLook w:val="04A0" w:firstRow="1" w:lastRow="0" w:firstColumn="1" w:lastColumn="0" w:noHBand="0" w:noVBand="1"/>
      </w:tblPr>
      <w:tblGrid>
        <w:gridCol w:w="283"/>
        <w:gridCol w:w="4525"/>
        <w:gridCol w:w="270"/>
      </w:tblGrid>
      <w:tr w:rsidR="001D1201" w14:paraId="203B578E" w14:textId="77777777">
        <w:trPr>
          <w:trHeight w:val="1421"/>
          <w:jc w:val="center"/>
        </w:trPr>
        <w:tc>
          <w:tcPr>
            <w:tcW w:w="283" w:type="dxa"/>
          </w:tcPr>
          <w:p w14:paraId="737FFFF8" w14:textId="77777777" w:rsidR="001D1201" w:rsidRDefault="001D1201">
            <w:pPr>
              <w:jc w:val="center"/>
            </w:pPr>
          </w:p>
        </w:tc>
        <w:tc>
          <w:tcPr>
            <w:tcW w:w="4525" w:type="dxa"/>
            <w:tcBorders>
              <w:top w:val="single" w:sz="12" w:space="0" w:color="auto"/>
              <w:left w:val="single" w:sz="12" w:space="0" w:color="auto"/>
              <w:bottom w:val="single" w:sz="12" w:space="0" w:color="auto"/>
              <w:right w:val="single" w:sz="12" w:space="0" w:color="auto"/>
            </w:tcBorders>
          </w:tcPr>
          <w:p w14:paraId="108BC98E" w14:textId="77777777" w:rsidR="001D1201" w:rsidRDefault="001D1201">
            <w:pPr>
              <w:jc w:val="center"/>
            </w:pPr>
          </w:p>
          <w:p w14:paraId="5DBFF4D2" w14:textId="77777777" w:rsidR="001D1201" w:rsidRDefault="00A556BD">
            <w:pPr>
              <w:jc w:val="center"/>
              <w:rPr>
                <w:rStyle w:val="StyleDoclangBold"/>
                <w:bCs w:val="0"/>
              </w:rPr>
            </w:pPr>
            <w:r>
              <w:rPr>
                <w:rStyle w:val="StyleDoclangBold"/>
                <w:bCs w:val="0"/>
              </w:rPr>
              <w:t>MUNG BEAN</w:t>
            </w:r>
          </w:p>
          <w:p w14:paraId="28200AE3" w14:textId="77777777" w:rsidR="001D1201" w:rsidRDefault="001D1201">
            <w:pPr>
              <w:jc w:val="center"/>
            </w:pPr>
          </w:p>
          <w:p w14:paraId="704E5DD6" w14:textId="77777777" w:rsidR="001D1201" w:rsidRDefault="00A556BD">
            <w:pPr>
              <w:jc w:val="center"/>
              <w:rPr>
                <w:highlight w:val="cyan"/>
              </w:rPr>
            </w:pPr>
            <w:r>
              <w:rPr>
                <w:rStyle w:val="StyleDoclangBold"/>
                <w:b w:val="0"/>
                <w:bCs w:val="0"/>
              </w:rPr>
              <w:t>UPOV Code(s):</w:t>
            </w:r>
            <w:r>
              <w:t xml:space="preserve"> </w:t>
            </w:r>
            <w:r>
              <w:rPr>
                <w:rStyle w:val="StyleDoclangBold"/>
                <w:b w:val="0"/>
                <w:bCs w:val="0"/>
              </w:rPr>
              <w:t xml:space="preserve"> VIGNA_RAD</w:t>
            </w:r>
          </w:p>
          <w:p w14:paraId="0972BD80" w14:textId="77777777" w:rsidR="001D1201" w:rsidRDefault="001D1201">
            <w:pPr>
              <w:jc w:val="center"/>
              <w:rPr>
                <w:highlight w:val="cyan"/>
              </w:rPr>
            </w:pPr>
          </w:p>
          <w:p w14:paraId="11DC9A90" w14:textId="77777777" w:rsidR="001D1201" w:rsidRDefault="00A556BD">
            <w:pPr>
              <w:jc w:val="center"/>
              <w:rPr>
                <w:rStyle w:val="StyleDoclangBold"/>
                <w:b w:val="0"/>
                <w:bCs w:val="0"/>
              </w:rPr>
            </w:pPr>
            <w:r>
              <w:rPr>
                <w:i/>
              </w:rPr>
              <w:t>Vigna radiata</w:t>
            </w:r>
            <w:r>
              <w:t xml:space="preserve"> (L.) R. Wilczek</w:t>
            </w:r>
          </w:p>
          <w:p w14:paraId="57224F97" w14:textId="77777777" w:rsidR="001D1201" w:rsidRDefault="001D1201">
            <w:pPr>
              <w:jc w:val="center"/>
              <w:rPr>
                <w:rStyle w:val="StyleDoclangBold"/>
                <w:rFonts w:cs="Times New Roman"/>
                <w:b w:val="0"/>
                <w:bCs w:val="0"/>
              </w:rPr>
            </w:pPr>
          </w:p>
          <w:p w14:paraId="5A54466B" w14:textId="77777777" w:rsidR="001D1201" w:rsidRDefault="001D1201">
            <w:pPr>
              <w:jc w:val="center"/>
            </w:pPr>
          </w:p>
        </w:tc>
        <w:tc>
          <w:tcPr>
            <w:tcW w:w="270" w:type="dxa"/>
            <w:tcBorders>
              <w:left w:val="nil"/>
            </w:tcBorders>
          </w:tcPr>
          <w:p w14:paraId="6E1E6CA8" w14:textId="77777777" w:rsidR="001D1201" w:rsidRDefault="00A556BD">
            <w:pPr>
              <w:jc w:val="center"/>
              <w:rPr>
                <w:sz w:val="16"/>
              </w:rPr>
            </w:pPr>
            <w:r>
              <w:rPr>
                <w:sz w:val="16"/>
              </w:rPr>
              <w:t>*</w:t>
            </w:r>
          </w:p>
        </w:tc>
      </w:tr>
    </w:tbl>
    <w:p w14:paraId="1F9A9311" w14:textId="77777777" w:rsidR="001D1201" w:rsidRDefault="001D1201">
      <w:pPr>
        <w:jc w:val="left"/>
      </w:pPr>
      <w:bookmarkStart w:id="2" w:name="_Toc27819127"/>
      <w:bookmarkStart w:id="3" w:name="_Toc27819489"/>
      <w:bookmarkStart w:id="4" w:name="_Toc27819308"/>
    </w:p>
    <w:p w14:paraId="0808BAA9" w14:textId="77777777" w:rsidR="001D1201" w:rsidRDefault="00A556BD">
      <w:pPr>
        <w:jc w:val="center"/>
        <w:outlineLvl w:val="0"/>
        <w:rPr>
          <w:b/>
        </w:rPr>
      </w:pPr>
      <w:r>
        <w:rPr>
          <w:rStyle w:val="StyleDoclangBold"/>
          <w:rFonts w:cs="Times New Roman"/>
        </w:rPr>
        <w:t>GUIDELINES</w:t>
      </w:r>
      <w:r>
        <w:rPr>
          <w:b/>
        </w:rPr>
        <w:br/>
      </w:r>
      <w:r>
        <w:rPr>
          <w:b/>
        </w:rPr>
        <w:br/>
      </w:r>
      <w:r>
        <w:rPr>
          <w:rStyle w:val="StyleDoclangBold"/>
          <w:rFonts w:cs="Times New Roman"/>
        </w:rPr>
        <w:t>FOR THE CONDUCT OF TESTS</w:t>
      </w:r>
      <w:r>
        <w:rPr>
          <w:rStyle w:val="StyleDoclangBold"/>
          <w:rFonts w:cs="Times New Roman"/>
        </w:rPr>
        <w:br/>
      </w:r>
      <w:r>
        <w:rPr>
          <w:b/>
        </w:rPr>
        <w:br/>
      </w:r>
      <w:r>
        <w:rPr>
          <w:rStyle w:val="StyleDoclangBold"/>
          <w:rFonts w:cs="Times New Roman"/>
        </w:rPr>
        <w:t>FOR DISTINCTNESS, UNIFORMITY AND STABILITY</w:t>
      </w:r>
    </w:p>
    <w:p w14:paraId="51EDA3CF" w14:textId="77777777" w:rsidR="001D1201" w:rsidRDefault="001D1201">
      <w:pPr>
        <w:jc w:val="center"/>
      </w:pPr>
    </w:p>
    <w:p w14:paraId="24B221CE" w14:textId="77777777" w:rsidR="001D1201" w:rsidRDefault="00A556BD">
      <w:pPr>
        <w:pStyle w:val="preparedby"/>
      </w:pPr>
      <w:r>
        <w:rPr>
          <w:rStyle w:val="StyleDoclangBold"/>
          <w:rFonts w:cs="Times New Roman"/>
          <w:b w:val="0"/>
          <w:bCs w:val="0"/>
          <w:iCs/>
        </w:rPr>
        <w:t>prepared by an expert from</w:t>
      </w:r>
      <w:r>
        <w:t xml:space="preserve"> </w:t>
      </w:r>
      <w:r>
        <w:rPr>
          <w:rStyle w:val="StyleDoclangBold"/>
          <w:rFonts w:cs="Times New Roman"/>
          <w:b w:val="0"/>
          <w:bCs w:val="0"/>
          <w:iCs/>
        </w:rPr>
        <w:t>China</w:t>
      </w:r>
    </w:p>
    <w:p w14:paraId="60C79B00" w14:textId="77777777" w:rsidR="001D1201" w:rsidRDefault="001D1201">
      <w:pPr>
        <w:pStyle w:val="preparedby"/>
      </w:pPr>
    </w:p>
    <w:p w14:paraId="64922D8F" w14:textId="77777777" w:rsidR="001D1201" w:rsidRDefault="00A556BD">
      <w:pPr>
        <w:pStyle w:val="preparedby"/>
      </w:pPr>
      <w:r>
        <w:rPr>
          <w:rStyle w:val="StyleDoclangBold"/>
          <w:rFonts w:cs="Times New Roman"/>
          <w:b w:val="0"/>
          <w:bCs w:val="0"/>
          <w:iCs/>
        </w:rPr>
        <w:t>to be considered by the</w:t>
      </w:r>
    </w:p>
    <w:p w14:paraId="56EAA9A1" w14:textId="77777777" w:rsidR="001D1201" w:rsidRDefault="001D1201">
      <w:pPr>
        <w:pStyle w:val="preparedby"/>
      </w:pPr>
    </w:p>
    <w:p w14:paraId="037A67CC" w14:textId="77777777" w:rsidR="001D1201" w:rsidRDefault="00A556BD">
      <w:pPr>
        <w:pStyle w:val="preparedby"/>
      </w:pPr>
      <w:r>
        <w:rPr>
          <w:rStyle w:val="StyleDoclangBold"/>
          <w:rFonts w:cs="Times New Roman"/>
          <w:b w:val="0"/>
          <w:bCs w:val="0"/>
          <w:iCs/>
        </w:rPr>
        <w:t xml:space="preserve">Technical Working Party for Agricultural Crops at its fifty-fifth session, </w:t>
      </w:r>
    </w:p>
    <w:p w14:paraId="09ECBC94" w14:textId="77777777" w:rsidR="001D1201" w:rsidRDefault="00A556BD">
      <w:pPr>
        <w:pStyle w:val="preparedby"/>
        <w:rPr>
          <w:rStyle w:val="StyleDoclangBold"/>
          <w:rFonts w:cs="Times New Roman"/>
          <w:b w:val="0"/>
          <w:bCs w:val="0"/>
          <w:iCs/>
        </w:rPr>
      </w:pPr>
      <w:r>
        <w:rPr>
          <w:rStyle w:val="StyleDoclangBold"/>
          <w:rFonts w:cs="Times New Roman"/>
          <w:b w:val="0"/>
          <w:bCs w:val="0"/>
          <w:iCs/>
        </w:rPr>
        <w:t xml:space="preserve">to be </w:t>
      </w:r>
      <w:proofErr w:type="gramStart"/>
      <w:r>
        <w:rPr>
          <w:rStyle w:val="StyleDoclangBold"/>
          <w:rFonts w:cs="Times New Roman"/>
          <w:b w:val="0"/>
          <w:bCs w:val="0"/>
          <w:iCs/>
        </w:rPr>
        <w:t>held</w:t>
      </w:r>
      <w:ins w:id="5" w:author="TWA" w:date="2026-06-17T19:17:00Z" w16du:dateUtc="2026-06-17T10:17:00Z">
        <w:r>
          <w:rPr>
            <w:rStyle w:val="StyleDoclangBold"/>
            <w:rFonts w:cs="Times New Roman"/>
            <w:b w:val="0"/>
            <w:bCs w:val="0"/>
            <w:iCs/>
          </w:rPr>
          <w:t xml:space="preserve"> </w:t>
        </w:r>
      </w:ins>
      <w:r w:rsidRPr="006D0621">
        <w:rPr>
          <w:rStyle w:val="StyleDoclangBold"/>
          <w:rFonts w:cs="Times New Roman"/>
          <w:b w:val="0"/>
          <w:bCs w:val="0"/>
          <w:iCs/>
        </w:rPr>
        <w:t xml:space="preserve"> in</w:t>
      </w:r>
      <w:proofErr w:type="gramEnd"/>
      <w:r w:rsidRPr="006D0621">
        <w:rPr>
          <w:rStyle w:val="StyleDoclangBold"/>
          <w:rFonts w:cs="Times New Roman"/>
          <w:b w:val="0"/>
          <w:bCs w:val="0"/>
          <w:iCs/>
        </w:rPr>
        <w:t xml:space="preserve"> Seoul, Republic of Korea,</w:t>
      </w:r>
      <w:r>
        <w:rPr>
          <w:rStyle w:val="StyleDoclangBold"/>
          <w:rFonts w:cs="Times New Roman"/>
          <w:b w:val="0"/>
          <w:bCs w:val="0"/>
          <w:iCs/>
        </w:rPr>
        <w:t xml:space="preserve"> from 2026-06-15 to 2026-06-18 </w:t>
      </w:r>
    </w:p>
    <w:p w14:paraId="5A0B2778" w14:textId="77777777" w:rsidR="001D1201" w:rsidRDefault="001D1201">
      <w:pPr>
        <w:pStyle w:val="preparedby"/>
        <w:rPr>
          <w:rStyle w:val="StyleDoclangBold"/>
          <w:rFonts w:cs="Times New Roman"/>
          <w:b w:val="0"/>
          <w:bCs w:val="0"/>
          <w:iCs/>
        </w:rPr>
      </w:pPr>
    </w:p>
    <w:p w14:paraId="78F61F26" w14:textId="77777777" w:rsidR="001D1201" w:rsidRDefault="001D1201">
      <w:pPr>
        <w:pStyle w:val="preparedby"/>
        <w:rPr>
          <w:color w:val="808080" w:themeColor="background1" w:themeShade="80"/>
        </w:rPr>
      </w:pPr>
    </w:p>
    <w:p w14:paraId="1515FEFA" w14:textId="77777777" w:rsidR="001D1201" w:rsidRDefault="00A556BD">
      <w:pPr>
        <w:pStyle w:val="preparedby"/>
        <w:rPr>
          <w:rStyle w:val="StyleDoclangBold"/>
          <w:rFonts w:cs="Times New Roman"/>
          <w:b w:val="0"/>
          <w:bCs w:val="0"/>
          <w:iCs/>
          <w:color w:val="BFBFBF" w:themeColor="background1" w:themeShade="BF"/>
        </w:rPr>
      </w:pPr>
      <w:r>
        <w:rPr>
          <w:rStyle w:val="StyleDoclangBold"/>
          <w:rFonts w:cs="Times New Roman"/>
          <w:b w:val="0"/>
          <w:bCs w:val="0"/>
          <w:iCs/>
          <w:color w:val="808080" w:themeColor="background1" w:themeShade="80"/>
        </w:rPr>
        <w:t>Disclaimer:  this document does not represent UPOV policies or guidance</w:t>
      </w:r>
    </w:p>
    <w:p w14:paraId="07E36E34" w14:textId="77777777" w:rsidR="001D1201" w:rsidRDefault="001D1201">
      <w:pPr>
        <w:pStyle w:val="preparedby"/>
      </w:pPr>
    </w:p>
    <w:p w14:paraId="3B0768E7" w14:textId="77777777" w:rsidR="001D1201" w:rsidRDefault="00A556BD">
      <w:pPr>
        <w:ind w:firstLineChars="50" w:firstLine="100"/>
        <w:jc w:val="left"/>
        <w:outlineLvl w:val="0"/>
        <w:rPr>
          <w:vertAlign w:val="superscript"/>
        </w:rPr>
      </w:pPr>
      <w:r>
        <w:rPr>
          <w:rStyle w:val="StyleDoclangBold"/>
          <w:rFonts w:cs="Times New Roman"/>
          <w:b w:val="0"/>
          <w:bCs w:val="0"/>
        </w:rPr>
        <w:t>Alternative Names:*</w:t>
      </w:r>
    </w:p>
    <w:p w14:paraId="26503F9C" w14:textId="77777777" w:rsidR="001D1201" w:rsidRDefault="001D1201">
      <w:pPr>
        <w:jc w:val="left"/>
        <w:outlineLvl w:val="0"/>
        <w:rPr>
          <w:i/>
          <w:iCs/>
        </w:rPr>
      </w:pPr>
    </w:p>
    <w:tbl>
      <w:tblPr>
        <w:tblW w:w="0" w:type="auto"/>
        <w:jc w:val="right"/>
        <w:tblBorders>
          <w:left w:val="single" w:sz="4" w:space="0" w:color="auto"/>
          <w:right w:val="single" w:sz="4" w:space="0" w:color="auto"/>
          <w:insideH w:val="single" w:sz="4" w:space="0" w:color="auto"/>
          <w:insideV w:val="single" w:sz="4" w:space="0" w:color="auto"/>
        </w:tblBorders>
        <w:tblCellMar>
          <w:top w:w="60" w:type="dxa"/>
          <w:left w:w="60" w:type="dxa"/>
          <w:bottom w:w="60" w:type="dxa"/>
          <w:right w:w="60" w:type="dxa"/>
        </w:tblCellMar>
        <w:tblLook w:val="0600" w:firstRow="0" w:lastRow="0" w:firstColumn="0" w:lastColumn="0" w:noHBand="1" w:noVBand="1"/>
      </w:tblPr>
      <w:tblGrid>
        <w:gridCol w:w="1995"/>
        <w:gridCol w:w="1995"/>
        <w:gridCol w:w="1995"/>
        <w:gridCol w:w="1996"/>
        <w:gridCol w:w="1995"/>
      </w:tblGrid>
      <w:tr w:rsidR="001D1201" w14:paraId="6263B215" w14:textId="77777777">
        <w:trPr>
          <w:tblHeader/>
          <w:jc w:val="right"/>
        </w:trPr>
        <w:tc>
          <w:tcPr>
            <w:tcW w:w="1997" w:type="dxa"/>
            <w:shd w:val="clear" w:color="auto" w:fill="FFFFFF"/>
            <w:vAlign w:val="center"/>
          </w:tcPr>
          <w:p w14:paraId="6FA50768" w14:textId="77777777" w:rsidR="001D1201" w:rsidRDefault="00A556BD">
            <w:r>
              <w:rPr>
                <w:rFonts w:eastAsia="Arial"/>
                <w:i/>
                <w:sz w:val="18"/>
              </w:rPr>
              <w:t>Botanical name</w:t>
            </w:r>
          </w:p>
        </w:tc>
        <w:tc>
          <w:tcPr>
            <w:tcW w:w="1997" w:type="dxa"/>
            <w:shd w:val="clear" w:color="auto" w:fill="FFFFFF"/>
            <w:vAlign w:val="center"/>
          </w:tcPr>
          <w:p w14:paraId="291A026A" w14:textId="77777777" w:rsidR="001D1201" w:rsidRDefault="00A556BD">
            <w:r>
              <w:rPr>
                <w:rFonts w:eastAsia="Arial"/>
                <w:i/>
                <w:sz w:val="18"/>
              </w:rPr>
              <w:t>English</w:t>
            </w:r>
          </w:p>
        </w:tc>
        <w:tc>
          <w:tcPr>
            <w:tcW w:w="1997" w:type="dxa"/>
            <w:shd w:val="clear" w:color="auto" w:fill="FFFFFF"/>
            <w:vAlign w:val="center"/>
          </w:tcPr>
          <w:p w14:paraId="65DB6A0E" w14:textId="77777777" w:rsidR="001D1201" w:rsidRDefault="00A556BD">
            <w:r>
              <w:rPr>
                <w:rFonts w:eastAsia="Arial"/>
                <w:i/>
                <w:sz w:val="18"/>
              </w:rPr>
              <w:t>French</w:t>
            </w:r>
          </w:p>
        </w:tc>
        <w:tc>
          <w:tcPr>
            <w:tcW w:w="1997" w:type="dxa"/>
            <w:shd w:val="clear" w:color="auto" w:fill="FFFFFF"/>
            <w:vAlign w:val="center"/>
          </w:tcPr>
          <w:p w14:paraId="2D809B37" w14:textId="77777777" w:rsidR="001D1201" w:rsidRDefault="00A556BD">
            <w:r>
              <w:rPr>
                <w:rFonts w:eastAsia="Arial"/>
                <w:i/>
                <w:sz w:val="18"/>
              </w:rPr>
              <w:t>German</w:t>
            </w:r>
          </w:p>
        </w:tc>
        <w:tc>
          <w:tcPr>
            <w:tcW w:w="1997" w:type="dxa"/>
            <w:shd w:val="clear" w:color="auto" w:fill="FFFFFF"/>
            <w:vAlign w:val="center"/>
          </w:tcPr>
          <w:p w14:paraId="39CF57AF" w14:textId="77777777" w:rsidR="001D1201" w:rsidRDefault="00A556BD">
            <w:r>
              <w:rPr>
                <w:rFonts w:eastAsia="Arial"/>
                <w:i/>
                <w:sz w:val="18"/>
              </w:rPr>
              <w:t>Spanish</w:t>
            </w:r>
          </w:p>
        </w:tc>
      </w:tr>
      <w:tr w:rsidR="001D1201" w14:paraId="579941ED" w14:textId="77777777">
        <w:trPr>
          <w:jc w:val="right"/>
        </w:trPr>
        <w:tc>
          <w:tcPr>
            <w:tcW w:w="1997" w:type="dxa"/>
          </w:tcPr>
          <w:p w14:paraId="25B3C3D8" w14:textId="77777777" w:rsidR="001D1201" w:rsidRPr="00A556BD" w:rsidRDefault="00A556BD">
            <w:pPr>
              <w:jc w:val="left"/>
              <w:divId w:val="1"/>
              <w:rPr>
                <w:lang w:val="pt-BR"/>
              </w:rPr>
            </w:pPr>
            <w:r w:rsidRPr="00A556BD">
              <w:rPr>
                <w:i/>
                <w:sz w:val="18"/>
                <w:lang w:val="pt-BR"/>
              </w:rPr>
              <w:t xml:space="preserve">Vigna </w:t>
            </w:r>
            <w:proofErr w:type="spellStart"/>
            <w:r w:rsidRPr="00A556BD">
              <w:rPr>
                <w:i/>
                <w:sz w:val="18"/>
                <w:lang w:val="pt-BR"/>
              </w:rPr>
              <w:t>radiata</w:t>
            </w:r>
            <w:proofErr w:type="spellEnd"/>
            <w:r w:rsidRPr="00A556BD">
              <w:rPr>
                <w:sz w:val="18"/>
                <w:lang w:val="pt-BR"/>
              </w:rPr>
              <w:t xml:space="preserve"> (L.) R. Wilczek</w:t>
            </w:r>
          </w:p>
        </w:tc>
        <w:tc>
          <w:tcPr>
            <w:tcW w:w="1997" w:type="dxa"/>
          </w:tcPr>
          <w:p w14:paraId="7C6D04BD" w14:textId="77777777" w:rsidR="001D1201" w:rsidRDefault="00A556BD">
            <w:pPr>
              <w:jc w:val="left"/>
              <w:divId w:val="1"/>
            </w:pPr>
            <w:r>
              <w:rPr>
                <w:sz w:val="18"/>
              </w:rPr>
              <w:t>Mung Bean</w:t>
            </w:r>
          </w:p>
        </w:tc>
        <w:tc>
          <w:tcPr>
            <w:tcW w:w="1997" w:type="dxa"/>
          </w:tcPr>
          <w:p w14:paraId="7D5BCD9A" w14:textId="77777777" w:rsidR="001D1201" w:rsidRDefault="00A556BD">
            <w:pPr>
              <w:jc w:val="left"/>
              <w:divId w:val="1"/>
            </w:pPr>
            <w:r>
              <w:rPr>
                <w:sz w:val="18"/>
              </w:rPr>
              <w:t>Haricot mungo</w:t>
            </w:r>
          </w:p>
        </w:tc>
        <w:tc>
          <w:tcPr>
            <w:tcW w:w="1997" w:type="dxa"/>
          </w:tcPr>
          <w:p w14:paraId="45EB9264" w14:textId="77777777" w:rsidR="001D1201" w:rsidRDefault="00A556BD">
            <w:pPr>
              <w:jc w:val="left"/>
              <w:divId w:val="1"/>
            </w:pPr>
            <w:r>
              <w:rPr>
                <w:sz w:val="18"/>
              </w:rPr>
              <w:t>Mungbohne, Mungobohne</w:t>
            </w:r>
          </w:p>
        </w:tc>
        <w:tc>
          <w:tcPr>
            <w:tcW w:w="1997" w:type="dxa"/>
          </w:tcPr>
          <w:p w14:paraId="795BF37F" w14:textId="77777777" w:rsidR="001D1201" w:rsidRDefault="00A556BD">
            <w:pPr>
              <w:jc w:val="left"/>
              <w:divId w:val="1"/>
            </w:pPr>
            <w:r>
              <w:rPr>
                <w:sz w:val="18"/>
              </w:rPr>
              <w:t>Frijol mungo</w:t>
            </w:r>
          </w:p>
        </w:tc>
      </w:tr>
    </w:tbl>
    <w:p w14:paraId="2D83056E" w14:textId="77777777" w:rsidR="001D1201" w:rsidRDefault="001D1201">
      <w:pPr>
        <w:jc w:val="left"/>
        <w:rPr>
          <w:sz w:val="16"/>
          <w:szCs w:val="16"/>
        </w:rPr>
      </w:pPr>
    </w:p>
    <w:p w14:paraId="167408C2" w14:textId="77777777" w:rsidR="001D1201" w:rsidRDefault="00A556BD">
      <w:pPr>
        <w:pBdr>
          <w:top w:val="single" w:sz="4" w:space="1" w:color="auto"/>
          <w:left w:val="single" w:sz="4" w:space="4" w:color="auto"/>
          <w:bottom w:val="single" w:sz="4" w:space="3" w:color="auto"/>
          <w:right w:val="single" w:sz="4" w:space="4" w:color="auto"/>
        </w:pBdr>
        <w:ind w:leftChars="100" w:left="200"/>
      </w:pPr>
      <w:r>
        <w:rPr>
          <w:rStyle w:val="StyleDoclangBold"/>
          <w:rFonts w:cs="Times New Roman"/>
          <w:b w:val="0"/>
          <w:bCs w:val="0"/>
        </w:rPr>
        <w:t>The purpose of these guidelines (“Test Guidelines”) is to elaborate the principles contained in the General Introduction (document TG/1/3), and its associated TGP documents, into detailed practical guidance for the harmonized examination of distinctness, uniformity and stability (DUS) and, in particular, to identify appropriate characteristics for the examination of DUS and production of harmonized variety descriptions.</w:t>
      </w:r>
      <w:r>
        <w:rPr>
          <w:rStyle w:val="EndnoteReference"/>
        </w:rPr>
        <w:t xml:space="preserve"> </w:t>
      </w:r>
    </w:p>
    <w:p w14:paraId="7C80AC00" w14:textId="77777777" w:rsidR="001D1201" w:rsidRDefault="001D1201">
      <w:pPr>
        <w:jc w:val="left"/>
        <w:rPr>
          <w:color w:val="808080" w:themeColor="background1" w:themeShade="80"/>
        </w:rPr>
      </w:pPr>
    </w:p>
    <w:p w14:paraId="6F537EAC" w14:textId="77777777" w:rsidR="001D1201" w:rsidRDefault="00A556BD">
      <w:pPr>
        <w:ind w:firstLineChars="50" w:firstLine="100"/>
        <w:jc w:val="left"/>
        <w:outlineLvl w:val="0"/>
        <w:rPr>
          <w:b/>
        </w:rPr>
      </w:pPr>
      <w:r>
        <w:rPr>
          <w:b/>
        </w:rPr>
        <w:t>ASSOCIATED DOCUMENTS</w:t>
      </w:r>
    </w:p>
    <w:p w14:paraId="712F844B" w14:textId="77777777" w:rsidR="001D1201" w:rsidRDefault="001D1201">
      <w:pPr>
        <w:jc w:val="left"/>
        <w:outlineLvl w:val="0"/>
        <w:rPr>
          <w:vertAlign w:val="superscript"/>
        </w:rPr>
      </w:pPr>
    </w:p>
    <w:p w14:paraId="46F31C2B" w14:textId="77777777" w:rsidR="001D1201" w:rsidRDefault="00A556BD">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rPr>
      </w:pPr>
      <w:r>
        <w:rPr>
          <w:rStyle w:val="StyleDoclangBold"/>
          <w:rFonts w:cs="Times New Roman"/>
          <w:b w:val="0"/>
          <w:bCs w:val="0"/>
        </w:rPr>
        <w:t xml:space="preserve">These Test Guidelines should be read in conjunction with the General Introduction and its associated </w:t>
      </w:r>
    </w:p>
    <w:p w14:paraId="778C7F40" w14:textId="77777777" w:rsidR="001D1201" w:rsidRDefault="00A556BD">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lang w:val="fr-CH"/>
        </w:rPr>
      </w:pPr>
      <w:r w:rsidRPr="0098409D">
        <w:rPr>
          <w:rStyle w:val="StyleDoclangBold"/>
          <w:rFonts w:cs="Times New Roman"/>
          <w:b w:val="0"/>
          <w:bCs w:val="0"/>
          <w:lang w:val="fr-CH"/>
        </w:rPr>
        <w:t>TGP documents.</w:t>
      </w:r>
    </w:p>
    <w:p w14:paraId="63FAAE16" w14:textId="77777777" w:rsidR="001D1201" w:rsidRDefault="001D1201">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lang w:val="fr-CH"/>
        </w:rPr>
      </w:pPr>
    </w:p>
    <w:bookmarkEnd w:id="2"/>
    <w:bookmarkEnd w:id="3"/>
    <w:bookmarkEnd w:id="4"/>
    <w:p w14:paraId="22F57B4E" w14:textId="77777777" w:rsidR="001D1201" w:rsidRDefault="001D1201">
      <w:pPr>
        <w:pBdr>
          <w:top w:val="none" w:sz="0" w:space="1" w:color="auto"/>
          <w:left w:val="none" w:sz="0" w:space="4" w:color="auto"/>
          <w:bottom w:val="none" w:sz="0" w:space="3" w:color="auto"/>
          <w:right w:val="none" w:sz="0" w:space="4" w:color="auto"/>
        </w:pBdr>
        <w:ind w:firstLineChars="50" w:firstLine="100"/>
        <w:rPr>
          <w:szCs w:val="24"/>
          <w:lang w:val="fr-CH"/>
        </w:rPr>
      </w:pPr>
    </w:p>
    <w:p w14:paraId="3E8815BC" w14:textId="77777777" w:rsidR="001D1201" w:rsidRDefault="00A556BD">
      <w:pPr>
        <w:spacing w:after="200"/>
      </w:pPr>
      <w:r>
        <w:br w:type="page"/>
      </w:r>
      <w:r>
        <w:rPr>
          <w:u w:val="single"/>
        </w:rPr>
        <w:lastRenderedPageBreak/>
        <w:t>TABLE OF CONTENTS</w:t>
      </w:r>
      <w:r>
        <w:tab/>
      </w:r>
      <w:r>
        <w:tab/>
      </w:r>
      <w:r>
        <w:tab/>
      </w:r>
      <w:r>
        <w:tab/>
      </w:r>
      <w:r>
        <w:tab/>
      </w:r>
      <w:r>
        <w:tab/>
      </w:r>
      <w:r>
        <w:tab/>
      </w:r>
      <w:r>
        <w:tab/>
      </w:r>
      <w:r>
        <w:tab/>
      </w:r>
      <w:r>
        <w:tab/>
      </w:r>
      <w:r>
        <w:tab/>
        <w:t>PAGE</w:t>
      </w:r>
    </w:p>
    <w:p w14:paraId="05B6A232" w14:textId="77777777" w:rsidR="001D1201" w:rsidRDefault="00A556BD">
      <w:pPr>
        <w:pStyle w:val="TOC1"/>
        <w:tabs>
          <w:tab w:val="left" w:pos="-1100"/>
          <w:tab w:val="right" w:leader="dot" w:pos="9976"/>
        </w:tabs>
      </w:pPr>
      <w:r>
        <w:fldChar w:fldCharType="begin"/>
      </w:r>
      <w:r>
        <w:instrText xml:space="preserve">TOC \o "1-3" \h \z </w:instrText>
      </w:r>
      <w:r>
        <w:fldChar w:fldCharType="separate"/>
      </w:r>
      <w:hyperlink w:anchor="_Toc_1_3_0000000001" w:history="1">
        <w:r>
          <w:rPr>
            <w:rStyle w:val="Hyperlink"/>
          </w:rPr>
          <w:t>1.</w:t>
        </w:r>
        <w:r>
          <w:tab/>
        </w:r>
        <w:r>
          <w:rPr>
            <w:rStyle w:val="Hyperlink"/>
          </w:rPr>
          <w:t>Subject of these Test Guidelines</w:t>
        </w:r>
        <w:r>
          <w:tab/>
        </w:r>
        <w:r>
          <w:fldChar w:fldCharType="begin"/>
        </w:r>
        <w:r>
          <w:instrText>PAGEREF _Toc_1_3_0000000001 \h</w:instrText>
        </w:r>
        <w:r>
          <w:fldChar w:fldCharType="separate"/>
        </w:r>
        <w:r>
          <w:t>3</w:t>
        </w:r>
        <w:r>
          <w:fldChar w:fldCharType="end"/>
        </w:r>
      </w:hyperlink>
    </w:p>
    <w:p w14:paraId="4A7903EC" w14:textId="77777777" w:rsidR="001D1201" w:rsidRDefault="00A556BD">
      <w:pPr>
        <w:pStyle w:val="TOC1"/>
        <w:tabs>
          <w:tab w:val="left" w:pos="-1100"/>
          <w:tab w:val="right" w:leader="dot" w:pos="9976"/>
        </w:tabs>
      </w:pPr>
      <w:hyperlink w:anchor="_Toc_1_3_0000000002" w:history="1">
        <w:r>
          <w:rPr>
            <w:rStyle w:val="Hyperlink"/>
          </w:rPr>
          <w:t>2.</w:t>
        </w:r>
        <w:r>
          <w:tab/>
        </w:r>
        <w:r>
          <w:rPr>
            <w:rStyle w:val="Hyperlink"/>
          </w:rPr>
          <w:t>Material Required</w:t>
        </w:r>
        <w:r>
          <w:tab/>
        </w:r>
        <w:r>
          <w:fldChar w:fldCharType="begin"/>
        </w:r>
        <w:r>
          <w:instrText>PAGEREF _Toc_1_3_0000000002 \h</w:instrText>
        </w:r>
        <w:r>
          <w:fldChar w:fldCharType="separate"/>
        </w:r>
        <w:r>
          <w:t>3</w:t>
        </w:r>
        <w:r>
          <w:fldChar w:fldCharType="end"/>
        </w:r>
      </w:hyperlink>
    </w:p>
    <w:p w14:paraId="1F985193" w14:textId="77777777" w:rsidR="001D1201" w:rsidRDefault="00A556BD">
      <w:pPr>
        <w:pStyle w:val="TOC1"/>
        <w:tabs>
          <w:tab w:val="left" w:pos="-1100"/>
          <w:tab w:val="right" w:leader="dot" w:pos="9976"/>
        </w:tabs>
      </w:pPr>
      <w:hyperlink w:anchor="_Toc_1_3_0000000003" w:history="1">
        <w:r>
          <w:rPr>
            <w:rStyle w:val="Hyperlink"/>
          </w:rPr>
          <w:t>3.</w:t>
        </w:r>
        <w:r>
          <w:tab/>
        </w:r>
        <w:r>
          <w:rPr>
            <w:rStyle w:val="Hyperlink"/>
          </w:rPr>
          <w:t>Method of Examination</w:t>
        </w:r>
        <w:r>
          <w:tab/>
        </w:r>
        <w:r>
          <w:fldChar w:fldCharType="begin"/>
        </w:r>
        <w:r>
          <w:instrText>PAGEREF _Toc_1_3_0000000003 \h</w:instrText>
        </w:r>
        <w:r>
          <w:fldChar w:fldCharType="separate"/>
        </w:r>
        <w:r>
          <w:t>3</w:t>
        </w:r>
        <w:r>
          <w:fldChar w:fldCharType="end"/>
        </w:r>
      </w:hyperlink>
    </w:p>
    <w:p w14:paraId="317E29E7" w14:textId="77777777" w:rsidR="001D1201" w:rsidRDefault="00A556BD">
      <w:pPr>
        <w:pStyle w:val="TOC2"/>
        <w:tabs>
          <w:tab w:val="left" w:pos="-440"/>
          <w:tab w:val="right" w:leader="dot" w:pos="9976"/>
        </w:tabs>
      </w:pPr>
      <w:hyperlink w:anchor="_Toc_1_3_0000000004" w:history="1">
        <w:r>
          <w:rPr>
            <w:rStyle w:val="Hyperlink"/>
          </w:rPr>
          <w:t>3.1</w:t>
        </w:r>
        <w:r>
          <w:tab/>
        </w:r>
        <w:r>
          <w:rPr>
            <w:rStyle w:val="Hyperlink"/>
          </w:rPr>
          <w:t>Number of Growing Cycles</w:t>
        </w:r>
        <w:r>
          <w:tab/>
        </w:r>
        <w:r>
          <w:fldChar w:fldCharType="begin"/>
        </w:r>
        <w:r>
          <w:instrText>PAGEREF _Toc_1_3_0000000004 \h</w:instrText>
        </w:r>
        <w:r>
          <w:fldChar w:fldCharType="separate"/>
        </w:r>
        <w:r>
          <w:t>3</w:t>
        </w:r>
        <w:r>
          <w:fldChar w:fldCharType="end"/>
        </w:r>
      </w:hyperlink>
    </w:p>
    <w:p w14:paraId="501A50EB" w14:textId="77777777" w:rsidR="001D1201" w:rsidRDefault="00A556BD">
      <w:pPr>
        <w:pStyle w:val="TOC2"/>
        <w:tabs>
          <w:tab w:val="left" w:pos="-440"/>
          <w:tab w:val="right" w:leader="dot" w:pos="9976"/>
        </w:tabs>
      </w:pPr>
      <w:hyperlink w:anchor="_Toc_1_3_0000000005" w:history="1">
        <w:r>
          <w:rPr>
            <w:rStyle w:val="Hyperlink"/>
          </w:rPr>
          <w:t>3.2</w:t>
        </w:r>
        <w:r>
          <w:tab/>
        </w:r>
        <w:r>
          <w:rPr>
            <w:rStyle w:val="Hyperlink"/>
          </w:rPr>
          <w:t>Testing Place</w:t>
        </w:r>
        <w:r>
          <w:tab/>
        </w:r>
        <w:r>
          <w:fldChar w:fldCharType="begin"/>
        </w:r>
        <w:r>
          <w:instrText>PAGEREF _Toc_1_3_0000000005 \h</w:instrText>
        </w:r>
        <w:r>
          <w:fldChar w:fldCharType="separate"/>
        </w:r>
        <w:r>
          <w:t>3</w:t>
        </w:r>
        <w:r>
          <w:fldChar w:fldCharType="end"/>
        </w:r>
      </w:hyperlink>
    </w:p>
    <w:p w14:paraId="1C9F2496" w14:textId="77777777" w:rsidR="001D1201" w:rsidRDefault="00A556BD">
      <w:pPr>
        <w:pStyle w:val="TOC2"/>
        <w:tabs>
          <w:tab w:val="left" w:pos="-440"/>
          <w:tab w:val="right" w:leader="dot" w:pos="9976"/>
        </w:tabs>
      </w:pPr>
      <w:hyperlink w:anchor="_Toc_1_3_0000000006" w:history="1">
        <w:r>
          <w:rPr>
            <w:rStyle w:val="Hyperlink"/>
          </w:rPr>
          <w:t>3.3</w:t>
        </w:r>
        <w:r>
          <w:tab/>
        </w:r>
        <w:r>
          <w:rPr>
            <w:rStyle w:val="Hyperlink"/>
          </w:rPr>
          <w:t>Conditions for Conducting the Examination</w:t>
        </w:r>
        <w:r>
          <w:tab/>
        </w:r>
        <w:r>
          <w:fldChar w:fldCharType="begin"/>
        </w:r>
        <w:r>
          <w:instrText>PAGEREF _Toc_1_3_0000000006 \h</w:instrText>
        </w:r>
        <w:r>
          <w:fldChar w:fldCharType="separate"/>
        </w:r>
        <w:r>
          <w:t>3</w:t>
        </w:r>
        <w:r>
          <w:fldChar w:fldCharType="end"/>
        </w:r>
      </w:hyperlink>
    </w:p>
    <w:p w14:paraId="204B4079" w14:textId="77777777" w:rsidR="001D1201" w:rsidRDefault="00A556BD">
      <w:pPr>
        <w:pStyle w:val="TOC2"/>
        <w:tabs>
          <w:tab w:val="left" w:pos="-440"/>
          <w:tab w:val="right" w:leader="dot" w:pos="9976"/>
        </w:tabs>
      </w:pPr>
      <w:hyperlink w:anchor="_Toc_1_3_0000000007" w:history="1">
        <w:r>
          <w:rPr>
            <w:rStyle w:val="Hyperlink"/>
          </w:rPr>
          <w:t>3.4</w:t>
        </w:r>
        <w:r>
          <w:tab/>
        </w:r>
        <w:r>
          <w:rPr>
            <w:rStyle w:val="Hyperlink"/>
          </w:rPr>
          <w:t>Test Design</w:t>
        </w:r>
        <w:r>
          <w:tab/>
        </w:r>
        <w:r>
          <w:fldChar w:fldCharType="begin"/>
        </w:r>
        <w:r>
          <w:instrText>PAGEREF _Toc_1_3_0000000007 \h</w:instrText>
        </w:r>
        <w:r>
          <w:fldChar w:fldCharType="separate"/>
        </w:r>
        <w:r>
          <w:t>3</w:t>
        </w:r>
        <w:r>
          <w:fldChar w:fldCharType="end"/>
        </w:r>
      </w:hyperlink>
    </w:p>
    <w:p w14:paraId="01F51B5B" w14:textId="77777777" w:rsidR="001D1201" w:rsidRDefault="00A556BD">
      <w:pPr>
        <w:pStyle w:val="TOC2"/>
        <w:tabs>
          <w:tab w:val="left" w:pos="-440"/>
          <w:tab w:val="right" w:leader="dot" w:pos="9976"/>
        </w:tabs>
      </w:pPr>
      <w:hyperlink w:anchor="_Toc_1_3_0000000008" w:history="1">
        <w:r>
          <w:rPr>
            <w:rStyle w:val="Hyperlink"/>
          </w:rPr>
          <w:t>3.5</w:t>
        </w:r>
        <w:r>
          <w:tab/>
        </w:r>
        <w:r>
          <w:rPr>
            <w:rStyle w:val="Hyperlink"/>
          </w:rPr>
          <w:t>Additional Tests</w:t>
        </w:r>
        <w:r>
          <w:tab/>
        </w:r>
        <w:r>
          <w:fldChar w:fldCharType="begin"/>
        </w:r>
        <w:r>
          <w:instrText>PAGEREF _Toc_1_3_0000000008 \h</w:instrText>
        </w:r>
        <w:r>
          <w:fldChar w:fldCharType="separate"/>
        </w:r>
        <w:r>
          <w:t>3</w:t>
        </w:r>
        <w:r>
          <w:fldChar w:fldCharType="end"/>
        </w:r>
      </w:hyperlink>
    </w:p>
    <w:p w14:paraId="33272AC8" w14:textId="77777777" w:rsidR="001D1201" w:rsidRDefault="00A556BD">
      <w:pPr>
        <w:pStyle w:val="TOC1"/>
        <w:tabs>
          <w:tab w:val="left" w:pos="-1100"/>
          <w:tab w:val="right" w:leader="dot" w:pos="9976"/>
        </w:tabs>
      </w:pPr>
      <w:hyperlink w:anchor="_Toc_1_3_0000000009" w:history="1">
        <w:r>
          <w:rPr>
            <w:rStyle w:val="Hyperlink"/>
          </w:rPr>
          <w:t>4.</w:t>
        </w:r>
        <w:r>
          <w:tab/>
        </w:r>
        <w:r>
          <w:rPr>
            <w:rStyle w:val="Hyperlink"/>
          </w:rPr>
          <w:t>Assessment of Distinctness, Uniformity and Stability</w:t>
        </w:r>
        <w:r>
          <w:tab/>
        </w:r>
        <w:r>
          <w:fldChar w:fldCharType="begin"/>
        </w:r>
        <w:r>
          <w:instrText>PAGEREF _Toc_1_3_0000000009 \h</w:instrText>
        </w:r>
        <w:r>
          <w:fldChar w:fldCharType="separate"/>
        </w:r>
        <w:r>
          <w:t>4</w:t>
        </w:r>
        <w:r>
          <w:fldChar w:fldCharType="end"/>
        </w:r>
      </w:hyperlink>
    </w:p>
    <w:p w14:paraId="00A10165" w14:textId="77777777" w:rsidR="001D1201" w:rsidRDefault="00A556BD">
      <w:pPr>
        <w:pStyle w:val="TOC2"/>
        <w:tabs>
          <w:tab w:val="left" w:pos="-440"/>
          <w:tab w:val="right" w:leader="dot" w:pos="9976"/>
        </w:tabs>
      </w:pPr>
      <w:hyperlink w:anchor="_Toc_1_3_0000000010" w:history="1">
        <w:r>
          <w:rPr>
            <w:rStyle w:val="Hyperlink"/>
          </w:rPr>
          <w:t>4.1</w:t>
        </w:r>
        <w:r>
          <w:tab/>
        </w:r>
        <w:r>
          <w:rPr>
            <w:rStyle w:val="Hyperlink"/>
          </w:rPr>
          <w:t>Distinctness</w:t>
        </w:r>
        <w:r>
          <w:tab/>
        </w:r>
        <w:r>
          <w:fldChar w:fldCharType="begin"/>
        </w:r>
        <w:r>
          <w:instrText>PAGEREF _Toc_1_3_0000000010 \h</w:instrText>
        </w:r>
        <w:r>
          <w:fldChar w:fldCharType="separate"/>
        </w:r>
        <w:r>
          <w:t>4</w:t>
        </w:r>
        <w:r>
          <w:fldChar w:fldCharType="end"/>
        </w:r>
      </w:hyperlink>
    </w:p>
    <w:p w14:paraId="3BBF35CA" w14:textId="77777777" w:rsidR="001D1201" w:rsidRDefault="00A556BD">
      <w:pPr>
        <w:pStyle w:val="TOC2"/>
        <w:tabs>
          <w:tab w:val="left" w:pos="-440"/>
          <w:tab w:val="right" w:leader="dot" w:pos="9976"/>
        </w:tabs>
      </w:pPr>
      <w:hyperlink w:anchor="_Toc_1_3_0000000011" w:history="1">
        <w:r>
          <w:rPr>
            <w:rStyle w:val="Hyperlink"/>
          </w:rPr>
          <w:t>4.2</w:t>
        </w:r>
        <w:r>
          <w:tab/>
        </w:r>
        <w:r>
          <w:rPr>
            <w:rStyle w:val="Hyperlink"/>
          </w:rPr>
          <w:t>Uniformity</w:t>
        </w:r>
        <w:r>
          <w:tab/>
        </w:r>
        <w:r>
          <w:fldChar w:fldCharType="begin"/>
        </w:r>
        <w:r>
          <w:instrText>PAGEREF _Toc_1_3_0000000011 \h</w:instrText>
        </w:r>
        <w:r>
          <w:fldChar w:fldCharType="separate"/>
        </w:r>
        <w:r>
          <w:t>5</w:t>
        </w:r>
        <w:r>
          <w:fldChar w:fldCharType="end"/>
        </w:r>
      </w:hyperlink>
    </w:p>
    <w:p w14:paraId="317F65C5" w14:textId="77777777" w:rsidR="001D1201" w:rsidRDefault="00A556BD">
      <w:pPr>
        <w:pStyle w:val="TOC2"/>
        <w:tabs>
          <w:tab w:val="left" w:pos="-440"/>
          <w:tab w:val="right" w:leader="dot" w:pos="9976"/>
        </w:tabs>
      </w:pPr>
      <w:hyperlink w:anchor="_Toc_1_3_0000000012" w:history="1">
        <w:r>
          <w:rPr>
            <w:rStyle w:val="Hyperlink"/>
          </w:rPr>
          <w:t>4.3</w:t>
        </w:r>
        <w:r>
          <w:tab/>
        </w:r>
        <w:r>
          <w:rPr>
            <w:rStyle w:val="Hyperlink"/>
          </w:rPr>
          <w:t>Stability</w:t>
        </w:r>
        <w:r>
          <w:tab/>
        </w:r>
        <w:r>
          <w:fldChar w:fldCharType="begin"/>
        </w:r>
        <w:r>
          <w:instrText>PAGEREF _Toc_1_3_0000000012 \h</w:instrText>
        </w:r>
        <w:r>
          <w:fldChar w:fldCharType="separate"/>
        </w:r>
        <w:r>
          <w:t>5</w:t>
        </w:r>
        <w:r>
          <w:fldChar w:fldCharType="end"/>
        </w:r>
      </w:hyperlink>
    </w:p>
    <w:p w14:paraId="7F6FFE45" w14:textId="77777777" w:rsidR="001D1201" w:rsidRDefault="00A556BD">
      <w:pPr>
        <w:pStyle w:val="TOC1"/>
        <w:tabs>
          <w:tab w:val="left" w:pos="-1100"/>
          <w:tab w:val="right" w:leader="dot" w:pos="9976"/>
        </w:tabs>
      </w:pPr>
      <w:hyperlink w:anchor="_Toc_1_3_0000000013" w:history="1">
        <w:r>
          <w:rPr>
            <w:rStyle w:val="Hyperlink"/>
          </w:rPr>
          <w:t>5.</w:t>
        </w:r>
        <w:r>
          <w:tab/>
        </w:r>
        <w:r>
          <w:rPr>
            <w:rStyle w:val="Hyperlink"/>
          </w:rPr>
          <w:t>Grouping of Varieties and Organization of the Growing Trial</w:t>
        </w:r>
        <w:r>
          <w:tab/>
        </w:r>
        <w:r>
          <w:fldChar w:fldCharType="begin"/>
        </w:r>
        <w:r>
          <w:instrText>PAGEREF _Toc_1_3_0000000013 \h</w:instrText>
        </w:r>
        <w:r>
          <w:fldChar w:fldCharType="separate"/>
        </w:r>
        <w:r>
          <w:t>5</w:t>
        </w:r>
        <w:r>
          <w:fldChar w:fldCharType="end"/>
        </w:r>
      </w:hyperlink>
    </w:p>
    <w:p w14:paraId="067A96C1" w14:textId="77777777" w:rsidR="001D1201" w:rsidRDefault="00A556BD">
      <w:pPr>
        <w:pStyle w:val="TOC1"/>
        <w:tabs>
          <w:tab w:val="left" w:pos="-1100"/>
          <w:tab w:val="right" w:leader="dot" w:pos="9976"/>
        </w:tabs>
      </w:pPr>
      <w:hyperlink w:anchor="_Toc_1_3_0000000014" w:history="1">
        <w:r>
          <w:rPr>
            <w:rStyle w:val="Hyperlink"/>
          </w:rPr>
          <w:t>6.</w:t>
        </w:r>
        <w:r>
          <w:tab/>
        </w:r>
        <w:r>
          <w:rPr>
            <w:rStyle w:val="Hyperlink"/>
          </w:rPr>
          <w:t>Introduction to the Table of Characteristics</w:t>
        </w:r>
        <w:r>
          <w:tab/>
        </w:r>
        <w:r>
          <w:fldChar w:fldCharType="begin"/>
        </w:r>
        <w:r>
          <w:instrText>PAGEREF _Toc_1_3_0000000014 \h</w:instrText>
        </w:r>
        <w:r>
          <w:fldChar w:fldCharType="separate"/>
        </w:r>
        <w:r>
          <w:t>5</w:t>
        </w:r>
        <w:r>
          <w:fldChar w:fldCharType="end"/>
        </w:r>
      </w:hyperlink>
    </w:p>
    <w:p w14:paraId="27F61CFE" w14:textId="77777777" w:rsidR="001D1201" w:rsidRDefault="00A556BD">
      <w:pPr>
        <w:pStyle w:val="TOC2"/>
        <w:tabs>
          <w:tab w:val="left" w:pos="-440"/>
          <w:tab w:val="right" w:leader="dot" w:pos="9976"/>
        </w:tabs>
      </w:pPr>
      <w:hyperlink w:anchor="_Toc_1_3_0000000015" w:history="1">
        <w:r>
          <w:rPr>
            <w:rStyle w:val="Hyperlink"/>
          </w:rPr>
          <w:t>6.1</w:t>
        </w:r>
        <w:r>
          <w:tab/>
        </w:r>
        <w:r>
          <w:rPr>
            <w:rStyle w:val="Hyperlink"/>
          </w:rPr>
          <w:t>Categories of Characteristics</w:t>
        </w:r>
        <w:r>
          <w:tab/>
        </w:r>
        <w:r>
          <w:fldChar w:fldCharType="begin"/>
        </w:r>
        <w:r>
          <w:instrText>PAGEREF _Toc_1_3_0000000015 \h</w:instrText>
        </w:r>
        <w:r>
          <w:fldChar w:fldCharType="separate"/>
        </w:r>
        <w:r>
          <w:t>5</w:t>
        </w:r>
        <w:r>
          <w:fldChar w:fldCharType="end"/>
        </w:r>
      </w:hyperlink>
    </w:p>
    <w:p w14:paraId="27C2FC90" w14:textId="77777777" w:rsidR="001D1201" w:rsidRDefault="00A556BD">
      <w:pPr>
        <w:pStyle w:val="TOC2"/>
        <w:tabs>
          <w:tab w:val="left" w:pos="-440"/>
          <w:tab w:val="right" w:leader="dot" w:pos="9976"/>
        </w:tabs>
      </w:pPr>
      <w:hyperlink w:anchor="_Toc_1_3_0000000016" w:history="1">
        <w:r>
          <w:rPr>
            <w:rStyle w:val="Hyperlink"/>
          </w:rPr>
          <w:t>6.2</w:t>
        </w:r>
        <w:r>
          <w:tab/>
        </w:r>
        <w:r>
          <w:rPr>
            <w:rStyle w:val="Hyperlink"/>
          </w:rPr>
          <w:t>States of Expression and Corresponding Notes</w:t>
        </w:r>
        <w:r>
          <w:tab/>
        </w:r>
        <w:r>
          <w:fldChar w:fldCharType="begin"/>
        </w:r>
        <w:r>
          <w:instrText>PAGEREF _Toc_1_3_0000000016 \h</w:instrText>
        </w:r>
        <w:r>
          <w:fldChar w:fldCharType="separate"/>
        </w:r>
        <w:r>
          <w:t>6</w:t>
        </w:r>
        <w:r>
          <w:fldChar w:fldCharType="end"/>
        </w:r>
      </w:hyperlink>
    </w:p>
    <w:p w14:paraId="7E5FF44E" w14:textId="77777777" w:rsidR="001D1201" w:rsidRDefault="00A556BD">
      <w:pPr>
        <w:pStyle w:val="TOC2"/>
        <w:tabs>
          <w:tab w:val="left" w:pos="-440"/>
          <w:tab w:val="right" w:leader="dot" w:pos="9976"/>
        </w:tabs>
      </w:pPr>
      <w:hyperlink w:anchor="_Toc_1_3_0000000017" w:history="1">
        <w:r>
          <w:rPr>
            <w:rStyle w:val="Hyperlink"/>
          </w:rPr>
          <w:t>6.3</w:t>
        </w:r>
        <w:r>
          <w:tab/>
        </w:r>
        <w:r>
          <w:rPr>
            <w:rStyle w:val="Hyperlink"/>
          </w:rPr>
          <w:t>Types of Expression</w:t>
        </w:r>
        <w:r>
          <w:tab/>
        </w:r>
        <w:r>
          <w:fldChar w:fldCharType="begin"/>
        </w:r>
        <w:r>
          <w:instrText>PAGEREF _Toc_1_3_0000000017 \h</w:instrText>
        </w:r>
        <w:r>
          <w:fldChar w:fldCharType="separate"/>
        </w:r>
        <w:r>
          <w:t>6</w:t>
        </w:r>
        <w:r>
          <w:fldChar w:fldCharType="end"/>
        </w:r>
      </w:hyperlink>
    </w:p>
    <w:p w14:paraId="422C45ED" w14:textId="77777777" w:rsidR="001D1201" w:rsidRDefault="00A556BD">
      <w:pPr>
        <w:pStyle w:val="TOC2"/>
        <w:tabs>
          <w:tab w:val="left" w:pos="-440"/>
          <w:tab w:val="right" w:leader="dot" w:pos="9976"/>
        </w:tabs>
      </w:pPr>
      <w:hyperlink w:anchor="_Toc_1_3_0000000018" w:history="1">
        <w:r>
          <w:rPr>
            <w:rStyle w:val="Hyperlink"/>
          </w:rPr>
          <w:t>6.4</w:t>
        </w:r>
        <w:r>
          <w:tab/>
        </w:r>
        <w:r>
          <w:rPr>
            <w:rStyle w:val="Hyperlink"/>
          </w:rPr>
          <w:t>Example Varieties</w:t>
        </w:r>
        <w:r>
          <w:tab/>
        </w:r>
        <w:r>
          <w:fldChar w:fldCharType="begin"/>
        </w:r>
        <w:r>
          <w:instrText>PAGEREF _Toc_1_3_0000000018 \h</w:instrText>
        </w:r>
        <w:r>
          <w:fldChar w:fldCharType="separate"/>
        </w:r>
        <w:r>
          <w:t>6</w:t>
        </w:r>
        <w:r>
          <w:fldChar w:fldCharType="end"/>
        </w:r>
      </w:hyperlink>
    </w:p>
    <w:p w14:paraId="37837D06" w14:textId="77777777" w:rsidR="001D1201" w:rsidRDefault="00A556BD">
      <w:pPr>
        <w:pStyle w:val="TOC2"/>
        <w:tabs>
          <w:tab w:val="left" w:pos="-440"/>
          <w:tab w:val="right" w:leader="dot" w:pos="9976"/>
        </w:tabs>
      </w:pPr>
      <w:hyperlink w:anchor="_Toc_1_3_0000000019" w:history="1">
        <w:r>
          <w:rPr>
            <w:rStyle w:val="Hyperlink"/>
          </w:rPr>
          <w:t>6.5</w:t>
        </w:r>
        <w:r>
          <w:tab/>
        </w:r>
        <w:r>
          <w:rPr>
            <w:rStyle w:val="Hyperlink"/>
          </w:rPr>
          <w:t>Legend</w:t>
        </w:r>
        <w:r>
          <w:tab/>
        </w:r>
        <w:r>
          <w:fldChar w:fldCharType="begin"/>
        </w:r>
        <w:r>
          <w:instrText>PAGEREF _Toc_1_3_0000000019 \h</w:instrText>
        </w:r>
        <w:r>
          <w:fldChar w:fldCharType="separate"/>
        </w:r>
        <w:r>
          <w:t>7</w:t>
        </w:r>
        <w:r>
          <w:fldChar w:fldCharType="end"/>
        </w:r>
      </w:hyperlink>
    </w:p>
    <w:p w14:paraId="4A60268C" w14:textId="77777777" w:rsidR="001D1201" w:rsidRDefault="00A556BD">
      <w:pPr>
        <w:pStyle w:val="TOC1"/>
        <w:tabs>
          <w:tab w:val="left" w:pos="-1100"/>
          <w:tab w:val="right" w:leader="dot" w:pos="9976"/>
        </w:tabs>
      </w:pPr>
      <w:hyperlink w:anchor="_Toc_1_3_0000000020" w:history="1">
        <w:r>
          <w:rPr>
            <w:rStyle w:val="Hyperlink"/>
          </w:rPr>
          <w:t>7.</w:t>
        </w:r>
        <w:r>
          <w:tab/>
        </w:r>
        <w:r>
          <w:rPr>
            <w:rStyle w:val="Hyperlink"/>
          </w:rPr>
          <w:t>Table of Characteristics/Tableau des caracteres/Merkmalstabelle/Tabla de caracteres</w:t>
        </w:r>
        <w:r>
          <w:tab/>
        </w:r>
        <w:r>
          <w:fldChar w:fldCharType="begin"/>
        </w:r>
        <w:r>
          <w:instrText>PAGEREF _Toc_1_3_0000000020 \h</w:instrText>
        </w:r>
        <w:r>
          <w:fldChar w:fldCharType="separate"/>
        </w:r>
        <w:r>
          <w:t>8</w:t>
        </w:r>
        <w:r>
          <w:fldChar w:fldCharType="end"/>
        </w:r>
      </w:hyperlink>
    </w:p>
    <w:p w14:paraId="65B39AC1" w14:textId="77777777" w:rsidR="001D1201" w:rsidRDefault="00A556BD">
      <w:pPr>
        <w:pStyle w:val="TOC1"/>
        <w:tabs>
          <w:tab w:val="left" w:pos="-1100"/>
          <w:tab w:val="right" w:leader="dot" w:pos="9976"/>
        </w:tabs>
      </w:pPr>
      <w:hyperlink w:anchor="_Toc_1_3_0000000021" w:history="1">
        <w:r>
          <w:rPr>
            <w:rStyle w:val="Hyperlink"/>
          </w:rPr>
          <w:t>8.</w:t>
        </w:r>
        <w:r>
          <w:tab/>
        </w:r>
        <w:r>
          <w:rPr>
            <w:rStyle w:val="Hyperlink"/>
          </w:rPr>
          <w:t>Explanations on the Table of Characteristics</w:t>
        </w:r>
        <w:r>
          <w:tab/>
        </w:r>
        <w:r>
          <w:fldChar w:fldCharType="begin"/>
        </w:r>
        <w:r>
          <w:instrText>PAGEREF _Toc_1_3_0000000021 \h</w:instrText>
        </w:r>
        <w:r>
          <w:fldChar w:fldCharType="separate"/>
        </w:r>
        <w:r>
          <w:t>14</w:t>
        </w:r>
        <w:r>
          <w:fldChar w:fldCharType="end"/>
        </w:r>
      </w:hyperlink>
    </w:p>
    <w:p w14:paraId="3644CC69" w14:textId="77777777" w:rsidR="001D1201" w:rsidRDefault="00A556BD">
      <w:pPr>
        <w:pStyle w:val="TOC2"/>
        <w:tabs>
          <w:tab w:val="left" w:pos="-440"/>
          <w:tab w:val="right" w:leader="dot" w:pos="9976"/>
        </w:tabs>
      </w:pPr>
      <w:hyperlink w:anchor="_Toc_1_3_0000000022" w:history="1">
        <w:r>
          <w:rPr>
            <w:rStyle w:val="Hyperlink"/>
          </w:rPr>
          <w:t>8.1</w:t>
        </w:r>
        <w:r>
          <w:tab/>
        </w:r>
        <w:r>
          <w:rPr>
            <w:rStyle w:val="Hyperlink"/>
          </w:rPr>
          <w:t>Explanations covering several characteristics</w:t>
        </w:r>
        <w:r>
          <w:tab/>
        </w:r>
        <w:r>
          <w:fldChar w:fldCharType="begin"/>
        </w:r>
        <w:r>
          <w:instrText>PAGEREF _Toc_1_3_0000000022 \h</w:instrText>
        </w:r>
        <w:r>
          <w:fldChar w:fldCharType="separate"/>
        </w:r>
        <w:r>
          <w:t>14</w:t>
        </w:r>
        <w:r>
          <w:fldChar w:fldCharType="end"/>
        </w:r>
      </w:hyperlink>
    </w:p>
    <w:p w14:paraId="08629A03" w14:textId="77777777" w:rsidR="001D1201" w:rsidRDefault="00A556BD">
      <w:pPr>
        <w:pStyle w:val="TOC2"/>
        <w:tabs>
          <w:tab w:val="left" w:pos="-440"/>
          <w:tab w:val="right" w:leader="dot" w:pos="9976"/>
        </w:tabs>
      </w:pPr>
      <w:hyperlink w:anchor="_Toc_1_3_0000000023" w:history="1">
        <w:r>
          <w:rPr>
            <w:rStyle w:val="Hyperlink"/>
          </w:rPr>
          <w:t>8.2</w:t>
        </w:r>
        <w:r>
          <w:tab/>
        </w:r>
        <w:r>
          <w:rPr>
            <w:rStyle w:val="Hyperlink"/>
          </w:rPr>
          <w:t>Explanations for individual characteristics</w:t>
        </w:r>
        <w:r>
          <w:tab/>
        </w:r>
        <w:r>
          <w:fldChar w:fldCharType="begin"/>
        </w:r>
        <w:r>
          <w:instrText>PAGEREF _Toc_1_3_0000000023 \h</w:instrText>
        </w:r>
        <w:r>
          <w:fldChar w:fldCharType="separate"/>
        </w:r>
        <w:r>
          <w:t>14</w:t>
        </w:r>
        <w:r>
          <w:fldChar w:fldCharType="end"/>
        </w:r>
      </w:hyperlink>
    </w:p>
    <w:p w14:paraId="49BB0B9A" w14:textId="77777777" w:rsidR="001D1201" w:rsidRDefault="00A556BD">
      <w:pPr>
        <w:pStyle w:val="TOC2"/>
        <w:tabs>
          <w:tab w:val="left" w:pos="-440"/>
          <w:tab w:val="right" w:leader="dot" w:pos="9976"/>
        </w:tabs>
      </w:pPr>
      <w:hyperlink w:anchor="_Toc_1_3_0000000024" w:history="1">
        <w:r>
          <w:rPr>
            <w:rStyle w:val="Hyperlink"/>
          </w:rPr>
          <w:t>8.3</w:t>
        </w:r>
        <w:r>
          <w:tab/>
        </w:r>
        <w:r>
          <w:rPr>
            <w:rStyle w:val="Hyperlink"/>
          </w:rPr>
          <w:t>Additional Explanations on the Table of Characteristic</w:t>
        </w:r>
        <w:r>
          <w:tab/>
        </w:r>
        <w:r>
          <w:fldChar w:fldCharType="begin"/>
        </w:r>
        <w:r>
          <w:instrText>PAGEREF _Toc_1_3_0000000024 \h</w:instrText>
        </w:r>
        <w:r>
          <w:fldChar w:fldCharType="separate"/>
        </w:r>
        <w:r>
          <w:t>18</w:t>
        </w:r>
        <w:r>
          <w:fldChar w:fldCharType="end"/>
        </w:r>
      </w:hyperlink>
    </w:p>
    <w:p w14:paraId="27B8FAB9" w14:textId="77777777" w:rsidR="001D1201" w:rsidRDefault="00A556BD">
      <w:pPr>
        <w:pStyle w:val="TOC1"/>
        <w:tabs>
          <w:tab w:val="left" w:pos="-1100"/>
          <w:tab w:val="right" w:leader="dot" w:pos="9976"/>
        </w:tabs>
      </w:pPr>
      <w:hyperlink w:anchor="_Toc_1_3_0000000025" w:history="1">
        <w:r>
          <w:rPr>
            <w:rStyle w:val="Hyperlink"/>
          </w:rPr>
          <w:t>9.</w:t>
        </w:r>
        <w:r>
          <w:tab/>
        </w:r>
        <w:r>
          <w:rPr>
            <w:rStyle w:val="Hyperlink"/>
          </w:rPr>
          <w:t>Literature</w:t>
        </w:r>
        <w:r>
          <w:tab/>
        </w:r>
        <w:r>
          <w:fldChar w:fldCharType="begin"/>
        </w:r>
        <w:r>
          <w:instrText>PAGEREF _Toc_1_3_0000000025 \h</w:instrText>
        </w:r>
        <w:r>
          <w:fldChar w:fldCharType="separate"/>
        </w:r>
        <w:r>
          <w:t>20</w:t>
        </w:r>
        <w:r>
          <w:fldChar w:fldCharType="end"/>
        </w:r>
      </w:hyperlink>
    </w:p>
    <w:p w14:paraId="7E7754A2" w14:textId="77777777" w:rsidR="001D1201" w:rsidRDefault="00A556BD">
      <w:pPr>
        <w:pStyle w:val="TOC1"/>
        <w:tabs>
          <w:tab w:val="left" w:pos="-880"/>
          <w:tab w:val="right" w:leader="dot" w:pos="9976"/>
        </w:tabs>
      </w:pPr>
      <w:hyperlink w:anchor="_Toc_1_3_0000000026" w:history="1">
        <w:r>
          <w:rPr>
            <w:rStyle w:val="Hyperlink"/>
          </w:rPr>
          <w:t>10.</w:t>
        </w:r>
        <w:r>
          <w:tab/>
        </w:r>
        <w:r>
          <w:rPr>
            <w:rStyle w:val="Hyperlink"/>
          </w:rPr>
          <w:t>Technical Questionnaire</w:t>
        </w:r>
        <w:r>
          <w:tab/>
        </w:r>
        <w:r>
          <w:fldChar w:fldCharType="begin"/>
        </w:r>
        <w:r>
          <w:instrText>PAGEREF _Toc_1_3_0000000026 \h</w:instrText>
        </w:r>
        <w:r>
          <w:fldChar w:fldCharType="separate"/>
        </w:r>
        <w:r>
          <w:t>21</w:t>
        </w:r>
        <w:r>
          <w:fldChar w:fldCharType="end"/>
        </w:r>
      </w:hyperlink>
    </w:p>
    <w:p w14:paraId="42F6CB5B" w14:textId="77777777" w:rsidR="001D1201" w:rsidRDefault="00A556BD">
      <w:pPr>
        <w:spacing w:after="200"/>
      </w:pPr>
      <w:r>
        <w:fldChar w:fldCharType="end"/>
      </w:r>
      <w:r>
        <w:br w:type="page"/>
      </w:r>
    </w:p>
    <w:p w14:paraId="10E42952" w14:textId="77777777" w:rsidR="001D1201" w:rsidRDefault="00A556BD">
      <w:pPr>
        <w:pStyle w:val="Heading1"/>
      </w:pPr>
      <w:bookmarkStart w:id="6" w:name="_Toc_1_3_0000000001"/>
      <w:r>
        <w:lastRenderedPageBreak/>
        <w:t>Subject of these Test Guidelines</w:t>
      </w:r>
      <w:bookmarkEnd w:id="6"/>
    </w:p>
    <w:p w14:paraId="1C11D84D" w14:textId="77777777" w:rsidR="001D1201" w:rsidRDefault="001D1201"/>
    <w:p w14:paraId="73A3CD93" w14:textId="77777777" w:rsidR="001D1201" w:rsidRDefault="00A556BD">
      <w:r>
        <w:tab/>
        <w:t xml:space="preserve">These Test Guidelines apply to all varieties of </w:t>
      </w:r>
      <w:r>
        <w:rPr>
          <w:i/>
        </w:rPr>
        <w:t>Vigna radiata</w:t>
      </w:r>
      <w:r>
        <w:t xml:space="preserve"> (L.) R. Wilczek.</w:t>
      </w:r>
    </w:p>
    <w:p w14:paraId="6E1264CE" w14:textId="77777777" w:rsidR="001D1201" w:rsidRDefault="001D1201"/>
    <w:p w14:paraId="52B21BF6" w14:textId="77777777" w:rsidR="001D1201" w:rsidRDefault="001D1201"/>
    <w:p w14:paraId="15E78037" w14:textId="77777777" w:rsidR="001D1201" w:rsidRDefault="00A556BD">
      <w:pPr>
        <w:pStyle w:val="Heading1"/>
      </w:pPr>
      <w:bookmarkStart w:id="7" w:name="_Toc_1_3_0000000002"/>
      <w:r>
        <w:t>Material Required</w:t>
      </w:r>
      <w:bookmarkEnd w:id="7"/>
    </w:p>
    <w:p w14:paraId="6D2E7B45" w14:textId="77777777" w:rsidR="001D1201" w:rsidRDefault="001D1201"/>
    <w:p w14:paraId="2B3BF63C" w14:textId="77777777" w:rsidR="001D1201" w:rsidRDefault="00A556BD">
      <w:r>
        <w:t>2.1</w:t>
      </w:r>
      <w:r>
        <w:tab/>
        <w:t>The competent authorities decide on the quantity and quality of the plant material required for testing the variety and when and where it is to be delivered. Applicants submitting material from a State other than that in which the testing takes place must ensure that all customs formalities and phytosanitary requirements are complied with.</w:t>
      </w:r>
    </w:p>
    <w:p w14:paraId="3662327D" w14:textId="77777777" w:rsidR="001D1201" w:rsidRDefault="001D1201"/>
    <w:p w14:paraId="7037C551" w14:textId="77777777" w:rsidR="001D1201" w:rsidRDefault="00A556BD">
      <w:r>
        <w:t>2.2</w:t>
      </w:r>
      <w:r>
        <w:tab/>
        <w:t>The material is to be supplied in the form of seed.</w:t>
      </w:r>
    </w:p>
    <w:p w14:paraId="2699A173" w14:textId="77777777" w:rsidR="001D1201" w:rsidRDefault="001D1201"/>
    <w:p w14:paraId="6ED37757" w14:textId="77777777" w:rsidR="001D1201" w:rsidRDefault="00A556BD">
      <w:r>
        <w:t>2.3</w:t>
      </w:r>
      <w:r>
        <w:tab/>
        <w:t>The minimum quantity of plant material, to be supplied by the applicant, should be:</w:t>
      </w:r>
    </w:p>
    <w:p w14:paraId="41963825" w14:textId="77777777" w:rsidR="001D1201" w:rsidRDefault="001D1201"/>
    <w:p w14:paraId="3AF4C0E1" w14:textId="77777777" w:rsidR="001D1201" w:rsidRDefault="00A556BD">
      <w:pPr>
        <w:ind w:left="600"/>
        <w:jc w:val="center"/>
      </w:pPr>
      <w:r>
        <w:t>500 g of seed</w:t>
      </w:r>
    </w:p>
    <w:p w14:paraId="5A983E9F" w14:textId="77777777" w:rsidR="001D1201" w:rsidRDefault="001D1201"/>
    <w:p w14:paraId="1DA72D29" w14:textId="77777777" w:rsidR="001D1201" w:rsidRDefault="00A556BD">
      <w:r>
        <w:t>The seed should meet the minimum requirements for germination, species and analytical purity, health and moisture content, specified by the competent authority.  In cases where the seed is to be stored, the germination capacity should be as high as possible and should be, stated by the applicant.</w:t>
      </w:r>
    </w:p>
    <w:p w14:paraId="317C37BE" w14:textId="77777777" w:rsidR="001D1201" w:rsidRDefault="001D1201"/>
    <w:p w14:paraId="05733032" w14:textId="77777777" w:rsidR="001D1201" w:rsidRDefault="00A556BD">
      <w:r>
        <w:t>2.4</w:t>
      </w:r>
      <w:r>
        <w:tab/>
        <w:t>The plant material supplied should be visibly healthy, not lacking in vigor, nor affected by any important pest or disease.</w:t>
      </w:r>
    </w:p>
    <w:p w14:paraId="2F0C9C2C" w14:textId="77777777" w:rsidR="001D1201" w:rsidRDefault="001D1201"/>
    <w:p w14:paraId="11D00BB2" w14:textId="77777777" w:rsidR="001D1201" w:rsidRDefault="00A556BD">
      <w:r>
        <w:t>2.5</w:t>
      </w:r>
      <w:r>
        <w:tab/>
        <w:t>The plant material should not have undergone any treatment which would affect the expression of the characteristics of the variety, unless the competent authorities allow or request such treatment. If it has been treated, full details of the treatment must be given.</w:t>
      </w:r>
    </w:p>
    <w:p w14:paraId="755D589E" w14:textId="77777777" w:rsidR="001D1201" w:rsidRDefault="001D1201"/>
    <w:p w14:paraId="191DA501" w14:textId="77777777" w:rsidR="001D1201" w:rsidRDefault="001D1201"/>
    <w:p w14:paraId="214FD7BB" w14:textId="77777777" w:rsidR="001D1201" w:rsidRDefault="00A556BD">
      <w:pPr>
        <w:pStyle w:val="Heading1"/>
      </w:pPr>
      <w:bookmarkStart w:id="8" w:name="_Toc_1_3_0000000003"/>
      <w:r>
        <w:t>Method of Examination</w:t>
      </w:r>
      <w:bookmarkEnd w:id="8"/>
    </w:p>
    <w:p w14:paraId="0F13D589" w14:textId="77777777" w:rsidR="001D1201" w:rsidRDefault="001D1201"/>
    <w:p w14:paraId="06F3AFE1" w14:textId="77777777" w:rsidR="001D1201" w:rsidRDefault="00A556BD">
      <w:pPr>
        <w:pStyle w:val="Heading2"/>
      </w:pPr>
      <w:bookmarkStart w:id="9" w:name="_Toc_1_3_0000000004"/>
      <w:r>
        <w:t>Number of Growing Cycles</w:t>
      </w:r>
      <w:bookmarkEnd w:id="9"/>
    </w:p>
    <w:p w14:paraId="4DAF0CAD" w14:textId="77777777" w:rsidR="001D1201" w:rsidRDefault="001D1201"/>
    <w:p w14:paraId="4F861CB1" w14:textId="77777777" w:rsidR="001D1201" w:rsidRDefault="00A556BD">
      <w:pPr>
        <w:ind w:left="700" w:hanging="700"/>
      </w:pPr>
      <w:r>
        <w:t>3.1.1</w:t>
      </w:r>
      <w:r>
        <w:tab/>
        <w:t>The minimum duration of tests should normally be two independent growing cycles.</w:t>
      </w:r>
    </w:p>
    <w:p w14:paraId="670795F4" w14:textId="77777777" w:rsidR="001D1201" w:rsidRDefault="001D1201"/>
    <w:p w14:paraId="2910A1CF" w14:textId="77777777" w:rsidR="001D1201" w:rsidRDefault="00A556BD">
      <w:r>
        <w:t>3.1.2</w:t>
      </w:r>
      <w:r>
        <w:tab/>
        <w:t>The testing of a variety may be concluded when the competent authority can determine with certainty the outcome of the test.</w:t>
      </w:r>
    </w:p>
    <w:p w14:paraId="7E1C58D0" w14:textId="77777777" w:rsidR="001D1201" w:rsidRDefault="001D1201"/>
    <w:p w14:paraId="208822DE" w14:textId="77777777" w:rsidR="001D1201" w:rsidRDefault="00A556BD">
      <w:pPr>
        <w:pStyle w:val="Heading2"/>
      </w:pPr>
      <w:bookmarkStart w:id="10" w:name="_Toc_1_3_0000000005"/>
      <w:r>
        <w:t>Testing Place</w:t>
      </w:r>
      <w:bookmarkEnd w:id="10"/>
    </w:p>
    <w:p w14:paraId="21AE6981" w14:textId="77777777" w:rsidR="001D1201" w:rsidRDefault="001D1201"/>
    <w:p w14:paraId="3B123EF3" w14:textId="77777777" w:rsidR="001D1201" w:rsidRDefault="00A556BD">
      <w:r>
        <w:tab/>
        <w:t>Tests are normally conducted at one place. In the case of tests conducted at more than one place, guidance is provided in TGP/9 "Examining Distinctness".</w:t>
      </w:r>
    </w:p>
    <w:p w14:paraId="4605B5E3" w14:textId="77777777" w:rsidR="001D1201" w:rsidRDefault="001D1201"/>
    <w:p w14:paraId="641F957D" w14:textId="77777777" w:rsidR="001D1201" w:rsidRDefault="00A556BD">
      <w:pPr>
        <w:pStyle w:val="Heading2"/>
      </w:pPr>
      <w:bookmarkStart w:id="11" w:name="_Toc_1_3_0000000006"/>
      <w:r>
        <w:t>Conditions for Conducting the Examination</w:t>
      </w:r>
      <w:bookmarkEnd w:id="11"/>
    </w:p>
    <w:p w14:paraId="2AB6B5F3" w14:textId="77777777" w:rsidR="001D1201" w:rsidRDefault="001D1201"/>
    <w:p w14:paraId="3E6F0771" w14:textId="77777777" w:rsidR="001D1201" w:rsidRDefault="00A556BD">
      <w:r>
        <w:tab/>
        <w:t>The tests should be carried out under conditions ensuring satisfactory growth for the expression of the relevant characteristics of the variety and for the conduct of the examination.</w:t>
      </w:r>
    </w:p>
    <w:p w14:paraId="447D3D90" w14:textId="77777777" w:rsidR="001D1201" w:rsidRDefault="001D1201"/>
    <w:p w14:paraId="13AF8A0B" w14:textId="77777777" w:rsidR="001D1201" w:rsidRDefault="00A556BD">
      <w:pPr>
        <w:pStyle w:val="Heading2"/>
      </w:pPr>
      <w:bookmarkStart w:id="12" w:name="_Toc_1_3_0000000007"/>
      <w:r>
        <w:t>Test Design</w:t>
      </w:r>
      <w:bookmarkEnd w:id="12"/>
    </w:p>
    <w:p w14:paraId="504F7B79" w14:textId="77777777" w:rsidR="001D1201" w:rsidRDefault="001D1201"/>
    <w:p w14:paraId="0EABD3E2" w14:textId="77777777" w:rsidR="001D1201" w:rsidRDefault="00A556BD">
      <w:r>
        <w:t>3.4.1</w:t>
      </w:r>
      <w:r>
        <w:tab/>
        <w:t>Each test should be designed to result in a total of at least 100 plants, which should be divided between at least 2 replicates.</w:t>
      </w:r>
    </w:p>
    <w:p w14:paraId="70EC2CF6" w14:textId="77777777" w:rsidR="001D1201" w:rsidRDefault="001D1201"/>
    <w:p w14:paraId="2F85CB7C" w14:textId="77777777" w:rsidR="001D1201" w:rsidRDefault="00A556BD">
      <w:pPr>
        <w:jc w:val="left"/>
      </w:pPr>
      <w:r>
        <w:t>3.4.2</w:t>
      </w:r>
      <w:r>
        <w:tab/>
        <w:t>The design of the tests should be such that plants or parts of plants may be removed for measurement or counting without prejudice to the observations which must be made up to the end of the growing cycle.</w:t>
      </w:r>
    </w:p>
    <w:p w14:paraId="3ADC201A" w14:textId="77777777" w:rsidR="001D1201" w:rsidRDefault="001D1201"/>
    <w:p w14:paraId="29C846EF" w14:textId="77777777" w:rsidR="001D1201" w:rsidRDefault="00A556BD">
      <w:pPr>
        <w:pStyle w:val="Heading2"/>
      </w:pPr>
      <w:bookmarkStart w:id="13" w:name="_Toc_1_3_0000000008"/>
      <w:r>
        <w:t>Additional Tests</w:t>
      </w:r>
      <w:bookmarkEnd w:id="13"/>
    </w:p>
    <w:p w14:paraId="03560F3A" w14:textId="77777777" w:rsidR="001D1201" w:rsidRDefault="001D1201"/>
    <w:p w14:paraId="1792D3BA" w14:textId="77777777" w:rsidR="001D1201" w:rsidRDefault="00A556BD">
      <w:r>
        <w:tab/>
        <w:t>Additional tests, for examining relevant characteristics, may be established.</w:t>
      </w:r>
    </w:p>
    <w:p w14:paraId="76D14E20" w14:textId="77777777" w:rsidR="001D1201" w:rsidRDefault="001D1201"/>
    <w:p w14:paraId="56AF0D5F" w14:textId="77777777" w:rsidR="001D1201" w:rsidRDefault="001D1201"/>
    <w:p w14:paraId="2ED9BCCA" w14:textId="77777777" w:rsidR="00A556BD" w:rsidRDefault="00A556BD"/>
    <w:p w14:paraId="14A0D725" w14:textId="77777777" w:rsidR="001D1201" w:rsidRDefault="00A556BD">
      <w:pPr>
        <w:pStyle w:val="Heading1"/>
      </w:pPr>
      <w:bookmarkStart w:id="14" w:name="_Toc_1_3_0000000009"/>
      <w:r>
        <w:lastRenderedPageBreak/>
        <w:t>Assessment of Distinctness, Uniformity and Stability</w:t>
      </w:r>
      <w:bookmarkEnd w:id="14"/>
    </w:p>
    <w:p w14:paraId="796A73EA" w14:textId="77777777" w:rsidR="001D1201" w:rsidRDefault="001D1201"/>
    <w:p w14:paraId="03EDD12C" w14:textId="77777777" w:rsidR="001D1201" w:rsidRDefault="00A556BD">
      <w:pPr>
        <w:pStyle w:val="Heading2"/>
      </w:pPr>
      <w:bookmarkStart w:id="15" w:name="_Toc_1_3_0000000010"/>
      <w:r>
        <w:t>Distinctness</w:t>
      </w:r>
      <w:bookmarkEnd w:id="15"/>
    </w:p>
    <w:p w14:paraId="557E2D85" w14:textId="77777777" w:rsidR="001D1201" w:rsidRDefault="001D1201"/>
    <w:p w14:paraId="64A52B6B" w14:textId="77777777" w:rsidR="001D1201" w:rsidRDefault="00A556BD">
      <w:r>
        <w:t>4.1.1</w:t>
      </w:r>
      <w:r>
        <w:tab/>
        <w:t>General Recommendations</w:t>
      </w:r>
    </w:p>
    <w:p w14:paraId="2F7F9B7D" w14:textId="77777777" w:rsidR="001D1201" w:rsidRDefault="001D1201"/>
    <w:p w14:paraId="4D7CC84D" w14:textId="77777777" w:rsidR="001D1201" w:rsidRDefault="00A556BD">
      <w:r>
        <w:t>It is of particular importance for users of these Test Guidelines to consult the General Introduction prior to making decisions regarding distinctness. However, the following points are provided for elaboration or emphasis in these Test Guidelines.</w:t>
      </w:r>
    </w:p>
    <w:p w14:paraId="471D0D29" w14:textId="77777777" w:rsidR="001D1201" w:rsidRDefault="001D1201"/>
    <w:p w14:paraId="408EB9E8" w14:textId="77777777" w:rsidR="001D1201" w:rsidRDefault="00A556BD">
      <w:r>
        <w:t>4.1.2</w:t>
      </w:r>
      <w:r>
        <w:tab/>
        <w:t>Consistent Differences</w:t>
      </w:r>
    </w:p>
    <w:p w14:paraId="3E7ED538" w14:textId="77777777" w:rsidR="001D1201" w:rsidRDefault="001D1201"/>
    <w:p w14:paraId="22C69A51" w14:textId="77777777" w:rsidR="001D1201" w:rsidRDefault="00A556BD">
      <w:r>
        <w:t>The differences observed between varieties may be so clear that more than one growing cycle is not necessary.  In addition, in some circumstances, the influence of the environment is not such that more than a single growing cycle is required to provide assurance that the differences observed between varieties are sufficiently consistent.  One means of ensuring that a difference in a characteristic, observed in a growing trial, is sufficiently consistent is to examine the characteristic in at least two independent growing cycles.</w:t>
      </w:r>
    </w:p>
    <w:p w14:paraId="381AC827" w14:textId="77777777" w:rsidR="001D1201" w:rsidRDefault="001D1201"/>
    <w:p w14:paraId="767D58E1" w14:textId="77777777" w:rsidR="001D1201" w:rsidRDefault="00A556BD">
      <w:r>
        <w:t>4.1.3</w:t>
      </w:r>
      <w:r>
        <w:tab/>
        <w:t>Clear Differences</w:t>
      </w:r>
    </w:p>
    <w:p w14:paraId="41C7B257" w14:textId="77777777" w:rsidR="001D1201" w:rsidRDefault="001D1201"/>
    <w:p w14:paraId="25117E29" w14:textId="77777777" w:rsidR="001D1201" w:rsidRDefault="00A556BD">
      <w:r>
        <w:t>Determining whether a difference between two varieties is clear depends on many factors, and should consider, in particular, the type of expression of the characteristic being examined, i.e. whether it is expressed in a qualitative, quantitative, or pseudo-qualitative manner. Therefore, it is important that users of these Test Guidelines are familiar with the recommendations contained in the General Introduction prior to making decisions regarding distinctness.</w:t>
      </w:r>
    </w:p>
    <w:p w14:paraId="2B21BA78" w14:textId="77777777" w:rsidR="001D1201" w:rsidRDefault="001D1201"/>
    <w:p w14:paraId="47FB63B0" w14:textId="77777777" w:rsidR="001D1201" w:rsidRDefault="00A556BD">
      <w:r>
        <w:t>4.1.4</w:t>
      </w:r>
      <w:r>
        <w:tab/>
        <w:t>Number of Plants or Parts of Plants to be Examined</w:t>
      </w:r>
    </w:p>
    <w:p w14:paraId="122C2577" w14:textId="77777777" w:rsidR="001D1201" w:rsidRDefault="001D1201"/>
    <w:p w14:paraId="42A6077E" w14:textId="77777777" w:rsidR="001D1201" w:rsidRDefault="00A556BD">
      <w:r>
        <w:t>Unless otherwise indicated, for the purposes of distinctness, all observations on single plants should be made on 20 plants or parts taken from each of 20 plants and any other observations made on all plants in the test, disregarding any off-type plants.</w:t>
      </w:r>
    </w:p>
    <w:p w14:paraId="767A4EA0" w14:textId="77777777" w:rsidR="001D1201" w:rsidRDefault="001D1201"/>
    <w:p w14:paraId="79892984" w14:textId="77777777" w:rsidR="001D1201" w:rsidRDefault="00A556BD">
      <w:r>
        <w:t>4.1.5</w:t>
      </w:r>
      <w:r>
        <w:tab/>
        <w:t>Method of Observation</w:t>
      </w:r>
    </w:p>
    <w:p w14:paraId="1E0AAA3C" w14:textId="77777777" w:rsidR="001D1201" w:rsidRDefault="001D1201"/>
    <w:p w14:paraId="1A318E40" w14:textId="77777777" w:rsidR="001D1201" w:rsidRDefault="00A556BD">
      <w:r>
        <w:t>The recommended method of observing the characteristic for the purposes of distinctness is indicated by the following key in the Table of Characteristics (see document TGP/9 "Examining Distinctness", Section 4 "Observation of characteristics"):</w:t>
      </w:r>
    </w:p>
    <w:p w14:paraId="7A2AE78A" w14:textId="77777777" w:rsidR="001D1201" w:rsidRDefault="001D1201"/>
    <w:p w14:paraId="5B01A579" w14:textId="77777777" w:rsidR="001D1201" w:rsidRDefault="00A556BD">
      <w:r>
        <w:t>MG: single measurement of a group of plants or parts of plants</w:t>
      </w:r>
    </w:p>
    <w:p w14:paraId="6935F509" w14:textId="77777777" w:rsidR="001D1201" w:rsidRDefault="00A556BD">
      <w:r>
        <w:t>MS: measurement of a number of individual plants or parts of plants</w:t>
      </w:r>
    </w:p>
    <w:p w14:paraId="5606518E" w14:textId="77777777" w:rsidR="001D1201" w:rsidRDefault="00A556BD">
      <w:r>
        <w:t>VG: visual assessment by a single observation of a group of plants or parts of plants</w:t>
      </w:r>
    </w:p>
    <w:p w14:paraId="4B739505" w14:textId="77777777" w:rsidR="001D1201" w:rsidRDefault="00A556BD">
      <w:r>
        <w:t>VS: visual assessment by observation of individual plants or parts of plants</w:t>
      </w:r>
    </w:p>
    <w:p w14:paraId="2C28B1E4" w14:textId="77777777" w:rsidR="001D1201" w:rsidRDefault="001D1201"/>
    <w:p w14:paraId="303D3FD6" w14:textId="77777777" w:rsidR="001D1201" w:rsidRDefault="00A556BD">
      <w:r>
        <w:t>Type of observation: visual (V) or measurement (M)</w:t>
      </w:r>
    </w:p>
    <w:p w14:paraId="38C6BD93" w14:textId="77777777" w:rsidR="001D1201" w:rsidRDefault="001D1201"/>
    <w:p w14:paraId="3B637929" w14:textId="77777777" w:rsidR="001D1201" w:rsidRDefault="00A556BD">
      <w:r>
        <w:t>"Visual" observation (V) is an observation made on the basis of the expert's judgment.  For the purposes of this document, "visual" observation refers to the sensory observations of the experts and, therefore, also includes smell, taste and touch.  Visual observation includes observations where the expert uses reference points (e.g. diagrams, example varieties, side-by-side comparison) or non-linear charts (e.g. color charts).  Measurement (M) is an objective observation against a calibrated, linear scale e.g. using a ruler, weighing scales, colorimeter, dates, counts, etc.</w:t>
      </w:r>
    </w:p>
    <w:p w14:paraId="722BDBAE" w14:textId="77777777" w:rsidR="001D1201" w:rsidRDefault="001D1201"/>
    <w:p w14:paraId="17978E7C" w14:textId="77777777" w:rsidR="001D1201" w:rsidRDefault="00A556BD">
      <w:r>
        <w:t>Type of record: for a group of plants (G) or for single, individual plants (S)</w:t>
      </w:r>
    </w:p>
    <w:p w14:paraId="2C41F0A8" w14:textId="77777777" w:rsidR="001D1201" w:rsidRDefault="001D1201"/>
    <w:p w14:paraId="78BA2D0D" w14:textId="77777777" w:rsidR="001D1201" w:rsidRDefault="00A556BD">
      <w:r>
        <w:t>For the purposes of distinctness, observations may be recorded as a single record for a group of plants or parts of plants (G), or may be recorded as records for a number of single, individual plants or parts of plants (S).  In most cases, "G" provides a single record per variety and it is not possible or necessary to apply statistical methods in a plant-by-plant analysis for the assessment of distinctness.</w:t>
      </w:r>
    </w:p>
    <w:p w14:paraId="195F4BA1" w14:textId="77777777" w:rsidR="001D1201" w:rsidRDefault="001D1201"/>
    <w:p w14:paraId="77E5155C" w14:textId="77777777" w:rsidR="001D1201" w:rsidRDefault="00A556BD">
      <w:r>
        <w:t>In cases where more than one method of observing the characteristic is indicated in the Table of Characteristics (e.g. VG/MG), guidance on selecting an appropriate method is provided in document TGP/9, Section 4.2.</w:t>
      </w:r>
    </w:p>
    <w:p w14:paraId="77B30798" w14:textId="77777777" w:rsidR="00741DCC" w:rsidRDefault="00741DCC">
      <w:pPr>
        <w:jc w:val="left"/>
        <w:rPr>
          <w:del w:id="16" w:author="TWA" w:date="2026-06-17T19:17:00Z" w16du:dateUtc="2026-06-17T10:17:00Z"/>
        </w:rPr>
      </w:pPr>
      <w:del w:id="17" w:author="TWA" w:date="2026-06-17T19:17:00Z" w16du:dateUtc="2026-06-17T10:17:00Z">
        <w:r>
          <w:br w:type="page"/>
        </w:r>
      </w:del>
    </w:p>
    <w:p w14:paraId="2A715B44" w14:textId="77777777" w:rsidR="001D1201" w:rsidRDefault="001D1201"/>
    <w:p w14:paraId="59C70875" w14:textId="77777777" w:rsidR="001D1201" w:rsidRDefault="00A556BD">
      <w:pPr>
        <w:pStyle w:val="Heading2"/>
      </w:pPr>
      <w:bookmarkStart w:id="18" w:name="_Toc_1_3_0000000011"/>
      <w:r>
        <w:t>Uniformity</w:t>
      </w:r>
      <w:bookmarkEnd w:id="18"/>
    </w:p>
    <w:p w14:paraId="439C58A8" w14:textId="77777777" w:rsidR="001D1201" w:rsidRDefault="001D1201"/>
    <w:p w14:paraId="6001EAF0" w14:textId="77777777" w:rsidR="001D1201" w:rsidRDefault="00A556BD">
      <w:r>
        <w:t>4.2.1</w:t>
      </w:r>
      <w:r>
        <w:tab/>
        <w:t>It is of particular importance for users of these Test Guidelines to consult the General Introduction prior to making decisions regarding uniformity. However, the following points are provided for elaboration or emphasis in these Test Guidelines:</w:t>
      </w:r>
    </w:p>
    <w:p w14:paraId="449EE516" w14:textId="77777777" w:rsidR="001D1201" w:rsidRDefault="001D1201"/>
    <w:p w14:paraId="1EC7460D" w14:textId="77777777" w:rsidR="001D1201" w:rsidRDefault="00A556BD">
      <w:r>
        <w:t>4.2.2</w:t>
      </w:r>
      <w:r>
        <w:tab/>
        <w:t>These Test Guidelines have been developed for the examination of seed-propagated varieties. For varieties with other types of propagation, the recommendations in the General Introduction and document TGP/13 "Guidance for new types and species" Section 4.5 "Testing Uniformity" should be followed.</w:t>
      </w:r>
    </w:p>
    <w:p w14:paraId="1FC1539B" w14:textId="77777777" w:rsidR="001D1201" w:rsidRDefault="00A556BD">
      <w:pPr>
        <w:spacing w:beforeAutospacing="1" w:afterAutospacing="1"/>
      </w:pPr>
      <w:r>
        <w:t>4.2.3</w:t>
      </w:r>
      <w:r>
        <w:tab/>
        <w:t>For the assessment of uniformity, a population standard of 1% and an acceptance probability of at least 95% should be applied. In the case of a sample size of 100 plants, 3 off-types are allowed.</w:t>
      </w:r>
    </w:p>
    <w:p w14:paraId="656572EF" w14:textId="77777777" w:rsidR="001D1201" w:rsidRDefault="00A556BD">
      <w:pPr>
        <w:pStyle w:val="Heading2"/>
      </w:pPr>
      <w:bookmarkStart w:id="19" w:name="_Toc_1_3_0000000012"/>
      <w:r>
        <w:t>Stability</w:t>
      </w:r>
      <w:bookmarkEnd w:id="19"/>
    </w:p>
    <w:p w14:paraId="7FF73926" w14:textId="77777777" w:rsidR="001D1201" w:rsidRDefault="001D1201"/>
    <w:p w14:paraId="4A587073" w14:textId="77777777" w:rsidR="001D1201" w:rsidRDefault="00A556BD">
      <w:r>
        <w:t>4.3.1</w:t>
      </w:r>
      <w:r>
        <w:tab/>
        <w:t>In practice, it is not usual to perform tests of stability that produce results as certain as those of the testing of distinctness and uniformity. However, experience has demonstrated that, for many types of variety, when a variety has been shown to be uniform, it can also be considered to be stable.</w:t>
      </w:r>
    </w:p>
    <w:p w14:paraId="3DDEB92E" w14:textId="77777777" w:rsidR="001D1201" w:rsidRDefault="001D1201"/>
    <w:p w14:paraId="2472E58A" w14:textId="77777777" w:rsidR="001D1201" w:rsidRDefault="00A556BD">
      <w:r>
        <w:t>4.3.2</w:t>
      </w:r>
      <w:r>
        <w:tab/>
        <w:t>Where appropriate, or in cases of doubt, stability may be further examined by testing a new seed stock to ensure that it exhibits the same characteristics as those shown by the initial material supplied.</w:t>
      </w:r>
    </w:p>
    <w:p w14:paraId="66DCB214" w14:textId="77777777" w:rsidR="001D1201" w:rsidRDefault="001D1201"/>
    <w:p w14:paraId="3BA88607" w14:textId="77777777" w:rsidR="001D1201" w:rsidRDefault="001D1201"/>
    <w:p w14:paraId="4B2A8F70" w14:textId="77777777" w:rsidR="001D1201" w:rsidRDefault="00A556BD">
      <w:pPr>
        <w:pStyle w:val="Heading1"/>
      </w:pPr>
      <w:bookmarkStart w:id="20" w:name="_Toc_1_3_0000000013"/>
      <w:r>
        <w:t>Grouping of Varieties and Organization of the Growing Trial</w:t>
      </w:r>
      <w:bookmarkEnd w:id="20"/>
    </w:p>
    <w:p w14:paraId="3ACD8DCF" w14:textId="77777777" w:rsidR="001D1201" w:rsidRDefault="001D1201"/>
    <w:p w14:paraId="7AC61B08" w14:textId="77777777" w:rsidR="001D1201" w:rsidRDefault="00A556BD">
      <w:r>
        <w:t>5.1</w:t>
      </w:r>
      <w:r>
        <w:tab/>
        <w:t>The selection of varieties of common knowledge to be grown in the trial with the candidate varieties and the way in which these varieties are divided into groups to facilitate the assessment of distinctness are aided by the use of grouping characteristics.</w:t>
      </w:r>
    </w:p>
    <w:p w14:paraId="1D080422" w14:textId="77777777" w:rsidR="001D1201" w:rsidRDefault="001D1201"/>
    <w:p w14:paraId="57935A80" w14:textId="77777777" w:rsidR="001D1201" w:rsidRDefault="00A556BD">
      <w:r>
        <w:t>5.2</w:t>
      </w:r>
      <w:r>
        <w:tab/>
        <w:t>Grouping characteristics are those in which the documented states of expression, even where produced at different locations, can be used, either individually or in combination with other such characteristics: (a) to select varieties of common knowledge that can be excluded from the growing trial used for examination of distinctness; and (b) to organize the growing trial so that similar varieties are grouped together.</w:t>
      </w:r>
    </w:p>
    <w:p w14:paraId="4B03CBA6" w14:textId="77777777" w:rsidR="001D1201" w:rsidRDefault="001D1201"/>
    <w:p w14:paraId="6BA86F67" w14:textId="77777777" w:rsidR="001D1201" w:rsidRDefault="00A556BD">
      <w:r>
        <w:t>5.3</w:t>
      </w:r>
      <w:r>
        <w:tab/>
        <w:t>The following have been agreed as useful grouping characteristics:</w:t>
      </w:r>
    </w:p>
    <w:p w14:paraId="37C6A2ED" w14:textId="77777777" w:rsidR="001D1201" w:rsidRDefault="001D1201"/>
    <w:p w14:paraId="5A653623" w14:textId="77777777" w:rsidR="001D1201" w:rsidRDefault="00A556BD">
      <w:pPr>
        <w:ind w:left="1600"/>
        <w:jc w:val="left"/>
      </w:pPr>
      <w:r>
        <w:t>(a)</w:t>
      </w:r>
      <w:r>
        <w:tab/>
        <w:t>Hypocotyl: anthocyanin coloration (characteristic 1)</w:t>
      </w:r>
    </w:p>
    <w:p w14:paraId="77DAC6F6" w14:textId="27398CCB" w:rsidR="001D1201" w:rsidRDefault="00A556BD">
      <w:pPr>
        <w:ind w:left="1600"/>
        <w:jc w:val="left"/>
      </w:pPr>
      <w:r>
        <w:t>(b)</w:t>
      </w:r>
      <w:r>
        <w:tab/>
        <w:t xml:space="preserve">Corolla: intensity of yellow </w:t>
      </w:r>
      <w:del w:id="21" w:author="TWA" w:date="2026-06-17T19:17:00Z" w16du:dateUtc="2026-06-17T10:17:00Z">
        <w:r w:rsidR="001C4C63">
          <w:delText>colour</w:delText>
        </w:r>
      </w:del>
      <w:ins w:id="22" w:author="TWA" w:date="2026-06-17T19:17:00Z" w16du:dateUtc="2026-06-17T10:17:00Z">
        <w:r>
          <w:t>color</w:t>
        </w:r>
      </w:ins>
      <w:r>
        <w:t xml:space="preserve"> (characteristic </w:t>
      </w:r>
      <w:del w:id="23" w:author="TWA" w:date="2026-06-17T19:17:00Z" w16du:dateUtc="2026-06-17T10:17:00Z">
        <w:r w:rsidR="001C4C63">
          <w:delText>9</w:delText>
        </w:r>
      </w:del>
      <w:ins w:id="24" w:author="TWA" w:date="2026-06-17T19:17:00Z" w16du:dateUtc="2026-06-17T10:17:00Z">
        <w:r>
          <w:t>10</w:t>
        </w:r>
      </w:ins>
      <w:r>
        <w:t>)</w:t>
      </w:r>
    </w:p>
    <w:p w14:paraId="1F0FBAF0" w14:textId="65DB1512" w:rsidR="001D1201" w:rsidRDefault="00A556BD">
      <w:pPr>
        <w:ind w:left="1600"/>
        <w:jc w:val="left"/>
      </w:pPr>
      <w:r>
        <w:t>(c)</w:t>
      </w:r>
      <w:r>
        <w:tab/>
        <w:t xml:space="preserve">Time of maturity (characteristic </w:t>
      </w:r>
      <w:del w:id="25" w:author="TWA" w:date="2026-06-17T19:17:00Z" w16du:dateUtc="2026-06-17T10:17:00Z">
        <w:r w:rsidR="001C4C63">
          <w:delText>10</w:delText>
        </w:r>
      </w:del>
      <w:ins w:id="26" w:author="TWA" w:date="2026-06-17T19:17:00Z" w16du:dateUtc="2026-06-17T10:17:00Z">
        <w:r>
          <w:t>11</w:t>
        </w:r>
      </w:ins>
      <w:r>
        <w:t>)</w:t>
      </w:r>
    </w:p>
    <w:p w14:paraId="39834E7F" w14:textId="23A895E9" w:rsidR="001D1201" w:rsidRDefault="00A556BD">
      <w:pPr>
        <w:ind w:left="1600"/>
        <w:jc w:val="left"/>
      </w:pPr>
      <w:r>
        <w:t>(d)</w:t>
      </w:r>
      <w:r>
        <w:tab/>
        <w:t xml:space="preserve">Plant: growth </w:t>
      </w:r>
      <w:del w:id="27" w:author="TWA" w:date="2026-06-17T19:17:00Z" w16du:dateUtc="2026-06-17T10:17:00Z">
        <w:r w:rsidR="001C4C63">
          <w:delText>habit</w:delText>
        </w:r>
      </w:del>
      <w:ins w:id="28" w:author="TWA" w:date="2026-06-17T19:17:00Z" w16du:dateUtc="2026-06-17T10:17:00Z">
        <w:r>
          <w:t>type</w:t>
        </w:r>
      </w:ins>
      <w:r>
        <w:t xml:space="preserve"> (characteristic </w:t>
      </w:r>
      <w:del w:id="29" w:author="TWA" w:date="2026-06-17T19:17:00Z" w16du:dateUtc="2026-06-17T10:17:00Z">
        <w:r w:rsidR="001C4C63">
          <w:delText>11</w:delText>
        </w:r>
      </w:del>
      <w:ins w:id="30" w:author="TWA" w:date="2026-06-17T19:17:00Z" w16du:dateUtc="2026-06-17T10:17:00Z">
        <w:r>
          <w:t>12</w:t>
        </w:r>
      </w:ins>
      <w:r>
        <w:t>)</w:t>
      </w:r>
    </w:p>
    <w:p w14:paraId="7D6738A6" w14:textId="2D91958A" w:rsidR="001D1201" w:rsidRDefault="00A556BD">
      <w:pPr>
        <w:ind w:left="1600"/>
        <w:jc w:val="left"/>
      </w:pPr>
      <w:r>
        <w:t>(e)</w:t>
      </w:r>
      <w:r>
        <w:tab/>
        <w:t xml:space="preserve">Seed: </w:t>
      </w:r>
      <w:del w:id="31" w:author="TWA" w:date="2026-06-17T19:17:00Z" w16du:dateUtc="2026-06-17T10:17:00Z">
        <w:r w:rsidR="001C4C63">
          <w:delText xml:space="preserve">ground </w:delText>
        </w:r>
      </w:del>
      <w:r>
        <w:t xml:space="preserve">color of </w:t>
      </w:r>
      <w:proofErr w:type="spellStart"/>
      <w:r>
        <w:t>testa</w:t>
      </w:r>
      <w:proofErr w:type="spellEnd"/>
      <w:r>
        <w:t xml:space="preserve"> (characteristic </w:t>
      </w:r>
      <w:del w:id="32" w:author="TWA" w:date="2026-06-17T19:17:00Z" w16du:dateUtc="2026-06-17T10:17:00Z">
        <w:r w:rsidR="001C4C63">
          <w:delText>24</w:delText>
        </w:r>
      </w:del>
      <w:ins w:id="33" w:author="TWA" w:date="2026-06-17T19:17:00Z" w16du:dateUtc="2026-06-17T10:17:00Z">
        <w:r>
          <w:t>25</w:t>
        </w:r>
      </w:ins>
      <w:r>
        <w:t>)</w:t>
      </w:r>
    </w:p>
    <w:p w14:paraId="7BF52253" w14:textId="45228F7F" w:rsidR="001D1201" w:rsidRDefault="00A556BD">
      <w:pPr>
        <w:ind w:left="1600"/>
        <w:jc w:val="left"/>
      </w:pPr>
      <w:r>
        <w:t>(f)</w:t>
      </w:r>
      <w:r>
        <w:tab/>
        <w:t xml:space="preserve">Seed: glossiness (characteristic </w:t>
      </w:r>
      <w:del w:id="34" w:author="TWA" w:date="2026-06-17T19:17:00Z" w16du:dateUtc="2026-06-17T10:17:00Z">
        <w:r w:rsidR="001C4C63">
          <w:delText>25</w:delText>
        </w:r>
      </w:del>
      <w:ins w:id="35" w:author="TWA" w:date="2026-06-17T19:17:00Z" w16du:dateUtc="2026-06-17T10:17:00Z">
        <w:r>
          <w:t>26</w:t>
        </w:r>
      </w:ins>
      <w:r>
        <w:t>)</w:t>
      </w:r>
    </w:p>
    <w:p w14:paraId="0632CB42" w14:textId="77777777" w:rsidR="001D1201" w:rsidRDefault="001D1201"/>
    <w:p w14:paraId="65AC5540" w14:textId="77777777" w:rsidR="001D1201" w:rsidRDefault="00A556BD">
      <w:r>
        <w:t>5.4</w:t>
      </w:r>
      <w:r>
        <w:tab/>
        <w:t>Guidance for the use of grouping characteristics, in the process of examining distinctness, is provided through the General Introduction and document TGP/9 "Examining Distinctness".</w:t>
      </w:r>
    </w:p>
    <w:p w14:paraId="1F4F73E2" w14:textId="77777777" w:rsidR="001D1201" w:rsidRDefault="001D1201"/>
    <w:p w14:paraId="461D73B4" w14:textId="77777777" w:rsidR="001D1201" w:rsidRDefault="001D1201"/>
    <w:p w14:paraId="72EC889E" w14:textId="77777777" w:rsidR="001D1201" w:rsidRDefault="00A556BD">
      <w:pPr>
        <w:pStyle w:val="Heading1"/>
      </w:pPr>
      <w:bookmarkStart w:id="36" w:name="_Toc_1_3_0000000014"/>
      <w:r>
        <w:t>Introduction to the Table of Characteristics</w:t>
      </w:r>
      <w:bookmarkEnd w:id="36"/>
    </w:p>
    <w:p w14:paraId="7742197E" w14:textId="77777777" w:rsidR="001D1201" w:rsidRDefault="001D1201"/>
    <w:p w14:paraId="3DD8FFF8" w14:textId="77777777" w:rsidR="001D1201" w:rsidRDefault="00A556BD">
      <w:pPr>
        <w:pStyle w:val="Heading2"/>
      </w:pPr>
      <w:bookmarkStart w:id="37" w:name="_Toc_1_3_0000000015"/>
      <w:r>
        <w:t>Categories of Characteristics</w:t>
      </w:r>
      <w:bookmarkEnd w:id="37"/>
    </w:p>
    <w:p w14:paraId="48E0970C" w14:textId="77777777" w:rsidR="001D1201" w:rsidRDefault="001D1201"/>
    <w:p w14:paraId="6B0F8BE9" w14:textId="77777777" w:rsidR="001D1201" w:rsidRDefault="00A556BD">
      <w:r>
        <w:t>6.1.1</w:t>
      </w:r>
      <w:r>
        <w:tab/>
        <w:t>Standard Test Guidelines Characteristics</w:t>
      </w:r>
    </w:p>
    <w:p w14:paraId="4E7760B4" w14:textId="77777777" w:rsidR="001D1201" w:rsidRDefault="001D1201"/>
    <w:p w14:paraId="54C5CB5B" w14:textId="77777777" w:rsidR="001D1201" w:rsidRDefault="00A556BD">
      <w:r>
        <w:tab/>
        <w:t>Standard Test Guidelines characteristics are those which are approved by UPOV for examination of DUS and from which members of the Union can select those suitable for their particular circumstances.</w:t>
      </w:r>
    </w:p>
    <w:p w14:paraId="43174676" w14:textId="77777777" w:rsidR="001D1201" w:rsidRDefault="001D1201"/>
    <w:p w14:paraId="6EF705FD" w14:textId="77777777" w:rsidR="001D1201" w:rsidRDefault="00A556BD">
      <w:r>
        <w:t>6.1.2</w:t>
      </w:r>
      <w:r>
        <w:tab/>
        <w:t>Asterisked Characteristics</w:t>
      </w:r>
    </w:p>
    <w:p w14:paraId="15ADB50C" w14:textId="77777777" w:rsidR="001D1201" w:rsidRDefault="001D1201"/>
    <w:p w14:paraId="440743D5" w14:textId="77777777" w:rsidR="001D1201" w:rsidRDefault="00A556BD">
      <w:r>
        <w:tab/>
        <w:t>Asterisked characteristics (denoted by *) are those included in the Test Guidelines which are important for the international harmonization of variety descriptions and should always be examined for DUS and included in the variety description by all members of the Union, except when the state of expression of a preceding characteristic or regional environmental conditions render this inappropriate.</w:t>
      </w:r>
    </w:p>
    <w:p w14:paraId="65C21E3D" w14:textId="77777777" w:rsidR="001D1201" w:rsidRDefault="001D1201"/>
    <w:p w14:paraId="630EFE86" w14:textId="77777777" w:rsidR="001D1201" w:rsidRDefault="00A556BD">
      <w:pPr>
        <w:pStyle w:val="Heading2"/>
      </w:pPr>
      <w:bookmarkStart w:id="38" w:name="_Toc_1_3_0000000016"/>
      <w:r>
        <w:t>States of Expression and Corresponding Notes</w:t>
      </w:r>
      <w:bookmarkEnd w:id="38"/>
    </w:p>
    <w:p w14:paraId="514737E4" w14:textId="77777777" w:rsidR="001D1201" w:rsidRDefault="001D1201"/>
    <w:p w14:paraId="3437FE2B" w14:textId="77777777" w:rsidR="001D1201" w:rsidRDefault="00A556BD">
      <w:r>
        <w:t>6.2.1</w:t>
      </w:r>
      <w:r>
        <w:tab/>
        <w:t>States of expression are given for each characteristic to define the characteristic and to harmonize descriptions.  Each state of expression is allocated a corresponding numerical note for ease of recording of data and for the production and exchange of the description.</w:t>
      </w:r>
    </w:p>
    <w:p w14:paraId="631E9761" w14:textId="77777777" w:rsidR="001D1201" w:rsidRDefault="001D1201"/>
    <w:p w14:paraId="27A24353" w14:textId="77777777" w:rsidR="001D1201" w:rsidRDefault="00A556BD">
      <w:r>
        <w:t>6.2.2</w:t>
      </w:r>
      <w:r>
        <w:tab/>
        <w:t>All relevant states of expression are presented in the characteristic.</w:t>
      </w:r>
    </w:p>
    <w:p w14:paraId="16FD8DE3" w14:textId="77777777" w:rsidR="001D1201" w:rsidRDefault="001D1201"/>
    <w:p w14:paraId="183902ED" w14:textId="77777777" w:rsidR="001D1201" w:rsidRDefault="00A556BD">
      <w:r>
        <w:t>6.2.3</w:t>
      </w:r>
      <w:r>
        <w:tab/>
        <w:t>Further explanation of the presentation of states of expression and notes is provided in document TGP/7 "Development of Test Guidelines".</w:t>
      </w:r>
    </w:p>
    <w:p w14:paraId="5E32002F" w14:textId="77777777" w:rsidR="001D1201" w:rsidRDefault="001D1201"/>
    <w:p w14:paraId="3F3DECDB" w14:textId="77777777" w:rsidR="001D1201" w:rsidRDefault="00A556BD">
      <w:pPr>
        <w:pStyle w:val="Heading2"/>
      </w:pPr>
      <w:bookmarkStart w:id="39" w:name="_Toc_1_3_0000000017"/>
      <w:r>
        <w:t>Types of Expression</w:t>
      </w:r>
      <w:bookmarkEnd w:id="39"/>
    </w:p>
    <w:p w14:paraId="45B468F9" w14:textId="77777777" w:rsidR="001D1201" w:rsidRDefault="001D1201"/>
    <w:p w14:paraId="352BE303" w14:textId="77777777" w:rsidR="001D1201" w:rsidRDefault="00A556BD">
      <w:r>
        <w:tab/>
        <w:t>An explanation of the types of expression of characteristics (qualitative, quantitative and pseudo-qualitative) is provided in the General Introduction.</w:t>
      </w:r>
    </w:p>
    <w:p w14:paraId="6FB0B9A9" w14:textId="77777777" w:rsidR="001D1201" w:rsidRDefault="001D1201"/>
    <w:p w14:paraId="69CF84D9" w14:textId="77777777" w:rsidR="001D1201" w:rsidRDefault="00A556BD">
      <w:pPr>
        <w:pStyle w:val="Heading2"/>
      </w:pPr>
      <w:bookmarkStart w:id="40" w:name="_Toc_1_3_0000000018"/>
      <w:r>
        <w:t>Example Varieties</w:t>
      </w:r>
      <w:bookmarkEnd w:id="40"/>
    </w:p>
    <w:p w14:paraId="59286DCB" w14:textId="77777777" w:rsidR="001D1201" w:rsidRDefault="001D1201"/>
    <w:p w14:paraId="7F08F356" w14:textId="77777777" w:rsidR="001D1201" w:rsidRDefault="00A556BD">
      <w:r>
        <w:tab/>
        <w:t>Where appropriate, example varieties are provided to clarify the states of expression of each characteristic.</w:t>
      </w:r>
    </w:p>
    <w:p w14:paraId="156C2E58" w14:textId="77777777" w:rsidR="001D1201" w:rsidRDefault="001D1201"/>
    <w:p w14:paraId="723AA26F" w14:textId="77777777" w:rsidR="001D1201" w:rsidRDefault="001D1201">
      <w:pPr>
        <w:spacing w:beforeAutospacing="1" w:afterAutospacing="1"/>
        <w:rPr>
          <w:ins w:id="41" w:author="TWA" w:date="2026-06-17T19:17:00Z" w16du:dateUtc="2026-06-17T10:17:00Z"/>
        </w:rPr>
      </w:pPr>
    </w:p>
    <w:p w14:paraId="4E766C91" w14:textId="77777777" w:rsidR="001D1201" w:rsidRDefault="001D1201">
      <w:pPr>
        <w:rPr>
          <w:ins w:id="42" w:author="TWA" w:date="2026-06-17T19:17:00Z" w16du:dateUtc="2026-06-17T10:17:00Z"/>
        </w:rPr>
        <w:sectPr w:rsidR="001D1201">
          <w:headerReference w:type="default" r:id="rId18"/>
          <w:footerReference w:type="default" r:id="rId19"/>
          <w:footerReference w:type="first" r:id="rId20"/>
          <w:pgSz w:w="11906" w:h="16838"/>
          <w:pgMar w:top="504" w:right="960" w:bottom="504" w:left="960" w:header="510" w:footer="720" w:gutter="0"/>
          <w:cols w:space="0"/>
          <w:titlePg/>
        </w:sectPr>
      </w:pPr>
    </w:p>
    <w:p w14:paraId="302FD46A" w14:textId="77777777" w:rsidR="001D1201" w:rsidRDefault="00A556BD">
      <w:pPr>
        <w:pStyle w:val="Heading2"/>
      </w:pPr>
      <w:bookmarkStart w:id="43" w:name="_Toc_1_3_0000000019"/>
      <w:r>
        <w:lastRenderedPageBreak/>
        <w:t>Legend</w:t>
      </w:r>
      <w:bookmarkEnd w:id="43"/>
    </w:p>
    <w:p w14:paraId="35F4A2E7" w14:textId="77777777" w:rsidR="001D1201" w:rsidRDefault="001D1201"/>
    <w:tbl>
      <w:tblPr>
        <w:tblW w:w="0" w:type="auto"/>
        <w:tblBorders>
          <w:top w:val="single" w:sz="4" w:space="0" w:color="auto"/>
          <w:left w:val="single" w:sz="4" w:space="0" w:color="auto"/>
          <w:bottom w:val="single" w:sz="4" w:space="0" w:color="auto"/>
          <w:right w:val="single" w:sz="4" w:space="0" w:color="auto"/>
          <w:insideH w:val="single" w:sz="4" w:space="0" w:color="auto"/>
          <w:insideV w:val="dotted" w:sz="4" w:space="0" w:color="auto"/>
        </w:tblBorders>
        <w:tblLook w:val="0600" w:firstRow="0" w:lastRow="0" w:firstColumn="0" w:lastColumn="0" w:noHBand="1" w:noVBand="1"/>
      </w:tblPr>
      <w:tblGrid>
        <w:gridCol w:w="392"/>
        <w:gridCol w:w="392"/>
        <w:gridCol w:w="899"/>
        <w:gridCol w:w="873"/>
        <w:gridCol w:w="902"/>
        <w:gridCol w:w="870"/>
        <w:gridCol w:w="1772"/>
        <w:gridCol w:w="1772"/>
        <w:gridCol w:w="1328"/>
        <w:gridCol w:w="776"/>
      </w:tblGrid>
      <w:tr w:rsidR="001D1201" w14:paraId="2C935338" w14:textId="77777777">
        <w:tc>
          <w:tcPr>
            <w:tcW w:w="1427" w:type="dxa"/>
            <w:gridSpan w:val="2"/>
          </w:tcPr>
          <w:p w14:paraId="051A3AD5" w14:textId="77777777" w:rsidR="001D1201" w:rsidRDefault="001D1201">
            <w:pPr>
              <w:jc w:val="left"/>
            </w:pPr>
          </w:p>
        </w:tc>
        <w:tc>
          <w:tcPr>
            <w:tcW w:w="1427" w:type="dxa"/>
            <w:gridSpan w:val="2"/>
          </w:tcPr>
          <w:p w14:paraId="5A4FB8B9" w14:textId="77777777" w:rsidR="001D1201" w:rsidRDefault="00A556BD">
            <w:pPr>
              <w:jc w:val="left"/>
            </w:pPr>
            <w:r>
              <w:rPr>
                <w:rFonts w:eastAsia="Arial"/>
                <w:sz w:val="16"/>
              </w:rPr>
              <w:t>English</w:t>
            </w:r>
          </w:p>
        </w:tc>
        <w:tc>
          <w:tcPr>
            <w:tcW w:w="1427" w:type="dxa"/>
            <w:gridSpan w:val="2"/>
          </w:tcPr>
          <w:p w14:paraId="3F6E65A7" w14:textId="77777777" w:rsidR="001D1201" w:rsidRDefault="00A556BD">
            <w:pPr>
              <w:jc w:val="left"/>
            </w:pPr>
            <w:r>
              <w:rPr>
                <w:rFonts w:eastAsia="Arial"/>
                <w:sz w:val="16"/>
              </w:rPr>
              <w:t>français</w:t>
            </w:r>
          </w:p>
        </w:tc>
        <w:tc>
          <w:tcPr>
            <w:tcW w:w="1427" w:type="dxa"/>
          </w:tcPr>
          <w:p w14:paraId="093E8659" w14:textId="77777777" w:rsidR="001D1201" w:rsidRDefault="00A556BD">
            <w:pPr>
              <w:jc w:val="left"/>
            </w:pPr>
            <w:r>
              <w:rPr>
                <w:rFonts w:eastAsia="Arial"/>
                <w:sz w:val="16"/>
              </w:rPr>
              <w:t>deutsch</w:t>
            </w:r>
          </w:p>
        </w:tc>
        <w:tc>
          <w:tcPr>
            <w:tcW w:w="1427" w:type="dxa"/>
          </w:tcPr>
          <w:p w14:paraId="3EB4AD2B" w14:textId="77777777" w:rsidR="001D1201" w:rsidRDefault="00A556BD">
            <w:pPr>
              <w:jc w:val="left"/>
            </w:pPr>
            <w:r>
              <w:rPr>
                <w:rFonts w:eastAsia="Arial"/>
                <w:sz w:val="16"/>
              </w:rPr>
              <w:t>español</w:t>
            </w:r>
          </w:p>
        </w:tc>
        <w:tc>
          <w:tcPr>
            <w:tcW w:w="1427" w:type="dxa"/>
          </w:tcPr>
          <w:p w14:paraId="3464243D" w14:textId="77777777" w:rsidR="001D1201" w:rsidRDefault="00A556BD">
            <w:pPr>
              <w:jc w:val="left"/>
            </w:pPr>
            <w:r>
              <w:rPr>
                <w:rFonts w:eastAsia="Arial"/>
                <w:sz w:val="16"/>
              </w:rPr>
              <w:t>Example Varieties</w:t>
            </w:r>
          </w:p>
          <w:p w14:paraId="00CEF4EE" w14:textId="77777777" w:rsidR="001D1201" w:rsidRDefault="00A556BD">
            <w:pPr>
              <w:jc w:val="left"/>
            </w:pPr>
            <w:r>
              <w:rPr>
                <w:rFonts w:eastAsia="Arial"/>
                <w:sz w:val="16"/>
              </w:rPr>
              <w:t>Exemples</w:t>
            </w:r>
          </w:p>
          <w:p w14:paraId="1E970DDA" w14:textId="77777777" w:rsidR="001D1201" w:rsidRDefault="00A556BD">
            <w:pPr>
              <w:jc w:val="left"/>
            </w:pPr>
            <w:r>
              <w:rPr>
                <w:rFonts w:eastAsia="Arial"/>
                <w:sz w:val="16"/>
              </w:rPr>
              <w:t>Beispielssorten</w:t>
            </w:r>
          </w:p>
          <w:p w14:paraId="23FB314D" w14:textId="77777777" w:rsidR="001D1201" w:rsidRDefault="00A556BD">
            <w:pPr>
              <w:jc w:val="left"/>
            </w:pPr>
            <w:r>
              <w:rPr>
                <w:rFonts w:eastAsia="Arial"/>
                <w:sz w:val="16"/>
              </w:rPr>
              <w:t>Variedades ejemplo</w:t>
            </w:r>
          </w:p>
          <w:p w14:paraId="769F126D" w14:textId="77777777" w:rsidR="001D1201" w:rsidRDefault="001D1201">
            <w:pPr>
              <w:jc w:val="left"/>
            </w:pPr>
          </w:p>
        </w:tc>
        <w:tc>
          <w:tcPr>
            <w:tcW w:w="1427" w:type="dxa"/>
          </w:tcPr>
          <w:p w14:paraId="4F92D1AD" w14:textId="77777777" w:rsidR="001D1201" w:rsidRDefault="00A556BD">
            <w:pPr>
              <w:jc w:val="left"/>
            </w:pPr>
            <w:r>
              <w:rPr>
                <w:rFonts w:eastAsia="Arial"/>
                <w:sz w:val="16"/>
              </w:rPr>
              <w:t>Note/</w:t>
            </w:r>
          </w:p>
          <w:p w14:paraId="4E82B5A2" w14:textId="77777777" w:rsidR="001D1201" w:rsidRDefault="00A556BD">
            <w:pPr>
              <w:jc w:val="left"/>
            </w:pPr>
            <w:r>
              <w:rPr>
                <w:rFonts w:eastAsia="Arial"/>
                <w:sz w:val="16"/>
              </w:rPr>
              <w:t>Nota</w:t>
            </w:r>
          </w:p>
          <w:p w14:paraId="077EF540" w14:textId="77777777" w:rsidR="001D1201" w:rsidRDefault="001D1201">
            <w:pPr>
              <w:jc w:val="left"/>
            </w:pPr>
          </w:p>
        </w:tc>
      </w:tr>
      <w:tr w:rsidR="001D1201" w14:paraId="22CF20DA" w14:textId="77777777">
        <w:tc>
          <w:tcPr>
            <w:tcW w:w="713" w:type="dxa"/>
            <w:shd w:val="clear" w:color="auto" w:fill="DFDFD7"/>
          </w:tcPr>
          <w:p w14:paraId="2AEC6350" w14:textId="77777777" w:rsidR="001D1201" w:rsidRDefault="00A556BD">
            <w:r>
              <w:rPr>
                <w:rFonts w:eastAsia="Arial"/>
                <w:b/>
                <w:sz w:val="16"/>
              </w:rPr>
              <w:t>1</w:t>
            </w:r>
          </w:p>
        </w:tc>
        <w:tc>
          <w:tcPr>
            <w:tcW w:w="713" w:type="dxa"/>
            <w:shd w:val="clear" w:color="auto" w:fill="DFDFD7"/>
          </w:tcPr>
          <w:p w14:paraId="49AAB0FB" w14:textId="77777777" w:rsidR="001D1201" w:rsidRDefault="00A556BD">
            <w:r>
              <w:rPr>
                <w:rFonts w:eastAsia="Arial"/>
                <w:b/>
                <w:sz w:val="16"/>
              </w:rPr>
              <w:t>2</w:t>
            </w:r>
          </w:p>
        </w:tc>
        <w:tc>
          <w:tcPr>
            <w:tcW w:w="713" w:type="dxa"/>
            <w:shd w:val="clear" w:color="auto" w:fill="DFDFD7"/>
          </w:tcPr>
          <w:p w14:paraId="34545A83" w14:textId="77777777" w:rsidR="001D1201" w:rsidRDefault="00A556BD">
            <w:r>
              <w:rPr>
                <w:rFonts w:eastAsia="Arial"/>
                <w:b/>
                <w:sz w:val="16"/>
              </w:rPr>
              <w:t>3</w:t>
            </w:r>
          </w:p>
        </w:tc>
        <w:tc>
          <w:tcPr>
            <w:tcW w:w="713" w:type="dxa"/>
            <w:shd w:val="clear" w:color="auto" w:fill="DFDFD7"/>
          </w:tcPr>
          <w:p w14:paraId="23211873" w14:textId="77777777" w:rsidR="001D1201" w:rsidRDefault="00A556BD">
            <w:r>
              <w:rPr>
                <w:rFonts w:eastAsia="Arial"/>
                <w:b/>
                <w:sz w:val="16"/>
              </w:rPr>
              <w:t>4</w:t>
            </w:r>
          </w:p>
        </w:tc>
        <w:tc>
          <w:tcPr>
            <w:tcW w:w="713" w:type="dxa"/>
            <w:shd w:val="clear" w:color="auto" w:fill="DFDFD7"/>
          </w:tcPr>
          <w:p w14:paraId="47B3CAD8" w14:textId="77777777" w:rsidR="001D1201" w:rsidRDefault="00A556BD">
            <w:r>
              <w:rPr>
                <w:rFonts w:eastAsia="Arial"/>
                <w:b/>
                <w:sz w:val="16"/>
              </w:rPr>
              <w:t>5</w:t>
            </w:r>
          </w:p>
        </w:tc>
        <w:tc>
          <w:tcPr>
            <w:tcW w:w="713" w:type="dxa"/>
            <w:shd w:val="clear" w:color="auto" w:fill="DFDFD7"/>
          </w:tcPr>
          <w:p w14:paraId="57799CDB" w14:textId="77777777" w:rsidR="001D1201" w:rsidRDefault="00A556BD">
            <w:r>
              <w:rPr>
                <w:rFonts w:eastAsia="Arial"/>
                <w:b/>
                <w:sz w:val="16"/>
              </w:rPr>
              <w:t>6</w:t>
            </w:r>
          </w:p>
        </w:tc>
        <w:tc>
          <w:tcPr>
            <w:tcW w:w="1427" w:type="dxa"/>
            <w:shd w:val="clear" w:color="auto" w:fill="DFDFD7"/>
          </w:tcPr>
          <w:p w14:paraId="6F8355F9" w14:textId="77777777" w:rsidR="001D1201" w:rsidRDefault="00A556BD">
            <w:r>
              <w:rPr>
                <w:rFonts w:eastAsia="Arial"/>
                <w:b/>
                <w:sz w:val="16"/>
              </w:rPr>
              <w:t>7</w:t>
            </w:r>
          </w:p>
        </w:tc>
        <w:tc>
          <w:tcPr>
            <w:tcW w:w="1427" w:type="dxa"/>
            <w:shd w:val="clear" w:color="auto" w:fill="DFDFD7"/>
          </w:tcPr>
          <w:p w14:paraId="1C861830" w14:textId="77777777" w:rsidR="001D1201" w:rsidRDefault="001D1201"/>
        </w:tc>
        <w:tc>
          <w:tcPr>
            <w:tcW w:w="1427" w:type="dxa"/>
            <w:shd w:val="clear" w:color="auto" w:fill="DFDFD7"/>
          </w:tcPr>
          <w:p w14:paraId="5F5A9E1C" w14:textId="77777777" w:rsidR="001D1201" w:rsidRDefault="001D1201"/>
        </w:tc>
        <w:tc>
          <w:tcPr>
            <w:tcW w:w="1427" w:type="dxa"/>
            <w:shd w:val="clear" w:color="auto" w:fill="DFDFD7"/>
          </w:tcPr>
          <w:p w14:paraId="32708C9D" w14:textId="77777777" w:rsidR="001D1201" w:rsidRDefault="001D1201"/>
        </w:tc>
      </w:tr>
      <w:tr w:rsidR="001D1201" w:rsidRPr="00A87567" w14:paraId="78B7CE04" w14:textId="77777777">
        <w:trPr>
          <w:trHeight w:val="1000"/>
        </w:trPr>
        <w:tc>
          <w:tcPr>
            <w:tcW w:w="713" w:type="dxa"/>
            <w:vMerge w:val="restart"/>
          </w:tcPr>
          <w:p w14:paraId="7F2C1F69" w14:textId="77777777" w:rsidR="001D1201" w:rsidRDefault="001D1201"/>
        </w:tc>
        <w:tc>
          <w:tcPr>
            <w:tcW w:w="713" w:type="dxa"/>
          </w:tcPr>
          <w:p w14:paraId="5ABE05A4" w14:textId="77777777" w:rsidR="001D1201" w:rsidRDefault="001D1201"/>
        </w:tc>
        <w:tc>
          <w:tcPr>
            <w:tcW w:w="1426" w:type="dxa"/>
            <w:gridSpan w:val="2"/>
          </w:tcPr>
          <w:p w14:paraId="46EB4037" w14:textId="77777777" w:rsidR="001D1201" w:rsidRDefault="00A556BD">
            <w:pPr>
              <w:divId w:val="1"/>
            </w:pPr>
            <w:r>
              <w:t>                            </w:t>
            </w:r>
          </w:p>
          <w:p w14:paraId="4A0B5D70" w14:textId="77777777" w:rsidR="001D1201" w:rsidRDefault="00A556BD">
            <w:pPr>
              <w:jc w:val="left"/>
              <w:divId w:val="2"/>
            </w:pPr>
            <w:r>
              <w:rPr>
                <w:b/>
                <w:sz w:val="16"/>
              </w:rPr>
              <w:t xml:space="preserve">Name of characteristics in English </w:t>
            </w:r>
          </w:p>
        </w:tc>
        <w:tc>
          <w:tcPr>
            <w:tcW w:w="1426" w:type="dxa"/>
            <w:gridSpan w:val="2"/>
          </w:tcPr>
          <w:p w14:paraId="310C7B43" w14:textId="77777777" w:rsidR="001D1201" w:rsidRDefault="00A556BD">
            <w:pPr>
              <w:divId w:val="1"/>
            </w:pPr>
            <w:r>
              <w:t>                            </w:t>
            </w:r>
          </w:p>
          <w:p w14:paraId="46E1908E" w14:textId="77777777" w:rsidR="001D1201" w:rsidRPr="00A556BD" w:rsidRDefault="00A556BD">
            <w:pPr>
              <w:jc w:val="left"/>
              <w:divId w:val="2"/>
              <w:rPr>
                <w:lang w:val="fr-FR"/>
              </w:rPr>
            </w:pPr>
            <w:r w:rsidRPr="00A556BD">
              <w:rPr>
                <w:b/>
                <w:sz w:val="16"/>
                <w:lang w:val="fr-FR"/>
              </w:rPr>
              <w:t>Nom du caractère en français</w:t>
            </w:r>
          </w:p>
        </w:tc>
        <w:tc>
          <w:tcPr>
            <w:tcW w:w="1427" w:type="dxa"/>
          </w:tcPr>
          <w:p w14:paraId="567381E8" w14:textId="77777777" w:rsidR="001D1201" w:rsidRPr="00A556BD" w:rsidRDefault="00A556BD">
            <w:pPr>
              <w:divId w:val="1"/>
              <w:rPr>
                <w:lang w:val="fr-FR"/>
              </w:rPr>
            </w:pPr>
            <w:r w:rsidRPr="00A556BD">
              <w:rPr>
                <w:lang w:val="fr-FR"/>
              </w:rPr>
              <w:t>                            </w:t>
            </w:r>
          </w:p>
          <w:p w14:paraId="284B97D2" w14:textId="77777777" w:rsidR="001D1201" w:rsidRPr="00A556BD" w:rsidRDefault="00A556BD">
            <w:pPr>
              <w:jc w:val="left"/>
              <w:divId w:val="2"/>
              <w:rPr>
                <w:lang w:val="de-DE"/>
              </w:rPr>
            </w:pPr>
            <w:r w:rsidRPr="00A556BD">
              <w:rPr>
                <w:b/>
                <w:sz w:val="16"/>
                <w:lang w:val="de-DE"/>
              </w:rPr>
              <w:t>Name des Merkmals auf Deutsch</w:t>
            </w:r>
          </w:p>
        </w:tc>
        <w:tc>
          <w:tcPr>
            <w:tcW w:w="1427" w:type="dxa"/>
          </w:tcPr>
          <w:p w14:paraId="770C1466" w14:textId="77777777" w:rsidR="001D1201" w:rsidRPr="00A556BD" w:rsidRDefault="00A556BD">
            <w:pPr>
              <w:divId w:val="1"/>
              <w:rPr>
                <w:lang w:val="de-DE"/>
              </w:rPr>
            </w:pPr>
            <w:r w:rsidRPr="00A556BD">
              <w:rPr>
                <w:lang w:val="de-DE"/>
              </w:rPr>
              <w:t>                            </w:t>
            </w:r>
          </w:p>
          <w:p w14:paraId="25778757" w14:textId="77777777" w:rsidR="001D1201" w:rsidRPr="00A556BD" w:rsidRDefault="00A556BD">
            <w:pPr>
              <w:jc w:val="left"/>
              <w:divId w:val="2"/>
              <w:rPr>
                <w:lang w:val="es-ES"/>
              </w:rPr>
            </w:pPr>
            <w:r w:rsidRPr="00A556BD">
              <w:rPr>
                <w:b/>
                <w:sz w:val="16"/>
                <w:lang w:val="es-ES"/>
              </w:rPr>
              <w:t>Nombre del carácter en español</w:t>
            </w:r>
          </w:p>
        </w:tc>
        <w:tc>
          <w:tcPr>
            <w:tcW w:w="1427" w:type="dxa"/>
          </w:tcPr>
          <w:p w14:paraId="758FD8DD" w14:textId="77777777" w:rsidR="001D1201" w:rsidRPr="00A556BD" w:rsidRDefault="001D1201">
            <w:pPr>
              <w:rPr>
                <w:lang w:val="es-ES"/>
              </w:rPr>
            </w:pPr>
          </w:p>
        </w:tc>
        <w:tc>
          <w:tcPr>
            <w:tcW w:w="1427" w:type="dxa"/>
          </w:tcPr>
          <w:p w14:paraId="2A7F8255" w14:textId="77777777" w:rsidR="001D1201" w:rsidRPr="00A556BD" w:rsidRDefault="001D1201">
            <w:pPr>
              <w:rPr>
                <w:lang w:val="es-ES"/>
              </w:rPr>
            </w:pPr>
          </w:p>
        </w:tc>
      </w:tr>
      <w:tr w:rsidR="001D1201" w14:paraId="6CA02FCD" w14:textId="77777777">
        <w:trPr>
          <w:trHeight w:val="1000"/>
        </w:trPr>
        <w:tc>
          <w:tcPr>
            <w:tcW w:w="713" w:type="dxa"/>
            <w:vMerge/>
          </w:tcPr>
          <w:p w14:paraId="3E67792C" w14:textId="77777777" w:rsidR="001D1201" w:rsidRPr="00A556BD" w:rsidRDefault="001D1201">
            <w:pPr>
              <w:rPr>
                <w:lang w:val="es-ES"/>
              </w:rPr>
            </w:pPr>
          </w:p>
        </w:tc>
        <w:tc>
          <w:tcPr>
            <w:tcW w:w="713" w:type="dxa"/>
          </w:tcPr>
          <w:p w14:paraId="22A0616E" w14:textId="77777777" w:rsidR="001D1201" w:rsidRPr="00A556BD" w:rsidRDefault="001D1201">
            <w:pPr>
              <w:rPr>
                <w:lang w:val="es-ES"/>
              </w:rPr>
            </w:pPr>
          </w:p>
        </w:tc>
        <w:tc>
          <w:tcPr>
            <w:tcW w:w="1426" w:type="dxa"/>
            <w:gridSpan w:val="2"/>
          </w:tcPr>
          <w:p w14:paraId="7DC687A2" w14:textId="77777777" w:rsidR="001D1201" w:rsidRPr="00A556BD" w:rsidRDefault="00A556BD">
            <w:pPr>
              <w:divId w:val="1"/>
              <w:rPr>
                <w:lang w:val="es-ES"/>
              </w:rPr>
            </w:pPr>
            <w:r w:rsidRPr="00A556BD">
              <w:rPr>
                <w:lang w:val="es-ES"/>
              </w:rPr>
              <w:t>                            </w:t>
            </w:r>
          </w:p>
          <w:p w14:paraId="444E476A" w14:textId="77777777" w:rsidR="001D1201" w:rsidRDefault="00A556BD">
            <w:pPr>
              <w:jc w:val="left"/>
              <w:divId w:val="2"/>
            </w:pPr>
            <w:r>
              <w:rPr>
                <w:sz w:val="16"/>
              </w:rPr>
              <w:t>states of expression</w:t>
            </w:r>
          </w:p>
        </w:tc>
        <w:tc>
          <w:tcPr>
            <w:tcW w:w="1426" w:type="dxa"/>
            <w:gridSpan w:val="2"/>
          </w:tcPr>
          <w:p w14:paraId="0A168733" w14:textId="77777777" w:rsidR="001D1201" w:rsidRDefault="00A556BD">
            <w:pPr>
              <w:divId w:val="1"/>
            </w:pPr>
            <w:r>
              <w:t>                            </w:t>
            </w:r>
          </w:p>
          <w:p w14:paraId="1D4D7344" w14:textId="77777777" w:rsidR="001D1201" w:rsidRDefault="00A556BD">
            <w:pPr>
              <w:jc w:val="left"/>
              <w:divId w:val="2"/>
            </w:pPr>
            <w:r>
              <w:rPr>
                <w:sz w:val="16"/>
              </w:rPr>
              <w:t>types d’expression</w:t>
            </w:r>
          </w:p>
        </w:tc>
        <w:tc>
          <w:tcPr>
            <w:tcW w:w="1427" w:type="dxa"/>
          </w:tcPr>
          <w:p w14:paraId="3F4BB2F9" w14:textId="77777777" w:rsidR="001D1201" w:rsidRDefault="00A556BD">
            <w:pPr>
              <w:divId w:val="1"/>
            </w:pPr>
            <w:r>
              <w:t>                            </w:t>
            </w:r>
          </w:p>
          <w:p w14:paraId="561DC7EF" w14:textId="77777777" w:rsidR="001D1201" w:rsidRDefault="00A556BD">
            <w:pPr>
              <w:jc w:val="left"/>
              <w:divId w:val="2"/>
            </w:pPr>
            <w:r>
              <w:rPr>
                <w:sz w:val="16"/>
              </w:rPr>
              <w:t>Ausprägungsstufen</w:t>
            </w:r>
          </w:p>
        </w:tc>
        <w:tc>
          <w:tcPr>
            <w:tcW w:w="1427" w:type="dxa"/>
          </w:tcPr>
          <w:p w14:paraId="4F8BEE9F" w14:textId="77777777" w:rsidR="001D1201" w:rsidRDefault="00A556BD">
            <w:pPr>
              <w:divId w:val="1"/>
            </w:pPr>
            <w:r>
              <w:t>                            </w:t>
            </w:r>
          </w:p>
          <w:p w14:paraId="464E1896" w14:textId="77777777" w:rsidR="001D1201" w:rsidRDefault="00A556BD">
            <w:pPr>
              <w:jc w:val="left"/>
              <w:divId w:val="2"/>
            </w:pPr>
            <w:r>
              <w:rPr>
                <w:sz w:val="16"/>
              </w:rPr>
              <w:t>tipos de expresión</w:t>
            </w:r>
          </w:p>
        </w:tc>
        <w:tc>
          <w:tcPr>
            <w:tcW w:w="1427" w:type="dxa"/>
          </w:tcPr>
          <w:p w14:paraId="3D120FA1" w14:textId="77777777" w:rsidR="001D1201" w:rsidRDefault="001D1201"/>
        </w:tc>
        <w:tc>
          <w:tcPr>
            <w:tcW w:w="1427" w:type="dxa"/>
          </w:tcPr>
          <w:p w14:paraId="78EE64DB" w14:textId="77777777" w:rsidR="001D1201" w:rsidRDefault="001D1201"/>
        </w:tc>
      </w:tr>
    </w:tbl>
    <w:p w14:paraId="5856AA41" w14:textId="77777777" w:rsidR="001D1201" w:rsidRDefault="001D1201"/>
    <w:p w14:paraId="0FCE7747" w14:textId="77777777" w:rsidR="001D1201" w:rsidRDefault="001D1201"/>
    <w:p w14:paraId="7EC29556" w14:textId="77777777" w:rsidR="001D1201" w:rsidRDefault="00A556BD">
      <w:r>
        <w:t>1</w:t>
      </w:r>
      <w:r>
        <w:tab/>
        <w:t>Characteristic number</w:t>
      </w:r>
    </w:p>
    <w:p w14:paraId="09E80D71" w14:textId="77777777" w:rsidR="001D1201" w:rsidRDefault="001D1201"/>
    <w:p w14:paraId="26584BA5" w14:textId="77777777" w:rsidR="001D1201" w:rsidRDefault="00A556BD">
      <w:r>
        <w:t>2</w:t>
      </w:r>
      <w:r>
        <w:tab/>
        <w:t>(*)</w:t>
      </w:r>
      <w:r>
        <w:tab/>
      </w:r>
      <w:r>
        <w:tab/>
      </w:r>
      <w:r>
        <w:tab/>
      </w:r>
      <w:r>
        <w:tab/>
        <w:t>sterisked characteristic</w:t>
      </w:r>
      <w:r>
        <w:tab/>
      </w:r>
      <w:r>
        <w:tab/>
        <w:t>– see Chapter 6.1.2</w:t>
      </w:r>
    </w:p>
    <w:p w14:paraId="245AB722" w14:textId="77777777" w:rsidR="001D1201" w:rsidRDefault="001D1201"/>
    <w:p w14:paraId="4730640D" w14:textId="77777777" w:rsidR="001D1201" w:rsidRDefault="00A556BD">
      <w:r>
        <w:t>3</w:t>
      </w:r>
      <w:r>
        <w:tab/>
        <w:t>Type of expression</w:t>
      </w:r>
    </w:p>
    <w:p w14:paraId="267B1241" w14:textId="77777777" w:rsidR="001D1201" w:rsidRDefault="00A556BD">
      <w:r>
        <w:tab/>
        <w:t>QL</w:t>
      </w:r>
      <w:r>
        <w:tab/>
      </w:r>
      <w:r>
        <w:tab/>
      </w:r>
      <w:r>
        <w:tab/>
      </w:r>
      <w:r>
        <w:tab/>
        <w:t>Qualitative characteristic</w:t>
      </w:r>
      <w:r>
        <w:tab/>
      </w:r>
      <w:r>
        <w:tab/>
        <w:t>– see Chapter 6.3</w:t>
      </w:r>
    </w:p>
    <w:p w14:paraId="5A77FEAF" w14:textId="77777777" w:rsidR="001D1201" w:rsidRDefault="00A556BD">
      <w:r>
        <w:tab/>
        <w:t>QN</w:t>
      </w:r>
      <w:r>
        <w:tab/>
      </w:r>
      <w:r>
        <w:tab/>
      </w:r>
      <w:r>
        <w:tab/>
      </w:r>
      <w:r>
        <w:tab/>
        <w:t>Quantitative characteristic</w:t>
      </w:r>
      <w:r>
        <w:tab/>
      </w:r>
      <w:r>
        <w:tab/>
        <w:t>– see Chapter 6.3</w:t>
      </w:r>
    </w:p>
    <w:p w14:paraId="48726CD2" w14:textId="77777777" w:rsidR="001D1201" w:rsidRDefault="00A556BD">
      <w:r>
        <w:tab/>
        <w:t>PQ</w:t>
      </w:r>
      <w:r>
        <w:tab/>
      </w:r>
      <w:r>
        <w:tab/>
      </w:r>
      <w:r>
        <w:tab/>
      </w:r>
      <w:r>
        <w:tab/>
        <w:t>Pseudo-qualitative characteristic</w:t>
      </w:r>
      <w:r>
        <w:tab/>
      </w:r>
      <w:r>
        <w:tab/>
        <w:t>– see Chapter 6.3</w:t>
      </w:r>
    </w:p>
    <w:p w14:paraId="68C587AF" w14:textId="77777777" w:rsidR="001D1201" w:rsidRDefault="001D1201"/>
    <w:p w14:paraId="7CF324C7" w14:textId="77777777" w:rsidR="001D1201" w:rsidRDefault="00A556BD">
      <w:r>
        <w:t>4</w:t>
      </w:r>
      <w:r>
        <w:tab/>
        <w:t>Method of observation (and type of plot, if applicable)</w:t>
      </w:r>
    </w:p>
    <w:p w14:paraId="16D6EF31" w14:textId="77777777" w:rsidR="001D1201" w:rsidRDefault="00A556BD">
      <w:r>
        <w:tab/>
        <w:t>MG, MS, VG, VS</w:t>
      </w:r>
      <w:r>
        <w:tab/>
      </w:r>
      <w:r>
        <w:tab/>
      </w:r>
      <w:r>
        <w:tab/>
      </w:r>
      <w:r>
        <w:tab/>
      </w:r>
      <w:r>
        <w:tab/>
      </w:r>
      <w:r>
        <w:tab/>
      </w:r>
      <w:r>
        <w:tab/>
        <w:t>– see Chapter 4.1.5</w:t>
      </w:r>
    </w:p>
    <w:p w14:paraId="4EA2D8E2" w14:textId="77777777" w:rsidR="001D1201" w:rsidRDefault="001D1201"/>
    <w:p w14:paraId="586724C6" w14:textId="77777777" w:rsidR="001D1201" w:rsidRDefault="00A556BD">
      <w:r>
        <w:t>5</w:t>
      </w:r>
      <w:r>
        <w:tab/>
        <w:t>(+)</w:t>
      </w:r>
      <w:r>
        <w:tab/>
      </w:r>
      <w:r>
        <w:tab/>
      </w:r>
      <w:r>
        <w:tab/>
      </w:r>
      <w:r>
        <w:tab/>
      </w:r>
      <w:r>
        <w:tab/>
        <w:t>See Explanations on the Table of Characteristics in Chapter 8.2</w:t>
      </w:r>
    </w:p>
    <w:p w14:paraId="07FAB57F" w14:textId="77777777" w:rsidR="001D1201" w:rsidRDefault="001D1201"/>
    <w:p w14:paraId="38117C63" w14:textId="77777777" w:rsidR="001D1201" w:rsidRDefault="00A556BD">
      <w:r>
        <w:t>6</w:t>
      </w:r>
      <w:r>
        <w:tab/>
        <w:t>(a)-(d)</w:t>
      </w:r>
      <w:r>
        <w:tab/>
      </w:r>
      <w:r>
        <w:tab/>
      </w:r>
      <w:r>
        <w:tab/>
      </w:r>
      <w:r>
        <w:tab/>
      </w:r>
      <w:r>
        <w:tab/>
        <w:t>See Explanations on the Table of Characteristics in Chapter 8.1</w:t>
      </w:r>
    </w:p>
    <w:p w14:paraId="11DDC519" w14:textId="77777777" w:rsidR="001D1201" w:rsidRDefault="001D1201"/>
    <w:p w14:paraId="03DF0F7A" w14:textId="59E7D619" w:rsidR="001D1201" w:rsidRDefault="00A556BD">
      <w:r>
        <w:t>7</w:t>
      </w:r>
      <w:r>
        <w:tab/>
        <w:t>Growth stage key</w:t>
      </w:r>
      <w:del w:id="44" w:author="TWA" w:date="2026-06-17T19:17:00Z" w16du:dateUtc="2026-06-17T10:17:00Z">
        <w:r w:rsidR="001C4C63">
          <w:tab/>
        </w:r>
      </w:del>
      <w:r>
        <w:tab/>
      </w:r>
      <w:r>
        <w:tab/>
        <w:t>See Explanations on the Table of Characteristics in Chapter 8.3</w:t>
      </w:r>
    </w:p>
    <w:p w14:paraId="1F616210" w14:textId="77777777" w:rsidR="001D1201" w:rsidRDefault="001D1201"/>
    <w:p w14:paraId="75FBAFC3" w14:textId="77777777" w:rsidR="001D1201" w:rsidRDefault="001D1201">
      <w:pPr>
        <w:spacing w:beforeAutospacing="1" w:afterAutospacing="1"/>
      </w:pPr>
    </w:p>
    <w:p w14:paraId="5392D5A2" w14:textId="77777777" w:rsidR="001D1201" w:rsidRDefault="001D1201">
      <w:pPr>
        <w:sectPr w:rsidR="001D1201" w:rsidSect="00A556BD">
          <w:headerReference w:type="even" r:id="rId21"/>
          <w:headerReference w:type="default" r:id="rId22"/>
          <w:footerReference w:type="even" r:id="rId23"/>
          <w:footerReference w:type="default" r:id="rId24"/>
          <w:headerReference w:type="first" r:id="rId25"/>
          <w:footerReference w:type="first" r:id="rId26"/>
          <w:pgSz w:w="11906" w:h="16838"/>
          <w:pgMar w:top="504" w:right="960" w:bottom="504" w:left="960" w:header="510" w:footer="720" w:gutter="0"/>
          <w:cols w:space="720"/>
          <w:titlePg/>
        </w:sectPr>
      </w:pPr>
    </w:p>
    <w:p w14:paraId="431A8330" w14:textId="77777777" w:rsidR="001D1201" w:rsidRPr="00A556BD" w:rsidRDefault="00A556BD">
      <w:pPr>
        <w:pStyle w:val="Heading1"/>
        <w:rPr>
          <w:lang w:val="fr-FR"/>
        </w:rPr>
      </w:pPr>
      <w:bookmarkStart w:id="46" w:name="_Toc_1_3_0000000020"/>
      <w:r w:rsidRPr="00A556BD">
        <w:rPr>
          <w:lang w:val="fr-FR"/>
        </w:rPr>
        <w:lastRenderedPageBreak/>
        <w:t xml:space="preserve">Table of </w:t>
      </w:r>
      <w:proofErr w:type="spellStart"/>
      <w:r w:rsidRPr="00A556BD">
        <w:rPr>
          <w:lang w:val="fr-FR"/>
        </w:rPr>
        <w:t>Characteristics</w:t>
      </w:r>
      <w:proofErr w:type="spellEnd"/>
      <w:r w:rsidRPr="00A556BD">
        <w:rPr>
          <w:lang w:val="fr-FR"/>
        </w:rPr>
        <w:t xml:space="preserve">/Tableau des </w:t>
      </w:r>
      <w:proofErr w:type="spellStart"/>
      <w:r w:rsidRPr="00A556BD">
        <w:rPr>
          <w:lang w:val="fr-FR"/>
        </w:rPr>
        <w:t>caracteres</w:t>
      </w:r>
      <w:proofErr w:type="spellEnd"/>
      <w:r w:rsidRPr="00A556BD">
        <w:rPr>
          <w:lang w:val="fr-FR"/>
        </w:rPr>
        <w:t>/</w:t>
      </w:r>
      <w:proofErr w:type="spellStart"/>
      <w:r w:rsidRPr="00A556BD">
        <w:rPr>
          <w:lang w:val="fr-FR"/>
        </w:rPr>
        <w:t>Merkmalstabelle</w:t>
      </w:r>
      <w:proofErr w:type="spellEnd"/>
      <w:r w:rsidRPr="00A556BD">
        <w:rPr>
          <w:lang w:val="fr-FR"/>
        </w:rPr>
        <w:t xml:space="preserve">/Tabla de </w:t>
      </w:r>
      <w:proofErr w:type="spellStart"/>
      <w:r w:rsidRPr="00A556BD">
        <w:rPr>
          <w:lang w:val="fr-FR"/>
        </w:rPr>
        <w:t>caracteres</w:t>
      </w:r>
      <w:bookmarkEnd w:id="46"/>
      <w:proofErr w:type="spellEnd"/>
    </w:p>
    <w:p w14:paraId="6B27B262" w14:textId="77777777" w:rsidR="001D1201" w:rsidRPr="00A556BD" w:rsidRDefault="001D1201">
      <w:pPr>
        <w:rPr>
          <w:lang w:val="fr-FR"/>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617"/>
        <w:gridCol w:w="385"/>
        <w:gridCol w:w="928"/>
        <w:gridCol w:w="928"/>
        <w:gridCol w:w="928"/>
        <w:gridCol w:w="928"/>
        <w:gridCol w:w="2005"/>
        <w:gridCol w:w="2005"/>
        <w:gridCol w:w="2005"/>
        <w:gridCol w:w="599"/>
      </w:tblGrid>
      <w:tr w:rsidR="001D1201" w14:paraId="2C11FA0E" w14:textId="77777777">
        <w:trPr>
          <w:trHeight w:val="1000"/>
          <w:tblHeader/>
        </w:trPr>
        <w:tc>
          <w:tcPr>
            <w:tcW w:w="125" w:type="pct"/>
            <w:gridSpan w:val="2"/>
          </w:tcPr>
          <w:p w14:paraId="6CF353A8" w14:textId="77777777" w:rsidR="001D1201" w:rsidRPr="00A556BD" w:rsidRDefault="001D1201">
            <w:pPr>
              <w:jc w:val="center"/>
              <w:rPr>
                <w:lang w:val="fr-FR"/>
              </w:rPr>
            </w:pPr>
          </w:p>
        </w:tc>
        <w:tc>
          <w:tcPr>
            <w:tcW w:w="950" w:type="pct"/>
            <w:gridSpan w:val="2"/>
          </w:tcPr>
          <w:p w14:paraId="4DDD5030" w14:textId="77777777" w:rsidR="001D1201" w:rsidRDefault="00A556BD">
            <w:pPr>
              <w:jc w:val="center"/>
            </w:pPr>
            <w:r>
              <w:rPr>
                <w:rFonts w:eastAsia="Arial"/>
                <w:sz w:val="16"/>
              </w:rPr>
              <w:t>English</w:t>
            </w:r>
          </w:p>
        </w:tc>
        <w:tc>
          <w:tcPr>
            <w:tcW w:w="950" w:type="pct"/>
            <w:gridSpan w:val="2"/>
          </w:tcPr>
          <w:p w14:paraId="3E5A1A87" w14:textId="77777777" w:rsidR="001D1201" w:rsidRDefault="00A556BD">
            <w:pPr>
              <w:jc w:val="center"/>
            </w:pPr>
            <w:r>
              <w:rPr>
                <w:rFonts w:eastAsia="Arial"/>
                <w:sz w:val="16"/>
              </w:rPr>
              <w:t>français</w:t>
            </w:r>
          </w:p>
        </w:tc>
        <w:tc>
          <w:tcPr>
            <w:tcW w:w="950" w:type="pct"/>
          </w:tcPr>
          <w:p w14:paraId="21B885C3" w14:textId="77777777" w:rsidR="001D1201" w:rsidRDefault="00A556BD">
            <w:pPr>
              <w:jc w:val="center"/>
            </w:pPr>
            <w:r>
              <w:rPr>
                <w:rFonts w:eastAsia="Arial"/>
                <w:sz w:val="16"/>
              </w:rPr>
              <w:t>deutsch</w:t>
            </w:r>
          </w:p>
        </w:tc>
        <w:tc>
          <w:tcPr>
            <w:tcW w:w="950" w:type="pct"/>
          </w:tcPr>
          <w:p w14:paraId="3EF03FB7" w14:textId="77777777" w:rsidR="001D1201" w:rsidRDefault="00A556BD">
            <w:pPr>
              <w:jc w:val="center"/>
            </w:pPr>
            <w:r>
              <w:rPr>
                <w:rFonts w:eastAsia="Arial"/>
                <w:sz w:val="16"/>
              </w:rPr>
              <w:t>español</w:t>
            </w:r>
          </w:p>
        </w:tc>
        <w:tc>
          <w:tcPr>
            <w:tcW w:w="950" w:type="pct"/>
          </w:tcPr>
          <w:p w14:paraId="21C919F6" w14:textId="77777777" w:rsidR="001D1201" w:rsidRDefault="00A556BD">
            <w:pPr>
              <w:jc w:val="center"/>
            </w:pPr>
            <w:r>
              <w:rPr>
                <w:rFonts w:eastAsia="Arial"/>
                <w:sz w:val="16"/>
              </w:rPr>
              <w:t>Example Varieties</w:t>
            </w:r>
          </w:p>
          <w:p w14:paraId="3AF5BAF9" w14:textId="77777777" w:rsidR="001D1201" w:rsidRDefault="00A556BD">
            <w:pPr>
              <w:jc w:val="center"/>
            </w:pPr>
            <w:r>
              <w:rPr>
                <w:rFonts w:eastAsia="Arial"/>
                <w:sz w:val="16"/>
              </w:rPr>
              <w:t>Exemples</w:t>
            </w:r>
          </w:p>
          <w:p w14:paraId="0012BCAD" w14:textId="77777777" w:rsidR="001D1201" w:rsidRDefault="00A556BD">
            <w:pPr>
              <w:jc w:val="center"/>
            </w:pPr>
            <w:r>
              <w:rPr>
                <w:rFonts w:eastAsia="Arial"/>
                <w:sz w:val="16"/>
              </w:rPr>
              <w:t>Beispielssorten</w:t>
            </w:r>
          </w:p>
          <w:p w14:paraId="69DCE0A2" w14:textId="77777777" w:rsidR="001D1201" w:rsidRDefault="00A556BD">
            <w:pPr>
              <w:jc w:val="center"/>
            </w:pPr>
            <w:r>
              <w:rPr>
                <w:rFonts w:eastAsia="Arial"/>
                <w:sz w:val="16"/>
              </w:rPr>
              <w:t>Variedades ejemplo</w:t>
            </w:r>
          </w:p>
        </w:tc>
        <w:tc>
          <w:tcPr>
            <w:tcW w:w="125" w:type="pct"/>
          </w:tcPr>
          <w:p w14:paraId="59A29200" w14:textId="77777777" w:rsidR="001D1201" w:rsidRDefault="00A556BD">
            <w:pPr>
              <w:jc w:val="center"/>
            </w:pPr>
            <w:r>
              <w:rPr>
                <w:rFonts w:eastAsia="Arial"/>
                <w:sz w:val="16"/>
              </w:rPr>
              <w:t>Note/</w:t>
            </w:r>
          </w:p>
          <w:p w14:paraId="4CC7E7BC" w14:textId="77777777" w:rsidR="001D1201" w:rsidRDefault="00A556BD">
            <w:pPr>
              <w:jc w:val="center"/>
            </w:pPr>
            <w:r>
              <w:rPr>
                <w:rFonts w:eastAsia="Arial"/>
                <w:sz w:val="16"/>
              </w:rPr>
              <w:t>Nota</w:t>
            </w:r>
          </w:p>
        </w:tc>
      </w:tr>
      <w:tr w:rsidR="001D1201" w14:paraId="5E86F35E" w14:textId="77777777">
        <w:trPr>
          <w:trHeight w:val="360"/>
        </w:trPr>
        <w:tc>
          <w:tcPr>
            <w:tcW w:w="810" w:type="dxa"/>
            <w:tcBorders>
              <w:right w:val="dotted" w:sz="4" w:space="0" w:color="auto"/>
            </w:tcBorders>
            <w:shd w:val="clear" w:color="auto" w:fill="DFDFD7"/>
            <w:vAlign w:val="center"/>
          </w:tcPr>
          <w:p w14:paraId="48B2ADFF" w14:textId="77777777" w:rsidR="001D1201" w:rsidRDefault="00A556BD">
            <w:r>
              <w:rPr>
                <w:rFonts w:eastAsia="Arial"/>
                <w:b/>
                <w:sz w:val="16"/>
              </w:rPr>
              <w:t>1.</w:t>
            </w:r>
          </w:p>
        </w:tc>
        <w:tc>
          <w:tcPr>
            <w:tcW w:w="810" w:type="dxa"/>
            <w:tcBorders>
              <w:right w:val="dotted" w:sz="4" w:space="0" w:color="auto"/>
            </w:tcBorders>
            <w:shd w:val="clear" w:color="auto" w:fill="DFDFD7"/>
            <w:vAlign w:val="center"/>
          </w:tcPr>
          <w:p w14:paraId="09C9F159" w14:textId="77777777" w:rsidR="001D1201" w:rsidRDefault="00A556BD">
            <w:r>
              <w:rPr>
                <w:rFonts w:eastAsia="Arial"/>
                <w:b/>
                <w:sz w:val="16"/>
              </w:rPr>
              <w:t>(*)</w:t>
            </w:r>
          </w:p>
        </w:tc>
        <w:tc>
          <w:tcPr>
            <w:tcW w:w="810" w:type="dxa"/>
            <w:tcBorders>
              <w:right w:val="dotted" w:sz="4" w:space="0" w:color="auto"/>
            </w:tcBorders>
            <w:shd w:val="clear" w:color="auto" w:fill="DFDFD7"/>
            <w:vAlign w:val="center"/>
          </w:tcPr>
          <w:p w14:paraId="233C916A" w14:textId="2E0D6A8E" w:rsidR="001D1201" w:rsidRDefault="001C4C63">
            <w:del w:id="47" w:author="TWA" w:date="2026-06-17T19:17:00Z" w16du:dateUtc="2026-06-17T10:17:00Z">
              <w:r>
                <w:rPr>
                  <w:rFonts w:eastAsia="Arial"/>
                  <w:b/>
                  <w:sz w:val="16"/>
                </w:rPr>
                <w:delText>QL</w:delText>
              </w:r>
            </w:del>
            <w:ins w:id="48" w:author="TWA" w:date="2026-06-17T19:17:00Z" w16du:dateUtc="2026-06-17T10:17:00Z">
              <w:r w:rsidR="00A556BD">
                <w:rPr>
                  <w:rFonts w:eastAsia="Arial"/>
                  <w:b/>
                  <w:sz w:val="16"/>
                </w:rPr>
                <w:t>QN</w:t>
              </w:r>
            </w:ins>
          </w:p>
        </w:tc>
        <w:tc>
          <w:tcPr>
            <w:tcW w:w="810" w:type="dxa"/>
            <w:tcBorders>
              <w:right w:val="dotted" w:sz="4" w:space="0" w:color="auto"/>
            </w:tcBorders>
            <w:shd w:val="clear" w:color="auto" w:fill="DFDFD7"/>
            <w:vAlign w:val="center"/>
          </w:tcPr>
          <w:p w14:paraId="65A35E2E" w14:textId="77777777" w:rsidR="001D1201" w:rsidRDefault="00A556BD">
            <w:r>
              <w:rPr>
                <w:rFonts w:eastAsia="Arial"/>
                <w:b/>
                <w:sz w:val="16"/>
              </w:rPr>
              <w:t>VG</w:t>
            </w:r>
          </w:p>
        </w:tc>
        <w:tc>
          <w:tcPr>
            <w:tcW w:w="810" w:type="dxa"/>
            <w:tcBorders>
              <w:right w:val="dotted" w:sz="4" w:space="0" w:color="auto"/>
            </w:tcBorders>
            <w:shd w:val="clear" w:color="auto" w:fill="DFDFD7"/>
            <w:vAlign w:val="center"/>
          </w:tcPr>
          <w:p w14:paraId="47610046" w14:textId="77777777" w:rsidR="001D1201" w:rsidRDefault="00A556BD">
            <w:r>
              <w:rPr>
                <w:rFonts w:eastAsia="Arial"/>
                <w:b/>
                <w:sz w:val="16"/>
              </w:rPr>
              <w:t>(+)</w:t>
            </w:r>
          </w:p>
        </w:tc>
        <w:tc>
          <w:tcPr>
            <w:tcW w:w="810" w:type="dxa"/>
            <w:tcBorders>
              <w:right w:val="dotted" w:sz="4" w:space="0" w:color="auto"/>
            </w:tcBorders>
            <w:shd w:val="clear" w:color="auto" w:fill="DFDFD7"/>
            <w:vAlign w:val="center"/>
          </w:tcPr>
          <w:p w14:paraId="6F54570B" w14:textId="77777777" w:rsidR="001D1201" w:rsidRDefault="001D1201"/>
        </w:tc>
        <w:tc>
          <w:tcPr>
            <w:tcW w:w="1620" w:type="dxa"/>
            <w:shd w:val="clear" w:color="auto" w:fill="DFDFD7"/>
            <w:vAlign w:val="center"/>
          </w:tcPr>
          <w:p w14:paraId="119C2421" w14:textId="77777777" w:rsidR="001D1201" w:rsidRDefault="00A556BD">
            <w:r>
              <w:rPr>
                <w:rFonts w:eastAsia="Arial"/>
                <w:b/>
                <w:sz w:val="16"/>
              </w:rPr>
              <w:t>10</w:t>
            </w:r>
          </w:p>
        </w:tc>
        <w:tc>
          <w:tcPr>
            <w:tcW w:w="1620" w:type="dxa"/>
            <w:shd w:val="clear" w:color="auto" w:fill="DFDFD7"/>
          </w:tcPr>
          <w:p w14:paraId="2E22C574" w14:textId="77777777" w:rsidR="001D1201" w:rsidRDefault="001D1201"/>
        </w:tc>
        <w:tc>
          <w:tcPr>
            <w:tcW w:w="1620" w:type="dxa"/>
            <w:shd w:val="clear" w:color="auto" w:fill="DFDFD7"/>
          </w:tcPr>
          <w:p w14:paraId="06FDC737" w14:textId="77777777" w:rsidR="001D1201" w:rsidRDefault="001D1201"/>
        </w:tc>
        <w:tc>
          <w:tcPr>
            <w:tcW w:w="1620" w:type="dxa"/>
            <w:shd w:val="clear" w:color="auto" w:fill="DFDFD7"/>
          </w:tcPr>
          <w:p w14:paraId="50D034D0" w14:textId="77777777" w:rsidR="001D1201" w:rsidRDefault="001D1201"/>
        </w:tc>
      </w:tr>
      <w:tr w:rsidR="001D1201" w14:paraId="1349FF89" w14:textId="77777777">
        <w:trPr>
          <w:trHeight w:val="440"/>
        </w:trPr>
        <w:tc>
          <w:tcPr>
            <w:tcW w:w="1620" w:type="dxa"/>
            <w:gridSpan w:val="2"/>
            <w:vMerge w:val="restart"/>
          </w:tcPr>
          <w:p w14:paraId="7A3334E3" w14:textId="77777777" w:rsidR="001D1201" w:rsidRDefault="001D1201"/>
        </w:tc>
        <w:tc>
          <w:tcPr>
            <w:tcW w:w="1620" w:type="dxa"/>
            <w:gridSpan w:val="2"/>
            <w:tcBorders>
              <w:bottom w:val="dotted" w:sz="4" w:space="0" w:color="auto"/>
            </w:tcBorders>
          </w:tcPr>
          <w:p w14:paraId="1980DD35" w14:textId="77777777" w:rsidR="001D1201" w:rsidRDefault="00A556BD">
            <w:pPr>
              <w:spacing w:before="113" w:after="113"/>
              <w:jc w:val="left"/>
              <w:divId w:val="1"/>
            </w:pPr>
            <w:r>
              <w:rPr>
                <w:b/>
                <w:sz w:val="16"/>
              </w:rPr>
              <w:t>Hypocotyl: anthocyanin coloration</w:t>
            </w:r>
          </w:p>
        </w:tc>
        <w:tc>
          <w:tcPr>
            <w:tcW w:w="1620" w:type="dxa"/>
            <w:gridSpan w:val="2"/>
            <w:tcBorders>
              <w:bottom w:val="dotted" w:sz="4" w:space="0" w:color="auto"/>
            </w:tcBorders>
          </w:tcPr>
          <w:p w14:paraId="7FB2EDBA" w14:textId="77777777" w:rsidR="001D1201" w:rsidRDefault="001D1201"/>
        </w:tc>
        <w:tc>
          <w:tcPr>
            <w:tcW w:w="1620" w:type="dxa"/>
            <w:tcBorders>
              <w:bottom w:val="dotted" w:sz="4" w:space="0" w:color="auto"/>
            </w:tcBorders>
          </w:tcPr>
          <w:p w14:paraId="0E56F09C" w14:textId="77777777" w:rsidR="001D1201" w:rsidRDefault="001D1201"/>
        </w:tc>
        <w:tc>
          <w:tcPr>
            <w:tcW w:w="1620" w:type="dxa"/>
            <w:tcBorders>
              <w:bottom w:val="dotted" w:sz="4" w:space="0" w:color="auto"/>
            </w:tcBorders>
          </w:tcPr>
          <w:p w14:paraId="385943D9" w14:textId="77777777" w:rsidR="001D1201" w:rsidRDefault="001D1201"/>
        </w:tc>
        <w:tc>
          <w:tcPr>
            <w:tcW w:w="1620" w:type="dxa"/>
            <w:tcBorders>
              <w:bottom w:val="dotted" w:sz="4" w:space="0" w:color="auto"/>
            </w:tcBorders>
          </w:tcPr>
          <w:p w14:paraId="538CB7FE" w14:textId="77777777" w:rsidR="001D1201" w:rsidRDefault="001D1201"/>
        </w:tc>
        <w:tc>
          <w:tcPr>
            <w:tcW w:w="1620" w:type="dxa"/>
            <w:tcBorders>
              <w:bottom w:val="dotted" w:sz="4" w:space="0" w:color="auto"/>
            </w:tcBorders>
          </w:tcPr>
          <w:p w14:paraId="587B7525" w14:textId="77777777" w:rsidR="001D1201" w:rsidRDefault="001D1201"/>
        </w:tc>
      </w:tr>
      <w:tr w:rsidR="001D1201" w14:paraId="50837971" w14:textId="77777777">
        <w:trPr>
          <w:trHeight w:val="320"/>
        </w:trPr>
        <w:tc>
          <w:tcPr>
            <w:tcW w:w="1620" w:type="dxa"/>
            <w:gridSpan w:val="2"/>
            <w:vMerge/>
          </w:tcPr>
          <w:p w14:paraId="18DCDE3F" w14:textId="77777777" w:rsidR="001D1201" w:rsidRDefault="001D1201"/>
        </w:tc>
        <w:tc>
          <w:tcPr>
            <w:tcW w:w="1620" w:type="dxa"/>
            <w:gridSpan w:val="2"/>
            <w:tcBorders>
              <w:bottom w:val="dotted" w:sz="4" w:space="0" w:color="auto"/>
            </w:tcBorders>
            <w:vAlign w:val="center"/>
          </w:tcPr>
          <w:p w14:paraId="6C46E88E" w14:textId="77777777" w:rsidR="001D1201" w:rsidRDefault="00A556BD">
            <w:pPr>
              <w:jc w:val="left"/>
              <w:divId w:val="1"/>
            </w:pPr>
            <w:r>
              <w:rPr>
                <w:sz w:val="16"/>
              </w:rPr>
              <w:t>absent</w:t>
            </w:r>
            <w:ins w:id="49" w:author="TWA" w:date="2026-06-17T19:17:00Z" w16du:dateUtc="2026-06-17T10:17:00Z">
              <w:r>
                <w:rPr>
                  <w:sz w:val="16"/>
                </w:rPr>
                <w:t xml:space="preserve"> or weak</w:t>
              </w:r>
            </w:ins>
          </w:p>
        </w:tc>
        <w:tc>
          <w:tcPr>
            <w:tcW w:w="1620" w:type="dxa"/>
            <w:gridSpan w:val="2"/>
            <w:tcBorders>
              <w:bottom w:val="dotted" w:sz="4" w:space="0" w:color="auto"/>
            </w:tcBorders>
            <w:vAlign w:val="center"/>
          </w:tcPr>
          <w:p w14:paraId="77548F56" w14:textId="77777777" w:rsidR="001D1201" w:rsidRDefault="001D1201"/>
        </w:tc>
        <w:tc>
          <w:tcPr>
            <w:tcW w:w="1620" w:type="dxa"/>
            <w:tcBorders>
              <w:bottom w:val="dotted" w:sz="4" w:space="0" w:color="auto"/>
            </w:tcBorders>
            <w:vAlign w:val="center"/>
          </w:tcPr>
          <w:p w14:paraId="020BCAE9" w14:textId="77777777" w:rsidR="001D1201" w:rsidRDefault="001D1201"/>
        </w:tc>
        <w:tc>
          <w:tcPr>
            <w:tcW w:w="1620" w:type="dxa"/>
            <w:tcBorders>
              <w:bottom w:val="dotted" w:sz="4" w:space="0" w:color="auto"/>
            </w:tcBorders>
            <w:vAlign w:val="center"/>
          </w:tcPr>
          <w:p w14:paraId="1973F914" w14:textId="77777777" w:rsidR="001D1201" w:rsidRDefault="001D1201"/>
        </w:tc>
        <w:tc>
          <w:tcPr>
            <w:tcW w:w="1620" w:type="dxa"/>
            <w:tcBorders>
              <w:bottom w:val="dotted" w:sz="4" w:space="0" w:color="auto"/>
            </w:tcBorders>
            <w:vAlign w:val="center"/>
          </w:tcPr>
          <w:p w14:paraId="11274319" w14:textId="77777777" w:rsidR="001D1201" w:rsidRDefault="00A556BD">
            <w:pPr>
              <w:jc w:val="left"/>
              <w:divId w:val="1"/>
            </w:pPr>
            <w:proofErr w:type="spellStart"/>
            <w:ins w:id="50" w:author="TWA" w:date="2026-06-17T19:17:00Z" w16du:dateUtc="2026-06-17T10:17:00Z">
              <w:r>
                <w:rPr>
                  <w:sz w:val="16"/>
                </w:rPr>
                <w:t>Zhonglv</w:t>
              </w:r>
              <w:proofErr w:type="spellEnd"/>
              <w:r>
                <w:rPr>
                  <w:sz w:val="16"/>
                </w:rPr>
                <w:t xml:space="preserve"> 1</w:t>
              </w:r>
            </w:ins>
          </w:p>
        </w:tc>
        <w:tc>
          <w:tcPr>
            <w:tcW w:w="1620" w:type="dxa"/>
            <w:tcBorders>
              <w:bottom w:val="dotted" w:sz="4" w:space="0" w:color="auto"/>
            </w:tcBorders>
            <w:vAlign w:val="center"/>
          </w:tcPr>
          <w:p w14:paraId="2A45BD7F" w14:textId="77777777" w:rsidR="001D1201" w:rsidRDefault="00A556BD">
            <w:pPr>
              <w:jc w:val="center"/>
              <w:divId w:val="1"/>
            </w:pPr>
            <w:r>
              <w:rPr>
                <w:rFonts w:eastAsia="Arial"/>
                <w:sz w:val="16"/>
              </w:rPr>
              <w:t xml:space="preserve">1 </w:t>
            </w:r>
          </w:p>
        </w:tc>
      </w:tr>
      <w:tr w:rsidR="001D1201" w14:paraId="70960DE6" w14:textId="77777777">
        <w:trPr>
          <w:trHeight w:val="320"/>
        </w:trPr>
        <w:tc>
          <w:tcPr>
            <w:tcW w:w="1620" w:type="dxa"/>
            <w:gridSpan w:val="2"/>
            <w:vMerge/>
          </w:tcPr>
          <w:p w14:paraId="5ED6C8C1" w14:textId="77777777" w:rsidR="001D1201" w:rsidRDefault="001D1201"/>
        </w:tc>
        <w:tc>
          <w:tcPr>
            <w:tcW w:w="1620" w:type="dxa"/>
            <w:gridSpan w:val="2"/>
            <w:tcBorders>
              <w:bottom w:val="dotted" w:sz="4" w:space="0" w:color="auto"/>
            </w:tcBorders>
            <w:vAlign w:val="center"/>
          </w:tcPr>
          <w:p w14:paraId="70E072BF" w14:textId="53BD8B86" w:rsidR="001D1201" w:rsidRDefault="00A556BD">
            <w:pPr>
              <w:jc w:val="left"/>
              <w:divId w:val="1"/>
            </w:pPr>
            <w:moveToRangeStart w:id="51" w:author="TWA" w:date="2026-06-17T19:17:00Z" w:name="move232616278"/>
            <w:moveTo w:id="52" w:author="TWA" w:date="2026-06-17T19:17:00Z" w16du:dateUtc="2026-06-17T10:17:00Z">
              <w:r>
                <w:rPr>
                  <w:sz w:val="16"/>
                </w:rPr>
                <w:t>medium</w:t>
              </w:r>
            </w:moveTo>
            <w:moveToRangeEnd w:id="51"/>
            <w:del w:id="53" w:author="TWA" w:date="2026-06-17T19:17:00Z" w16du:dateUtc="2026-06-17T10:17:00Z">
              <w:r w:rsidR="001C4C63">
                <w:rPr>
                  <w:sz w:val="16"/>
                </w:rPr>
                <w:delText>present</w:delText>
              </w:r>
            </w:del>
          </w:p>
        </w:tc>
        <w:tc>
          <w:tcPr>
            <w:tcW w:w="1620" w:type="dxa"/>
            <w:gridSpan w:val="2"/>
            <w:tcBorders>
              <w:bottom w:val="dotted" w:sz="4" w:space="0" w:color="auto"/>
            </w:tcBorders>
            <w:vAlign w:val="center"/>
          </w:tcPr>
          <w:p w14:paraId="6D9EF308" w14:textId="77777777" w:rsidR="001D1201" w:rsidRDefault="001D1201"/>
        </w:tc>
        <w:tc>
          <w:tcPr>
            <w:tcW w:w="1620" w:type="dxa"/>
            <w:tcBorders>
              <w:bottom w:val="dotted" w:sz="4" w:space="0" w:color="auto"/>
            </w:tcBorders>
            <w:vAlign w:val="center"/>
          </w:tcPr>
          <w:p w14:paraId="05DE7E9C" w14:textId="77777777" w:rsidR="001D1201" w:rsidRDefault="001D1201"/>
        </w:tc>
        <w:tc>
          <w:tcPr>
            <w:tcW w:w="1620" w:type="dxa"/>
            <w:tcBorders>
              <w:bottom w:val="dotted" w:sz="4" w:space="0" w:color="auto"/>
            </w:tcBorders>
            <w:vAlign w:val="center"/>
          </w:tcPr>
          <w:p w14:paraId="43ABCE29" w14:textId="77777777" w:rsidR="001D1201" w:rsidRDefault="001D1201"/>
        </w:tc>
        <w:tc>
          <w:tcPr>
            <w:tcW w:w="1620" w:type="dxa"/>
            <w:tcBorders>
              <w:bottom w:val="dotted" w:sz="4" w:space="0" w:color="auto"/>
            </w:tcBorders>
            <w:vAlign w:val="center"/>
          </w:tcPr>
          <w:p w14:paraId="3110CA2B" w14:textId="77777777" w:rsidR="001D1201" w:rsidRDefault="001D1201"/>
        </w:tc>
        <w:tc>
          <w:tcPr>
            <w:tcW w:w="1620" w:type="dxa"/>
            <w:tcBorders>
              <w:bottom w:val="dotted" w:sz="4" w:space="0" w:color="auto"/>
            </w:tcBorders>
            <w:vAlign w:val="center"/>
          </w:tcPr>
          <w:p w14:paraId="6C28B434" w14:textId="77777777" w:rsidR="001D1201" w:rsidRDefault="00A556BD">
            <w:pPr>
              <w:jc w:val="center"/>
              <w:divId w:val="1"/>
            </w:pPr>
            <w:r>
              <w:rPr>
                <w:rFonts w:eastAsia="Arial"/>
                <w:sz w:val="16"/>
              </w:rPr>
              <w:t xml:space="preserve">2 </w:t>
            </w:r>
          </w:p>
        </w:tc>
      </w:tr>
      <w:tr w:rsidR="001D1201" w14:paraId="0DE5BA3D" w14:textId="77777777">
        <w:trPr>
          <w:trHeight w:val="320"/>
          <w:ins w:id="54" w:author="TWA" w:date="2026-06-17T19:17:00Z"/>
        </w:trPr>
        <w:tc>
          <w:tcPr>
            <w:tcW w:w="1620" w:type="dxa"/>
            <w:gridSpan w:val="2"/>
            <w:vMerge/>
          </w:tcPr>
          <w:p w14:paraId="47A016AF" w14:textId="77777777" w:rsidR="001D1201" w:rsidRDefault="001D1201">
            <w:pPr>
              <w:rPr>
                <w:ins w:id="55" w:author="TWA" w:date="2026-06-17T19:17:00Z" w16du:dateUtc="2026-06-17T10:17:00Z"/>
              </w:rPr>
            </w:pPr>
          </w:p>
        </w:tc>
        <w:tc>
          <w:tcPr>
            <w:tcW w:w="1620" w:type="dxa"/>
            <w:gridSpan w:val="2"/>
            <w:tcBorders>
              <w:bottom w:val="dotted" w:sz="4" w:space="0" w:color="auto"/>
            </w:tcBorders>
            <w:vAlign w:val="center"/>
          </w:tcPr>
          <w:p w14:paraId="6393013A" w14:textId="77777777" w:rsidR="001D1201" w:rsidRDefault="00A556BD">
            <w:pPr>
              <w:jc w:val="left"/>
              <w:divId w:val="1"/>
              <w:rPr>
                <w:ins w:id="56" w:author="TWA" w:date="2026-06-17T19:17:00Z" w16du:dateUtc="2026-06-17T10:17:00Z"/>
              </w:rPr>
            </w:pPr>
            <w:moveToRangeStart w:id="57" w:author="TWA" w:date="2026-06-17T19:17:00Z" w:name="move232616279"/>
            <w:moveTo w:id="58" w:author="TWA" w:date="2026-06-17T19:17:00Z" w16du:dateUtc="2026-06-17T10:17:00Z">
              <w:r>
                <w:rPr>
                  <w:sz w:val="16"/>
                </w:rPr>
                <w:t>strong</w:t>
              </w:r>
            </w:moveTo>
            <w:moveToRangeEnd w:id="57"/>
          </w:p>
        </w:tc>
        <w:tc>
          <w:tcPr>
            <w:tcW w:w="1620" w:type="dxa"/>
            <w:gridSpan w:val="2"/>
            <w:tcBorders>
              <w:bottom w:val="dotted" w:sz="4" w:space="0" w:color="auto"/>
            </w:tcBorders>
            <w:vAlign w:val="center"/>
          </w:tcPr>
          <w:p w14:paraId="19A2FD1E" w14:textId="77777777" w:rsidR="001D1201" w:rsidRDefault="001D1201">
            <w:pPr>
              <w:rPr>
                <w:ins w:id="59" w:author="TWA" w:date="2026-06-17T19:17:00Z" w16du:dateUtc="2026-06-17T10:17:00Z"/>
              </w:rPr>
            </w:pPr>
          </w:p>
        </w:tc>
        <w:tc>
          <w:tcPr>
            <w:tcW w:w="1620" w:type="dxa"/>
            <w:tcBorders>
              <w:bottom w:val="dotted" w:sz="4" w:space="0" w:color="auto"/>
            </w:tcBorders>
            <w:vAlign w:val="center"/>
          </w:tcPr>
          <w:p w14:paraId="1CD522B8" w14:textId="77777777" w:rsidR="001D1201" w:rsidRDefault="001D1201">
            <w:pPr>
              <w:rPr>
                <w:ins w:id="60" w:author="TWA" w:date="2026-06-17T19:17:00Z" w16du:dateUtc="2026-06-17T10:17:00Z"/>
              </w:rPr>
            </w:pPr>
          </w:p>
        </w:tc>
        <w:tc>
          <w:tcPr>
            <w:tcW w:w="1620" w:type="dxa"/>
            <w:tcBorders>
              <w:bottom w:val="dotted" w:sz="4" w:space="0" w:color="auto"/>
            </w:tcBorders>
            <w:vAlign w:val="center"/>
          </w:tcPr>
          <w:p w14:paraId="37A1B6E0" w14:textId="77777777" w:rsidR="001D1201" w:rsidRDefault="001D1201">
            <w:pPr>
              <w:rPr>
                <w:ins w:id="61" w:author="TWA" w:date="2026-06-17T19:17:00Z" w16du:dateUtc="2026-06-17T10:17:00Z"/>
              </w:rPr>
            </w:pPr>
          </w:p>
        </w:tc>
        <w:tc>
          <w:tcPr>
            <w:tcW w:w="1620" w:type="dxa"/>
            <w:tcBorders>
              <w:bottom w:val="dotted" w:sz="4" w:space="0" w:color="auto"/>
            </w:tcBorders>
            <w:vAlign w:val="center"/>
          </w:tcPr>
          <w:p w14:paraId="51F17488" w14:textId="77777777" w:rsidR="001D1201" w:rsidRDefault="00A556BD">
            <w:pPr>
              <w:jc w:val="left"/>
              <w:divId w:val="1"/>
              <w:rPr>
                <w:ins w:id="62" w:author="TWA" w:date="2026-06-17T19:17:00Z" w16du:dateUtc="2026-06-17T10:17:00Z"/>
              </w:rPr>
            </w:pPr>
            <w:moveToRangeStart w:id="63" w:author="TWA" w:date="2026-06-17T19:17:00Z" w:name="move232616280"/>
            <w:proofErr w:type="spellStart"/>
            <w:moveTo w:id="64" w:author="TWA" w:date="2026-06-17T19:17:00Z" w16du:dateUtc="2026-06-17T10:17:00Z">
              <w:r>
                <w:rPr>
                  <w:sz w:val="16"/>
                </w:rPr>
                <w:t>Dayinggelv</w:t>
              </w:r>
              <w:proofErr w:type="spellEnd"/>
              <w:r>
                <w:rPr>
                  <w:sz w:val="16"/>
                </w:rPr>
                <w:t xml:space="preserve"> 925</w:t>
              </w:r>
            </w:moveTo>
            <w:moveToRangeEnd w:id="63"/>
          </w:p>
        </w:tc>
        <w:tc>
          <w:tcPr>
            <w:tcW w:w="1620" w:type="dxa"/>
            <w:tcBorders>
              <w:bottom w:val="dotted" w:sz="4" w:space="0" w:color="auto"/>
            </w:tcBorders>
            <w:vAlign w:val="center"/>
          </w:tcPr>
          <w:p w14:paraId="37107859" w14:textId="77777777" w:rsidR="001D1201" w:rsidRDefault="00A556BD">
            <w:pPr>
              <w:jc w:val="center"/>
              <w:divId w:val="1"/>
              <w:rPr>
                <w:ins w:id="65" w:author="TWA" w:date="2026-06-17T19:17:00Z" w16du:dateUtc="2026-06-17T10:17:00Z"/>
              </w:rPr>
            </w:pPr>
            <w:ins w:id="66" w:author="TWA" w:date="2026-06-17T19:17:00Z" w16du:dateUtc="2026-06-17T10:17:00Z">
              <w:r>
                <w:rPr>
                  <w:rFonts w:eastAsia="Arial"/>
                  <w:sz w:val="16"/>
                </w:rPr>
                <w:t xml:space="preserve">3 </w:t>
              </w:r>
            </w:ins>
          </w:p>
        </w:tc>
      </w:tr>
      <w:tr w:rsidR="001D1201" w14:paraId="06C50AA0" w14:textId="77777777">
        <w:trPr>
          <w:trHeight w:val="360"/>
        </w:trPr>
        <w:tc>
          <w:tcPr>
            <w:tcW w:w="810" w:type="dxa"/>
            <w:tcBorders>
              <w:right w:val="dotted" w:sz="4" w:space="0" w:color="auto"/>
            </w:tcBorders>
            <w:shd w:val="clear" w:color="auto" w:fill="DFDFD7"/>
            <w:vAlign w:val="center"/>
          </w:tcPr>
          <w:p w14:paraId="412669B6" w14:textId="77777777" w:rsidR="001D1201" w:rsidRDefault="00A556BD">
            <w:r>
              <w:rPr>
                <w:rFonts w:eastAsia="Arial"/>
                <w:b/>
                <w:sz w:val="16"/>
              </w:rPr>
              <w:t>2.</w:t>
            </w:r>
          </w:p>
        </w:tc>
        <w:tc>
          <w:tcPr>
            <w:tcW w:w="810" w:type="dxa"/>
            <w:tcBorders>
              <w:right w:val="dotted" w:sz="4" w:space="0" w:color="auto"/>
            </w:tcBorders>
            <w:shd w:val="clear" w:color="auto" w:fill="DFDFD7"/>
            <w:vAlign w:val="center"/>
          </w:tcPr>
          <w:p w14:paraId="79B243C1" w14:textId="77777777" w:rsidR="001D1201" w:rsidRDefault="00A556BD">
            <w:r>
              <w:rPr>
                <w:rFonts w:eastAsia="Arial"/>
                <w:b/>
                <w:sz w:val="16"/>
              </w:rPr>
              <w:t>(*)</w:t>
            </w:r>
          </w:p>
        </w:tc>
        <w:tc>
          <w:tcPr>
            <w:tcW w:w="810" w:type="dxa"/>
            <w:tcBorders>
              <w:right w:val="dotted" w:sz="4" w:space="0" w:color="auto"/>
            </w:tcBorders>
            <w:shd w:val="clear" w:color="auto" w:fill="DFDFD7"/>
            <w:vAlign w:val="center"/>
          </w:tcPr>
          <w:p w14:paraId="46DE3EBF" w14:textId="77777777" w:rsidR="001D1201" w:rsidRDefault="00A556BD">
            <w:r>
              <w:rPr>
                <w:rFonts w:eastAsia="Arial"/>
                <w:b/>
                <w:sz w:val="16"/>
              </w:rPr>
              <w:t>QN</w:t>
            </w:r>
          </w:p>
        </w:tc>
        <w:tc>
          <w:tcPr>
            <w:tcW w:w="810" w:type="dxa"/>
            <w:tcBorders>
              <w:right w:val="dotted" w:sz="4" w:space="0" w:color="auto"/>
            </w:tcBorders>
            <w:shd w:val="clear" w:color="auto" w:fill="DFDFD7"/>
            <w:vAlign w:val="center"/>
          </w:tcPr>
          <w:p w14:paraId="5719F423" w14:textId="77777777" w:rsidR="001D1201" w:rsidRDefault="00A556BD">
            <w:r>
              <w:rPr>
                <w:rFonts w:eastAsia="Arial"/>
                <w:b/>
                <w:sz w:val="16"/>
              </w:rPr>
              <w:t>MG</w:t>
            </w:r>
          </w:p>
        </w:tc>
        <w:tc>
          <w:tcPr>
            <w:tcW w:w="810" w:type="dxa"/>
            <w:tcBorders>
              <w:right w:val="dotted" w:sz="4" w:space="0" w:color="auto"/>
            </w:tcBorders>
            <w:shd w:val="clear" w:color="auto" w:fill="DFDFD7"/>
            <w:vAlign w:val="center"/>
          </w:tcPr>
          <w:p w14:paraId="19B7B8E3" w14:textId="299E6787" w:rsidR="001D1201" w:rsidRDefault="001C4C63">
            <w:del w:id="67" w:author="TWA" w:date="2026-06-17T19:17:00Z" w16du:dateUtc="2026-06-17T10:17:00Z">
              <w:r>
                <w:rPr>
                  <w:rFonts w:eastAsia="Arial"/>
                  <w:b/>
                  <w:sz w:val="16"/>
                </w:rPr>
                <w:delText>(+)</w:delText>
              </w:r>
            </w:del>
          </w:p>
        </w:tc>
        <w:tc>
          <w:tcPr>
            <w:tcW w:w="810" w:type="dxa"/>
            <w:tcBorders>
              <w:right w:val="dotted" w:sz="4" w:space="0" w:color="auto"/>
            </w:tcBorders>
            <w:shd w:val="clear" w:color="auto" w:fill="DFDFD7"/>
            <w:vAlign w:val="center"/>
          </w:tcPr>
          <w:p w14:paraId="383C8B98" w14:textId="77777777" w:rsidR="001D1201" w:rsidRDefault="001D1201"/>
        </w:tc>
        <w:tc>
          <w:tcPr>
            <w:tcW w:w="1620" w:type="dxa"/>
            <w:shd w:val="clear" w:color="auto" w:fill="DFDFD7"/>
            <w:vAlign w:val="center"/>
          </w:tcPr>
          <w:p w14:paraId="05C429BA" w14:textId="77777777" w:rsidR="001D1201" w:rsidRDefault="00A556BD">
            <w:r>
              <w:rPr>
                <w:rFonts w:eastAsia="Arial"/>
                <w:b/>
                <w:sz w:val="16"/>
              </w:rPr>
              <w:t>20</w:t>
            </w:r>
          </w:p>
        </w:tc>
        <w:tc>
          <w:tcPr>
            <w:tcW w:w="1620" w:type="dxa"/>
            <w:shd w:val="clear" w:color="auto" w:fill="DFDFD7"/>
          </w:tcPr>
          <w:p w14:paraId="51818070" w14:textId="77777777" w:rsidR="001D1201" w:rsidRDefault="001D1201"/>
        </w:tc>
        <w:tc>
          <w:tcPr>
            <w:tcW w:w="1620" w:type="dxa"/>
            <w:shd w:val="clear" w:color="auto" w:fill="DFDFD7"/>
          </w:tcPr>
          <w:p w14:paraId="7029278B" w14:textId="77777777" w:rsidR="001D1201" w:rsidRDefault="001D1201"/>
        </w:tc>
        <w:tc>
          <w:tcPr>
            <w:tcW w:w="1620" w:type="dxa"/>
            <w:shd w:val="clear" w:color="auto" w:fill="DFDFD7"/>
          </w:tcPr>
          <w:p w14:paraId="75DEFE0C" w14:textId="77777777" w:rsidR="001D1201" w:rsidRDefault="001D1201"/>
        </w:tc>
      </w:tr>
      <w:tr w:rsidR="001D1201" w14:paraId="104D7758" w14:textId="77777777">
        <w:trPr>
          <w:trHeight w:val="440"/>
        </w:trPr>
        <w:tc>
          <w:tcPr>
            <w:tcW w:w="1620" w:type="dxa"/>
            <w:gridSpan w:val="2"/>
            <w:vMerge w:val="restart"/>
          </w:tcPr>
          <w:p w14:paraId="50353DC4" w14:textId="77777777" w:rsidR="001D1201" w:rsidRDefault="001D1201"/>
        </w:tc>
        <w:tc>
          <w:tcPr>
            <w:tcW w:w="1620" w:type="dxa"/>
            <w:gridSpan w:val="2"/>
            <w:tcBorders>
              <w:bottom w:val="dotted" w:sz="4" w:space="0" w:color="auto"/>
            </w:tcBorders>
          </w:tcPr>
          <w:p w14:paraId="258F7766" w14:textId="77777777" w:rsidR="001D1201" w:rsidRDefault="00A556BD">
            <w:pPr>
              <w:spacing w:before="113" w:after="113"/>
              <w:jc w:val="left"/>
              <w:divId w:val="1"/>
            </w:pPr>
            <w:r>
              <w:rPr>
                <w:b/>
                <w:sz w:val="16"/>
              </w:rPr>
              <w:t>Time of beginning of flowering</w:t>
            </w:r>
          </w:p>
        </w:tc>
        <w:tc>
          <w:tcPr>
            <w:tcW w:w="1620" w:type="dxa"/>
            <w:gridSpan w:val="2"/>
            <w:tcBorders>
              <w:bottom w:val="dotted" w:sz="4" w:space="0" w:color="auto"/>
            </w:tcBorders>
          </w:tcPr>
          <w:p w14:paraId="0BE44CD0" w14:textId="77777777" w:rsidR="001D1201" w:rsidRDefault="001D1201"/>
        </w:tc>
        <w:tc>
          <w:tcPr>
            <w:tcW w:w="1620" w:type="dxa"/>
            <w:tcBorders>
              <w:bottom w:val="dotted" w:sz="4" w:space="0" w:color="auto"/>
            </w:tcBorders>
          </w:tcPr>
          <w:p w14:paraId="50638959" w14:textId="77777777" w:rsidR="001D1201" w:rsidRDefault="001D1201"/>
        </w:tc>
        <w:tc>
          <w:tcPr>
            <w:tcW w:w="1620" w:type="dxa"/>
            <w:tcBorders>
              <w:bottom w:val="dotted" w:sz="4" w:space="0" w:color="auto"/>
            </w:tcBorders>
          </w:tcPr>
          <w:p w14:paraId="1599079B" w14:textId="77777777" w:rsidR="001D1201" w:rsidRDefault="001D1201"/>
        </w:tc>
        <w:tc>
          <w:tcPr>
            <w:tcW w:w="1620" w:type="dxa"/>
            <w:tcBorders>
              <w:bottom w:val="dotted" w:sz="4" w:space="0" w:color="auto"/>
            </w:tcBorders>
          </w:tcPr>
          <w:p w14:paraId="2AC58AD8" w14:textId="77777777" w:rsidR="001D1201" w:rsidRDefault="001D1201"/>
        </w:tc>
        <w:tc>
          <w:tcPr>
            <w:tcW w:w="1620" w:type="dxa"/>
            <w:tcBorders>
              <w:bottom w:val="dotted" w:sz="4" w:space="0" w:color="auto"/>
            </w:tcBorders>
          </w:tcPr>
          <w:p w14:paraId="776C4985" w14:textId="77777777" w:rsidR="001D1201" w:rsidRDefault="001D1201"/>
        </w:tc>
      </w:tr>
      <w:tr w:rsidR="001D1201" w14:paraId="3D16C49B" w14:textId="77777777">
        <w:trPr>
          <w:trHeight w:val="320"/>
        </w:trPr>
        <w:tc>
          <w:tcPr>
            <w:tcW w:w="1620" w:type="dxa"/>
            <w:gridSpan w:val="2"/>
            <w:vMerge/>
          </w:tcPr>
          <w:p w14:paraId="06E8208C" w14:textId="77777777" w:rsidR="001D1201" w:rsidRDefault="001D1201"/>
        </w:tc>
        <w:tc>
          <w:tcPr>
            <w:tcW w:w="1620" w:type="dxa"/>
            <w:gridSpan w:val="2"/>
            <w:tcBorders>
              <w:bottom w:val="dotted" w:sz="4" w:space="0" w:color="auto"/>
            </w:tcBorders>
            <w:vAlign w:val="center"/>
          </w:tcPr>
          <w:p w14:paraId="12354978" w14:textId="77777777" w:rsidR="001D1201" w:rsidRDefault="00A556BD">
            <w:pPr>
              <w:jc w:val="left"/>
              <w:divId w:val="1"/>
            </w:pPr>
            <w:r>
              <w:rPr>
                <w:sz w:val="16"/>
              </w:rPr>
              <w:t>very early</w:t>
            </w:r>
          </w:p>
        </w:tc>
        <w:tc>
          <w:tcPr>
            <w:tcW w:w="1620" w:type="dxa"/>
            <w:gridSpan w:val="2"/>
            <w:tcBorders>
              <w:bottom w:val="dotted" w:sz="4" w:space="0" w:color="auto"/>
            </w:tcBorders>
            <w:vAlign w:val="center"/>
          </w:tcPr>
          <w:p w14:paraId="21503353" w14:textId="77777777" w:rsidR="001D1201" w:rsidRDefault="001D1201"/>
        </w:tc>
        <w:tc>
          <w:tcPr>
            <w:tcW w:w="1620" w:type="dxa"/>
            <w:tcBorders>
              <w:bottom w:val="dotted" w:sz="4" w:space="0" w:color="auto"/>
            </w:tcBorders>
            <w:vAlign w:val="center"/>
          </w:tcPr>
          <w:p w14:paraId="1CCDA982" w14:textId="77777777" w:rsidR="001D1201" w:rsidRDefault="001D1201"/>
        </w:tc>
        <w:tc>
          <w:tcPr>
            <w:tcW w:w="1620" w:type="dxa"/>
            <w:tcBorders>
              <w:bottom w:val="dotted" w:sz="4" w:space="0" w:color="auto"/>
            </w:tcBorders>
            <w:vAlign w:val="center"/>
          </w:tcPr>
          <w:p w14:paraId="18EC961A" w14:textId="77777777" w:rsidR="001D1201" w:rsidRDefault="001D1201"/>
        </w:tc>
        <w:tc>
          <w:tcPr>
            <w:tcW w:w="1620" w:type="dxa"/>
            <w:tcBorders>
              <w:bottom w:val="dotted" w:sz="4" w:space="0" w:color="auto"/>
            </w:tcBorders>
            <w:vAlign w:val="center"/>
          </w:tcPr>
          <w:p w14:paraId="47472DED" w14:textId="77777777" w:rsidR="001D1201" w:rsidRDefault="001D1201"/>
        </w:tc>
        <w:tc>
          <w:tcPr>
            <w:tcW w:w="1620" w:type="dxa"/>
            <w:tcBorders>
              <w:bottom w:val="dotted" w:sz="4" w:space="0" w:color="auto"/>
            </w:tcBorders>
            <w:vAlign w:val="center"/>
          </w:tcPr>
          <w:p w14:paraId="10B9A5B5" w14:textId="77777777" w:rsidR="001D1201" w:rsidRDefault="00A556BD">
            <w:pPr>
              <w:jc w:val="center"/>
              <w:divId w:val="1"/>
            </w:pPr>
            <w:r>
              <w:rPr>
                <w:rFonts w:eastAsia="Arial"/>
                <w:sz w:val="16"/>
              </w:rPr>
              <w:t xml:space="preserve">1 </w:t>
            </w:r>
          </w:p>
        </w:tc>
      </w:tr>
      <w:tr w:rsidR="001D1201" w14:paraId="5487DC69" w14:textId="77777777">
        <w:trPr>
          <w:trHeight w:val="320"/>
        </w:trPr>
        <w:tc>
          <w:tcPr>
            <w:tcW w:w="1620" w:type="dxa"/>
            <w:gridSpan w:val="2"/>
            <w:vMerge/>
          </w:tcPr>
          <w:p w14:paraId="2D813C76" w14:textId="77777777" w:rsidR="001D1201" w:rsidRDefault="001D1201"/>
        </w:tc>
        <w:tc>
          <w:tcPr>
            <w:tcW w:w="1620" w:type="dxa"/>
            <w:gridSpan w:val="2"/>
            <w:tcBorders>
              <w:bottom w:val="dotted" w:sz="4" w:space="0" w:color="auto"/>
            </w:tcBorders>
            <w:vAlign w:val="center"/>
          </w:tcPr>
          <w:p w14:paraId="51F93FA7" w14:textId="77777777" w:rsidR="001D1201" w:rsidRDefault="00A556BD">
            <w:pPr>
              <w:jc w:val="left"/>
              <w:divId w:val="1"/>
            </w:pPr>
            <w:r>
              <w:rPr>
                <w:sz w:val="16"/>
              </w:rPr>
              <w:t>very early to early</w:t>
            </w:r>
          </w:p>
        </w:tc>
        <w:tc>
          <w:tcPr>
            <w:tcW w:w="1620" w:type="dxa"/>
            <w:gridSpan w:val="2"/>
            <w:tcBorders>
              <w:bottom w:val="dotted" w:sz="4" w:space="0" w:color="auto"/>
            </w:tcBorders>
            <w:vAlign w:val="center"/>
          </w:tcPr>
          <w:p w14:paraId="620BB9C4" w14:textId="77777777" w:rsidR="001D1201" w:rsidRDefault="001D1201"/>
        </w:tc>
        <w:tc>
          <w:tcPr>
            <w:tcW w:w="1620" w:type="dxa"/>
            <w:tcBorders>
              <w:bottom w:val="dotted" w:sz="4" w:space="0" w:color="auto"/>
            </w:tcBorders>
            <w:vAlign w:val="center"/>
          </w:tcPr>
          <w:p w14:paraId="76E274B5" w14:textId="77777777" w:rsidR="001D1201" w:rsidRDefault="001D1201"/>
        </w:tc>
        <w:tc>
          <w:tcPr>
            <w:tcW w:w="1620" w:type="dxa"/>
            <w:tcBorders>
              <w:bottom w:val="dotted" w:sz="4" w:space="0" w:color="auto"/>
            </w:tcBorders>
            <w:vAlign w:val="center"/>
          </w:tcPr>
          <w:p w14:paraId="68A44228" w14:textId="77777777" w:rsidR="001D1201" w:rsidRDefault="001D1201"/>
        </w:tc>
        <w:tc>
          <w:tcPr>
            <w:tcW w:w="1620" w:type="dxa"/>
            <w:tcBorders>
              <w:bottom w:val="dotted" w:sz="4" w:space="0" w:color="auto"/>
            </w:tcBorders>
            <w:vAlign w:val="center"/>
          </w:tcPr>
          <w:p w14:paraId="008AE2DC" w14:textId="77777777" w:rsidR="001D1201" w:rsidRDefault="001D1201"/>
        </w:tc>
        <w:tc>
          <w:tcPr>
            <w:tcW w:w="1620" w:type="dxa"/>
            <w:tcBorders>
              <w:bottom w:val="dotted" w:sz="4" w:space="0" w:color="auto"/>
            </w:tcBorders>
            <w:vAlign w:val="center"/>
          </w:tcPr>
          <w:p w14:paraId="6B2DBBBB" w14:textId="77777777" w:rsidR="001D1201" w:rsidRDefault="00A556BD">
            <w:pPr>
              <w:jc w:val="center"/>
              <w:divId w:val="1"/>
            </w:pPr>
            <w:r>
              <w:rPr>
                <w:rFonts w:eastAsia="Arial"/>
                <w:sz w:val="16"/>
              </w:rPr>
              <w:t xml:space="preserve">2 </w:t>
            </w:r>
          </w:p>
        </w:tc>
      </w:tr>
      <w:tr w:rsidR="001D1201" w14:paraId="6016770B" w14:textId="77777777">
        <w:trPr>
          <w:trHeight w:val="320"/>
        </w:trPr>
        <w:tc>
          <w:tcPr>
            <w:tcW w:w="1620" w:type="dxa"/>
            <w:gridSpan w:val="2"/>
            <w:vMerge/>
          </w:tcPr>
          <w:p w14:paraId="7B1F87AD" w14:textId="77777777" w:rsidR="001D1201" w:rsidRDefault="001D1201"/>
        </w:tc>
        <w:tc>
          <w:tcPr>
            <w:tcW w:w="1620" w:type="dxa"/>
            <w:gridSpan w:val="2"/>
            <w:tcBorders>
              <w:bottom w:val="dotted" w:sz="4" w:space="0" w:color="auto"/>
            </w:tcBorders>
            <w:vAlign w:val="center"/>
          </w:tcPr>
          <w:p w14:paraId="03A4E865" w14:textId="77777777" w:rsidR="001D1201" w:rsidRDefault="00A556BD">
            <w:pPr>
              <w:jc w:val="left"/>
              <w:divId w:val="1"/>
            </w:pPr>
            <w:r>
              <w:rPr>
                <w:sz w:val="16"/>
              </w:rPr>
              <w:t>early</w:t>
            </w:r>
          </w:p>
        </w:tc>
        <w:tc>
          <w:tcPr>
            <w:tcW w:w="1620" w:type="dxa"/>
            <w:gridSpan w:val="2"/>
            <w:tcBorders>
              <w:bottom w:val="dotted" w:sz="4" w:space="0" w:color="auto"/>
            </w:tcBorders>
            <w:vAlign w:val="center"/>
          </w:tcPr>
          <w:p w14:paraId="68741792" w14:textId="77777777" w:rsidR="001D1201" w:rsidRDefault="001D1201"/>
        </w:tc>
        <w:tc>
          <w:tcPr>
            <w:tcW w:w="1620" w:type="dxa"/>
            <w:tcBorders>
              <w:bottom w:val="dotted" w:sz="4" w:space="0" w:color="auto"/>
            </w:tcBorders>
            <w:vAlign w:val="center"/>
          </w:tcPr>
          <w:p w14:paraId="48B934AC" w14:textId="77777777" w:rsidR="001D1201" w:rsidRDefault="001D1201"/>
        </w:tc>
        <w:tc>
          <w:tcPr>
            <w:tcW w:w="1620" w:type="dxa"/>
            <w:tcBorders>
              <w:bottom w:val="dotted" w:sz="4" w:space="0" w:color="auto"/>
            </w:tcBorders>
            <w:vAlign w:val="center"/>
          </w:tcPr>
          <w:p w14:paraId="04269543" w14:textId="77777777" w:rsidR="001D1201" w:rsidRDefault="001D1201"/>
        </w:tc>
        <w:tc>
          <w:tcPr>
            <w:tcW w:w="1620" w:type="dxa"/>
            <w:tcBorders>
              <w:bottom w:val="dotted" w:sz="4" w:space="0" w:color="auto"/>
            </w:tcBorders>
            <w:vAlign w:val="center"/>
          </w:tcPr>
          <w:p w14:paraId="5738D898" w14:textId="3CF66356" w:rsidR="001D1201" w:rsidRDefault="00A556BD">
            <w:pPr>
              <w:jc w:val="left"/>
              <w:divId w:val="1"/>
            </w:pPr>
            <w:proofErr w:type="spellStart"/>
            <w:r>
              <w:rPr>
                <w:sz w:val="16"/>
              </w:rPr>
              <w:t>Baolv</w:t>
            </w:r>
            <w:proofErr w:type="spellEnd"/>
            <w:r>
              <w:rPr>
                <w:sz w:val="16"/>
              </w:rPr>
              <w:t xml:space="preserve"> 942</w:t>
            </w:r>
            <w:del w:id="68" w:author="TWA" w:date="2026-06-17T19:17:00Z" w16du:dateUtc="2026-06-17T10:17:00Z">
              <w:r w:rsidR="001C4C63">
                <w:rPr>
                  <w:sz w:val="16"/>
                </w:rPr>
                <w:delText xml:space="preserve"> C5636</w:delText>
              </w:r>
            </w:del>
          </w:p>
        </w:tc>
        <w:tc>
          <w:tcPr>
            <w:tcW w:w="1620" w:type="dxa"/>
            <w:tcBorders>
              <w:bottom w:val="dotted" w:sz="4" w:space="0" w:color="auto"/>
            </w:tcBorders>
            <w:vAlign w:val="center"/>
          </w:tcPr>
          <w:p w14:paraId="3ADA3455" w14:textId="77777777" w:rsidR="001D1201" w:rsidRDefault="00A556BD">
            <w:pPr>
              <w:jc w:val="center"/>
              <w:divId w:val="1"/>
            </w:pPr>
            <w:r>
              <w:rPr>
                <w:rFonts w:eastAsia="Arial"/>
                <w:sz w:val="16"/>
              </w:rPr>
              <w:t xml:space="preserve">3 </w:t>
            </w:r>
          </w:p>
        </w:tc>
      </w:tr>
      <w:tr w:rsidR="001D1201" w14:paraId="228A0D6C" w14:textId="77777777">
        <w:trPr>
          <w:trHeight w:val="320"/>
        </w:trPr>
        <w:tc>
          <w:tcPr>
            <w:tcW w:w="1620" w:type="dxa"/>
            <w:gridSpan w:val="2"/>
            <w:vMerge/>
          </w:tcPr>
          <w:p w14:paraId="58E1DCDA" w14:textId="77777777" w:rsidR="001D1201" w:rsidRDefault="001D1201"/>
        </w:tc>
        <w:tc>
          <w:tcPr>
            <w:tcW w:w="1620" w:type="dxa"/>
            <w:gridSpan w:val="2"/>
            <w:tcBorders>
              <w:bottom w:val="dotted" w:sz="4" w:space="0" w:color="auto"/>
            </w:tcBorders>
            <w:vAlign w:val="center"/>
          </w:tcPr>
          <w:p w14:paraId="6BE27AB3" w14:textId="77777777" w:rsidR="001D1201" w:rsidRDefault="00A556BD">
            <w:pPr>
              <w:jc w:val="left"/>
              <w:divId w:val="1"/>
            </w:pPr>
            <w:r>
              <w:rPr>
                <w:sz w:val="16"/>
              </w:rPr>
              <w:t>early to medium</w:t>
            </w:r>
          </w:p>
        </w:tc>
        <w:tc>
          <w:tcPr>
            <w:tcW w:w="1620" w:type="dxa"/>
            <w:gridSpan w:val="2"/>
            <w:tcBorders>
              <w:bottom w:val="dotted" w:sz="4" w:space="0" w:color="auto"/>
            </w:tcBorders>
            <w:vAlign w:val="center"/>
          </w:tcPr>
          <w:p w14:paraId="6A8A0742" w14:textId="77777777" w:rsidR="001D1201" w:rsidRDefault="001D1201"/>
        </w:tc>
        <w:tc>
          <w:tcPr>
            <w:tcW w:w="1620" w:type="dxa"/>
            <w:tcBorders>
              <w:bottom w:val="dotted" w:sz="4" w:space="0" w:color="auto"/>
            </w:tcBorders>
            <w:vAlign w:val="center"/>
          </w:tcPr>
          <w:p w14:paraId="4C454DE9" w14:textId="77777777" w:rsidR="001D1201" w:rsidRDefault="001D1201"/>
        </w:tc>
        <w:tc>
          <w:tcPr>
            <w:tcW w:w="1620" w:type="dxa"/>
            <w:tcBorders>
              <w:bottom w:val="dotted" w:sz="4" w:space="0" w:color="auto"/>
            </w:tcBorders>
            <w:vAlign w:val="center"/>
          </w:tcPr>
          <w:p w14:paraId="19CAC2CE" w14:textId="77777777" w:rsidR="001D1201" w:rsidRDefault="001D1201"/>
        </w:tc>
        <w:tc>
          <w:tcPr>
            <w:tcW w:w="1620" w:type="dxa"/>
            <w:tcBorders>
              <w:bottom w:val="dotted" w:sz="4" w:space="0" w:color="auto"/>
            </w:tcBorders>
            <w:vAlign w:val="center"/>
          </w:tcPr>
          <w:p w14:paraId="12A0268A" w14:textId="77777777" w:rsidR="001D1201" w:rsidRDefault="001D1201"/>
        </w:tc>
        <w:tc>
          <w:tcPr>
            <w:tcW w:w="1620" w:type="dxa"/>
            <w:tcBorders>
              <w:bottom w:val="dotted" w:sz="4" w:space="0" w:color="auto"/>
            </w:tcBorders>
            <w:vAlign w:val="center"/>
          </w:tcPr>
          <w:p w14:paraId="24F33D79" w14:textId="77777777" w:rsidR="001D1201" w:rsidRDefault="00A556BD">
            <w:pPr>
              <w:jc w:val="center"/>
              <w:divId w:val="1"/>
            </w:pPr>
            <w:r>
              <w:rPr>
                <w:rFonts w:eastAsia="Arial"/>
                <w:sz w:val="16"/>
              </w:rPr>
              <w:t xml:space="preserve">4 </w:t>
            </w:r>
          </w:p>
        </w:tc>
      </w:tr>
      <w:tr w:rsidR="001D1201" w14:paraId="6038CBBA" w14:textId="77777777">
        <w:trPr>
          <w:trHeight w:val="320"/>
        </w:trPr>
        <w:tc>
          <w:tcPr>
            <w:tcW w:w="1620" w:type="dxa"/>
            <w:gridSpan w:val="2"/>
            <w:vMerge/>
          </w:tcPr>
          <w:p w14:paraId="2531A022" w14:textId="77777777" w:rsidR="001D1201" w:rsidRDefault="001D1201"/>
        </w:tc>
        <w:tc>
          <w:tcPr>
            <w:tcW w:w="1620" w:type="dxa"/>
            <w:gridSpan w:val="2"/>
            <w:tcBorders>
              <w:bottom w:val="dotted" w:sz="4" w:space="0" w:color="auto"/>
            </w:tcBorders>
            <w:vAlign w:val="center"/>
          </w:tcPr>
          <w:p w14:paraId="7BD8FF28" w14:textId="77777777" w:rsidR="001D1201" w:rsidRDefault="00A556BD">
            <w:pPr>
              <w:jc w:val="left"/>
              <w:divId w:val="1"/>
            </w:pPr>
            <w:r>
              <w:rPr>
                <w:sz w:val="16"/>
              </w:rPr>
              <w:t>medium</w:t>
            </w:r>
          </w:p>
        </w:tc>
        <w:tc>
          <w:tcPr>
            <w:tcW w:w="1620" w:type="dxa"/>
            <w:gridSpan w:val="2"/>
            <w:tcBorders>
              <w:bottom w:val="dotted" w:sz="4" w:space="0" w:color="auto"/>
            </w:tcBorders>
            <w:vAlign w:val="center"/>
          </w:tcPr>
          <w:p w14:paraId="4EC19452" w14:textId="77777777" w:rsidR="001D1201" w:rsidRDefault="001D1201"/>
        </w:tc>
        <w:tc>
          <w:tcPr>
            <w:tcW w:w="1620" w:type="dxa"/>
            <w:tcBorders>
              <w:bottom w:val="dotted" w:sz="4" w:space="0" w:color="auto"/>
            </w:tcBorders>
            <w:vAlign w:val="center"/>
          </w:tcPr>
          <w:p w14:paraId="7363F21D" w14:textId="77777777" w:rsidR="001D1201" w:rsidRDefault="001D1201"/>
        </w:tc>
        <w:tc>
          <w:tcPr>
            <w:tcW w:w="1620" w:type="dxa"/>
            <w:tcBorders>
              <w:bottom w:val="dotted" w:sz="4" w:space="0" w:color="auto"/>
            </w:tcBorders>
            <w:vAlign w:val="center"/>
          </w:tcPr>
          <w:p w14:paraId="5C4C4B0E" w14:textId="77777777" w:rsidR="001D1201" w:rsidRDefault="001D1201"/>
        </w:tc>
        <w:tc>
          <w:tcPr>
            <w:tcW w:w="1620" w:type="dxa"/>
            <w:tcBorders>
              <w:bottom w:val="dotted" w:sz="4" w:space="0" w:color="auto"/>
            </w:tcBorders>
            <w:vAlign w:val="center"/>
          </w:tcPr>
          <w:p w14:paraId="75E83020" w14:textId="534DA40C" w:rsidR="001D1201" w:rsidRDefault="001C4C63">
            <w:pPr>
              <w:jc w:val="left"/>
              <w:divId w:val="1"/>
            </w:pPr>
            <w:del w:id="69" w:author="TWA" w:date="2026-06-17T19:17:00Z" w16du:dateUtc="2026-06-17T10:17:00Z">
              <w:r>
                <w:rPr>
                  <w:sz w:val="16"/>
                </w:rPr>
                <w:delText>Zhonglv1 C3408</w:delText>
              </w:r>
            </w:del>
            <w:proofErr w:type="spellStart"/>
            <w:ins w:id="70" w:author="TWA" w:date="2026-06-17T19:17:00Z" w16du:dateUtc="2026-06-17T10:17:00Z">
              <w:r w:rsidR="00A556BD">
                <w:rPr>
                  <w:sz w:val="16"/>
                </w:rPr>
                <w:t>Zhonglv</w:t>
              </w:r>
              <w:proofErr w:type="spellEnd"/>
              <w:r w:rsidR="00A556BD">
                <w:rPr>
                  <w:sz w:val="16"/>
                </w:rPr>
                <w:t xml:space="preserve"> 1</w:t>
              </w:r>
            </w:ins>
          </w:p>
        </w:tc>
        <w:tc>
          <w:tcPr>
            <w:tcW w:w="1620" w:type="dxa"/>
            <w:tcBorders>
              <w:bottom w:val="dotted" w:sz="4" w:space="0" w:color="auto"/>
            </w:tcBorders>
            <w:vAlign w:val="center"/>
          </w:tcPr>
          <w:p w14:paraId="678B25DF" w14:textId="77777777" w:rsidR="001D1201" w:rsidRDefault="00A556BD">
            <w:pPr>
              <w:jc w:val="center"/>
              <w:divId w:val="1"/>
            </w:pPr>
            <w:r>
              <w:rPr>
                <w:rFonts w:eastAsia="Arial"/>
                <w:sz w:val="16"/>
              </w:rPr>
              <w:t xml:space="preserve">5 </w:t>
            </w:r>
          </w:p>
        </w:tc>
      </w:tr>
      <w:tr w:rsidR="001D1201" w14:paraId="02EC49C5" w14:textId="77777777">
        <w:trPr>
          <w:trHeight w:val="320"/>
        </w:trPr>
        <w:tc>
          <w:tcPr>
            <w:tcW w:w="1620" w:type="dxa"/>
            <w:gridSpan w:val="2"/>
            <w:vMerge/>
          </w:tcPr>
          <w:p w14:paraId="7DEC981A" w14:textId="77777777" w:rsidR="001D1201" w:rsidRDefault="001D1201"/>
        </w:tc>
        <w:tc>
          <w:tcPr>
            <w:tcW w:w="1620" w:type="dxa"/>
            <w:gridSpan w:val="2"/>
            <w:tcBorders>
              <w:bottom w:val="dotted" w:sz="4" w:space="0" w:color="auto"/>
            </w:tcBorders>
            <w:vAlign w:val="center"/>
          </w:tcPr>
          <w:p w14:paraId="78940F1C" w14:textId="77777777" w:rsidR="001D1201" w:rsidRDefault="00A556BD">
            <w:pPr>
              <w:jc w:val="left"/>
              <w:divId w:val="1"/>
            </w:pPr>
            <w:r>
              <w:rPr>
                <w:sz w:val="16"/>
              </w:rPr>
              <w:t>medium to late</w:t>
            </w:r>
          </w:p>
        </w:tc>
        <w:tc>
          <w:tcPr>
            <w:tcW w:w="1620" w:type="dxa"/>
            <w:gridSpan w:val="2"/>
            <w:tcBorders>
              <w:bottom w:val="dotted" w:sz="4" w:space="0" w:color="auto"/>
            </w:tcBorders>
            <w:vAlign w:val="center"/>
          </w:tcPr>
          <w:p w14:paraId="63149424" w14:textId="77777777" w:rsidR="001D1201" w:rsidRDefault="001D1201"/>
        </w:tc>
        <w:tc>
          <w:tcPr>
            <w:tcW w:w="1620" w:type="dxa"/>
            <w:tcBorders>
              <w:bottom w:val="dotted" w:sz="4" w:space="0" w:color="auto"/>
            </w:tcBorders>
            <w:vAlign w:val="center"/>
          </w:tcPr>
          <w:p w14:paraId="2784035E" w14:textId="77777777" w:rsidR="001D1201" w:rsidRDefault="001D1201"/>
        </w:tc>
        <w:tc>
          <w:tcPr>
            <w:tcW w:w="1620" w:type="dxa"/>
            <w:tcBorders>
              <w:bottom w:val="dotted" w:sz="4" w:space="0" w:color="auto"/>
            </w:tcBorders>
            <w:vAlign w:val="center"/>
          </w:tcPr>
          <w:p w14:paraId="0E820245" w14:textId="77777777" w:rsidR="001D1201" w:rsidRDefault="001D1201"/>
        </w:tc>
        <w:tc>
          <w:tcPr>
            <w:tcW w:w="1620" w:type="dxa"/>
            <w:tcBorders>
              <w:bottom w:val="dotted" w:sz="4" w:space="0" w:color="auto"/>
            </w:tcBorders>
            <w:vAlign w:val="center"/>
          </w:tcPr>
          <w:p w14:paraId="2C9DD1BB" w14:textId="77777777" w:rsidR="001D1201" w:rsidRDefault="001D1201"/>
        </w:tc>
        <w:tc>
          <w:tcPr>
            <w:tcW w:w="1620" w:type="dxa"/>
            <w:tcBorders>
              <w:bottom w:val="dotted" w:sz="4" w:space="0" w:color="auto"/>
            </w:tcBorders>
            <w:vAlign w:val="center"/>
          </w:tcPr>
          <w:p w14:paraId="3D83C368" w14:textId="77777777" w:rsidR="001D1201" w:rsidRDefault="00A556BD">
            <w:pPr>
              <w:jc w:val="center"/>
              <w:divId w:val="1"/>
            </w:pPr>
            <w:r>
              <w:rPr>
                <w:rFonts w:eastAsia="Arial"/>
                <w:sz w:val="16"/>
              </w:rPr>
              <w:t xml:space="preserve">6 </w:t>
            </w:r>
          </w:p>
        </w:tc>
      </w:tr>
      <w:tr w:rsidR="001D1201" w14:paraId="47011D93" w14:textId="77777777">
        <w:trPr>
          <w:trHeight w:val="320"/>
        </w:trPr>
        <w:tc>
          <w:tcPr>
            <w:tcW w:w="1620" w:type="dxa"/>
            <w:gridSpan w:val="2"/>
            <w:vMerge/>
          </w:tcPr>
          <w:p w14:paraId="3DD6CE01" w14:textId="77777777" w:rsidR="001D1201" w:rsidRDefault="001D1201"/>
        </w:tc>
        <w:tc>
          <w:tcPr>
            <w:tcW w:w="1620" w:type="dxa"/>
            <w:gridSpan w:val="2"/>
            <w:tcBorders>
              <w:bottom w:val="dotted" w:sz="4" w:space="0" w:color="auto"/>
            </w:tcBorders>
            <w:vAlign w:val="center"/>
          </w:tcPr>
          <w:p w14:paraId="74A9C21F" w14:textId="77777777" w:rsidR="001D1201" w:rsidRDefault="00A556BD">
            <w:pPr>
              <w:jc w:val="left"/>
              <w:divId w:val="1"/>
            </w:pPr>
            <w:r>
              <w:rPr>
                <w:sz w:val="16"/>
              </w:rPr>
              <w:t>late</w:t>
            </w:r>
          </w:p>
        </w:tc>
        <w:tc>
          <w:tcPr>
            <w:tcW w:w="1620" w:type="dxa"/>
            <w:gridSpan w:val="2"/>
            <w:tcBorders>
              <w:bottom w:val="dotted" w:sz="4" w:space="0" w:color="auto"/>
            </w:tcBorders>
            <w:vAlign w:val="center"/>
          </w:tcPr>
          <w:p w14:paraId="2F89143A" w14:textId="77777777" w:rsidR="001D1201" w:rsidRDefault="001D1201"/>
        </w:tc>
        <w:tc>
          <w:tcPr>
            <w:tcW w:w="1620" w:type="dxa"/>
            <w:tcBorders>
              <w:bottom w:val="dotted" w:sz="4" w:space="0" w:color="auto"/>
            </w:tcBorders>
            <w:vAlign w:val="center"/>
          </w:tcPr>
          <w:p w14:paraId="38D9BD60" w14:textId="77777777" w:rsidR="001D1201" w:rsidRDefault="001D1201"/>
        </w:tc>
        <w:tc>
          <w:tcPr>
            <w:tcW w:w="1620" w:type="dxa"/>
            <w:tcBorders>
              <w:bottom w:val="dotted" w:sz="4" w:space="0" w:color="auto"/>
            </w:tcBorders>
            <w:vAlign w:val="center"/>
          </w:tcPr>
          <w:p w14:paraId="1442F095" w14:textId="77777777" w:rsidR="001D1201" w:rsidRDefault="001D1201"/>
        </w:tc>
        <w:tc>
          <w:tcPr>
            <w:tcW w:w="1620" w:type="dxa"/>
            <w:tcBorders>
              <w:bottom w:val="dotted" w:sz="4" w:space="0" w:color="auto"/>
            </w:tcBorders>
            <w:vAlign w:val="center"/>
          </w:tcPr>
          <w:p w14:paraId="67143C66" w14:textId="649B36F9" w:rsidR="001D1201" w:rsidRDefault="00A556BD">
            <w:pPr>
              <w:jc w:val="left"/>
              <w:divId w:val="1"/>
            </w:pPr>
            <w:proofErr w:type="spellStart"/>
            <w:r>
              <w:rPr>
                <w:sz w:val="16"/>
              </w:rPr>
              <w:t>Lvdou</w:t>
            </w:r>
            <w:proofErr w:type="spellEnd"/>
            <w:del w:id="71" w:author="TWA" w:date="2026-06-17T19:17:00Z" w16du:dateUtc="2026-06-17T10:17:00Z">
              <w:r w:rsidR="001C4C63">
                <w:rPr>
                  <w:sz w:val="16"/>
                </w:rPr>
                <w:delText xml:space="preserve"> C2969</w:delText>
              </w:r>
            </w:del>
          </w:p>
        </w:tc>
        <w:tc>
          <w:tcPr>
            <w:tcW w:w="1620" w:type="dxa"/>
            <w:tcBorders>
              <w:bottom w:val="dotted" w:sz="4" w:space="0" w:color="auto"/>
            </w:tcBorders>
            <w:vAlign w:val="center"/>
          </w:tcPr>
          <w:p w14:paraId="0E5DFEB5" w14:textId="77777777" w:rsidR="001D1201" w:rsidRDefault="00A556BD">
            <w:pPr>
              <w:jc w:val="center"/>
              <w:divId w:val="1"/>
            </w:pPr>
            <w:r>
              <w:rPr>
                <w:rFonts w:eastAsia="Arial"/>
                <w:sz w:val="16"/>
              </w:rPr>
              <w:t xml:space="preserve">7 </w:t>
            </w:r>
          </w:p>
        </w:tc>
      </w:tr>
      <w:tr w:rsidR="001D1201" w14:paraId="72975AAD" w14:textId="77777777">
        <w:trPr>
          <w:trHeight w:val="320"/>
        </w:trPr>
        <w:tc>
          <w:tcPr>
            <w:tcW w:w="1620" w:type="dxa"/>
            <w:gridSpan w:val="2"/>
            <w:vMerge/>
          </w:tcPr>
          <w:p w14:paraId="10D8769C" w14:textId="77777777" w:rsidR="001D1201" w:rsidRDefault="001D1201"/>
        </w:tc>
        <w:tc>
          <w:tcPr>
            <w:tcW w:w="1620" w:type="dxa"/>
            <w:gridSpan w:val="2"/>
            <w:tcBorders>
              <w:bottom w:val="dotted" w:sz="4" w:space="0" w:color="auto"/>
            </w:tcBorders>
            <w:vAlign w:val="center"/>
          </w:tcPr>
          <w:p w14:paraId="5B4AE8DB" w14:textId="77777777" w:rsidR="001D1201" w:rsidRDefault="00A556BD">
            <w:pPr>
              <w:jc w:val="left"/>
              <w:divId w:val="1"/>
            </w:pPr>
            <w:r>
              <w:rPr>
                <w:sz w:val="16"/>
              </w:rPr>
              <w:t>late to very late</w:t>
            </w:r>
          </w:p>
        </w:tc>
        <w:tc>
          <w:tcPr>
            <w:tcW w:w="1620" w:type="dxa"/>
            <w:gridSpan w:val="2"/>
            <w:tcBorders>
              <w:bottom w:val="dotted" w:sz="4" w:space="0" w:color="auto"/>
            </w:tcBorders>
            <w:vAlign w:val="center"/>
          </w:tcPr>
          <w:p w14:paraId="63D3FD83" w14:textId="77777777" w:rsidR="001D1201" w:rsidRDefault="001D1201"/>
        </w:tc>
        <w:tc>
          <w:tcPr>
            <w:tcW w:w="1620" w:type="dxa"/>
            <w:tcBorders>
              <w:bottom w:val="dotted" w:sz="4" w:space="0" w:color="auto"/>
            </w:tcBorders>
            <w:vAlign w:val="center"/>
          </w:tcPr>
          <w:p w14:paraId="56B17044" w14:textId="77777777" w:rsidR="001D1201" w:rsidRDefault="001D1201"/>
        </w:tc>
        <w:tc>
          <w:tcPr>
            <w:tcW w:w="1620" w:type="dxa"/>
            <w:tcBorders>
              <w:bottom w:val="dotted" w:sz="4" w:space="0" w:color="auto"/>
            </w:tcBorders>
            <w:vAlign w:val="center"/>
          </w:tcPr>
          <w:p w14:paraId="702CCD32" w14:textId="77777777" w:rsidR="001D1201" w:rsidRDefault="001D1201"/>
        </w:tc>
        <w:tc>
          <w:tcPr>
            <w:tcW w:w="1620" w:type="dxa"/>
            <w:tcBorders>
              <w:bottom w:val="dotted" w:sz="4" w:space="0" w:color="auto"/>
            </w:tcBorders>
            <w:vAlign w:val="center"/>
          </w:tcPr>
          <w:p w14:paraId="01C8F7F8" w14:textId="77777777" w:rsidR="001D1201" w:rsidRDefault="001D1201"/>
        </w:tc>
        <w:tc>
          <w:tcPr>
            <w:tcW w:w="1620" w:type="dxa"/>
            <w:tcBorders>
              <w:bottom w:val="dotted" w:sz="4" w:space="0" w:color="auto"/>
            </w:tcBorders>
            <w:vAlign w:val="center"/>
          </w:tcPr>
          <w:p w14:paraId="15DDA1DD" w14:textId="77777777" w:rsidR="001D1201" w:rsidRDefault="00A556BD">
            <w:pPr>
              <w:jc w:val="center"/>
              <w:divId w:val="1"/>
            </w:pPr>
            <w:r>
              <w:rPr>
                <w:rFonts w:eastAsia="Arial"/>
                <w:sz w:val="16"/>
              </w:rPr>
              <w:t xml:space="preserve">8 </w:t>
            </w:r>
          </w:p>
        </w:tc>
      </w:tr>
      <w:tr w:rsidR="001D1201" w14:paraId="4DF1EE4F" w14:textId="77777777">
        <w:trPr>
          <w:trHeight w:val="320"/>
        </w:trPr>
        <w:tc>
          <w:tcPr>
            <w:tcW w:w="1620" w:type="dxa"/>
            <w:gridSpan w:val="2"/>
            <w:vMerge/>
          </w:tcPr>
          <w:p w14:paraId="337E82F4" w14:textId="77777777" w:rsidR="001D1201" w:rsidRDefault="001D1201"/>
        </w:tc>
        <w:tc>
          <w:tcPr>
            <w:tcW w:w="1620" w:type="dxa"/>
            <w:gridSpan w:val="2"/>
            <w:tcBorders>
              <w:bottom w:val="dotted" w:sz="4" w:space="0" w:color="auto"/>
            </w:tcBorders>
            <w:vAlign w:val="center"/>
          </w:tcPr>
          <w:p w14:paraId="177297E5" w14:textId="77777777" w:rsidR="001D1201" w:rsidRDefault="00A556BD">
            <w:pPr>
              <w:jc w:val="left"/>
              <w:divId w:val="1"/>
            </w:pPr>
            <w:r>
              <w:rPr>
                <w:sz w:val="16"/>
              </w:rPr>
              <w:t>very late</w:t>
            </w:r>
          </w:p>
        </w:tc>
        <w:tc>
          <w:tcPr>
            <w:tcW w:w="1620" w:type="dxa"/>
            <w:gridSpan w:val="2"/>
            <w:tcBorders>
              <w:bottom w:val="dotted" w:sz="4" w:space="0" w:color="auto"/>
            </w:tcBorders>
            <w:vAlign w:val="center"/>
          </w:tcPr>
          <w:p w14:paraId="2239EA16" w14:textId="77777777" w:rsidR="001D1201" w:rsidRDefault="001D1201"/>
        </w:tc>
        <w:tc>
          <w:tcPr>
            <w:tcW w:w="1620" w:type="dxa"/>
            <w:tcBorders>
              <w:bottom w:val="dotted" w:sz="4" w:space="0" w:color="auto"/>
            </w:tcBorders>
            <w:vAlign w:val="center"/>
          </w:tcPr>
          <w:p w14:paraId="22D602D2" w14:textId="77777777" w:rsidR="001D1201" w:rsidRDefault="001D1201"/>
        </w:tc>
        <w:tc>
          <w:tcPr>
            <w:tcW w:w="1620" w:type="dxa"/>
            <w:tcBorders>
              <w:bottom w:val="dotted" w:sz="4" w:space="0" w:color="auto"/>
            </w:tcBorders>
            <w:vAlign w:val="center"/>
          </w:tcPr>
          <w:p w14:paraId="0736E7F1" w14:textId="77777777" w:rsidR="001D1201" w:rsidRDefault="001D1201"/>
        </w:tc>
        <w:tc>
          <w:tcPr>
            <w:tcW w:w="1620" w:type="dxa"/>
            <w:tcBorders>
              <w:bottom w:val="dotted" w:sz="4" w:space="0" w:color="auto"/>
            </w:tcBorders>
            <w:vAlign w:val="center"/>
          </w:tcPr>
          <w:p w14:paraId="606CBE1F" w14:textId="77777777" w:rsidR="001D1201" w:rsidRDefault="001D1201"/>
        </w:tc>
        <w:tc>
          <w:tcPr>
            <w:tcW w:w="1620" w:type="dxa"/>
            <w:tcBorders>
              <w:bottom w:val="dotted" w:sz="4" w:space="0" w:color="auto"/>
            </w:tcBorders>
            <w:vAlign w:val="center"/>
          </w:tcPr>
          <w:p w14:paraId="46C6A698" w14:textId="77777777" w:rsidR="001D1201" w:rsidRDefault="00A556BD">
            <w:pPr>
              <w:jc w:val="center"/>
              <w:divId w:val="1"/>
            </w:pPr>
            <w:r>
              <w:rPr>
                <w:rFonts w:eastAsia="Arial"/>
                <w:sz w:val="16"/>
              </w:rPr>
              <w:t xml:space="preserve">9 </w:t>
            </w:r>
          </w:p>
        </w:tc>
      </w:tr>
      <w:tr w:rsidR="001D1201" w14:paraId="3C39FA7F" w14:textId="77777777">
        <w:trPr>
          <w:trHeight w:val="360"/>
        </w:trPr>
        <w:tc>
          <w:tcPr>
            <w:tcW w:w="810" w:type="dxa"/>
            <w:tcBorders>
              <w:right w:val="dotted" w:sz="4" w:space="0" w:color="auto"/>
            </w:tcBorders>
            <w:shd w:val="clear" w:color="auto" w:fill="DFDFD7"/>
            <w:vAlign w:val="center"/>
          </w:tcPr>
          <w:p w14:paraId="5550256A" w14:textId="77777777" w:rsidR="001D1201" w:rsidRDefault="00A556BD">
            <w:r>
              <w:rPr>
                <w:rFonts w:eastAsia="Arial"/>
                <w:b/>
                <w:sz w:val="16"/>
              </w:rPr>
              <w:t>3.</w:t>
            </w:r>
          </w:p>
        </w:tc>
        <w:tc>
          <w:tcPr>
            <w:tcW w:w="810" w:type="dxa"/>
            <w:tcBorders>
              <w:right w:val="dotted" w:sz="4" w:space="0" w:color="auto"/>
            </w:tcBorders>
            <w:shd w:val="clear" w:color="auto" w:fill="DFDFD7"/>
            <w:vAlign w:val="center"/>
          </w:tcPr>
          <w:p w14:paraId="7EB82FBE" w14:textId="77777777" w:rsidR="001D1201" w:rsidRDefault="00A556BD">
            <w:r>
              <w:rPr>
                <w:rFonts w:eastAsia="Arial"/>
                <w:b/>
                <w:sz w:val="16"/>
              </w:rPr>
              <w:t>(*)</w:t>
            </w:r>
          </w:p>
        </w:tc>
        <w:tc>
          <w:tcPr>
            <w:tcW w:w="810" w:type="dxa"/>
            <w:tcBorders>
              <w:right w:val="dotted" w:sz="4" w:space="0" w:color="auto"/>
            </w:tcBorders>
            <w:shd w:val="clear" w:color="auto" w:fill="DFDFD7"/>
            <w:vAlign w:val="center"/>
          </w:tcPr>
          <w:p w14:paraId="7B0C7CDD" w14:textId="77777777" w:rsidR="001D1201" w:rsidRDefault="00A556BD">
            <w:r>
              <w:rPr>
                <w:rFonts w:eastAsia="Arial"/>
                <w:b/>
                <w:sz w:val="16"/>
              </w:rPr>
              <w:t>QN</w:t>
            </w:r>
          </w:p>
        </w:tc>
        <w:tc>
          <w:tcPr>
            <w:tcW w:w="810" w:type="dxa"/>
            <w:tcBorders>
              <w:right w:val="dotted" w:sz="4" w:space="0" w:color="auto"/>
            </w:tcBorders>
            <w:shd w:val="clear" w:color="auto" w:fill="DFDFD7"/>
            <w:vAlign w:val="center"/>
          </w:tcPr>
          <w:p w14:paraId="291F1968" w14:textId="77777777" w:rsidR="001D1201" w:rsidRDefault="00A556BD">
            <w:r>
              <w:rPr>
                <w:rFonts w:eastAsia="Arial"/>
                <w:b/>
                <w:sz w:val="16"/>
              </w:rPr>
              <w:t>VG</w:t>
            </w:r>
          </w:p>
        </w:tc>
        <w:tc>
          <w:tcPr>
            <w:tcW w:w="810" w:type="dxa"/>
            <w:tcBorders>
              <w:right w:val="dotted" w:sz="4" w:space="0" w:color="auto"/>
            </w:tcBorders>
            <w:shd w:val="clear" w:color="auto" w:fill="DFDFD7"/>
            <w:vAlign w:val="center"/>
          </w:tcPr>
          <w:p w14:paraId="291E6CA5" w14:textId="77777777" w:rsidR="001D1201" w:rsidRDefault="001D1201"/>
        </w:tc>
        <w:tc>
          <w:tcPr>
            <w:tcW w:w="810" w:type="dxa"/>
            <w:tcBorders>
              <w:right w:val="dotted" w:sz="4" w:space="0" w:color="auto"/>
            </w:tcBorders>
            <w:shd w:val="clear" w:color="auto" w:fill="DFDFD7"/>
            <w:vAlign w:val="center"/>
          </w:tcPr>
          <w:p w14:paraId="0F3AC2D2" w14:textId="77777777" w:rsidR="001D1201" w:rsidRDefault="00A556BD">
            <w:r>
              <w:rPr>
                <w:rFonts w:eastAsia="Arial"/>
                <w:b/>
                <w:sz w:val="16"/>
              </w:rPr>
              <w:t>(a)</w:t>
            </w:r>
          </w:p>
        </w:tc>
        <w:tc>
          <w:tcPr>
            <w:tcW w:w="1620" w:type="dxa"/>
            <w:shd w:val="clear" w:color="auto" w:fill="DFDFD7"/>
            <w:vAlign w:val="center"/>
          </w:tcPr>
          <w:p w14:paraId="5C50B3B3" w14:textId="77777777" w:rsidR="001D1201" w:rsidRDefault="00A556BD">
            <w:r>
              <w:rPr>
                <w:rFonts w:eastAsia="Arial"/>
                <w:b/>
                <w:sz w:val="16"/>
              </w:rPr>
              <w:t>30</w:t>
            </w:r>
          </w:p>
        </w:tc>
        <w:tc>
          <w:tcPr>
            <w:tcW w:w="1620" w:type="dxa"/>
            <w:shd w:val="clear" w:color="auto" w:fill="DFDFD7"/>
          </w:tcPr>
          <w:p w14:paraId="1F0AC9D3" w14:textId="77777777" w:rsidR="001D1201" w:rsidRDefault="001D1201"/>
        </w:tc>
        <w:tc>
          <w:tcPr>
            <w:tcW w:w="1620" w:type="dxa"/>
            <w:shd w:val="clear" w:color="auto" w:fill="DFDFD7"/>
          </w:tcPr>
          <w:p w14:paraId="7BED576D" w14:textId="77777777" w:rsidR="001D1201" w:rsidRDefault="001D1201"/>
        </w:tc>
        <w:tc>
          <w:tcPr>
            <w:tcW w:w="1620" w:type="dxa"/>
            <w:shd w:val="clear" w:color="auto" w:fill="DFDFD7"/>
          </w:tcPr>
          <w:p w14:paraId="5B3FDE24" w14:textId="77777777" w:rsidR="001D1201" w:rsidRDefault="001D1201"/>
        </w:tc>
      </w:tr>
      <w:tr w:rsidR="001D1201" w14:paraId="1ACF89FF" w14:textId="77777777">
        <w:trPr>
          <w:trHeight w:val="440"/>
        </w:trPr>
        <w:tc>
          <w:tcPr>
            <w:tcW w:w="1620" w:type="dxa"/>
            <w:gridSpan w:val="2"/>
            <w:vMerge w:val="restart"/>
          </w:tcPr>
          <w:p w14:paraId="174BB7CD" w14:textId="77777777" w:rsidR="001D1201" w:rsidRDefault="001D1201"/>
        </w:tc>
        <w:tc>
          <w:tcPr>
            <w:tcW w:w="1620" w:type="dxa"/>
            <w:gridSpan w:val="2"/>
            <w:tcBorders>
              <w:bottom w:val="dotted" w:sz="4" w:space="0" w:color="auto"/>
            </w:tcBorders>
          </w:tcPr>
          <w:p w14:paraId="4ED6E8E5" w14:textId="77777777" w:rsidR="001D1201" w:rsidRDefault="00A556BD">
            <w:pPr>
              <w:spacing w:before="113" w:after="113"/>
              <w:jc w:val="left"/>
              <w:divId w:val="1"/>
            </w:pPr>
            <w:r>
              <w:rPr>
                <w:b/>
                <w:sz w:val="16"/>
              </w:rPr>
              <w:t>Stem: anthocyanin coloration</w:t>
            </w:r>
          </w:p>
        </w:tc>
        <w:tc>
          <w:tcPr>
            <w:tcW w:w="1620" w:type="dxa"/>
            <w:gridSpan w:val="2"/>
            <w:tcBorders>
              <w:bottom w:val="dotted" w:sz="4" w:space="0" w:color="auto"/>
            </w:tcBorders>
          </w:tcPr>
          <w:p w14:paraId="25B18697" w14:textId="77777777" w:rsidR="001D1201" w:rsidRDefault="001D1201"/>
        </w:tc>
        <w:tc>
          <w:tcPr>
            <w:tcW w:w="1620" w:type="dxa"/>
            <w:tcBorders>
              <w:bottom w:val="dotted" w:sz="4" w:space="0" w:color="auto"/>
            </w:tcBorders>
          </w:tcPr>
          <w:p w14:paraId="268509D3" w14:textId="77777777" w:rsidR="001D1201" w:rsidRDefault="001D1201"/>
        </w:tc>
        <w:tc>
          <w:tcPr>
            <w:tcW w:w="1620" w:type="dxa"/>
            <w:tcBorders>
              <w:bottom w:val="dotted" w:sz="4" w:space="0" w:color="auto"/>
            </w:tcBorders>
          </w:tcPr>
          <w:p w14:paraId="58D6BB9E" w14:textId="77777777" w:rsidR="001D1201" w:rsidRDefault="001D1201"/>
        </w:tc>
        <w:tc>
          <w:tcPr>
            <w:tcW w:w="1620" w:type="dxa"/>
            <w:tcBorders>
              <w:bottom w:val="dotted" w:sz="4" w:space="0" w:color="auto"/>
            </w:tcBorders>
          </w:tcPr>
          <w:p w14:paraId="40E87FAE" w14:textId="77777777" w:rsidR="001D1201" w:rsidRDefault="001D1201"/>
        </w:tc>
        <w:tc>
          <w:tcPr>
            <w:tcW w:w="1620" w:type="dxa"/>
            <w:tcBorders>
              <w:bottom w:val="dotted" w:sz="4" w:space="0" w:color="auto"/>
            </w:tcBorders>
          </w:tcPr>
          <w:p w14:paraId="3277038A" w14:textId="77777777" w:rsidR="001D1201" w:rsidRDefault="001D1201"/>
        </w:tc>
      </w:tr>
      <w:tr w:rsidR="001D1201" w14:paraId="406D4BD8" w14:textId="77777777">
        <w:trPr>
          <w:trHeight w:val="320"/>
        </w:trPr>
        <w:tc>
          <w:tcPr>
            <w:tcW w:w="1620" w:type="dxa"/>
            <w:gridSpan w:val="2"/>
            <w:vMerge/>
          </w:tcPr>
          <w:p w14:paraId="26EDAC58" w14:textId="77777777" w:rsidR="001D1201" w:rsidRDefault="001D1201"/>
        </w:tc>
        <w:tc>
          <w:tcPr>
            <w:tcW w:w="1620" w:type="dxa"/>
            <w:gridSpan w:val="2"/>
            <w:tcBorders>
              <w:bottom w:val="dotted" w:sz="4" w:space="0" w:color="auto"/>
            </w:tcBorders>
            <w:vAlign w:val="center"/>
          </w:tcPr>
          <w:p w14:paraId="06F961FF" w14:textId="77777777" w:rsidR="001D1201" w:rsidRDefault="00A556BD">
            <w:pPr>
              <w:jc w:val="left"/>
              <w:divId w:val="1"/>
            </w:pPr>
            <w:r>
              <w:rPr>
                <w:sz w:val="16"/>
              </w:rPr>
              <w:t>absent or very weak</w:t>
            </w:r>
          </w:p>
        </w:tc>
        <w:tc>
          <w:tcPr>
            <w:tcW w:w="1620" w:type="dxa"/>
            <w:gridSpan w:val="2"/>
            <w:tcBorders>
              <w:bottom w:val="dotted" w:sz="4" w:space="0" w:color="auto"/>
            </w:tcBorders>
            <w:vAlign w:val="center"/>
          </w:tcPr>
          <w:p w14:paraId="283125B1" w14:textId="77777777" w:rsidR="001D1201" w:rsidRDefault="001D1201"/>
        </w:tc>
        <w:tc>
          <w:tcPr>
            <w:tcW w:w="1620" w:type="dxa"/>
            <w:tcBorders>
              <w:bottom w:val="dotted" w:sz="4" w:space="0" w:color="auto"/>
            </w:tcBorders>
            <w:vAlign w:val="center"/>
          </w:tcPr>
          <w:p w14:paraId="007FB7AB" w14:textId="77777777" w:rsidR="001D1201" w:rsidRDefault="001D1201"/>
        </w:tc>
        <w:tc>
          <w:tcPr>
            <w:tcW w:w="1620" w:type="dxa"/>
            <w:tcBorders>
              <w:bottom w:val="dotted" w:sz="4" w:space="0" w:color="auto"/>
            </w:tcBorders>
            <w:vAlign w:val="center"/>
          </w:tcPr>
          <w:p w14:paraId="3EB5CFB9" w14:textId="77777777" w:rsidR="001D1201" w:rsidRDefault="001D1201"/>
        </w:tc>
        <w:tc>
          <w:tcPr>
            <w:tcW w:w="1620" w:type="dxa"/>
            <w:tcBorders>
              <w:bottom w:val="dotted" w:sz="4" w:space="0" w:color="auto"/>
            </w:tcBorders>
            <w:vAlign w:val="center"/>
          </w:tcPr>
          <w:p w14:paraId="5FEEB350" w14:textId="77777777" w:rsidR="001D1201" w:rsidRDefault="00A556BD">
            <w:pPr>
              <w:jc w:val="left"/>
              <w:divId w:val="1"/>
            </w:pPr>
            <w:proofErr w:type="spellStart"/>
            <w:ins w:id="72" w:author="TWA" w:date="2026-06-17T19:17:00Z" w16du:dateUtc="2026-06-17T10:17:00Z">
              <w:r>
                <w:rPr>
                  <w:sz w:val="16"/>
                </w:rPr>
                <w:t>FenLvdou</w:t>
              </w:r>
              <w:proofErr w:type="spellEnd"/>
              <w:r>
                <w:rPr>
                  <w:sz w:val="16"/>
                </w:rPr>
                <w:t xml:space="preserve"> 5</w:t>
              </w:r>
            </w:ins>
          </w:p>
        </w:tc>
        <w:tc>
          <w:tcPr>
            <w:tcW w:w="1620" w:type="dxa"/>
            <w:tcBorders>
              <w:bottom w:val="dotted" w:sz="4" w:space="0" w:color="auto"/>
            </w:tcBorders>
            <w:vAlign w:val="center"/>
          </w:tcPr>
          <w:p w14:paraId="6361F7D3" w14:textId="77777777" w:rsidR="001D1201" w:rsidRDefault="00A556BD">
            <w:pPr>
              <w:jc w:val="center"/>
              <w:divId w:val="1"/>
            </w:pPr>
            <w:r>
              <w:rPr>
                <w:rFonts w:eastAsia="Arial"/>
                <w:sz w:val="16"/>
              </w:rPr>
              <w:t xml:space="preserve">1 </w:t>
            </w:r>
          </w:p>
        </w:tc>
      </w:tr>
      <w:tr w:rsidR="001D1201" w14:paraId="36D55A89" w14:textId="77777777">
        <w:trPr>
          <w:trHeight w:val="320"/>
        </w:trPr>
        <w:tc>
          <w:tcPr>
            <w:tcW w:w="1620" w:type="dxa"/>
            <w:gridSpan w:val="2"/>
            <w:vMerge/>
          </w:tcPr>
          <w:p w14:paraId="3C03706A" w14:textId="77777777" w:rsidR="001D1201" w:rsidRDefault="001D1201"/>
        </w:tc>
        <w:tc>
          <w:tcPr>
            <w:tcW w:w="1620" w:type="dxa"/>
            <w:gridSpan w:val="2"/>
            <w:tcBorders>
              <w:bottom w:val="dotted" w:sz="4" w:space="0" w:color="auto"/>
            </w:tcBorders>
            <w:vAlign w:val="center"/>
          </w:tcPr>
          <w:p w14:paraId="6AFC6F44" w14:textId="77777777" w:rsidR="001D1201" w:rsidRDefault="00A556BD">
            <w:pPr>
              <w:jc w:val="left"/>
              <w:divId w:val="1"/>
            </w:pPr>
            <w:r>
              <w:rPr>
                <w:sz w:val="16"/>
              </w:rPr>
              <w:t>weak</w:t>
            </w:r>
          </w:p>
        </w:tc>
        <w:tc>
          <w:tcPr>
            <w:tcW w:w="1620" w:type="dxa"/>
            <w:gridSpan w:val="2"/>
            <w:tcBorders>
              <w:bottom w:val="dotted" w:sz="4" w:space="0" w:color="auto"/>
            </w:tcBorders>
            <w:vAlign w:val="center"/>
          </w:tcPr>
          <w:p w14:paraId="71457EF5" w14:textId="77777777" w:rsidR="001D1201" w:rsidRDefault="001D1201"/>
        </w:tc>
        <w:tc>
          <w:tcPr>
            <w:tcW w:w="1620" w:type="dxa"/>
            <w:tcBorders>
              <w:bottom w:val="dotted" w:sz="4" w:space="0" w:color="auto"/>
            </w:tcBorders>
            <w:vAlign w:val="center"/>
          </w:tcPr>
          <w:p w14:paraId="12247591" w14:textId="77777777" w:rsidR="001D1201" w:rsidRDefault="001D1201"/>
        </w:tc>
        <w:tc>
          <w:tcPr>
            <w:tcW w:w="1620" w:type="dxa"/>
            <w:tcBorders>
              <w:bottom w:val="dotted" w:sz="4" w:space="0" w:color="auto"/>
            </w:tcBorders>
            <w:vAlign w:val="center"/>
          </w:tcPr>
          <w:p w14:paraId="1BBEF932" w14:textId="77777777" w:rsidR="001D1201" w:rsidRDefault="001D1201"/>
        </w:tc>
        <w:tc>
          <w:tcPr>
            <w:tcW w:w="1620" w:type="dxa"/>
            <w:tcBorders>
              <w:bottom w:val="dotted" w:sz="4" w:space="0" w:color="auto"/>
            </w:tcBorders>
            <w:vAlign w:val="center"/>
          </w:tcPr>
          <w:p w14:paraId="086AAB84" w14:textId="77777777" w:rsidR="001D1201" w:rsidRDefault="001D1201"/>
        </w:tc>
        <w:tc>
          <w:tcPr>
            <w:tcW w:w="1620" w:type="dxa"/>
            <w:tcBorders>
              <w:bottom w:val="dotted" w:sz="4" w:space="0" w:color="auto"/>
            </w:tcBorders>
            <w:vAlign w:val="center"/>
          </w:tcPr>
          <w:p w14:paraId="7F428AD7" w14:textId="77777777" w:rsidR="001D1201" w:rsidRDefault="00A556BD">
            <w:pPr>
              <w:jc w:val="center"/>
              <w:divId w:val="1"/>
            </w:pPr>
            <w:r>
              <w:rPr>
                <w:rFonts w:eastAsia="Arial"/>
                <w:sz w:val="16"/>
              </w:rPr>
              <w:t xml:space="preserve">2 </w:t>
            </w:r>
          </w:p>
        </w:tc>
      </w:tr>
      <w:tr w:rsidR="001D1201" w14:paraId="44184359" w14:textId="77777777">
        <w:trPr>
          <w:trHeight w:val="320"/>
        </w:trPr>
        <w:tc>
          <w:tcPr>
            <w:tcW w:w="1620" w:type="dxa"/>
            <w:gridSpan w:val="2"/>
            <w:vMerge/>
          </w:tcPr>
          <w:p w14:paraId="31FEFA22" w14:textId="77777777" w:rsidR="001D1201" w:rsidRDefault="001D1201"/>
        </w:tc>
        <w:tc>
          <w:tcPr>
            <w:tcW w:w="1620" w:type="dxa"/>
            <w:gridSpan w:val="2"/>
            <w:tcBorders>
              <w:bottom w:val="dotted" w:sz="4" w:space="0" w:color="auto"/>
            </w:tcBorders>
            <w:vAlign w:val="center"/>
          </w:tcPr>
          <w:p w14:paraId="1DCEC551" w14:textId="77777777" w:rsidR="001D1201" w:rsidRDefault="00A556BD">
            <w:pPr>
              <w:jc w:val="left"/>
              <w:divId w:val="1"/>
            </w:pPr>
            <w:r>
              <w:rPr>
                <w:sz w:val="16"/>
              </w:rPr>
              <w:t>medium</w:t>
            </w:r>
          </w:p>
        </w:tc>
        <w:tc>
          <w:tcPr>
            <w:tcW w:w="1620" w:type="dxa"/>
            <w:gridSpan w:val="2"/>
            <w:tcBorders>
              <w:bottom w:val="dotted" w:sz="4" w:space="0" w:color="auto"/>
            </w:tcBorders>
            <w:vAlign w:val="center"/>
          </w:tcPr>
          <w:p w14:paraId="20747B89" w14:textId="77777777" w:rsidR="001D1201" w:rsidRDefault="001D1201"/>
        </w:tc>
        <w:tc>
          <w:tcPr>
            <w:tcW w:w="1620" w:type="dxa"/>
            <w:tcBorders>
              <w:bottom w:val="dotted" w:sz="4" w:space="0" w:color="auto"/>
            </w:tcBorders>
            <w:vAlign w:val="center"/>
          </w:tcPr>
          <w:p w14:paraId="2FB3F8B5" w14:textId="77777777" w:rsidR="001D1201" w:rsidRDefault="001D1201"/>
        </w:tc>
        <w:tc>
          <w:tcPr>
            <w:tcW w:w="1620" w:type="dxa"/>
            <w:tcBorders>
              <w:bottom w:val="dotted" w:sz="4" w:space="0" w:color="auto"/>
            </w:tcBorders>
            <w:vAlign w:val="center"/>
          </w:tcPr>
          <w:p w14:paraId="26590B9A" w14:textId="77777777" w:rsidR="001D1201" w:rsidRDefault="001D1201"/>
        </w:tc>
        <w:tc>
          <w:tcPr>
            <w:tcW w:w="1620" w:type="dxa"/>
            <w:tcBorders>
              <w:bottom w:val="dotted" w:sz="4" w:space="0" w:color="auto"/>
            </w:tcBorders>
            <w:vAlign w:val="center"/>
          </w:tcPr>
          <w:p w14:paraId="411ED03D" w14:textId="77777777" w:rsidR="001D1201" w:rsidRDefault="00A556BD">
            <w:pPr>
              <w:jc w:val="left"/>
              <w:divId w:val="1"/>
            </w:pPr>
            <w:ins w:id="73" w:author="TWA" w:date="2026-06-17T19:17:00Z" w16du:dateUtc="2026-06-17T10:17:00Z">
              <w:r>
                <w:rPr>
                  <w:sz w:val="16"/>
                </w:rPr>
                <w:t>Kelv 2</w:t>
              </w:r>
            </w:ins>
          </w:p>
        </w:tc>
        <w:tc>
          <w:tcPr>
            <w:tcW w:w="1620" w:type="dxa"/>
            <w:tcBorders>
              <w:bottom w:val="dotted" w:sz="4" w:space="0" w:color="auto"/>
            </w:tcBorders>
            <w:vAlign w:val="center"/>
          </w:tcPr>
          <w:p w14:paraId="56277DF7" w14:textId="77777777" w:rsidR="001D1201" w:rsidRDefault="00A556BD">
            <w:pPr>
              <w:jc w:val="center"/>
              <w:divId w:val="1"/>
            </w:pPr>
            <w:r>
              <w:rPr>
                <w:rFonts w:eastAsia="Arial"/>
                <w:sz w:val="16"/>
              </w:rPr>
              <w:t xml:space="preserve">3 </w:t>
            </w:r>
          </w:p>
        </w:tc>
      </w:tr>
      <w:tr w:rsidR="001D1201" w14:paraId="6CCE42C0" w14:textId="77777777">
        <w:trPr>
          <w:trHeight w:val="320"/>
        </w:trPr>
        <w:tc>
          <w:tcPr>
            <w:tcW w:w="1620" w:type="dxa"/>
            <w:gridSpan w:val="2"/>
            <w:vMerge/>
          </w:tcPr>
          <w:p w14:paraId="71DC8645" w14:textId="77777777" w:rsidR="001D1201" w:rsidRDefault="001D1201"/>
        </w:tc>
        <w:tc>
          <w:tcPr>
            <w:tcW w:w="1620" w:type="dxa"/>
            <w:gridSpan w:val="2"/>
            <w:tcBorders>
              <w:bottom w:val="dotted" w:sz="4" w:space="0" w:color="auto"/>
            </w:tcBorders>
            <w:vAlign w:val="center"/>
          </w:tcPr>
          <w:p w14:paraId="3417F636" w14:textId="77777777" w:rsidR="001D1201" w:rsidRDefault="00A556BD">
            <w:pPr>
              <w:jc w:val="left"/>
              <w:divId w:val="1"/>
            </w:pPr>
            <w:r>
              <w:rPr>
                <w:sz w:val="16"/>
              </w:rPr>
              <w:t>strong</w:t>
            </w:r>
          </w:p>
        </w:tc>
        <w:tc>
          <w:tcPr>
            <w:tcW w:w="1620" w:type="dxa"/>
            <w:gridSpan w:val="2"/>
            <w:tcBorders>
              <w:bottom w:val="dotted" w:sz="4" w:space="0" w:color="auto"/>
            </w:tcBorders>
            <w:vAlign w:val="center"/>
          </w:tcPr>
          <w:p w14:paraId="164D33E3" w14:textId="77777777" w:rsidR="001D1201" w:rsidRDefault="001D1201"/>
        </w:tc>
        <w:tc>
          <w:tcPr>
            <w:tcW w:w="1620" w:type="dxa"/>
            <w:tcBorders>
              <w:bottom w:val="dotted" w:sz="4" w:space="0" w:color="auto"/>
            </w:tcBorders>
            <w:vAlign w:val="center"/>
          </w:tcPr>
          <w:p w14:paraId="2ACC3CC5" w14:textId="77777777" w:rsidR="001D1201" w:rsidRDefault="001D1201"/>
        </w:tc>
        <w:tc>
          <w:tcPr>
            <w:tcW w:w="1620" w:type="dxa"/>
            <w:tcBorders>
              <w:bottom w:val="dotted" w:sz="4" w:space="0" w:color="auto"/>
            </w:tcBorders>
            <w:vAlign w:val="center"/>
          </w:tcPr>
          <w:p w14:paraId="784418F8" w14:textId="77777777" w:rsidR="001D1201" w:rsidRDefault="001D1201"/>
        </w:tc>
        <w:tc>
          <w:tcPr>
            <w:tcW w:w="1620" w:type="dxa"/>
            <w:tcBorders>
              <w:bottom w:val="dotted" w:sz="4" w:space="0" w:color="auto"/>
            </w:tcBorders>
            <w:vAlign w:val="center"/>
          </w:tcPr>
          <w:p w14:paraId="677EE644" w14:textId="77777777" w:rsidR="001D1201" w:rsidRDefault="001D1201"/>
        </w:tc>
        <w:tc>
          <w:tcPr>
            <w:tcW w:w="1620" w:type="dxa"/>
            <w:tcBorders>
              <w:bottom w:val="dotted" w:sz="4" w:space="0" w:color="auto"/>
            </w:tcBorders>
            <w:vAlign w:val="center"/>
          </w:tcPr>
          <w:p w14:paraId="0A54A86E" w14:textId="77777777" w:rsidR="001D1201" w:rsidRDefault="00A556BD">
            <w:pPr>
              <w:jc w:val="center"/>
              <w:divId w:val="1"/>
            </w:pPr>
            <w:r>
              <w:rPr>
                <w:rFonts w:eastAsia="Arial"/>
                <w:sz w:val="16"/>
              </w:rPr>
              <w:t xml:space="preserve">4 </w:t>
            </w:r>
          </w:p>
        </w:tc>
      </w:tr>
      <w:tr w:rsidR="001D1201" w14:paraId="0D9EBDB2" w14:textId="77777777">
        <w:trPr>
          <w:trHeight w:val="320"/>
        </w:trPr>
        <w:tc>
          <w:tcPr>
            <w:tcW w:w="1620" w:type="dxa"/>
            <w:gridSpan w:val="2"/>
            <w:vMerge/>
          </w:tcPr>
          <w:p w14:paraId="3FE3A1D5" w14:textId="77777777" w:rsidR="001D1201" w:rsidRDefault="001D1201"/>
        </w:tc>
        <w:tc>
          <w:tcPr>
            <w:tcW w:w="1620" w:type="dxa"/>
            <w:gridSpan w:val="2"/>
            <w:tcBorders>
              <w:bottom w:val="dotted" w:sz="4" w:space="0" w:color="auto"/>
            </w:tcBorders>
            <w:vAlign w:val="center"/>
          </w:tcPr>
          <w:p w14:paraId="1AC43961" w14:textId="77777777" w:rsidR="001D1201" w:rsidRDefault="00A556BD">
            <w:pPr>
              <w:jc w:val="left"/>
              <w:divId w:val="1"/>
            </w:pPr>
            <w:r>
              <w:rPr>
                <w:sz w:val="16"/>
              </w:rPr>
              <w:t>very strong</w:t>
            </w:r>
          </w:p>
        </w:tc>
        <w:tc>
          <w:tcPr>
            <w:tcW w:w="1620" w:type="dxa"/>
            <w:gridSpan w:val="2"/>
            <w:tcBorders>
              <w:bottom w:val="dotted" w:sz="4" w:space="0" w:color="auto"/>
            </w:tcBorders>
            <w:vAlign w:val="center"/>
          </w:tcPr>
          <w:p w14:paraId="74D9FF46" w14:textId="77777777" w:rsidR="001D1201" w:rsidRDefault="001D1201"/>
        </w:tc>
        <w:tc>
          <w:tcPr>
            <w:tcW w:w="1620" w:type="dxa"/>
            <w:tcBorders>
              <w:bottom w:val="dotted" w:sz="4" w:space="0" w:color="auto"/>
            </w:tcBorders>
            <w:vAlign w:val="center"/>
          </w:tcPr>
          <w:p w14:paraId="6A2313BE" w14:textId="77777777" w:rsidR="001D1201" w:rsidRDefault="001D1201"/>
        </w:tc>
        <w:tc>
          <w:tcPr>
            <w:tcW w:w="1620" w:type="dxa"/>
            <w:tcBorders>
              <w:bottom w:val="dotted" w:sz="4" w:space="0" w:color="auto"/>
            </w:tcBorders>
            <w:vAlign w:val="center"/>
          </w:tcPr>
          <w:p w14:paraId="5EB94ED7" w14:textId="77777777" w:rsidR="001D1201" w:rsidRDefault="001D1201"/>
        </w:tc>
        <w:tc>
          <w:tcPr>
            <w:tcW w:w="1620" w:type="dxa"/>
            <w:tcBorders>
              <w:bottom w:val="dotted" w:sz="4" w:space="0" w:color="auto"/>
            </w:tcBorders>
            <w:vAlign w:val="center"/>
          </w:tcPr>
          <w:p w14:paraId="061280C0" w14:textId="77777777" w:rsidR="001D1201" w:rsidRDefault="00A556BD">
            <w:pPr>
              <w:jc w:val="left"/>
              <w:divId w:val="1"/>
            </w:pPr>
            <w:proofErr w:type="spellStart"/>
            <w:ins w:id="74" w:author="TWA" w:date="2026-06-17T19:17:00Z" w16du:dateUtc="2026-06-17T10:17:00Z">
              <w:r>
                <w:rPr>
                  <w:sz w:val="16"/>
                </w:rPr>
                <w:t>Jilv</w:t>
              </w:r>
              <w:proofErr w:type="spellEnd"/>
              <w:r>
                <w:rPr>
                  <w:sz w:val="16"/>
                </w:rPr>
                <w:t xml:space="preserve"> 14</w:t>
              </w:r>
            </w:ins>
          </w:p>
        </w:tc>
        <w:tc>
          <w:tcPr>
            <w:tcW w:w="1620" w:type="dxa"/>
            <w:tcBorders>
              <w:bottom w:val="dotted" w:sz="4" w:space="0" w:color="auto"/>
            </w:tcBorders>
            <w:vAlign w:val="center"/>
          </w:tcPr>
          <w:p w14:paraId="0EE1F5C8" w14:textId="77777777" w:rsidR="001D1201" w:rsidRDefault="00A556BD">
            <w:pPr>
              <w:jc w:val="center"/>
              <w:divId w:val="1"/>
            </w:pPr>
            <w:r>
              <w:rPr>
                <w:rFonts w:eastAsia="Arial"/>
                <w:sz w:val="16"/>
              </w:rPr>
              <w:t xml:space="preserve">5 </w:t>
            </w:r>
          </w:p>
        </w:tc>
      </w:tr>
      <w:tr w:rsidR="001D1201" w14:paraId="6C5BB261" w14:textId="77777777">
        <w:trPr>
          <w:trHeight w:val="360"/>
        </w:trPr>
        <w:tc>
          <w:tcPr>
            <w:tcW w:w="810" w:type="dxa"/>
            <w:tcBorders>
              <w:right w:val="dotted" w:sz="4" w:space="0" w:color="auto"/>
            </w:tcBorders>
            <w:shd w:val="clear" w:color="auto" w:fill="DFDFD7"/>
            <w:vAlign w:val="center"/>
          </w:tcPr>
          <w:p w14:paraId="1DE00672" w14:textId="77777777" w:rsidR="001D1201" w:rsidRDefault="00A556BD">
            <w:r>
              <w:rPr>
                <w:rFonts w:eastAsia="Arial"/>
                <w:b/>
                <w:sz w:val="16"/>
              </w:rPr>
              <w:t>4.</w:t>
            </w:r>
          </w:p>
        </w:tc>
        <w:tc>
          <w:tcPr>
            <w:tcW w:w="810" w:type="dxa"/>
            <w:tcBorders>
              <w:right w:val="dotted" w:sz="4" w:space="0" w:color="auto"/>
            </w:tcBorders>
            <w:shd w:val="clear" w:color="auto" w:fill="DFDFD7"/>
            <w:vAlign w:val="center"/>
          </w:tcPr>
          <w:p w14:paraId="36640068" w14:textId="77777777" w:rsidR="001D1201" w:rsidRDefault="00A556BD">
            <w:r>
              <w:rPr>
                <w:rFonts w:eastAsia="Arial"/>
                <w:b/>
                <w:sz w:val="16"/>
              </w:rPr>
              <w:t>(*)</w:t>
            </w:r>
          </w:p>
        </w:tc>
        <w:tc>
          <w:tcPr>
            <w:tcW w:w="810" w:type="dxa"/>
            <w:tcBorders>
              <w:right w:val="dotted" w:sz="4" w:space="0" w:color="auto"/>
            </w:tcBorders>
            <w:shd w:val="clear" w:color="auto" w:fill="DFDFD7"/>
            <w:vAlign w:val="center"/>
          </w:tcPr>
          <w:p w14:paraId="35706A14" w14:textId="77777777" w:rsidR="001D1201" w:rsidRDefault="00A556BD">
            <w:r>
              <w:rPr>
                <w:rFonts w:eastAsia="Arial"/>
                <w:b/>
                <w:sz w:val="16"/>
              </w:rPr>
              <w:t>QN</w:t>
            </w:r>
          </w:p>
        </w:tc>
        <w:tc>
          <w:tcPr>
            <w:tcW w:w="810" w:type="dxa"/>
            <w:tcBorders>
              <w:right w:val="dotted" w:sz="4" w:space="0" w:color="auto"/>
            </w:tcBorders>
            <w:shd w:val="clear" w:color="auto" w:fill="DFDFD7"/>
            <w:vAlign w:val="center"/>
          </w:tcPr>
          <w:p w14:paraId="34A24201" w14:textId="77777777" w:rsidR="001D1201" w:rsidRDefault="00A556BD">
            <w:r>
              <w:rPr>
                <w:rFonts w:eastAsia="Arial"/>
                <w:b/>
                <w:sz w:val="16"/>
              </w:rPr>
              <w:t>VG</w:t>
            </w:r>
          </w:p>
        </w:tc>
        <w:tc>
          <w:tcPr>
            <w:tcW w:w="810" w:type="dxa"/>
            <w:tcBorders>
              <w:right w:val="dotted" w:sz="4" w:space="0" w:color="auto"/>
            </w:tcBorders>
            <w:shd w:val="clear" w:color="auto" w:fill="DFDFD7"/>
            <w:vAlign w:val="center"/>
          </w:tcPr>
          <w:p w14:paraId="4FCAF7CE" w14:textId="77777777" w:rsidR="001D1201" w:rsidRDefault="00A556BD">
            <w:r>
              <w:rPr>
                <w:rFonts w:eastAsia="Arial"/>
                <w:b/>
                <w:sz w:val="16"/>
              </w:rPr>
              <w:t>(+)</w:t>
            </w:r>
          </w:p>
        </w:tc>
        <w:tc>
          <w:tcPr>
            <w:tcW w:w="810" w:type="dxa"/>
            <w:tcBorders>
              <w:right w:val="dotted" w:sz="4" w:space="0" w:color="auto"/>
            </w:tcBorders>
            <w:shd w:val="clear" w:color="auto" w:fill="DFDFD7"/>
            <w:vAlign w:val="center"/>
          </w:tcPr>
          <w:p w14:paraId="389172B4" w14:textId="77777777" w:rsidR="001D1201" w:rsidRDefault="00A556BD">
            <w:r>
              <w:rPr>
                <w:rFonts w:eastAsia="Arial"/>
                <w:b/>
                <w:sz w:val="16"/>
              </w:rPr>
              <w:t>(a)</w:t>
            </w:r>
          </w:p>
        </w:tc>
        <w:tc>
          <w:tcPr>
            <w:tcW w:w="1620" w:type="dxa"/>
            <w:shd w:val="clear" w:color="auto" w:fill="DFDFD7"/>
            <w:vAlign w:val="center"/>
          </w:tcPr>
          <w:p w14:paraId="3EEA2733" w14:textId="77777777" w:rsidR="001D1201" w:rsidRDefault="00A556BD">
            <w:r>
              <w:rPr>
                <w:rFonts w:eastAsia="Arial"/>
                <w:b/>
                <w:sz w:val="16"/>
              </w:rPr>
              <w:t>30</w:t>
            </w:r>
          </w:p>
        </w:tc>
        <w:tc>
          <w:tcPr>
            <w:tcW w:w="1620" w:type="dxa"/>
            <w:shd w:val="clear" w:color="auto" w:fill="DFDFD7"/>
          </w:tcPr>
          <w:p w14:paraId="37EEB821" w14:textId="77777777" w:rsidR="001D1201" w:rsidRDefault="001D1201"/>
        </w:tc>
        <w:tc>
          <w:tcPr>
            <w:tcW w:w="1620" w:type="dxa"/>
            <w:shd w:val="clear" w:color="auto" w:fill="DFDFD7"/>
          </w:tcPr>
          <w:p w14:paraId="5C1A9357" w14:textId="77777777" w:rsidR="001D1201" w:rsidRDefault="001D1201"/>
        </w:tc>
        <w:tc>
          <w:tcPr>
            <w:tcW w:w="1620" w:type="dxa"/>
            <w:shd w:val="clear" w:color="auto" w:fill="DFDFD7"/>
          </w:tcPr>
          <w:p w14:paraId="02936A25" w14:textId="77777777" w:rsidR="001D1201" w:rsidRDefault="001D1201"/>
        </w:tc>
      </w:tr>
      <w:tr w:rsidR="001D1201" w14:paraId="23CC4AF5" w14:textId="77777777">
        <w:trPr>
          <w:trHeight w:val="440"/>
        </w:trPr>
        <w:tc>
          <w:tcPr>
            <w:tcW w:w="1620" w:type="dxa"/>
            <w:gridSpan w:val="2"/>
            <w:vMerge w:val="restart"/>
          </w:tcPr>
          <w:p w14:paraId="14D72223" w14:textId="77777777" w:rsidR="001D1201" w:rsidRDefault="001D1201"/>
        </w:tc>
        <w:tc>
          <w:tcPr>
            <w:tcW w:w="1620" w:type="dxa"/>
            <w:gridSpan w:val="2"/>
            <w:tcBorders>
              <w:bottom w:val="dotted" w:sz="4" w:space="0" w:color="auto"/>
            </w:tcBorders>
          </w:tcPr>
          <w:p w14:paraId="1C455CAD" w14:textId="77777777" w:rsidR="001D1201" w:rsidRDefault="00A556BD">
            <w:pPr>
              <w:spacing w:before="113" w:after="113"/>
              <w:jc w:val="left"/>
              <w:divId w:val="1"/>
            </w:pPr>
            <w:r>
              <w:rPr>
                <w:b/>
                <w:sz w:val="16"/>
              </w:rPr>
              <w:t>Stem: hairiness</w:t>
            </w:r>
          </w:p>
        </w:tc>
        <w:tc>
          <w:tcPr>
            <w:tcW w:w="1620" w:type="dxa"/>
            <w:gridSpan w:val="2"/>
            <w:tcBorders>
              <w:bottom w:val="dotted" w:sz="4" w:space="0" w:color="auto"/>
            </w:tcBorders>
          </w:tcPr>
          <w:p w14:paraId="2C012906" w14:textId="77777777" w:rsidR="001D1201" w:rsidRDefault="001D1201"/>
        </w:tc>
        <w:tc>
          <w:tcPr>
            <w:tcW w:w="1620" w:type="dxa"/>
            <w:tcBorders>
              <w:bottom w:val="dotted" w:sz="4" w:space="0" w:color="auto"/>
            </w:tcBorders>
          </w:tcPr>
          <w:p w14:paraId="438F8C4B" w14:textId="77777777" w:rsidR="001D1201" w:rsidRDefault="001D1201"/>
        </w:tc>
        <w:tc>
          <w:tcPr>
            <w:tcW w:w="1620" w:type="dxa"/>
            <w:tcBorders>
              <w:bottom w:val="dotted" w:sz="4" w:space="0" w:color="auto"/>
            </w:tcBorders>
          </w:tcPr>
          <w:p w14:paraId="7505ED2A" w14:textId="77777777" w:rsidR="001D1201" w:rsidRDefault="001D1201"/>
        </w:tc>
        <w:tc>
          <w:tcPr>
            <w:tcW w:w="1620" w:type="dxa"/>
            <w:tcBorders>
              <w:bottom w:val="dotted" w:sz="4" w:space="0" w:color="auto"/>
            </w:tcBorders>
          </w:tcPr>
          <w:p w14:paraId="7F684EE1" w14:textId="77777777" w:rsidR="001D1201" w:rsidRDefault="001D1201"/>
        </w:tc>
        <w:tc>
          <w:tcPr>
            <w:tcW w:w="1620" w:type="dxa"/>
            <w:tcBorders>
              <w:bottom w:val="dotted" w:sz="4" w:space="0" w:color="auto"/>
            </w:tcBorders>
          </w:tcPr>
          <w:p w14:paraId="5FA6F9DC" w14:textId="77777777" w:rsidR="001D1201" w:rsidRDefault="001D1201"/>
        </w:tc>
      </w:tr>
      <w:tr w:rsidR="001D1201" w14:paraId="275C2C04" w14:textId="77777777">
        <w:trPr>
          <w:trHeight w:val="320"/>
        </w:trPr>
        <w:tc>
          <w:tcPr>
            <w:tcW w:w="1620" w:type="dxa"/>
            <w:gridSpan w:val="2"/>
            <w:vMerge/>
          </w:tcPr>
          <w:p w14:paraId="6F647144" w14:textId="77777777" w:rsidR="001D1201" w:rsidRDefault="001D1201"/>
        </w:tc>
        <w:tc>
          <w:tcPr>
            <w:tcW w:w="1620" w:type="dxa"/>
            <w:gridSpan w:val="2"/>
            <w:tcBorders>
              <w:bottom w:val="dotted" w:sz="4" w:space="0" w:color="auto"/>
            </w:tcBorders>
            <w:vAlign w:val="center"/>
          </w:tcPr>
          <w:p w14:paraId="7B5A3CDA" w14:textId="77777777" w:rsidR="001D1201" w:rsidRDefault="00A556BD">
            <w:pPr>
              <w:jc w:val="left"/>
              <w:divId w:val="1"/>
            </w:pPr>
            <w:r>
              <w:rPr>
                <w:sz w:val="16"/>
              </w:rPr>
              <w:t>absent or very weak</w:t>
            </w:r>
          </w:p>
        </w:tc>
        <w:tc>
          <w:tcPr>
            <w:tcW w:w="1620" w:type="dxa"/>
            <w:gridSpan w:val="2"/>
            <w:tcBorders>
              <w:bottom w:val="dotted" w:sz="4" w:space="0" w:color="auto"/>
            </w:tcBorders>
            <w:vAlign w:val="center"/>
          </w:tcPr>
          <w:p w14:paraId="4FDD80D7" w14:textId="77777777" w:rsidR="001D1201" w:rsidRDefault="001D1201"/>
        </w:tc>
        <w:tc>
          <w:tcPr>
            <w:tcW w:w="1620" w:type="dxa"/>
            <w:tcBorders>
              <w:bottom w:val="dotted" w:sz="4" w:space="0" w:color="auto"/>
            </w:tcBorders>
            <w:vAlign w:val="center"/>
          </w:tcPr>
          <w:p w14:paraId="7FA48581" w14:textId="77777777" w:rsidR="001D1201" w:rsidRDefault="001D1201"/>
        </w:tc>
        <w:tc>
          <w:tcPr>
            <w:tcW w:w="1620" w:type="dxa"/>
            <w:tcBorders>
              <w:bottom w:val="dotted" w:sz="4" w:space="0" w:color="auto"/>
            </w:tcBorders>
            <w:vAlign w:val="center"/>
          </w:tcPr>
          <w:p w14:paraId="65A2980D" w14:textId="77777777" w:rsidR="001D1201" w:rsidRDefault="001D1201"/>
        </w:tc>
        <w:tc>
          <w:tcPr>
            <w:tcW w:w="1620" w:type="dxa"/>
            <w:tcBorders>
              <w:bottom w:val="dotted" w:sz="4" w:space="0" w:color="auto"/>
            </w:tcBorders>
            <w:vAlign w:val="center"/>
          </w:tcPr>
          <w:p w14:paraId="29B02409" w14:textId="77777777" w:rsidR="001D1201" w:rsidRDefault="00A556BD">
            <w:pPr>
              <w:jc w:val="left"/>
              <w:divId w:val="1"/>
            </w:pPr>
            <w:proofErr w:type="spellStart"/>
            <w:ins w:id="75" w:author="TWA" w:date="2026-06-17T19:17:00Z" w16du:dateUtc="2026-06-17T10:17:00Z">
              <w:r>
                <w:rPr>
                  <w:sz w:val="16"/>
                </w:rPr>
                <w:t>Elv</w:t>
              </w:r>
              <w:proofErr w:type="spellEnd"/>
              <w:r>
                <w:rPr>
                  <w:sz w:val="16"/>
                </w:rPr>
                <w:t xml:space="preserve"> 5</w:t>
              </w:r>
            </w:ins>
          </w:p>
        </w:tc>
        <w:tc>
          <w:tcPr>
            <w:tcW w:w="1620" w:type="dxa"/>
            <w:tcBorders>
              <w:bottom w:val="dotted" w:sz="4" w:space="0" w:color="auto"/>
            </w:tcBorders>
            <w:vAlign w:val="center"/>
          </w:tcPr>
          <w:p w14:paraId="656323AA" w14:textId="77777777" w:rsidR="001D1201" w:rsidRDefault="00A556BD">
            <w:pPr>
              <w:jc w:val="center"/>
              <w:divId w:val="1"/>
            </w:pPr>
            <w:r>
              <w:rPr>
                <w:rFonts w:eastAsia="Arial"/>
                <w:sz w:val="16"/>
              </w:rPr>
              <w:t xml:space="preserve">1 </w:t>
            </w:r>
          </w:p>
        </w:tc>
      </w:tr>
      <w:tr w:rsidR="001D1201" w14:paraId="7FE7E07A" w14:textId="77777777">
        <w:trPr>
          <w:trHeight w:val="320"/>
        </w:trPr>
        <w:tc>
          <w:tcPr>
            <w:tcW w:w="1620" w:type="dxa"/>
            <w:gridSpan w:val="2"/>
            <w:vMerge/>
          </w:tcPr>
          <w:p w14:paraId="16116794" w14:textId="77777777" w:rsidR="001D1201" w:rsidRDefault="001D1201"/>
        </w:tc>
        <w:tc>
          <w:tcPr>
            <w:tcW w:w="1620" w:type="dxa"/>
            <w:gridSpan w:val="2"/>
            <w:tcBorders>
              <w:bottom w:val="dotted" w:sz="4" w:space="0" w:color="auto"/>
            </w:tcBorders>
            <w:vAlign w:val="center"/>
          </w:tcPr>
          <w:p w14:paraId="34BF4F3D" w14:textId="77777777" w:rsidR="001D1201" w:rsidRDefault="00A556BD">
            <w:pPr>
              <w:jc w:val="left"/>
              <w:divId w:val="1"/>
            </w:pPr>
            <w:r>
              <w:rPr>
                <w:sz w:val="16"/>
              </w:rPr>
              <w:t>weak</w:t>
            </w:r>
          </w:p>
        </w:tc>
        <w:tc>
          <w:tcPr>
            <w:tcW w:w="1620" w:type="dxa"/>
            <w:gridSpan w:val="2"/>
            <w:tcBorders>
              <w:bottom w:val="dotted" w:sz="4" w:space="0" w:color="auto"/>
            </w:tcBorders>
            <w:vAlign w:val="center"/>
          </w:tcPr>
          <w:p w14:paraId="2A4FB306" w14:textId="77777777" w:rsidR="001D1201" w:rsidRDefault="001D1201"/>
        </w:tc>
        <w:tc>
          <w:tcPr>
            <w:tcW w:w="1620" w:type="dxa"/>
            <w:tcBorders>
              <w:bottom w:val="dotted" w:sz="4" w:space="0" w:color="auto"/>
            </w:tcBorders>
            <w:vAlign w:val="center"/>
          </w:tcPr>
          <w:p w14:paraId="4E93BB2E" w14:textId="77777777" w:rsidR="001D1201" w:rsidRDefault="001D1201"/>
        </w:tc>
        <w:tc>
          <w:tcPr>
            <w:tcW w:w="1620" w:type="dxa"/>
            <w:tcBorders>
              <w:bottom w:val="dotted" w:sz="4" w:space="0" w:color="auto"/>
            </w:tcBorders>
            <w:vAlign w:val="center"/>
          </w:tcPr>
          <w:p w14:paraId="1480B0ED" w14:textId="77777777" w:rsidR="001D1201" w:rsidRDefault="001D1201"/>
        </w:tc>
        <w:tc>
          <w:tcPr>
            <w:tcW w:w="1620" w:type="dxa"/>
            <w:tcBorders>
              <w:bottom w:val="dotted" w:sz="4" w:space="0" w:color="auto"/>
            </w:tcBorders>
            <w:vAlign w:val="center"/>
          </w:tcPr>
          <w:p w14:paraId="28102614" w14:textId="77777777" w:rsidR="001D1201" w:rsidRDefault="001D1201"/>
        </w:tc>
        <w:tc>
          <w:tcPr>
            <w:tcW w:w="1620" w:type="dxa"/>
            <w:tcBorders>
              <w:bottom w:val="dotted" w:sz="4" w:space="0" w:color="auto"/>
            </w:tcBorders>
            <w:vAlign w:val="center"/>
          </w:tcPr>
          <w:p w14:paraId="0E9186AA" w14:textId="77777777" w:rsidR="001D1201" w:rsidRDefault="00A556BD">
            <w:pPr>
              <w:jc w:val="center"/>
              <w:divId w:val="1"/>
            </w:pPr>
            <w:r>
              <w:rPr>
                <w:rFonts w:eastAsia="Arial"/>
                <w:sz w:val="16"/>
              </w:rPr>
              <w:t xml:space="preserve">2 </w:t>
            </w:r>
          </w:p>
        </w:tc>
      </w:tr>
      <w:tr w:rsidR="001D1201" w14:paraId="6D7F5DFC" w14:textId="77777777">
        <w:trPr>
          <w:trHeight w:val="320"/>
        </w:trPr>
        <w:tc>
          <w:tcPr>
            <w:tcW w:w="1620" w:type="dxa"/>
            <w:gridSpan w:val="2"/>
            <w:vMerge/>
          </w:tcPr>
          <w:p w14:paraId="7D9B956A" w14:textId="77777777" w:rsidR="001D1201" w:rsidRDefault="001D1201"/>
        </w:tc>
        <w:tc>
          <w:tcPr>
            <w:tcW w:w="1620" w:type="dxa"/>
            <w:gridSpan w:val="2"/>
            <w:tcBorders>
              <w:bottom w:val="dotted" w:sz="4" w:space="0" w:color="auto"/>
            </w:tcBorders>
            <w:vAlign w:val="center"/>
          </w:tcPr>
          <w:p w14:paraId="54BFEF54" w14:textId="77777777" w:rsidR="001D1201" w:rsidRDefault="00A556BD">
            <w:pPr>
              <w:jc w:val="left"/>
              <w:divId w:val="1"/>
            </w:pPr>
            <w:r>
              <w:rPr>
                <w:sz w:val="16"/>
              </w:rPr>
              <w:t>medium</w:t>
            </w:r>
          </w:p>
        </w:tc>
        <w:tc>
          <w:tcPr>
            <w:tcW w:w="1620" w:type="dxa"/>
            <w:gridSpan w:val="2"/>
            <w:tcBorders>
              <w:bottom w:val="dotted" w:sz="4" w:space="0" w:color="auto"/>
            </w:tcBorders>
            <w:vAlign w:val="center"/>
          </w:tcPr>
          <w:p w14:paraId="624D520A" w14:textId="77777777" w:rsidR="001D1201" w:rsidRDefault="001D1201"/>
        </w:tc>
        <w:tc>
          <w:tcPr>
            <w:tcW w:w="1620" w:type="dxa"/>
            <w:tcBorders>
              <w:bottom w:val="dotted" w:sz="4" w:space="0" w:color="auto"/>
            </w:tcBorders>
            <w:vAlign w:val="center"/>
          </w:tcPr>
          <w:p w14:paraId="4B513262" w14:textId="77777777" w:rsidR="001D1201" w:rsidRDefault="001D1201"/>
        </w:tc>
        <w:tc>
          <w:tcPr>
            <w:tcW w:w="1620" w:type="dxa"/>
            <w:tcBorders>
              <w:bottom w:val="dotted" w:sz="4" w:space="0" w:color="auto"/>
            </w:tcBorders>
            <w:vAlign w:val="center"/>
          </w:tcPr>
          <w:p w14:paraId="0506B0E6" w14:textId="77777777" w:rsidR="001D1201" w:rsidRDefault="001D1201"/>
        </w:tc>
        <w:tc>
          <w:tcPr>
            <w:tcW w:w="1620" w:type="dxa"/>
            <w:tcBorders>
              <w:bottom w:val="dotted" w:sz="4" w:space="0" w:color="auto"/>
            </w:tcBorders>
            <w:vAlign w:val="center"/>
          </w:tcPr>
          <w:p w14:paraId="6CBD0C1E" w14:textId="77777777" w:rsidR="001D1201" w:rsidRDefault="00A556BD">
            <w:pPr>
              <w:jc w:val="left"/>
              <w:divId w:val="1"/>
            </w:pPr>
            <w:proofErr w:type="spellStart"/>
            <w:ins w:id="76" w:author="TWA" w:date="2026-06-17T19:17:00Z" w16du:dateUtc="2026-06-17T10:17:00Z">
              <w:r>
                <w:rPr>
                  <w:sz w:val="16"/>
                </w:rPr>
                <w:t>Bailv</w:t>
              </w:r>
              <w:proofErr w:type="spellEnd"/>
              <w:r>
                <w:rPr>
                  <w:sz w:val="16"/>
                </w:rPr>
                <w:t xml:space="preserve"> 13</w:t>
              </w:r>
            </w:ins>
          </w:p>
        </w:tc>
        <w:tc>
          <w:tcPr>
            <w:tcW w:w="1620" w:type="dxa"/>
            <w:tcBorders>
              <w:bottom w:val="dotted" w:sz="4" w:space="0" w:color="auto"/>
            </w:tcBorders>
            <w:vAlign w:val="center"/>
          </w:tcPr>
          <w:p w14:paraId="2B86CD51" w14:textId="77777777" w:rsidR="001D1201" w:rsidRDefault="00A556BD">
            <w:pPr>
              <w:jc w:val="center"/>
              <w:divId w:val="1"/>
            </w:pPr>
            <w:r>
              <w:rPr>
                <w:rFonts w:eastAsia="Arial"/>
                <w:sz w:val="16"/>
              </w:rPr>
              <w:t xml:space="preserve">3 </w:t>
            </w:r>
          </w:p>
        </w:tc>
      </w:tr>
      <w:tr w:rsidR="001D1201" w14:paraId="51382F00" w14:textId="77777777">
        <w:trPr>
          <w:trHeight w:val="320"/>
        </w:trPr>
        <w:tc>
          <w:tcPr>
            <w:tcW w:w="1620" w:type="dxa"/>
            <w:gridSpan w:val="2"/>
            <w:vMerge/>
          </w:tcPr>
          <w:p w14:paraId="4A458A47" w14:textId="77777777" w:rsidR="001D1201" w:rsidRDefault="001D1201"/>
        </w:tc>
        <w:tc>
          <w:tcPr>
            <w:tcW w:w="1620" w:type="dxa"/>
            <w:gridSpan w:val="2"/>
            <w:tcBorders>
              <w:bottom w:val="dotted" w:sz="4" w:space="0" w:color="auto"/>
            </w:tcBorders>
            <w:vAlign w:val="center"/>
          </w:tcPr>
          <w:p w14:paraId="68D697D6" w14:textId="77777777" w:rsidR="001D1201" w:rsidRDefault="00A556BD">
            <w:pPr>
              <w:jc w:val="left"/>
              <w:divId w:val="1"/>
            </w:pPr>
            <w:r>
              <w:rPr>
                <w:sz w:val="16"/>
              </w:rPr>
              <w:t>strong</w:t>
            </w:r>
          </w:p>
        </w:tc>
        <w:tc>
          <w:tcPr>
            <w:tcW w:w="1620" w:type="dxa"/>
            <w:gridSpan w:val="2"/>
            <w:tcBorders>
              <w:bottom w:val="dotted" w:sz="4" w:space="0" w:color="auto"/>
            </w:tcBorders>
            <w:vAlign w:val="center"/>
          </w:tcPr>
          <w:p w14:paraId="0B8BE8FA" w14:textId="77777777" w:rsidR="001D1201" w:rsidRDefault="001D1201"/>
        </w:tc>
        <w:tc>
          <w:tcPr>
            <w:tcW w:w="1620" w:type="dxa"/>
            <w:tcBorders>
              <w:bottom w:val="dotted" w:sz="4" w:space="0" w:color="auto"/>
            </w:tcBorders>
            <w:vAlign w:val="center"/>
          </w:tcPr>
          <w:p w14:paraId="11757871" w14:textId="77777777" w:rsidR="001D1201" w:rsidRDefault="001D1201"/>
        </w:tc>
        <w:tc>
          <w:tcPr>
            <w:tcW w:w="1620" w:type="dxa"/>
            <w:tcBorders>
              <w:bottom w:val="dotted" w:sz="4" w:space="0" w:color="auto"/>
            </w:tcBorders>
            <w:vAlign w:val="center"/>
          </w:tcPr>
          <w:p w14:paraId="629A54AD" w14:textId="77777777" w:rsidR="001D1201" w:rsidRDefault="001D1201"/>
        </w:tc>
        <w:tc>
          <w:tcPr>
            <w:tcW w:w="1620" w:type="dxa"/>
            <w:tcBorders>
              <w:bottom w:val="dotted" w:sz="4" w:space="0" w:color="auto"/>
            </w:tcBorders>
            <w:vAlign w:val="center"/>
          </w:tcPr>
          <w:p w14:paraId="55AF5194" w14:textId="77777777" w:rsidR="001D1201" w:rsidRDefault="001D1201"/>
        </w:tc>
        <w:tc>
          <w:tcPr>
            <w:tcW w:w="1620" w:type="dxa"/>
            <w:tcBorders>
              <w:bottom w:val="dotted" w:sz="4" w:space="0" w:color="auto"/>
            </w:tcBorders>
            <w:vAlign w:val="center"/>
          </w:tcPr>
          <w:p w14:paraId="41D987B6" w14:textId="77777777" w:rsidR="001D1201" w:rsidRDefault="00A556BD">
            <w:pPr>
              <w:jc w:val="center"/>
              <w:divId w:val="1"/>
            </w:pPr>
            <w:r>
              <w:rPr>
                <w:rFonts w:eastAsia="Arial"/>
                <w:sz w:val="16"/>
              </w:rPr>
              <w:t xml:space="preserve">4 </w:t>
            </w:r>
          </w:p>
        </w:tc>
      </w:tr>
      <w:tr w:rsidR="001D1201" w14:paraId="6CC83C7E" w14:textId="77777777">
        <w:trPr>
          <w:trHeight w:val="320"/>
        </w:trPr>
        <w:tc>
          <w:tcPr>
            <w:tcW w:w="1620" w:type="dxa"/>
            <w:gridSpan w:val="2"/>
            <w:vMerge/>
          </w:tcPr>
          <w:p w14:paraId="737003B0" w14:textId="77777777" w:rsidR="001D1201" w:rsidRDefault="001D1201"/>
        </w:tc>
        <w:tc>
          <w:tcPr>
            <w:tcW w:w="1620" w:type="dxa"/>
            <w:gridSpan w:val="2"/>
            <w:tcBorders>
              <w:bottom w:val="dotted" w:sz="4" w:space="0" w:color="auto"/>
            </w:tcBorders>
            <w:vAlign w:val="center"/>
          </w:tcPr>
          <w:p w14:paraId="2B4A7E56" w14:textId="77777777" w:rsidR="001D1201" w:rsidRDefault="00A556BD">
            <w:pPr>
              <w:jc w:val="left"/>
              <w:divId w:val="1"/>
            </w:pPr>
            <w:r>
              <w:rPr>
                <w:sz w:val="16"/>
              </w:rPr>
              <w:t>very strong</w:t>
            </w:r>
          </w:p>
        </w:tc>
        <w:tc>
          <w:tcPr>
            <w:tcW w:w="1620" w:type="dxa"/>
            <w:gridSpan w:val="2"/>
            <w:tcBorders>
              <w:bottom w:val="dotted" w:sz="4" w:space="0" w:color="auto"/>
            </w:tcBorders>
            <w:vAlign w:val="center"/>
          </w:tcPr>
          <w:p w14:paraId="63DD6568" w14:textId="77777777" w:rsidR="001D1201" w:rsidRDefault="001D1201"/>
        </w:tc>
        <w:tc>
          <w:tcPr>
            <w:tcW w:w="1620" w:type="dxa"/>
            <w:tcBorders>
              <w:bottom w:val="dotted" w:sz="4" w:space="0" w:color="auto"/>
            </w:tcBorders>
            <w:vAlign w:val="center"/>
          </w:tcPr>
          <w:p w14:paraId="3F884184" w14:textId="77777777" w:rsidR="001D1201" w:rsidRDefault="001D1201"/>
        </w:tc>
        <w:tc>
          <w:tcPr>
            <w:tcW w:w="1620" w:type="dxa"/>
            <w:tcBorders>
              <w:bottom w:val="dotted" w:sz="4" w:space="0" w:color="auto"/>
            </w:tcBorders>
            <w:vAlign w:val="center"/>
          </w:tcPr>
          <w:p w14:paraId="69462CA8" w14:textId="77777777" w:rsidR="001D1201" w:rsidRDefault="001D1201"/>
        </w:tc>
        <w:tc>
          <w:tcPr>
            <w:tcW w:w="1620" w:type="dxa"/>
            <w:tcBorders>
              <w:bottom w:val="dotted" w:sz="4" w:space="0" w:color="auto"/>
            </w:tcBorders>
            <w:vAlign w:val="center"/>
          </w:tcPr>
          <w:p w14:paraId="442C22B7" w14:textId="77777777" w:rsidR="001D1201" w:rsidRDefault="00A556BD">
            <w:pPr>
              <w:jc w:val="left"/>
              <w:divId w:val="1"/>
            </w:pPr>
            <w:proofErr w:type="spellStart"/>
            <w:ins w:id="77" w:author="TWA" w:date="2026-06-17T19:17:00Z" w16du:dateUtc="2026-06-17T10:17:00Z">
              <w:r>
                <w:rPr>
                  <w:sz w:val="16"/>
                </w:rPr>
                <w:t>Jilv</w:t>
              </w:r>
              <w:proofErr w:type="spellEnd"/>
              <w:r>
                <w:rPr>
                  <w:sz w:val="16"/>
                </w:rPr>
                <w:t xml:space="preserve"> 14</w:t>
              </w:r>
            </w:ins>
          </w:p>
        </w:tc>
        <w:tc>
          <w:tcPr>
            <w:tcW w:w="1620" w:type="dxa"/>
            <w:tcBorders>
              <w:bottom w:val="dotted" w:sz="4" w:space="0" w:color="auto"/>
            </w:tcBorders>
            <w:vAlign w:val="center"/>
          </w:tcPr>
          <w:p w14:paraId="6C3C9FB8" w14:textId="77777777" w:rsidR="001D1201" w:rsidRDefault="00A556BD">
            <w:pPr>
              <w:jc w:val="center"/>
              <w:divId w:val="1"/>
            </w:pPr>
            <w:r>
              <w:rPr>
                <w:rFonts w:eastAsia="Arial"/>
                <w:sz w:val="16"/>
              </w:rPr>
              <w:t xml:space="preserve">5 </w:t>
            </w:r>
          </w:p>
        </w:tc>
      </w:tr>
      <w:tr w:rsidR="001D1201" w14:paraId="6B4A64BD" w14:textId="77777777">
        <w:trPr>
          <w:trHeight w:val="360"/>
        </w:trPr>
        <w:tc>
          <w:tcPr>
            <w:tcW w:w="810" w:type="dxa"/>
            <w:tcBorders>
              <w:right w:val="dotted" w:sz="4" w:space="0" w:color="auto"/>
            </w:tcBorders>
            <w:shd w:val="clear" w:color="auto" w:fill="DFDFD7"/>
            <w:vAlign w:val="center"/>
          </w:tcPr>
          <w:p w14:paraId="58C5A848" w14:textId="77777777" w:rsidR="001D1201" w:rsidRDefault="00A556BD" w:rsidP="00A556BD">
            <w:pPr>
              <w:keepNext/>
            </w:pPr>
            <w:r>
              <w:rPr>
                <w:rFonts w:eastAsia="Arial"/>
                <w:b/>
                <w:sz w:val="16"/>
              </w:rPr>
              <w:lastRenderedPageBreak/>
              <w:t>5.</w:t>
            </w:r>
          </w:p>
        </w:tc>
        <w:tc>
          <w:tcPr>
            <w:tcW w:w="810" w:type="dxa"/>
            <w:tcBorders>
              <w:right w:val="dotted" w:sz="4" w:space="0" w:color="auto"/>
            </w:tcBorders>
            <w:shd w:val="clear" w:color="auto" w:fill="DFDFD7"/>
            <w:vAlign w:val="center"/>
          </w:tcPr>
          <w:p w14:paraId="31D5AB66" w14:textId="77777777" w:rsidR="001D1201" w:rsidRDefault="00A556BD" w:rsidP="00A556BD">
            <w:pPr>
              <w:keepNext/>
            </w:pPr>
            <w:r>
              <w:rPr>
                <w:rFonts w:eastAsia="Arial"/>
                <w:b/>
                <w:sz w:val="16"/>
              </w:rPr>
              <w:t>(*)</w:t>
            </w:r>
          </w:p>
        </w:tc>
        <w:tc>
          <w:tcPr>
            <w:tcW w:w="810" w:type="dxa"/>
            <w:tcBorders>
              <w:right w:val="dotted" w:sz="4" w:space="0" w:color="auto"/>
            </w:tcBorders>
            <w:shd w:val="clear" w:color="auto" w:fill="DFDFD7"/>
            <w:vAlign w:val="center"/>
          </w:tcPr>
          <w:p w14:paraId="6D1D2857" w14:textId="77777777" w:rsidR="001D1201" w:rsidRDefault="00A556BD" w:rsidP="00A556BD">
            <w:pPr>
              <w:keepNext/>
            </w:pPr>
            <w:r>
              <w:rPr>
                <w:rFonts w:eastAsia="Arial"/>
                <w:b/>
                <w:sz w:val="16"/>
              </w:rPr>
              <w:t>PQ</w:t>
            </w:r>
          </w:p>
        </w:tc>
        <w:tc>
          <w:tcPr>
            <w:tcW w:w="810" w:type="dxa"/>
            <w:tcBorders>
              <w:right w:val="dotted" w:sz="4" w:space="0" w:color="auto"/>
            </w:tcBorders>
            <w:shd w:val="clear" w:color="auto" w:fill="DFDFD7"/>
            <w:vAlign w:val="center"/>
          </w:tcPr>
          <w:p w14:paraId="12A18BF7" w14:textId="77777777" w:rsidR="001D1201" w:rsidRDefault="00A556BD" w:rsidP="00A556BD">
            <w:pPr>
              <w:keepNext/>
            </w:pPr>
            <w:r>
              <w:rPr>
                <w:rFonts w:eastAsia="Arial"/>
                <w:b/>
                <w:sz w:val="16"/>
              </w:rPr>
              <w:t>VG</w:t>
            </w:r>
          </w:p>
        </w:tc>
        <w:tc>
          <w:tcPr>
            <w:tcW w:w="810" w:type="dxa"/>
            <w:tcBorders>
              <w:right w:val="dotted" w:sz="4" w:space="0" w:color="auto"/>
            </w:tcBorders>
            <w:shd w:val="clear" w:color="auto" w:fill="DFDFD7"/>
            <w:vAlign w:val="center"/>
          </w:tcPr>
          <w:p w14:paraId="5A834E08" w14:textId="77777777" w:rsidR="001D1201" w:rsidRDefault="00A556BD" w:rsidP="00A556BD">
            <w:pPr>
              <w:keepNext/>
            </w:pPr>
            <w:r>
              <w:rPr>
                <w:rFonts w:eastAsia="Arial"/>
                <w:b/>
                <w:sz w:val="16"/>
              </w:rPr>
              <w:t>(+)</w:t>
            </w:r>
          </w:p>
        </w:tc>
        <w:tc>
          <w:tcPr>
            <w:tcW w:w="810" w:type="dxa"/>
            <w:tcBorders>
              <w:right w:val="dotted" w:sz="4" w:space="0" w:color="auto"/>
            </w:tcBorders>
            <w:shd w:val="clear" w:color="auto" w:fill="DFDFD7"/>
            <w:vAlign w:val="center"/>
          </w:tcPr>
          <w:p w14:paraId="7A5577CC" w14:textId="77777777" w:rsidR="001D1201" w:rsidRDefault="00A556BD" w:rsidP="00A556BD">
            <w:pPr>
              <w:keepNext/>
            </w:pPr>
            <w:r>
              <w:rPr>
                <w:rFonts w:eastAsia="Arial"/>
                <w:b/>
                <w:sz w:val="16"/>
              </w:rPr>
              <w:t>(b)</w:t>
            </w:r>
          </w:p>
        </w:tc>
        <w:tc>
          <w:tcPr>
            <w:tcW w:w="1620" w:type="dxa"/>
            <w:shd w:val="clear" w:color="auto" w:fill="DFDFD7"/>
            <w:vAlign w:val="center"/>
          </w:tcPr>
          <w:p w14:paraId="3BE1C6B8" w14:textId="77777777" w:rsidR="001D1201" w:rsidRDefault="00A556BD" w:rsidP="00A556BD">
            <w:pPr>
              <w:keepNext/>
            </w:pPr>
            <w:r>
              <w:rPr>
                <w:rFonts w:eastAsia="Arial"/>
                <w:b/>
                <w:sz w:val="16"/>
              </w:rPr>
              <w:t>30</w:t>
            </w:r>
          </w:p>
        </w:tc>
        <w:tc>
          <w:tcPr>
            <w:tcW w:w="1620" w:type="dxa"/>
            <w:shd w:val="clear" w:color="auto" w:fill="DFDFD7"/>
          </w:tcPr>
          <w:p w14:paraId="5F915330" w14:textId="77777777" w:rsidR="001D1201" w:rsidRDefault="001D1201" w:rsidP="00A556BD">
            <w:pPr>
              <w:keepNext/>
            </w:pPr>
          </w:p>
        </w:tc>
        <w:tc>
          <w:tcPr>
            <w:tcW w:w="1620" w:type="dxa"/>
            <w:shd w:val="clear" w:color="auto" w:fill="DFDFD7"/>
          </w:tcPr>
          <w:p w14:paraId="65314A2D" w14:textId="77777777" w:rsidR="001D1201" w:rsidRDefault="001D1201" w:rsidP="00A556BD">
            <w:pPr>
              <w:keepNext/>
            </w:pPr>
          </w:p>
        </w:tc>
        <w:tc>
          <w:tcPr>
            <w:tcW w:w="1620" w:type="dxa"/>
            <w:shd w:val="clear" w:color="auto" w:fill="DFDFD7"/>
          </w:tcPr>
          <w:p w14:paraId="2EF79636" w14:textId="77777777" w:rsidR="001D1201" w:rsidRDefault="001D1201" w:rsidP="00A556BD">
            <w:pPr>
              <w:keepNext/>
            </w:pPr>
          </w:p>
        </w:tc>
      </w:tr>
      <w:tr w:rsidR="001D1201" w14:paraId="7FC2F811" w14:textId="77777777">
        <w:trPr>
          <w:trHeight w:val="440"/>
        </w:trPr>
        <w:tc>
          <w:tcPr>
            <w:tcW w:w="1620" w:type="dxa"/>
            <w:gridSpan w:val="2"/>
            <w:vMerge w:val="restart"/>
          </w:tcPr>
          <w:p w14:paraId="20079FAC" w14:textId="77777777" w:rsidR="001D1201" w:rsidRDefault="001D1201" w:rsidP="00A556BD">
            <w:pPr>
              <w:keepNext/>
            </w:pPr>
          </w:p>
        </w:tc>
        <w:tc>
          <w:tcPr>
            <w:tcW w:w="1620" w:type="dxa"/>
            <w:gridSpan w:val="2"/>
            <w:tcBorders>
              <w:bottom w:val="dotted" w:sz="4" w:space="0" w:color="auto"/>
            </w:tcBorders>
          </w:tcPr>
          <w:p w14:paraId="5F854A72" w14:textId="3198EDC3" w:rsidR="001D1201" w:rsidRDefault="00A556BD" w:rsidP="00A556BD">
            <w:pPr>
              <w:keepNext/>
              <w:spacing w:before="113" w:after="113"/>
              <w:jc w:val="left"/>
              <w:divId w:val="1"/>
            </w:pPr>
            <w:r>
              <w:rPr>
                <w:b/>
                <w:sz w:val="16"/>
              </w:rPr>
              <w:t xml:space="preserve">Leaf: shape of </w:t>
            </w:r>
            <w:del w:id="78" w:author="TWA" w:date="2026-06-17T19:17:00Z" w16du:dateUtc="2026-06-17T10:17:00Z">
              <w:r w:rsidR="001C4C63">
                <w:rPr>
                  <w:b/>
                  <w:sz w:val="16"/>
                </w:rPr>
                <w:delText>lateral</w:delText>
              </w:r>
            </w:del>
            <w:ins w:id="79" w:author="TWA" w:date="2026-06-17T19:17:00Z" w16du:dateUtc="2026-06-17T10:17:00Z">
              <w:r>
                <w:rPr>
                  <w:b/>
                  <w:sz w:val="16"/>
                </w:rPr>
                <w:t>terminal</w:t>
              </w:r>
            </w:ins>
            <w:r>
              <w:rPr>
                <w:b/>
                <w:sz w:val="16"/>
              </w:rPr>
              <w:t xml:space="preserve"> leaflet</w:t>
            </w:r>
          </w:p>
        </w:tc>
        <w:tc>
          <w:tcPr>
            <w:tcW w:w="1620" w:type="dxa"/>
            <w:gridSpan w:val="2"/>
            <w:tcBorders>
              <w:bottom w:val="dotted" w:sz="4" w:space="0" w:color="auto"/>
            </w:tcBorders>
          </w:tcPr>
          <w:p w14:paraId="1785E3C3" w14:textId="77777777" w:rsidR="001D1201" w:rsidRDefault="001D1201" w:rsidP="00A556BD">
            <w:pPr>
              <w:keepNext/>
            </w:pPr>
          </w:p>
        </w:tc>
        <w:tc>
          <w:tcPr>
            <w:tcW w:w="1620" w:type="dxa"/>
            <w:tcBorders>
              <w:bottom w:val="dotted" w:sz="4" w:space="0" w:color="auto"/>
            </w:tcBorders>
          </w:tcPr>
          <w:p w14:paraId="067F7C58" w14:textId="77777777" w:rsidR="001D1201" w:rsidRDefault="001D1201" w:rsidP="00A556BD">
            <w:pPr>
              <w:keepNext/>
            </w:pPr>
          </w:p>
        </w:tc>
        <w:tc>
          <w:tcPr>
            <w:tcW w:w="1620" w:type="dxa"/>
            <w:tcBorders>
              <w:bottom w:val="dotted" w:sz="4" w:space="0" w:color="auto"/>
            </w:tcBorders>
          </w:tcPr>
          <w:p w14:paraId="63D200E7" w14:textId="77777777" w:rsidR="001D1201" w:rsidRDefault="001D1201" w:rsidP="00A556BD">
            <w:pPr>
              <w:keepNext/>
            </w:pPr>
          </w:p>
        </w:tc>
        <w:tc>
          <w:tcPr>
            <w:tcW w:w="1620" w:type="dxa"/>
            <w:tcBorders>
              <w:bottom w:val="dotted" w:sz="4" w:space="0" w:color="auto"/>
            </w:tcBorders>
          </w:tcPr>
          <w:p w14:paraId="0A797BF5" w14:textId="77777777" w:rsidR="001D1201" w:rsidRDefault="001D1201" w:rsidP="00A556BD">
            <w:pPr>
              <w:keepNext/>
            </w:pPr>
          </w:p>
        </w:tc>
        <w:tc>
          <w:tcPr>
            <w:tcW w:w="1620" w:type="dxa"/>
            <w:tcBorders>
              <w:bottom w:val="dotted" w:sz="4" w:space="0" w:color="auto"/>
            </w:tcBorders>
          </w:tcPr>
          <w:p w14:paraId="719517E7" w14:textId="77777777" w:rsidR="001D1201" w:rsidRDefault="001D1201" w:rsidP="00A556BD">
            <w:pPr>
              <w:keepNext/>
            </w:pPr>
          </w:p>
        </w:tc>
      </w:tr>
      <w:tr w:rsidR="001D1201" w14:paraId="6018B7BC" w14:textId="77777777">
        <w:trPr>
          <w:trHeight w:val="320"/>
        </w:trPr>
        <w:tc>
          <w:tcPr>
            <w:tcW w:w="1620" w:type="dxa"/>
            <w:gridSpan w:val="2"/>
            <w:vMerge/>
          </w:tcPr>
          <w:p w14:paraId="75B3ADD1" w14:textId="77777777" w:rsidR="001D1201" w:rsidRDefault="001D1201" w:rsidP="00A556BD">
            <w:pPr>
              <w:keepNext/>
            </w:pPr>
          </w:p>
        </w:tc>
        <w:tc>
          <w:tcPr>
            <w:tcW w:w="1620" w:type="dxa"/>
            <w:gridSpan w:val="2"/>
            <w:tcBorders>
              <w:bottom w:val="dotted" w:sz="4" w:space="0" w:color="auto"/>
            </w:tcBorders>
            <w:vAlign w:val="center"/>
          </w:tcPr>
          <w:p w14:paraId="09201EB2" w14:textId="77777777" w:rsidR="001D1201" w:rsidRDefault="00A556BD" w:rsidP="00A556BD">
            <w:pPr>
              <w:keepNext/>
              <w:jc w:val="left"/>
              <w:divId w:val="1"/>
            </w:pPr>
            <w:r>
              <w:rPr>
                <w:sz w:val="16"/>
              </w:rPr>
              <w:t>lanceolate</w:t>
            </w:r>
          </w:p>
        </w:tc>
        <w:tc>
          <w:tcPr>
            <w:tcW w:w="1620" w:type="dxa"/>
            <w:gridSpan w:val="2"/>
            <w:tcBorders>
              <w:bottom w:val="dotted" w:sz="4" w:space="0" w:color="auto"/>
            </w:tcBorders>
            <w:vAlign w:val="center"/>
          </w:tcPr>
          <w:p w14:paraId="30463834" w14:textId="77777777" w:rsidR="001D1201" w:rsidRDefault="001D1201" w:rsidP="00A556BD">
            <w:pPr>
              <w:keepNext/>
            </w:pPr>
          </w:p>
        </w:tc>
        <w:tc>
          <w:tcPr>
            <w:tcW w:w="1620" w:type="dxa"/>
            <w:tcBorders>
              <w:bottom w:val="dotted" w:sz="4" w:space="0" w:color="auto"/>
            </w:tcBorders>
            <w:vAlign w:val="center"/>
          </w:tcPr>
          <w:p w14:paraId="10E6FCCF" w14:textId="77777777" w:rsidR="001D1201" w:rsidRDefault="001D1201" w:rsidP="00A556BD">
            <w:pPr>
              <w:keepNext/>
            </w:pPr>
          </w:p>
        </w:tc>
        <w:tc>
          <w:tcPr>
            <w:tcW w:w="1620" w:type="dxa"/>
            <w:tcBorders>
              <w:bottom w:val="dotted" w:sz="4" w:space="0" w:color="auto"/>
            </w:tcBorders>
            <w:vAlign w:val="center"/>
          </w:tcPr>
          <w:p w14:paraId="087D437B" w14:textId="77777777" w:rsidR="001D1201" w:rsidRDefault="001D1201" w:rsidP="00A556BD">
            <w:pPr>
              <w:keepNext/>
            </w:pPr>
          </w:p>
        </w:tc>
        <w:tc>
          <w:tcPr>
            <w:tcW w:w="1620" w:type="dxa"/>
            <w:tcBorders>
              <w:bottom w:val="dotted" w:sz="4" w:space="0" w:color="auto"/>
            </w:tcBorders>
            <w:vAlign w:val="center"/>
          </w:tcPr>
          <w:p w14:paraId="48927497" w14:textId="77777777" w:rsidR="001D1201" w:rsidRDefault="001D1201" w:rsidP="00A556BD">
            <w:pPr>
              <w:keepNext/>
            </w:pPr>
          </w:p>
        </w:tc>
        <w:tc>
          <w:tcPr>
            <w:tcW w:w="1620" w:type="dxa"/>
            <w:tcBorders>
              <w:bottom w:val="dotted" w:sz="4" w:space="0" w:color="auto"/>
            </w:tcBorders>
            <w:vAlign w:val="center"/>
          </w:tcPr>
          <w:p w14:paraId="358F9375" w14:textId="77777777" w:rsidR="001D1201" w:rsidRDefault="00A556BD" w:rsidP="00A556BD">
            <w:pPr>
              <w:keepNext/>
              <w:jc w:val="center"/>
              <w:divId w:val="1"/>
            </w:pPr>
            <w:r>
              <w:rPr>
                <w:rFonts w:eastAsia="Arial"/>
                <w:sz w:val="16"/>
              </w:rPr>
              <w:t xml:space="preserve">1 </w:t>
            </w:r>
          </w:p>
        </w:tc>
      </w:tr>
      <w:tr w:rsidR="001D1201" w14:paraId="11D4B25B" w14:textId="77777777">
        <w:trPr>
          <w:trHeight w:val="320"/>
        </w:trPr>
        <w:tc>
          <w:tcPr>
            <w:tcW w:w="1620" w:type="dxa"/>
            <w:gridSpan w:val="2"/>
            <w:vMerge/>
          </w:tcPr>
          <w:p w14:paraId="2F4D8509" w14:textId="77777777" w:rsidR="001D1201" w:rsidRDefault="001D1201" w:rsidP="00A556BD">
            <w:pPr>
              <w:keepNext/>
            </w:pPr>
          </w:p>
        </w:tc>
        <w:tc>
          <w:tcPr>
            <w:tcW w:w="1620" w:type="dxa"/>
            <w:gridSpan w:val="2"/>
            <w:tcBorders>
              <w:bottom w:val="dotted" w:sz="4" w:space="0" w:color="auto"/>
            </w:tcBorders>
            <w:vAlign w:val="center"/>
          </w:tcPr>
          <w:p w14:paraId="4BF566A9" w14:textId="77777777" w:rsidR="001D1201" w:rsidRDefault="00A556BD" w:rsidP="00A556BD">
            <w:pPr>
              <w:keepNext/>
              <w:jc w:val="left"/>
              <w:divId w:val="1"/>
            </w:pPr>
            <w:r>
              <w:rPr>
                <w:sz w:val="16"/>
              </w:rPr>
              <w:t>medium ovate</w:t>
            </w:r>
          </w:p>
        </w:tc>
        <w:tc>
          <w:tcPr>
            <w:tcW w:w="1620" w:type="dxa"/>
            <w:gridSpan w:val="2"/>
            <w:tcBorders>
              <w:bottom w:val="dotted" w:sz="4" w:space="0" w:color="auto"/>
            </w:tcBorders>
            <w:vAlign w:val="center"/>
          </w:tcPr>
          <w:p w14:paraId="20704AAC" w14:textId="77777777" w:rsidR="001D1201" w:rsidRDefault="001D1201" w:rsidP="00A556BD">
            <w:pPr>
              <w:keepNext/>
            </w:pPr>
          </w:p>
        </w:tc>
        <w:tc>
          <w:tcPr>
            <w:tcW w:w="1620" w:type="dxa"/>
            <w:tcBorders>
              <w:bottom w:val="dotted" w:sz="4" w:space="0" w:color="auto"/>
            </w:tcBorders>
            <w:vAlign w:val="center"/>
          </w:tcPr>
          <w:p w14:paraId="0EED63D5" w14:textId="77777777" w:rsidR="001D1201" w:rsidRDefault="001D1201" w:rsidP="00A556BD">
            <w:pPr>
              <w:keepNext/>
            </w:pPr>
          </w:p>
        </w:tc>
        <w:tc>
          <w:tcPr>
            <w:tcW w:w="1620" w:type="dxa"/>
            <w:tcBorders>
              <w:bottom w:val="dotted" w:sz="4" w:space="0" w:color="auto"/>
            </w:tcBorders>
            <w:vAlign w:val="center"/>
          </w:tcPr>
          <w:p w14:paraId="441B9076" w14:textId="77777777" w:rsidR="001D1201" w:rsidRDefault="001D1201" w:rsidP="00A556BD">
            <w:pPr>
              <w:keepNext/>
            </w:pPr>
          </w:p>
        </w:tc>
        <w:tc>
          <w:tcPr>
            <w:tcW w:w="1620" w:type="dxa"/>
            <w:tcBorders>
              <w:bottom w:val="dotted" w:sz="4" w:space="0" w:color="auto"/>
            </w:tcBorders>
            <w:vAlign w:val="center"/>
          </w:tcPr>
          <w:p w14:paraId="7081CD8A" w14:textId="77777777" w:rsidR="001D1201" w:rsidRDefault="001D1201" w:rsidP="00A556BD">
            <w:pPr>
              <w:keepNext/>
            </w:pPr>
          </w:p>
        </w:tc>
        <w:tc>
          <w:tcPr>
            <w:tcW w:w="1620" w:type="dxa"/>
            <w:tcBorders>
              <w:bottom w:val="dotted" w:sz="4" w:space="0" w:color="auto"/>
            </w:tcBorders>
            <w:vAlign w:val="center"/>
          </w:tcPr>
          <w:p w14:paraId="3EB71CB2" w14:textId="77777777" w:rsidR="001D1201" w:rsidRDefault="00A556BD" w:rsidP="00A556BD">
            <w:pPr>
              <w:keepNext/>
              <w:jc w:val="center"/>
              <w:divId w:val="1"/>
            </w:pPr>
            <w:r>
              <w:rPr>
                <w:rFonts w:eastAsia="Arial"/>
                <w:sz w:val="16"/>
              </w:rPr>
              <w:t xml:space="preserve">2 </w:t>
            </w:r>
          </w:p>
        </w:tc>
      </w:tr>
      <w:tr w:rsidR="001D1201" w14:paraId="00A05D3C" w14:textId="77777777">
        <w:trPr>
          <w:trHeight w:val="320"/>
        </w:trPr>
        <w:tc>
          <w:tcPr>
            <w:tcW w:w="1620" w:type="dxa"/>
            <w:gridSpan w:val="2"/>
            <w:vMerge/>
          </w:tcPr>
          <w:p w14:paraId="27CB10CC" w14:textId="77777777" w:rsidR="001D1201" w:rsidRDefault="001D1201"/>
        </w:tc>
        <w:tc>
          <w:tcPr>
            <w:tcW w:w="1620" w:type="dxa"/>
            <w:gridSpan w:val="2"/>
            <w:tcBorders>
              <w:bottom w:val="dotted" w:sz="4" w:space="0" w:color="auto"/>
            </w:tcBorders>
            <w:vAlign w:val="center"/>
          </w:tcPr>
          <w:p w14:paraId="34501D61" w14:textId="77777777" w:rsidR="001D1201" w:rsidRDefault="00A556BD">
            <w:pPr>
              <w:jc w:val="left"/>
              <w:divId w:val="1"/>
            </w:pPr>
            <w:r>
              <w:rPr>
                <w:sz w:val="16"/>
              </w:rPr>
              <w:t>broad ovate</w:t>
            </w:r>
          </w:p>
        </w:tc>
        <w:tc>
          <w:tcPr>
            <w:tcW w:w="1620" w:type="dxa"/>
            <w:gridSpan w:val="2"/>
            <w:tcBorders>
              <w:bottom w:val="dotted" w:sz="4" w:space="0" w:color="auto"/>
            </w:tcBorders>
            <w:vAlign w:val="center"/>
          </w:tcPr>
          <w:p w14:paraId="0083DFB8" w14:textId="77777777" w:rsidR="001D1201" w:rsidRDefault="001D1201"/>
        </w:tc>
        <w:tc>
          <w:tcPr>
            <w:tcW w:w="1620" w:type="dxa"/>
            <w:tcBorders>
              <w:bottom w:val="dotted" w:sz="4" w:space="0" w:color="auto"/>
            </w:tcBorders>
            <w:vAlign w:val="center"/>
          </w:tcPr>
          <w:p w14:paraId="5E2A4246" w14:textId="77777777" w:rsidR="001D1201" w:rsidRDefault="001D1201"/>
        </w:tc>
        <w:tc>
          <w:tcPr>
            <w:tcW w:w="1620" w:type="dxa"/>
            <w:tcBorders>
              <w:bottom w:val="dotted" w:sz="4" w:space="0" w:color="auto"/>
            </w:tcBorders>
            <w:vAlign w:val="center"/>
          </w:tcPr>
          <w:p w14:paraId="163D6C9F" w14:textId="77777777" w:rsidR="001D1201" w:rsidRDefault="001D1201"/>
        </w:tc>
        <w:tc>
          <w:tcPr>
            <w:tcW w:w="1620" w:type="dxa"/>
            <w:tcBorders>
              <w:bottom w:val="dotted" w:sz="4" w:space="0" w:color="auto"/>
            </w:tcBorders>
            <w:vAlign w:val="center"/>
          </w:tcPr>
          <w:p w14:paraId="4D7CD1FF" w14:textId="77777777" w:rsidR="001D1201" w:rsidRDefault="001D1201"/>
        </w:tc>
        <w:tc>
          <w:tcPr>
            <w:tcW w:w="1620" w:type="dxa"/>
            <w:tcBorders>
              <w:bottom w:val="dotted" w:sz="4" w:space="0" w:color="auto"/>
            </w:tcBorders>
            <w:vAlign w:val="center"/>
          </w:tcPr>
          <w:p w14:paraId="4891135B" w14:textId="77777777" w:rsidR="001D1201" w:rsidRDefault="00A556BD">
            <w:pPr>
              <w:jc w:val="center"/>
              <w:divId w:val="1"/>
            </w:pPr>
            <w:r>
              <w:rPr>
                <w:rFonts w:eastAsia="Arial"/>
                <w:sz w:val="16"/>
              </w:rPr>
              <w:t xml:space="preserve">3 </w:t>
            </w:r>
          </w:p>
        </w:tc>
      </w:tr>
      <w:tr w:rsidR="001D1201" w14:paraId="37230521" w14:textId="77777777">
        <w:trPr>
          <w:trHeight w:val="320"/>
        </w:trPr>
        <w:tc>
          <w:tcPr>
            <w:tcW w:w="1620" w:type="dxa"/>
            <w:gridSpan w:val="2"/>
            <w:vMerge/>
          </w:tcPr>
          <w:p w14:paraId="23256BBD" w14:textId="77777777" w:rsidR="001D1201" w:rsidRDefault="001D1201"/>
        </w:tc>
        <w:tc>
          <w:tcPr>
            <w:tcW w:w="1620" w:type="dxa"/>
            <w:gridSpan w:val="2"/>
            <w:tcBorders>
              <w:bottom w:val="dotted" w:sz="4" w:space="0" w:color="auto"/>
            </w:tcBorders>
            <w:vAlign w:val="center"/>
          </w:tcPr>
          <w:p w14:paraId="6DA2FA31" w14:textId="77777777" w:rsidR="001D1201" w:rsidRDefault="00A556BD">
            <w:pPr>
              <w:jc w:val="left"/>
              <w:divId w:val="1"/>
            </w:pPr>
            <w:r>
              <w:rPr>
                <w:sz w:val="16"/>
              </w:rPr>
              <w:t>lobed</w:t>
            </w:r>
          </w:p>
        </w:tc>
        <w:tc>
          <w:tcPr>
            <w:tcW w:w="1620" w:type="dxa"/>
            <w:gridSpan w:val="2"/>
            <w:tcBorders>
              <w:bottom w:val="dotted" w:sz="4" w:space="0" w:color="auto"/>
            </w:tcBorders>
            <w:vAlign w:val="center"/>
          </w:tcPr>
          <w:p w14:paraId="2065088D" w14:textId="77777777" w:rsidR="001D1201" w:rsidRDefault="001D1201"/>
        </w:tc>
        <w:tc>
          <w:tcPr>
            <w:tcW w:w="1620" w:type="dxa"/>
            <w:tcBorders>
              <w:bottom w:val="dotted" w:sz="4" w:space="0" w:color="auto"/>
            </w:tcBorders>
            <w:vAlign w:val="center"/>
          </w:tcPr>
          <w:p w14:paraId="5F05C3E4" w14:textId="77777777" w:rsidR="001D1201" w:rsidRDefault="001D1201"/>
        </w:tc>
        <w:tc>
          <w:tcPr>
            <w:tcW w:w="1620" w:type="dxa"/>
            <w:tcBorders>
              <w:bottom w:val="dotted" w:sz="4" w:space="0" w:color="auto"/>
            </w:tcBorders>
            <w:vAlign w:val="center"/>
          </w:tcPr>
          <w:p w14:paraId="7B38E448" w14:textId="77777777" w:rsidR="001D1201" w:rsidRDefault="001D1201"/>
        </w:tc>
        <w:tc>
          <w:tcPr>
            <w:tcW w:w="1620" w:type="dxa"/>
            <w:tcBorders>
              <w:bottom w:val="dotted" w:sz="4" w:space="0" w:color="auto"/>
            </w:tcBorders>
            <w:vAlign w:val="center"/>
          </w:tcPr>
          <w:p w14:paraId="509A91EB" w14:textId="77777777" w:rsidR="001D1201" w:rsidRDefault="001D1201"/>
        </w:tc>
        <w:tc>
          <w:tcPr>
            <w:tcW w:w="1620" w:type="dxa"/>
            <w:tcBorders>
              <w:bottom w:val="dotted" w:sz="4" w:space="0" w:color="auto"/>
            </w:tcBorders>
            <w:vAlign w:val="center"/>
          </w:tcPr>
          <w:p w14:paraId="54DCD6A3" w14:textId="77777777" w:rsidR="001D1201" w:rsidRDefault="00A556BD">
            <w:pPr>
              <w:jc w:val="center"/>
              <w:divId w:val="1"/>
            </w:pPr>
            <w:r>
              <w:rPr>
                <w:rFonts w:eastAsia="Arial"/>
                <w:sz w:val="16"/>
              </w:rPr>
              <w:t xml:space="preserve">4 </w:t>
            </w:r>
          </w:p>
        </w:tc>
      </w:tr>
      <w:tr w:rsidR="001D1201" w14:paraId="2042F6B1" w14:textId="77777777">
        <w:trPr>
          <w:trHeight w:val="360"/>
        </w:trPr>
        <w:tc>
          <w:tcPr>
            <w:tcW w:w="810" w:type="dxa"/>
            <w:tcBorders>
              <w:right w:val="dotted" w:sz="4" w:space="0" w:color="auto"/>
            </w:tcBorders>
            <w:shd w:val="clear" w:color="auto" w:fill="DFDFD7"/>
            <w:vAlign w:val="center"/>
          </w:tcPr>
          <w:p w14:paraId="55889BA1" w14:textId="77777777" w:rsidR="001D1201" w:rsidRDefault="00A556BD">
            <w:r>
              <w:rPr>
                <w:rFonts w:eastAsia="Arial"/>
                <w:b/>
                <w:sz w:val="16"/>
              </w:rPr>
              <w:t>6.</w:t>
            </w:r>
          </w:p>
        </w:tc>
        <w:tc>
          <w:tcPr>
            <w:tcW w:w="810" w:type="dxa"/>
            <w:tcBorders>
              <w:right w:val="dotted" w:sz="4" w:space="0" w:color="auto"/>
            </w:tcBorders>
            <w:shd w:val="clear" w:color="auto" w:fill="DFDFD7"/>
            <w:vAlign w:val="center"/>
          </w:tcPr>
          <w:p w14:paraId="74C744C1" w14:textId="77777777" w:rsidR="001D1201" w:rsidRDefault="00A556BD">
            <w:r>
              <w:rPr>
                <w:rFonts w:eastAsia="Arial"/>
                <w:b/>
                <w:sz w:val="16"/>
              </w:rPr>
              <w:t>(*)</w:t>
            </w:r>
          </w:p>
        </w:tc>
        <w:tc>
          <w:tcPr>
            <w:tcW w:w="810" w:type="dxa"/>
            <w:tcBorders>
              <w:right w:val="dotted" w:sz="4" w:space="0" w:color="auto"/>
            </w:tcBorders>
            <w:shd w:val="clear" w:color="auto" w:fill="DFDFD7"/>
            <w:vAlign w:val="center"/>
          </w:tcPr>
          <w:p w14:paraId="1BA59514" w14:textId="77777777" w:rsidR="001D1201" w:rsidRDefault="00A556BD">
            <w:r>
              <w:rPr>
                <w:rFonts w:eastAsia="Arial"/>
                <w:b/>
                <w:sz w:val="16"/>
              </w:rPr>
              <w:t>QN</w:t>
            </w:r>
          </w:p>
        </w:tc>
        <w:tc>
          <w:tcPr>
            <w:tcW w:w="810" w:type="dxa"/>
            <w:tcBorders>
              <w:right w:val="dotted" w:sz="4" w:space="0" w:color="auto"/>
            </w:tcBorders>
            <w:shd w:val="clear" w:color="auto" w:fill="DFDFD7"/>
            <w:vAlign w:val="center"/>
          </w:tcPr>
          <w:p w14:paraId="3A54E892" w14:textId="77777777" w:rsidR="001D1201" w:rsidRDefault="00A556BD">
            <w:r>
              <w:rPr>
                <w:rFonts w:eastAsia="Arial"/>
                <w:b/>
                <w:sz w:val="16"/>
              </w:rPr>
              <w:t>VG</w:t>
            </w:r>
          </w:p>
        </w:tc>
        <w:tc>
          <w:tcPr>
            <w:tcW w:w="810" w:type="dxa"/>
            <w:tcBorders>
              <w:right w:val="dotted" w:sz="4" w:space="0" w:color="auto"/>
            </w:tcBorders>
            <w:shd w:val="clear" w:color="auto" w:fill="DFDFD7"/>
            <w:vAlign w:val="center"/>
          </w:tcPr>
          <w:p w14:paraId="666B0DBE" w14:textId="77777777" w:rsidR="001D1201" w:rsidRDefault="001D1201"/>
        </w:tc>
        <w:tc>
          <w:tcPr>
            <w:tcW w:w="810" w:type="dxa"/>
            <w:tcBorders>
              <w:right w:val="dotted" w:sz="4" w:space="0" w:color="auto"/>
            </w:tcBorders>
            <w:shd w:val="clear" w:color="auto" w:fill="DFDFD7"/>
            <w:vAlign w:val="center"/>
          </w:tcPr>
          <w:p w14:paraId="33FB10A9" w14:textId="77777777" w:rsidR="001D1201" w:rsidRDefault="00A556BD">
            <w:r>
              <w:rPr>
                <w:rFonts w:eastAsia="Arial"/>
                <w:b/>
                <w:sz w:val="16"/>
              </w:rPr>
              <w:t>(b)</w:t>
            </w:r>
          </w:p>
        </w:tc>
        <w:tc>
          <w:tcPr>
            <w:tcW w:w="1620" w:type="dxa"/>
            <w:shd w:val="clear" w:color="auto" w:fill="DFDFD7"/>
            <w:vAlign w:val="center"/>
          </w:tcPr>
          <w:p w14:paraId="41BAE6AE" w14:textId="77777777" w:rsidR="001D1201" w:rsidRDefault="00A556BD">
            <w:r>
              <w:rPr>
                <w:rFonts w:eastAsia="Arial"/>
                <w:b/>
                <w:sz w:val="16"/>
              </w:rPr>
              <w:t>30</w:t>
            </w:r>
          </w:p>
        </w:tc>
        <w:tc>
          <w:tcPr>
            <w:tcW w:w="1620" w:type="dxa"/>
            <w:shd w:val="clear" w:color="auto" w:fill="DFDFD7"/>
          </w:tcPr>
          <w:p w14:paraId="3A307F65" w14:textId="77777777" w:rsidR="001D1201" w:rsidRDefault="001D1201"/>
        </w:tc>
        <w:tc>
          <w:tcPr>
            <w:tcW w:w="1620" w:type="dxa"/>
            <w:shd w:val="clear" w:color="auto" w:fill="DFDFD7"/>
          </w:tcPr>
          <w:p w14:paraId="71942BE4" w14:textId="77777777" w:rsidR="001D1201" w:rsidRDefault="001D1201"/>
        </w:tc>
        <w:tc>
          <w:tcPr>
            <w:tcW w:w="1620" w:type="dxa"/>
            <w:shd w:val="clear" w:color="auto" w:fill="DFDFD7"/>
          </w:tcPr>
          <w:p w14:paraId="5C64C0BD" w14:textId="77777777" w:rsidR="001D1201" w:rsidRDefault="001D1201"/>
        </w:tc>
      </w:tr>
      <w:tr w:rsidR="001D1201" w14:paraId="5CD3E5B5" w14:textId="77777777">
        <w:trPr>
          <w:trHeight w:val="440"/>
        </w:trPr>
        <w:tc>
          <w:tcPr>
            <w:tcW w:w="1620" w:type="dxa"/>
            <w:gridSpan w:val="2"/>
            <w:vMerge w:val="restart"/>
          </w:tcPr>
          <w:p w14:paraId="43FEAA95" w14:textId="77777777" w:rsidR="001D1201" w:rsidRDefault="001D1201"/>
        </w:tc>
        <w:tc>
          <w:tcPr>
            <w:tcW w:w="1620" w:type="dxa"/>
            <w:gridSpan w:val="2"/>
            <w:tcBorders>
              <w:bottom w:val="dotted" w:sz="4" w:space="0" w:color="auto"/>
            </w:tcBorders>
          </w:tcPr>
          <w:p w14:paraId="1BE2FE82" w14:textId="77777777" w:rsidR="001D1201" w:rsidRDefault="00A556BD">
            <w:pPr>
              <w:spacing w:before="113" w:after="113"/>
              <w:jc w:val="left"/>
              <w:divId w:val="1"/>
            </w:pPr>
            <w:r>
              <w:rPr>
                <w:b/>
                <w:sz w:val="16"/>
              </w:rPr>
              <w:t>Leaf: intensity of green color</w:t>
            </w:r>
          </w:p>
        </w:tc>
        <w:tc>
          <w:tcPr>
            <w:tcW w:w="1620" w:type="dxa"/>
            <w:gridSpan w:val="2"/>
            <w:tcBorders>
              <w:bottom w:val="dotted" w:sz="4" w:space="0" w:color="auto"/>
            </w:tcBorders>
          </w:tcPr>
          <w:p w14:paraId="6E4A75AD" w14:textId="77777777" w:rsidR="001D1201" w:rsidRDefault="001D1201"/>
        </w:tc>
        <w:tc>
          <w:tcPr>
            <w:tcW w:w="1620" w:type="dxa"/>
            <w:tcBorders>
              <w:bottom w:val="dotted" w:sz="4" w:space="0" w:color="auto"/>
            </w:tcBorders>
          </w:tcPr>
          <w:p w14:paraId="39914D62" w14:textId="77777777" w:rsidR="001D1201" w:rsidRDefault="001D1201"/>
        </w:tc>
        <w:tc>
          <w:tcPr>
            <w:tcW w:w="1620" w:type="dxa"/>
            <w:tcBorders>
              <w:bottom w:val="dotted" w:sz="4" w:space="0" w:color="auto"/>
            </w:tcBorders>
          </w:tcPr>
          <w:p w14:paraId="165272DC" w14:textId="77777777" w:rsidR="001D1201" w:rsidRDefault="001D1201"/>
        </w:tc>
        <w:tc>
          <w:tcPr>
            <w:tcW w:w="1620" w:type="dxa"/>
            <w:tcBorders>
              <w:bottom w:val="dotted" w:sz="4" w:space="0" w:color="auto"/>
            </w:tcBorders>
          </w:tcPr>
          <w:p w14:paraId="740D159F" w14:textId="77777777" w:rsidR="001D1201" w:rsidRDefault="001D1201"/>
        </w:tc>
        <w:tc>
          <w:tcPr>
            <w:tcW w:w="1620" w:type="dxa"/>
            <w:tcBorders>
              <w:bottom w:val="dotted" w:sz="4" w:space="0" w:color="auto"/>
            </w:tcBorders>
          </w:tcPr>
          <w:p w14:paraId="35035B57" w14:textId="77777777" w:rsidR="001D1201" w:rsidRDefault="001D1201"/>
        </w:tc>
      </w:tr>
      <w:tr w:rsidR="001D1201" w14:paraId="0FFFBBAA" w14:textId="77777777">
        <w:trPr>
          <w:trHeight w:val="320"/>
        </w:trPr>
        <w:tc>
          <w:tcPr>
            <w:tcW w:w="1620" w:type="dxa"/>
            <w:gridSpan w:val="2"/>
            <w:vMerge/>
          </w:tcPr>
          <w:p w14:paraId="48202712" w14:textId="77777777" w:rsidR="001D1201" w:rsidRDefault="001D1201"/>
        </w:tc>
        <w:tc>
          <w:tcPr>
            <w:tcW w:w="1620" w:type="dxa"/>
            <w:gridSpan w:val="2"/>
            <w:tcBorders>
              <w:bottom w:val="dotted" w:sz="4" w:space="0" w:color="auto"/>
            </w:tcBorders>
            <w:vAlign w:val="center"/>
          </w:tcPr>
          <w:p w14:paraId="1487C0F9" w14:textId="77777777" w:rsidR="001D1201" w:rsidRDefault="00A556BD">
            <w:pPr>
              <w:jc w:val="left"/>
              <w:divId w:val="1"/>
            </w:pPr>
            <w:r>
              <w:rPr>
                <w:sz w:val="16"/>
              </w:rPr>
              <w:t>light</w:t>
            </w:r>
          </w:p>
        </w:tc>
        <w:tc>
          <w:tcPr>
            <w:tcW w:w="1620" w:type="dxa"/>
            <w:gridSpan w:val="2"/>
            <w:tcBorders>
              <w:bottom w:val="dotted" w:sz="4" w:space="0" w:color="auto"/>
            </w:tcBorders>
            <w:vAlign w:val="center"/>
          </w:tcPr>
          <w:p w14:paraId="3702C55B" w14:textId="77777777" w:rsidR="001D1201" w:rsidRDefault="001D1201"/>
        </w:tc>
        <w:tc>
          <w:tcPr>
            <w:tcW w:w="1620" w:type="dxa"/>
            <w:tcBorders>
              <w:bottom w:val="dotted" w:sz="4" w:space="0" w:color="auto"/>
            </w:tcBorders>
            <w:vAlign w:val="center"/>
          </w:tcPr>
          <w:p w14:paraId="005A170B" w14:textId="77777777" w:rsidR="001D1201" w:rsidRDefault="001D1201"/>
        </w:tc>
        <w:tc>
          <w:tcPr>
            <w:tcW w:w="1620" w:type="dxa"/>
            <w:tcBorders>
              <w:bottom w:val="dotted" w:sz="4" w:space="0" w:color="auto"/>
            </w:tcBorders>
            <w:vAlign w:val="center"/>
          </w:tcPr>
          <w:p w14:paraId="1B32B274" w14:textId="77777777" w:rsidR="001D1201" w:rsidRDefault="001D1201"/>
        </w:tc>
        <w:tc>
          <w:tcPr>
            <w:tcW w:w="1620" w:type="dxa"/>
            <w:tcBorders>
              <w:bottom w:val="dotted" w:sz="4" w:space="0" w:color="auto"/>
            </w:tcBorders>
            <w:vAlign w:val="center"/>
          </w:tcPr>
          <w:p w14:paraId="02F4BB20" w14:textId="77777777" w:rsidR="001D1201" w:rsidRDefault="00A556BD">
            <w:pPr>
              <w:jc w:val="left"/>
              <w:divId w:val="1"/>
            </w:pPr>
            <w:proofErr w:type="spellStart"/>
            <w:ins w:id="80" w:author="TWA" w:date="2026-06-17T19:17:00Z" w16du:dateUtc="2026-06-17T10:17:00Z">
              <w:r>
                <w:rPr>
                  <w:sz w:val="16"/>
                </w:rPr>
                <w:t>Elv</w:t>
              </w:r>
              <w:proofErr w:type="spellEnd"/>
              <w:r>
                <w:rPr>
                  <w:sz w:val="16"/>
                </w:rPr>
                <w:t xml:space="preserve"> 5</w:t>
              </w:r>
            </w:ins>
          </w:p>
        </w:tc>
        <w:tc>
          <w:tcPr>
            <w:tcW w:w="1620" w:type="dxa"/>
            <w:tcBorders>
              <w:bottom w:val="dotted" w:sz="4" w:space="0" w:color="auto"/>
            </w:tcBorders>
            <w:vAlign w:val="center"/>
          </w:tcPr>
          <w:p w14:paraId="01BB7838" w14:textId="77777777" w:rsidR="001D1201" w:rsidRDefault="00A556BD">
            <w:pPr>
              <w:jc w:val="center"/>
              <w:divId w:val="1"/>
            </w:pPr>
            <w:r>
              <w:rPr>
                <w:rFonts w:eastAsia="Arial"/>
                <w:sz w:val="16"/>
              </w:rPr>
              <w:t xml:space="preserve">1 </w:t>
            </w:r>
          </w:p>
        </w:tc>
      </w:tr>
      <w:tr w:rsidR="001D1201" w14:paraId="6E3C926C" w14:textId="77777777">
        <w:trPr>
          <w:trHeight w:val="320"/>
        </w:trPr>
        <w:tc>
          <w:tcPr>
            <w:tcW w:w="1620" w:type="dxa"/>
            <w:gridSpan w:val="2"/>
            <w:vMerge/>
          </w:tcPr>
          <w:p w14:paraId="60CF1F86" w14:textId="77777777" w:rsidR="001D1201" w:rsidRDefault="001D1201"/>
        </w:tc>
        <w:tc>
          <w:tcPr>
            <w:tcW w:w="1620" w:type="dxa"/>
            <w:gridSpan w:val="2"/>
            <w:tcBorders>
              <w:bottom w:val="dotted" w:sz="4" w:space="0" w:color="auto"/>
            </w:tcBorders>
            <w:vAlign w:val="center"/>
          </w:tcPr>
          <w:p w14:paraId="04F947CC" w14:textId="77777777" w:rsidR="001D1201" w:rsidRDefault="00A556BD">
            <w:pPr>
              <w:jc w:val="left"/>
              <w:divId w:val="1"/>
            </w:pPr>
            <w:r>
              <w:rPr>
                <w:sz w:val="16"/>
              </w:rPr>
              <w:t>medium</w:t>
            </w:r>
          </w:p>
        </w:tc>
        <w:tc>
          <w:tcPr>
            <w:tcW w:w="1620" w:type="dxa"/>
            <w:gridSpan w:val="2"/>
            <w:tcBorders>
              <w:bottom w:val="dotted" w:sz="4" w:space="0" w:color="auto"/>
            </w:tcBorders>
            <w:vAlign w:val="center"/>
          </w:tcPr>
          <w:p w14:paraId="6A43FE86" w14:textId="77777777" w:rsidR="001D1201" w:rsidRDefault="001D1201"/>
        </w:tc>
        <w:tc>
          <w:tcPr>
            <w:tcW w:w="1620" w:type="dxa"/>
            <w:tcBorders>
              <w:bottom w:val="dotted" w:sz="4" w:space="0" w:color="auto"/>
            </w:tcBorders>
            <w:vAlign w:val="center"/>
          </w:tcPr>
          <w:p w14:paraId="4D885B55" w14:textId="77777777" w:rsidR="001D1201" w:rsidRDefault="001D1201"/>
        </w:tc>
        <w:tc>
          <w:tcPr>
            <w:tcW w:w="1620" w:type="dxa"/>
            <w:tcBorders>
              <w:bottom w:val="dotted" w:sz="4" w:space="0" w:color="auto"/>
            </w:tcBorders>
            <w:vAlign w:val="center"/>
          </w:tcPr>
          <w:p w14:paraId="0324A100" w14:textId="77777777" w:rsidR="001D1201" w:rsidRDefault="001D1201"/>
        </w:tc>
        <w:tc>
          <w:tcPr>
            <w:tcW w:w="1620" w:type="dxa"/>
            <w:tcBorders>
              <w:bottom w:val="dotted" w:sz="4" w:space="0" w:color="auto"/>
            </w:tcBorders>
            <w:vAlign w:val="center"/>
          </w:tcPr>
          <w:p w14:paraId="2F413DAA" w14:textId="77777777" w:rsidR="001D1201" w:rsidRDefault="001D1201"/>
        </w:tc>
        <w:tc>
          <w:tcPr>
            <w:tcW w:w="1620" w:type="dxa"/>
            <w:tcBorders>
              <w:bottom w:val="dotted" w:sz="4" w:space="0" w:color="auto"/>
            </w:tcBorders>
            <w:vAlign w:val="center"/>
          </w:tcPr>
          <w:p w14:paraId="74E7733B" w14:textId="77777777" w:rsidR="001D1201" w:rsidRDefault="00A556BD">
            <w:pPr>
              <w:jc w:val="center"/>
              <w:divId w:val="1"/>
            </w:pPr>
            <w:r>
              <w:rPr>
                <w:rFonts w:eastAsia="Arial"/>
                <w:sz w:val="16"/>
              </w:rPr>
              <w:t xml:space="preserve">2 </w:t>
            </w:r>
          </w:p>
        </w:tc>
      </w:tr>
      <w:tr w:rsidR="001D1201" w14:paraId="50DF2EC8" w14:textId="77777777">
        <w:trPr>
          <w:trHeight w:val="320"/>
        </w:trPr>
        <w:tc>
          <w:tcPr>
            <w:tcW w:w="1620" w:type="dxa"/>
            <w:gridSpan w:val="2"/>
            <w:vMerge/>
          </w:tcPr>
          <w:p w14:paraId="24CA19F8" w14:textId="77777777" w:rsidR="001D1201" w:rsidRDefault="001D1201"/>
        </w:tc>
        <w:tc>
          <w:tcPr>
            <w:tcW w:w="1620" w:type="dxa"/>
            <w:gridSpan w:val="2"/>
            <w:tcBorders>
              <w:bottom w:val="dotted" w:sz="4" w:space="0" w:color="auto"/>
            </w:tcBorders>
            <w:vAlign w:val="center"/>
          </w:tcPr>
          <w:p w14:paraId="785305BF" w14:textId="77777777" w:rsidR="001D1201" w:rsidRDefault="00A556BD">
            <w:pPr>
              <w:jc w:val="left"/>
              <w:divId w:val="1"/>
            </w:pPr>
            <w:r>
              <w:rPr>
                <w:sz w:val="16"/>
              </w:rPr>
              <w:t>dark</w:t>
            </w:r>
          </w:p>
        </w:tc>
        <w:tc>
          <w:tcPr>
            <w:tcW w:w="1620" w:type="dxa"/>
            <w:gridSpan w:val="2"/>
            <w:tcBorders>
              <w:bottom w:val="dotted" w:sz="4" w:space="0" w:color="auto"/>
            </w:tcBorders>
            <w:vAlign w:val="center"/>
          </w:tcPr>
          <w:p w14:paraId="24107B9B" w14:textId="77777777" w:rsidR="001D1201" w:rsidRDefault="001D1201"/>
        </w:tc>
        <w:tc>
          <w:tcPr>
            <w:tcW w:w="1620" w:type="dxa"/>
            <w:tcBorders>
              <w:bottom w:val="dotted" w:sz="4" w:space="0" w:color="auto"/>
            </w:tcBorders>
            <w:vAlign w:val="center"/>
          </w:tcPr>
          <w:p w14:paraId="2762AFAB" w14:textId="77777777" w:rsidR="001D1201" w:rsidRDefault="001D1201"/>
        </w:tc>
        <w:tc>
          <w:tcPr>
            <w:tcW w:w="1620" w:type="dxa"/>
            <w:tcBorders>
              <w:bottom w:val="dotted" w:sz="4" w:space="0" w:color="auto"/>
            </w:tcBorders>
            <w:vAlign w:val="center"/>
          </w:tcPr>
          <w:p w14:paraId="0FF9FC1B" w14:textId="77777777" w:rsidR="001D1201" w:rsidRDefault="001D1201"/>
        </w:tc>
        <w:tc>
          <w:tcPr>
            <w:tcW w:w="1620" w:type="dxa"/>
            <w:tcBorders>
              <w:bottom w:val="dotted" w:sz="4" w:space="0" w:color="auto"/>
            </w:tcBorders>
            <w:vAlign w:val="center"/>
          </w:tcPr>
          <w:p w14:paraId="04494824" w14:textId="77777777" w:rsidR="001D1201" w:rsidRDefault="00A556BD">
            <w:pPr>
              <w:jc w:val="left"/>
              <w:divId w:val="1"/>
            </w:pPr>
            <w:ins w:id="81" w:author="TWA" w:date="2026-06-17T19:17:00Z" w16du:dateUtc="2026-06-17T10:17:00Z">
              <w:r>
                <w:rPr>
                  <w:sz w:val="16"/>
                </w:rPr>
                <w:t>Kelv 2</w:t>
              </w:r>
            </w:ins>
          </w:p>
        </w:tc>
        <w:tc>
          <w:tcPr>
            <w:tcW w:w="1620" w:type="dxa"/>
            <w:tcBorders>
              <w:bottom w:val="dotted" w:sz="4" w:space="0" w:color="auto"/>
            </w:tcBorders>
            <w:vAlign w:val="center"/>
          </w:tcPr>
          <w:p w14:paraId="0A6146A0" w14:textId="77777777" w:rsidR="001D1201" w:rsidRDefault="00A556BD">
            <w:pPr>
              <w:jc w:val="center"/>
              <w:divId w:val="1"/>
            </w:pPr>
            <w:r>
              <w:rPr>
                <w:rFonts w:eastAsia="Arial"/>
                <w:sz w:val="16"/>
              </w:rPr>
              <w:t xml:space="preserve">3 </w:t>
            </w:r>
          </w:p>
        </w:tc>
      </w:tr>
      <w:tr w:rsidR="001D1201" w14:paraId="36130030" w14:textId="77777777">
        <w:trPr>
          <w:trHeight w:val="360"/>
        </w:trPr>
        <w:tc>
          <w:tcPr>
            <w:tcW w:w="810" w:type="dxa"/>
            <w:tcBorders>
              <w:right w:val="dotted" w:sz="4" w:space="0" w:color="auto"/>
            </w:tcBorders>
            <w:shd w:val="clear" w:color="auto" w:fill="DFDFD7"/>
            <w:vAlign w:val="center"/>
          </w:tcPr>
          <w:p w14:paraId="1D129383" w14:textId="77777777" w:rsidR="001D1201" w:rsidRDefault="00A556BD">
            <w:r>
              <w:rPr>
                <w:rFonts w:eastAsia="Arial"/>
                <w:b/>
                <w:sz w:val="16"/>
              </w:rPr>
              <w:t>7.</w:t>
            </w:r>
          </w:p>
        </w:tc>
        <w:tc>
          <w:tcPr>
            <w:tcW w:w="810" w:type="dxa"/>
            <w:tcBorders>
              <w:right w:val="dotted" w:sz="4" w:space="0" w:color="auto"/>
            </w:tcBorders>
            <w:shd w:val="clear" w:color="auto" w:fill="DFDFD7"/>
            <w:vAlign w:val="center"/>
          </w:tcPr>
          <w:p w14:paraId="6CB1CECC" w14:textId="77777777" w:rsidR="001D1201" w:rsidRDefault="00A556BD">
            <w:r>
              <w:rPr>
                <w:rFonts w:eastAsia="Arial"/>
                <w:b/>
                <w:sz w:val="16"/>
              </w:rPr>
              <w:t>(*)</w:t>
            </w:r>
          </w:p>
        </w:tc>
        <w:tc>
          <w:tcPr>
            <w:tcW w:w="810" w:type="dxa"/>
            <w:tcBorders>
              <w:right w:val="dotted" w:sz="4" w:space="0" w:color="auto"/>
            </w:tcBorders>
            <w:shd w:val="clear" w:color="auto" w:fill="DFDFD7"/>
            <w:vAlign w:val="center"/>
          </w:tcPr>
          <w:p w14:paraId="7C574983" w14:textId="77777777" w:rsidR="001D1201" w:rsidRDefault="00A556BD">
            <w:r>
              <w:rPr>
                <w:rFonts w:eastAsia="Arial"/>
                <w:b/>
                <w:sz w:val="16"/>
              </w:rPr>
              <w:t>QN</w:t>
            </w:r>
          </w:p>
        </w:tc>
        <w:tc>
          <w:tcPr>
            <w:tcW w:w="810" w:type="dxa"/>
            <w:tcBorders>
              <w:right w:val="dotted" w:sz="4" w:space="0" w:color="auto"/>
            </w:tcBorders>
            <w:shd w:val="clear" w:color="auto" w:fill="DFDFD7"/>
            <w:vAlign w:val="center"/>
          </w:tcPr>
          <w:p w14:paraId="3BAC2BE3" w14:textId="77777777" w:rsidR="001D1201" w:rsidRDefault="00A556BD">
            <w:r>
              <w:rPr>
                <w:rFonts w:eastAsia="Arial"/>
                <w:b/>
                <w:sz w:val="16"/>
              </w:rPr>
              <w:t>VG</w:t>
            </w:r>
          </w:p>
        </w:tc>
        <w:tc>
          <w:tcPr>
            <w:tcW w:w="810" w:type="dxa"/>
            <w:tcBorders>
              <w:right w:val="dotted" w:sz="4" w:space="0" w:color="auto"/>
            </w:tcBorders>
            <w:shd w:val="clear" w:color="auto" w:fill="DFDFD7"/>
            <w:vAlign w:val="center"/>
          </w:tcPr>
          <w:p w14:paraId="571C82B3" w14:textId="77777777" w:rsidR="001D1201" w:rsidRDefault="001D1201"/>
        </w:tc>
        <w:tc>
          <w:tcPr>
            <w:tcW w:w="810" w:type="dxa"/>
            <w:tcBorders>
              <w:right w:val="dotted" w:sz="4" w:space="0" w:color="auto"/>
            </w:tcBorders>
            <w:shd w:val="clear" w:color="auto" w:fill="DFDFD7"/>
            <w:vAlign w:val="center"/>
          </w:tcPr>
          <w:p w14:paraId="7BCEE1B1" w14:textId="77777777" w:rsidR="001D1201" w:rsidRDefault="00A556BD">
            <w:r>
              <w:rPr>
                <w:rFonts w:eastAsia="Arial"/>
                <w:b/>
                <w:sz w:val="16"/>
              </w:rPr>
              <w:t>(b)</w:t>
            </w:r>
          </w:p>
        </w:tc>
        <w:tc>
          <w:tcPr>
            <w:tcW w:w="1620" w:type="dxa"/>
            <w:shd w:val="clear" w:color="auto" w:fill="DFDFD7"/>
            <w:vAlign w:val="center"/>
          </w:tcPr>
          <w:p w14:paraId="4AB54D3E" w14:textId="77777777" w:rsidR="001D1201" w:rsidRDefault="00A556BD">
            <w:r>
              <w:rPr>
                <w:rFonts w:eastAsia="Arial"/>
                <w:b/>
                <w:sz w:val="16"/>
              </w:rPr>
              <w:t>30</w:t>
            </w:r>
          </w:p>
        </w:tc>
        <w:tc>
          <w:tcPr>
            <w:tcW w:w="1620" w:type="dxa"/>
            <w:shd w:val="clear" w:color="auto" w:fill="DFDFD7"/>
          </w:tcPr>
          <w:p w14:paraId="28612CCD" w14:textId="77777777" w:rsidR="001D1201" w:rsidRDefault="001D1201"/>
        </w:tc>
        <w:tc>
          <w:tcPr>
            <w:tcW w:w="1620" w:type="dxa"/>
            <w:shd w:val="clear" w:color="auto" w:fill="DFDFD7"/>
          </w:tcPr>
          <w:p w14:paraId="33006FD1" w14:textId="77777777" w:rsidR="001D1201" w:rsidRDefault="001D1201"/>
        </w:tc>
        <w:tc>
          <w:tcPr>
            <w:tcW w:w="1620" w:type="dxa"/>
            <w:shd w:val="clear" w:color="auto" w:fill="DFDFD7"/>
          </w:tcPr>
          <w:p w14:paraId="32CE795F" w14:textId="77777777" w:rsidR="001D1201" w:rsidRDefault="001D1201"/>
        </w:tc>
      </w:tr>
      <w:tr w:rsidR="001D1201" w14:paraId="3269B88E" w14:textId="77777777">
        <w:trPr>
          <w:trHeight w:val="440"/>
        </w:trPr>
        <w:tc>
          <w:tcPr>
            <w:tcW w:w="1620" w:type="dxa"/>
            <w:gridSpan w:val="2"/>
            <w:vMerge w:val="restart"/>
          </w:tcPr>
          <w:p w14:paraId="11FB00A4" w14:textId="77777777" w:rsidR="001D1201" w:rsidRDefault="001D1201"/>
        </w:tc>
        <w:tc>
          <w:tcPr>
            <w:tcW w:w="1620" w:type="dxa"/>
            <w:gridSpan w:val="2"/>
            <w:tcBorders>
              <w:bottom w:val="dotted" w:sz="4" w:space="0" w:color="auto"/>
            </w:tcBorders>
          </w:tcPr>
          <w:p w14:paraId="655446D4" w14:textId="77777777" w:rsidR="001D1201" w:rsidRDefault="00A556BD">
            <w:pPr>
              <w:spacing w:before="113" w:after="113"/>
              <w:jc w:val="left"/>
              <w:divId w:val="1"/>
            </w:pPr>
            <w:r>
              <w:rPr>
                <w:b/>
                <w:sz w:val="16"/>
              </w:rPr>
              <w:t>Leaf: anthocyanin coloration at base of leaflets</w:t>
            </w:r>
          </w:p>
        </w:tc>
        <w:tc>
          <w:tcPr>
            <w:tcW w:w="1620" w:type="dxa"/>
            <w:gridSpan w:val="2"/>
            <w:tcBorders>
              <w:bottom w:val="dotted" w:sz="4" w:space="0" w:color="auto"/>
            </w:tcBorders>
          </w:tcPr>
          <w:p w14:paraId="6D2E1625" w14:textId="77777777" w:rsidR="001D1201" w:rsidRDefault="001D1201"/>
        </w:tc>
        <w:tc>
          <w:tcPr>
            <w:tcW w:w="1620" w:type="dxa"/>
            <w:tcBorders>
              <w:bottom w:val="dotted" w:sz="4" w:space="0" w:color="auto"/>
            </w:tcBorders>
          </w:tcPr>
          <w:p w14:paraId="1C146F32" w14:textId="77777777" w:rsidR="001D1201" w:rsidRDefault="001D1201"/>
        </w:tc>
        <w:tc>
          <w:tcPr>
            <w:tcW w:w="1620" w:type="dxa"/>
            <w:tcBorders>
              <w:bottom w:val="dotted" w:sz="4" w:space="0" w:color="auto"/>
            </w:tcBorders>
          </w:tcPr>
          <w:p w14:paraId="56FA9E6A" w14:textId="77777777" w:rsidR="001D1201" w:rsidRDefault="001D1201"/>
        </w:tc>
        <w:tc>
          <w:tcPr>
            <w:tcW w:w="1620" w:type="dxa"/>
            <w:tcBorders>
              <w:bottom w:val="dotted" w:sz="4" w:space="0" w:color="auto"/>
            </w:tcBorders>
          </w:tcPr>
          <w:p w14:paraId="679C2CC3" w14:textId="77777777" w:rsidR="001D1201" w:rsidRDefault="001D1201"/>
        </w:tc>
        <w:tc>
          <w:tcPr>
            <w:tcW w:w="1620" w:type="dxa"/>
            <w:tcBorders>
              <w:bottom w:val="dotted" w:sz="4" w:space="0" w:color="auto"/>
            </w:tcBorders>
          </w:tcPr>
          <w:p w14:paraId="6D6E1006" w14:textId="77777777" w:rsidR="001D1201" w:rsidRDefault="001D1201"/>
        </w:tc>
      </w:tr>
      <w:tr w:rsidR="001D1201" w14:paraId="63A20790" w14:textId="77777777">
        <w:trPr>
          <w:trHeight w:val="320"/>
        </w:trPr>
        <w:tc>
          <w:tcPr>
            <w:tcW w:w="1620" w:type="dxa"/>
            <w:gridSpan w:val="2"/>
            <w:vMerge/>
          </w:tcPr>
          <w:p w14:paraId="1CD9FB87" w14:textId="77777777" w:rsidR="001D1201" w:rsidRDefault="001D1201"/>
        </w:tc>
        <w:tc>
          <w:tcPr>
            <w:tcW w:w="1620" w:type="dxa"/>
            <w:gridSpan w:val="2"/>
            <w:tcBorders>
              <w:bottom w:val="dotted" w:sz="4" w:space="0" w:color="auto"/>
            </w:tcBorders>
            <w:vAlign w:val="center"/>
          </w:tcPr>
          <w:p w14:paraId="719318A5" w14:textId="52E61C9E" w:rsidR="001D1201" w:rsidRDefault="00A556BD">
            <w:pPr>
              <w:jc w:val="left"/>
              <w:divId w:val="1"/>
            </w:pPr>
            <w:r>
              <w:rPr>
                <w:sz w:val="16"/>
              </w:rPr>
              <w:t xml:space="preserve">absent or </w:t>
            </w:r>
            <w:del w:id="82" w:author="TWA" w:date="2026-06-17T19:17:00Z" w16du:dateUtc="2026-06-17T10:17:00Z">
              <w:r w:rsidR="001C4C63">
                <w:rPr>
                  <w:sz w:val="16"/>
                </w:rPr>
                <w:delText xml:space="preserve">very </w:delText>
              </w:r>
            </w:del>
            <w:r>
              <w:rPr>
                <w:sz w:val="16"/>
              </w:rPr>
              <w:t>weak</w:t>
            </w:r>
          </w:p>
        </w:tc>
        <w:tc>
          <w:tcPr>
            <w:tcW w:w="1620" w:type="dxa"/>
            <w:gridSpan w:val="2"/>
            <w:tcBorders>
              <w:bottom w:val="dotted" w:sz="4" w:space="0" w:color="auto"/>
            </w:tcBorders>
            <w:vAlign w:val="center"/>
          </w:tcPr>
          <w:p w14:paraId="33257165" w14:textId="77777777" w:rsidR="001D1201" w:rsidRDefault="001D1201"/>
        </w:tc>
        <w:tc>
          <w:tcPr>
            <w:tcW w:w="1620" w:type="dxa"/>
            <w:tcBorders>
              <w:bottom w:val="dotted" w:sz="4" w:space="0" w:color="auto"/>
            </w:tcBorders>
            <w:vAlign w:val="center"/>
          </w:tcPr>
          <w:p w14:paraId="3E7C087B" w14:textId="77777777" w:rsidR="001D1201" w:rsidRDefault="001D1201"/>
        </w:tc>
        <w:tc>
          <w:tcPr>
            <w:tcW w:w="1620" w:type="dxa"/>
            <w:tcBorders>
              <w:bottom w:val="dotted" w:sz="4" w:space="0" w:color="auto"/>
            </w:tcBorders>
            <w:vAlign w:val="center"/>
          </w:tcPr>
          <w:p w14:paraId="375E39E4" w14:textId="77777777" w:rsidR="001D1201" w:rsidRDefault="001D1201"/>
        </w:tc>
        <w:tc>
          <w:tcPr>
            <w:tcW w:w="1620" w:type="dxa"/>
            <w:tcBorders>
              <w:bottom w:val="dotted" w:sz="4" w:space="0" w:color="auto"/>
            </w:tcBorders>
            <w:vAlign w:val="center"/>
          </w:tcPr>
          <w:p w14:paraId="34DFA630" w14:textId="60E4BDE0" w:rsidR="001D1201" w:rsidRDefault="001C4C63">
            <w:pPr>
              <w:jc w:val="left"/>
              <w:divId w:val="1"/>
            </w:pPr>
            <w:del w:id="83" w:author="TWA" w:date="2026-06-17T19:17:00Z" w16du:dateUtc="2026-06-17T10:17:00Z">
              <w:r>
                <w:rPr>
                  <w:sz w:val="16"/>
                </w:rPr>
                <w:delText>Zhonglv1 C3408</w:delText>
              </w:r>
            </w:del>
            <w:proofErr w:type="spellStart"/>
            <w:ins w:id="84" w:author="TWA" w:date="2026-06-17T19:17:00Z" w16du:dateUtc="2026-06-17T10:17:00Z">
              <w:r w:rsidR="00A556BD">
                <w:rPr>
                  <w:sz w:val="16"/>
                </w:rPr>
                <w:t>Zhonglv</w:t>
              </w:r>
              <w:proofErr w:type="spellEnd"/>
              <w:r w:rsidR="00A556BD">
                <w:rPr>
                  <w:sz w:val="16"/>
                </w:rPr>
                <w:t xml:space="preserve"> 1</w:t>
              </w:r>
            </w:ins>
          </w:p>
        </w:tc>
        <w:tc>
          <w:tcPr>
            <w:tcW w:w="1620" w:type="dxa"/>
            <w:tcBorders>
              <w:bottom w:val="dotted" w:sz="4" w:space="0" w:color="auto"/>
            </w:tcBorders>
            <w:vAlign w:val="center"/>
          </w:tcPr>
          <w:p w14:paraId="02F7486C" w14:textId="77777777" w:rsidR="001D1201" w:rsidRDefault="00A556BD">
            <w:pPr>
              <w:jc w:val="center"/>
              <w:divId w:val="1"/>
            </w:pPr>
            <w:r>
              <w:rPr>
                <w:rFonts w:eastAsia="Arial"/>
                <w:sz w:val="16"/>
              </w:rPr>
              <w:t xml:space="preserve">1 </w:t>
            </w:r>
          </w:p>
        </w:tc>
      </w:tr>
      <w:tr w:rsidR="001D1201" w14:paraId="2DE7CCCC" w14:textId="77777777">
        <w:trPr>
          <w:trHeight w:val="320"/>
          <w:ins w:id="85" w:author="TWA" w:date="2026-06-17T19:17:00Z"/>
        </w:trPr>
        <w:tc>
          <w:tcPr>
            <w:tcW w:w="1620" w:type="dxa"/>
            <w:gridSpan w:val="2"/>
            <w:vMerge/>
          </w:tcPr>
          <w:p w14:paraId="5A08FF39" w14:textId="77777777" w:rsidR="001D1201" w:rsidRDefault="001D1201">
            <w:pPr>
              <w:rPr>
                <w:ins w:id="86" w:author="TWA" w:date="2026-06-17T19:17:00Z" w16du:dateUtc="2026-06-17T10:17:00Z"/>
              </w:rPr>
            </w:pPr>
          </w:p>
        </w:tc>
        <w:tc>
          <w:tcPr>
            <w:tcW w:w="1620" w:type="dxa"/>
            <w:gridSpan w:val="2"/>
            <w:tcBorders>
              <w:bottom w:val="dotted" w:sz="4" w:space="0" w:color="auto"/>
            </w:tcBorders>
            <w:vAlign w:val="center"/>
          </w:tcPr>
          <w:p w14:paraId="26340B5F" w14:textId="77777777" w:rsidR="001D1201" w:rsidRDefault="00A556BD">
            <w:pPr>
              <w:jc w:val="left"/>
              <w:divId w:val="1"/>
              <w:rPr>
                <w:ins w:id="87" w:author="TWA" w:date="2026-06-17T19:17:00Z" w16du:dateUtc="2026-06-17T10:17:00Z"/>
              </w:rPr>
            </w:pPr>
            <w:moveToRangeStart w:id="88" w:author="TWA" w:date="2026-06-17T19:17:00Z" w:name="move232616281"/>
            <w:moveTo w:id="89" w:author="TWA" w:date="2026-06-17T19:17:00Z" w16du:dateUtc="2026-06-17T10:17:00Z">
              <w:r>
                <w:rPr>
                  <w:sz w:val="16"/>
                </w:rPr>
                <w:t>medium</w:t>
              </w:r>
            </w:moveTo>
            <w:moveToRangeEnd w:id="88"/>
          </w:p>
        </w:tc>
        <w:tc>
          <w:tcPr>
            <w:tcW w:w="1620" w:type="dxa"/>
            <w:gridSpan w:val="2"/>
            <w:tcBorders>
              <w:bottom w:val="dotted" w:sz="4" w:space="0" w:color="auto"/>
            </w:tcBorders>
            <w:vAlign w:val="center"/>
          </w:tcPr>
          <w:p w14:paraId="35A4F0F0" w14:textId="77777777" w:rsidR="001D1201" w:rsidRDefault="001D1201">
            <w:pPr>
              <w:rPr>
                <w:ins w:id="90" w:author="TWA" w:date="2026-06-17T19:17:00Z" w16du:dateUtc="2026-06-17T10:17:00Z"/>
              </w:rPr>
            </w:pPr>
          </w:p>
        </w:tc>
        <w:tc>
          <w:tcPr>
            <w:tcW w:w="1620" w:type="dxa"/>
            <w:tcBorders>
              <w:bottom w:val="dotted" w:sz="4" w:space="0" w:color="auto"/>
            </w:tcBorders>
            <w:vAlign w:val="center"/>
          </w:tcPr>
          <w:p w14:paraId="13BBEE39" w14:textId="77777777" w:rsidR="001D1201" w:rsidRDefault="001D1201">
            <w:pPr>
              <w:rPr>
                <w:ins w:id="91" w:author="TWA" w:date="2026-06-17T19:17:00Z" w16du:dateUtc="2026-06-17T10:17:00Z"/>
              </w:rPr>
            </w:pPr>
          </w:p>
        </w:tc>
        <w:tc>
          <w:tcPr>
            <w:tcW w:w="1620" w:type="dxa"/>
            <w:tcBorders>
              <w:bottom w:val="dotted" w:sz="4" w:space="0" w:color="auto"/>
            </w:tcBorders>
            <w:vAlign w:val="center"/>
          </w:tcPr>
          <w:p w14:paraId="2BAEBBAD" w14:textId="77777777" w:rsidR="001D1201" w:rsidRDefault="001D1201">
            <w:pPr>
              <w:rPr>
                <w:ins w:id="92" w:author="TWA" w:date="2026-06-17T19:17:00Z" w16du:dateUtc="2026-06-17T10:17:00Z"/>
              </w:rPr>
            </w:pPr>
          </w:p>
        </w:tc>
        <w:tc>
          <w:tcPr>
            <w:tcW w:w="1620" w:type="dxa"/>
            <w:tcBorders>
              <w:bottom w:val="dotted" w:sz="4" w:space="0" w:color="auto"/>
            </w:tcBorders>
            <w:vAlign w:val="center"/>
          </w:tcPr>
          <w:p w14:paraId="6962B3D0" w14:textId="77777777" w:rsidR="001D1201" w:rsidRDefault="001D1201">
            <w:pPr>
              <w:rPr>
                <w:ins w:id="93" w:author="TWA" w:date="2026-06-17T19:17:00Z" w16du:dateUtc="2026-06-17T10:17:00Z"/>
              </w:rPr>
            </w:pPr>
          </w:p>
        </w:tc>
        <w:tc>
          <w:tcPr>
            <w:tcW w:w="1620" w:type="dxa"/>
            <w:tcBorders>
              <w:bottom w:val="dotted" w:sz="4" w:space="0" w:color="auto"/>
            </w:tcBorders>
            <w:vAlign w:val="center"/>
          </w:tcPr>
          <w:p w14:paraId="0A9915D9" w14:textId="77777777" w:rsidR="001D1201" w:rsidRDefault="00A556BD">
            <w:pPr>
              <w:jc w:val="center"/>
              <w:divId w:val="1"/>
              <w:rPr>
                <w:ins w:id="94" w:author="TWA" w:date="2026-06-17T19:17:00Z" w16du:dateUtc="2026-06-17T10:17:00Z"/>
              </w:rPr>
            </w:pPr>
            <w:ins w:id="95" w:author="TWA" w:date="2026-06-17T19:17:00Z" w16du:dateUtc="2026-06-17T10:17:00Z">
              <w:r>
                <w:rPr>
                  <w:rFonts w:eastAsia="Arial"/>
                  <w:sz w:val="16"/>
                </w:rPr>
                <w:t xml:space="preserve">2 </w:t>
              </w:r>
            </w:ins>
          </w:p>
        </w:tc>
      </w:tr>
      <w:tr w:rsidR="001D1201" w14:paraId="25122EDF" w14:textId="77777777">
        <w:trPr>
          <w:trHeight w:val="320"/>
        </w:trPr>
        <w:tc>
          <w:tcPr>
            <w:tcW w:w="1620" w:type="dxa"/>
            <w:gridSpan w:val="2"/>
            <w:vMerge/>
          </w:tcPr>
          <w:p w14:paraId="30A872F8" w14:textId="77777777" w:rsidR="001D1201" w:rsidRDefault="001D1201"/>
        </w:tc>
        <w:tc>
          <w:tcPr>
            <w:tcW w:w="1620" w:type="dxa"/>
            <w:gridSpan w:val="2"/>
            <w:tcBorders>
              <w:bottom w:val="dotted" w:sz="4" w:space="0" w:color="auto"/>
            </w:tcBorders>
            <w:vAlign w:val="center"/>
          </w:tcPr>
          <w:p w14:paraId="494F6B29" w14:textId="42552A78" w:rsidR="001D1201" w:rsidRDefault="001C4C63">
            <w:pPr>
              <w:jc w:val="left"/>
              <w:divId w:val="1"/>
            </w:pPr>
            <w:del w:id="96" w:author="TWA" w:date="2026-06-17T19:17:00Z" w16du:dateUtc="2026-06-17T10:17:00Z">
              <w:r>
                <w:rPr>
                  <w:sz w:val="16"/>
                </w:rPr>
                <w:delText>weak</w:delText>
              </w:r>
            </w:del>
            <w:ins w:id="97" w:author="TWA" w:date="2026-06-17T19:17:00Z" w16du:dateUtc="2026-06-17T10:17:00Z">
              <w:r w:rsidR="00A556BD">
                <w:rPr>
                  <w:sz w:val="16"/>
                </w:rPr>
                <w:t>strong</w:t>
              </w:r>
            </w:ins>
          </w:p>
        </w:tc>
        <w:tc>
          <w:tcPr>
            <w:tcW w:w="1620" w:type="dxa"/>
            <w:gridSpan w:val="2"/>
            <w:tcBorders>
              <w:bottom w:val="dotted" w:sz="4" w:space="0" w:color="auto"/>
            </w:tcBorders>
            <w:vAlign w:val="center"/>
          </w:tcPr>
          <w:p w14:paraId="06CEE049" w14:textId="77777777" w:rsidR="001D1201" w:rsidRDefault="001D1201"/>
        </w:tc>
        <w:tc>
          <w:tcPr>
            <w:tcW w:w="1620" w:type="dxa"/>
            <w:tcBorders>
              <w:bottom w:val="dotted" w:sz="4" w:space="0" w:color="auto"/>
            </w:tcBorders>
            <w:vAlign w:val="center"/>
          </w:tcPr>
          <w:p w14:paraId="497F0292" w14:textId="77777777" w:rsidR="001D1201" w:rsidRDefault="001D1201"/>
        </w:tc>
        <w:tc>
          <w:tcPr>
            <w:tcW w:w="1620" w:type="dxa"/>
            <w:tcBorders>
              <w:bottom w:val="dotted" w:sz="4" w:space="0" w:color="auto"/>
            </w:tcBorders>
            <w:vAlign w:val="center"/>
          </w:tcPr>
          <w:p w14:paraId="289281C4" w14:textId="77777777" w:rsidR="001D1201" w:rsidRDefault="001D1201"/>
        </w:tc>
        <w:tc>
          <w:tcPr>
            <w:tcW w:w="1620" w:type="dxa"/>
            <w:tcBorders>
              <w:bottom w:val="dotted" w:sz="4" w:space="0" w:color="auto"/>
            </w:tcBorders>
            <w:vAlign w:val="center"/>
          </w:tcPr>
          <w:p w14:paraId="1789172B" w14:textId="584B0D3E" w:rsidR="001D1201" w:rsidRDefault="00A556BD">
            <w:pPr>
              <w:jc w:val="left"/>
              <w:divId w:val="1"/>
            </w:pPr>
            <w:proofErr w:type="spellStart"/>
            <w:r>
              <w:rPr>
                <w:sz w:val="16"/>
              </w:rPr>
              <w:t>Dayinggelv</w:t>
            </w:r>
            <w:proofErr w:type="spellEnd"/>
            <w:r>
              <w:rPr>
                <w:sz w:val="16"/>
              </w:rPr>
              <w:t xml:space="preserve"> 925</w:t>
            </w:r>
            <w:del w:id="98" w:author="TWA" w:date="2026-06-17T19:17:00Z" w16du:dateUtc="2026-06-17T10:17:00Z">
              <w:r w:rsidR="001C4C63">
                <w:rPr>
                  <w:sz w:val="16"/>
                </w:rPr>
                <w:delText xml:space="preserve"> C5786</w:delText>
              </w:r>
            </w:del>
          </w:p>
        </w:tc>
        <w:tc>
          <w:tcPr>
            <w:tcW w:w="1620" w:type="dxa"/>
            <w:tcBorders>
              <w:bottom w:val="dotted" w:sz="4" w:space="0" w:color="auto"/>
            </w:tcBorders>
            <w:vAlign w:val="center"/>
          </w:tcPr>
          <w:p w14:paraId="014A93BB" w14:textId="5247E095" w:rsidR="001D1201" w:rsidRDefault="001C4C63">
            <w:pPr>
              <w:jc w:val="center"/>
              <w:divId w:val="1"/>
            </w:pPr>
            <w:del w:id="99" w:author="TWA" w:date="2026-06-17T19:17:00Z" w16du:dateUtc="2026-06-17T10:17:00Z">
              <w:r>
                <w:rPr>
                  <w:rFonts w:eastAsia="Arial"/>
                  <w:sz w:val="16"/>
                </w:rPr>
                <w:delText>2</w:delText>
              </w:r>
            </w:del>
            <w:ins w:id="100" w:author="TWA" w:date="2026-06-17T19:17:00Z" w16du:dateUtc="2026-06-17T10:17:00Z">
              <w:r w:rsidR="00A556BD">
                <w:rPr>
                  <w:rFonts w:eastAsia="Arial"/>
                  <w:sz w:val="16"/>
                </w:rPr>
                <w:t>3</w:t>
              </w:r>
            </w:ins>
            <w:r w:rsidR="00A556BD">
              <w:rPr>
                <w:rFonts w:eastAsia="Arial"/>
                <w:sz w:val="16"/>
              </w:rPr>
              <w:t xml:space="preserve"> </w:t>
            </w:r>
          </w:p>
        </w:tc>
      </w:tr>
      <w:tr w:rsidR="007B3C3D" w14:paraId="29E034CB" w14:textId="77777777">
        <w:trPr>
          <w:trHeight w:val="320"/>
          <w:del w:id="101" w:author="TWA" w:date="2026-06-17T19:17:00Z"/>
        </w:trPr>
        <w:tc>
          <w:tcPr>
            <w:tcW w:w="1620" w:type="dxa"/>
            <w:gridSpan w:val="2"/>
            <w:vMerge/>
          </w:tcPr>
          <w:p w14:paraId="2A7FA4E6" w14:textId="77777777" w:rsidR="007B3C3D" w:rsidRDefault="007B3C3D">
            <w:pPr>
              <w:rPr>
                <w:del w:id="102" w:author="TWA" w:date="2026-06-17T19:17:00Z" w16du:dateUtc="2026-06-17T10:17:00Z"/>
              </w:rPr>
            </w:pPr>
          </w:p>
        </w:tc>
        <w:tc>
          <w:tcPr>
            <w:tcW w:w="1620" w:type="dxa"/>
            <w:gridSpan w:val="2"/>
            <w:tcBorders>
              <w:bottom w:val="dotted" w:sz="4" w:space="0" w:color="auto"/>
            </w:tcBorders>
            <w:vAlign w:val="center"/>
          </w:tcPr>
          <w:p w14:paraId="7DE5CD30" w14:textId="77777777" w:rsidR="007B3C3D" w:rsidRDefault="001C4C63">
            <w:pPr>
              <w:jc w:val="left"/>
              <w:divId w:val="1"/>
              <w:rPr>
                <w:del w:id="103" w:author="TWA" w:date="2026-06-17T19:17:00Z" w16du:dateUtc="2026-06-17T10:17:00Z"/>
              </w:rPr>
            </w:pPr>
            <w:moveFromRangeStart w:id="104" w:author="TWA" w:date="2026-06-17T19:17:00Z" w:name="move232616279"/>
            <w:moveFrom w:id="105" w:author="TWA" w:date="2026-06-17T19:17:00Z" w16du:dateUtc="2026-06-17T10:17:00Z">
              <w:r>
                <w:rPr>
                  <w:sz w:val="16"/>
                </w:rPr>
                <w:t>strong</w:t>
              </w:r>
            </w:moveFrom>
            <w:moveFromRangeEnd w:id="104"/>
          </w:p>
        </w:tc>
        <w:tc>
          <w:tcPr>
            <w:tcW w:w="1620" w:type="dxa"/>
            <w:gridSpan w:val="2"/>
            <w:tcBorders>
              <w:bottom w:val="dotted" w:sz="4" w:space="0" w:color="auto"/>
            </w:tcBorders>
            <w:vAlign w:val="center"/>
          </w:tcPr>
          <w:p w14:paraId="73FDAF22" w14:textId="77777777" w:rsidR="007B3C3D" w:rsidRDefault="007B3C3D">
            <w:pPr>
              <w:rPr>
                <w:del w:id="106" w:author="TWA" w:date="2026-06-17T19:17:00Z" w16du:dateUtc="2026-06-17T10:17:00Z"/>
              </w:rPr>
            </w:pPr>
          </w:p>
        </w:tc>
        <w:tc>
          <w:tcPr>
            <w:tcW w:w="1620" w:type="dxa"/>
            <w:tcBorders>
              <w:bottom w:val="dotted" w:sz="4" w:space="0" w:color="auto"/>
            </w:tcBorders>
            <w:vAlign w:val="center"/>
          </w:tcPr>
          <w:p w14:paraId="66349F90" w14:textId="77777777" w:rsidR="007B3C3D" w:rsidRDefault="007B3C3D">
            <w:pPr>
              <w:rPr>
                <w:del w:id="107" w:author="TWA" w:date="2026-06-17T19:17:00Z" w16du:dateUtc="2026-06-17T10:17:00Z"/>
              </w:rPr>
            </w:pPr>
          </w:p>
        </w:tc>
        <w:tc>
          <w:tcPr>
            <w:tcW w:w="1620" w:type="dxa"/>
            <w:tcBorders>
              <w:bottom w:val="dotted" w:sz="4" w:space="0" w:color="auto"/>
            </w:tcBorders>
            <w:vAlign w:val="center"/>
          </w:tcPr>
          <w:p w14:paraId="0BDA4D07" w14:textId="77777777" w:rsidR="007B3C3D" w:rsidRDefault="007B3C3D">
            <w:pPr>
              <w:rPr>
                <w:del w:id="108" w:author="TWA" w:date="2026-06-17T19:17:00Z" w16du:dateUtc="2026-06-17T10:17:00Z"/>
              </w:rPr>
            </w:pPr>
          </w:p>
        </w:tc>
        <w:tc>
          <w:tcPr>
            <w:tcW w:w="1620" w:type="dxa"/>
            <w:tcBorders>
              <w:bottom w:val="dotted" w:sz="4" w:space="0" w:color="auto"/>
            </w:tcBorders>
            <w:vAlign w:val="center"/>
          </w:tcPr>
          <w:p w14:paraId="50C9C6BB" w14:textId="77777777" w:rsidR="007B3C3D" w:rsidRDefault="007B3C3D">
            <w:pPr>
              <w:rPr>
                <w:del w:id="109" w:author="TWA" w:date="2026-06-17T19:17:00Z" w16du:dateUtc="2026-06-17T10:17:00Z"/>
              </w:rPr>
            </w:pPr>
          </w:p>
        </w:tc>
        <w:tc>
          <w:tcPr>
            <w:tcW w:w="1620" w:type="dxa"/>
            <w:tcBorders>
              <w:bottom w:val="dotted" w:sz="4" w:space="0" w:color="auto"/>
            </w:tcBorders>
            <w:vAlign w:val="center"/>
          </w:tcPr>
          <w:p w14:paraId="67D9CED2" w14:textId="77777777" w:rsidR="007B3C3D" w:rsidRDefault="001C4C63">
            <w:pPr>
              <w:jc w:val="center"/>
              <w:divId w:val="1"/>
              <w:rPr>
                <w:del w:id="110" w:author="TWA" w:date="2026-06-17T19:17:00Z" w16du:dateUtc="2026-06-17T10:17:00Z"/>
              </w:rPr>
            </w:pPr>
            <w:del w:id="111" w:author="TWA" w:date="2026-06-17T19:17:00Z" w16du:dateUtc="2026-06-17T10:17:00Z">
              <w:r>
                <w:rPr>
                  <w:rFonts w:eastAsia="Arial"/>
                  <w:sz w:val="16"/>
                </w:rPr>
                <w:delText xml:space="preserve">3 </w:delText>
              </w:r>
            </w:del>
          </w:p>
        </w:tc>
      </w:tr>
      <w:tr w:rsidR="001D1201" w14:paraId="15EA5DBB" w14:textId="77777777">
        <w:trPr>
          <w:trHeight w:val="360"/>
        </w:trPr>
        <w:tc>
          <w:tcPr>
            <w:tcW w:w="810" w:type="dxa"/>
            <w:tcBorders>
              <w:right w:val="dotted" w:sz="4" w:space="0" w:color="auto"/>
            </w:tcBorders>
            <w:shd w:val="clear" w:color="auto" w:fill="DFDFD7"/>
            <w:vAlign w:val="center"/>
          </w:tcPr>
          <w:p w14:paraId="459CF4DC" w14:textId="77777777" w:rsidR="001D1201" w:rsidRDefault="00A556BD">
            <w:r>
              <w:rPr>
                <w:rFonts w:eastAsia="Arial"/>
                <w:b/>
                <w:sz w:val="16"/>
              </w:rPr>
              <w:t>8.</w:t>
            </w:r>
          </w:p>
        </w:tc>
        <w:tc>
          <w:tcPr>
            <w:tcW w:w="810" w:type="dxa"/>
            <w:tcBorders>
              <w:right w:val="dotted" w:sz="4" w:space="0" w:color="auto"/>
            </w:tcBorders>
            <w:shd w:val="clear" w:color="auto" w:fill="DFDFD7"/>
            <w:vAlign w:val="center"/>
          </w:tcPr>
          <w:p w14:paraId="316A64B7" w14:textId="77777777" w:rsidR="001D1201" w:rsidRDefault="00A556BD">
            <w:r>
              <w:rPr>
                <w:rFonts w:eastAsia="Arial"/>
                <w:b/>
                <w:sz w:val="16"/>
              </w:rPr>
              <w:t>(*)</w:t>
            </w:r>
          </w:p>
        </w:tc>
        <w:tc>
          <w:tcPr>
            <w:tcW w:w="810" w:type="dxa"/>
            <w:tcBorders>
              <w:right w:val="dotted" w:sz="4" w:space="0" w:color="auto"/>
            </w:tcBorders>
            <w:shd w:val="clear" w:color="auto" w:fill="DFDFD7"/>
            <w:vAlign w:val="center"/>
          </w:tcPr>
          <w:p w14:paraId="59A698E5" w14:textId="77777777" w:rsidR="001D1201" w:rsidRDefault="00A556BD">
            <w:r>
              <w:rPr>
                <w:rFonts w:eastAsia="Arial"/>
                <w:b/>
                <w:sz w:val="16"/>
              </w:rPr>
              <w:t>QN</w:t>
            </w:r>
          </w:p>
        </w:tc>
        <w:tc>
          <w:tcPr>
            <w:tcW w:w="810" w:type="dxa"/>
            <w:tcBorders>
              <w:right w:val="dotted" w:sz="4" w:space="0" w:color="auto"/>
            </w:tcBorders>
            <w:shd w:val="clear" w:color="auto" w:fill="DFDFD7"/>
            <w:vAlign w:val="center"/>
          </w:tcPr>
          <w:p w14:paraId="67446FEB" w14:textId="195615CF" w:rsidR="001D1201" w:rsidRDefault="001C4C63">
            <w:del w:id="112" w:author="TWA" w:date="2026-06-17T19:17:00Z" w16du:dateUtc="2026-06-17T10:17:00Z">
              <w:r>
                <w:rPr>
                  <w:rFonts w:eastAsia="Arial"/>
                  <w:b/>
                  <w:sz w:val="16"/>
                </w:rPr>
                <w:delText>VG</w:delText>
              </w:r>
            </w:del>
            <w:ins w:id="113" w:author="TWA" w:date="2026-06-17T19:17:00Z" w16du:dateUtc="2026-06-17T10:17:00Z">
              <w:r w:rsidR="00A556BD">
                <w:rPr>
                  <w:rFonts w:eastAsia="Arial"/>
                  <w:b/>
                  <w:sz w:val="16"/>
                </w:rPr>
                <w:t>MS</w:t>
              </w:r>
            </w:ins>
          </w:p>
        </w:tc>
        <w:tc>
          <w:tcPr>
            <w:tcW w:w="810" w:type="dxa"/>
            <w:tcBorders>
              <w:right w:val="dotted" w:sz="4" w:space="0" w:color="auto"/>
            </w:tcBorders>
            <w:shd w:val="clear" w:color="auto" w:fill="DFDFD7"/>
            <w:vAlign w:val="center"/>
          </w:tcPr>
          <w:p w14:paraId="47866555" w14:textId="77777777" w:rsidR="001D1201" w:rsidRDefault="001D1201"/>
        </w:tc>
        <w:tc>
          <w:tcPr>
            <w:tcW w:w="810" w:type="dxa"/>
            <w:tcBorders>
              <w:right w:val="dotted" w:sz="4" w:space="0" w:color="auto"/>
            </w:tcBorders>
            <w:shd w:val="clear" w:color="auto" w:fill="DFDFD7"/>
            <w:vAlign w:val="center"/>
          </w:tcPr>
          <w:p w14:paraId="09EA5B5A" w14:textId="28FE2AB7" w:rsidR="001D1201" w:rsidRDefault="00A556BD">
            <w:r>
              <w:rPr>
                <w:rFonts w:eastAsia="Arial"/>
                <w:b/>
                <w:sz w:val="16"/>
              </w:rPr>
              <w:t>(b)</w:t>
            </w:r>
          </w:p>
        </w:tc>
        <w:tc>
          <w:tcPr>
            <w:tcW w:w="1620" w:type="dxa"/>
            <w:shd w:val="clear" w:color="auto" w:fill="DFDFD7"/>
            <w:vAlign w:val="center"/>
          </w:tcPr>
          <w:p w14:paraId="7EBF4DA1" w14:textId="77777777" w:rsidR="001D1201" w:rsidRDefault="00A556BD">
            <w:ins w:id="114" w:author="TWA" w:date="2026-06-17T19:17:00Z" w16du:dateUtc="2026-06-17T10:17:00Z">
              <w:r>
                <w:rPr>
                  <w:rFonts w:eastAsia="Arial"/>
                  <w:b/>
                  <w:sz w:val="16"/>
                </w:rPr>
                <w:t>30</w:t>
              </w:r>
            </w:ins>
          </w:p>
        </w:tc>
        <w:tc>
          <w:tcPr>
            <w:tcW w:w="1620" w:type="dxa"/>
            <w:shd w:val="clear" w:color="auto" w:fill="DFDFD7"/>
          </w:tcPr>
          <w:p w14:paraId="0C1213B3" w14:textId="77777777" w:rsidR="001D1201" w:rsidRDefault="001D1201"/>
        </w:tc>
        <w:tc>
          <w:tcPr>
            <w:tcW w:w="1620" w:type="dxa"/>
            <w:shd w:val="clear" w:color="auto" w:fill="DFDFD7"/>
          </w:tcPr>
          <w:p w14:paraId="2C8A7765" w14:textId="77777777" w:rsidR="001D1201" w:rsidRDefault="001D1201"/>
        </w:tc>
        <w:tc>
          <w:tcPr>
            <w:tcW w:w="1620" w:type="dxa"/>
            <w:shd w:val="clear" w:color="auto" w:fill="DFDFD7"/>
          </w:tcPr>
          <w:p w14:paraId="57132E77" w14:textId="77777777" w:rsidR="001D1201" w:rsidRDefault="001D1201"/>
        </w:tc>
      </w:tr>
      <w:tr w:rsidR="001D1201" w14:paraId="796D8CB4" w14:textId="77777777">
        <w:trPr>
          <w:trHeight w:val="440"/>
        </w:trPr>
        <w:tc>
          <w:tcPr>
            <w:tcW w:w="1620" w:type="dxa"/>
            <w:gridSpan w:val="2"/>
            <w:vMerge w:val="restart"/>
          </w:tcPr>
          <w:p w14:paraId="5B1A81E2" w14:textId="77777777" w:rsidR="001D1201" w:rsidRDefault="001D1201"/>
        </w:tc>
        <w:tc>
          <w:tcPr>
            <w:tcW w:w="1620" w:type="dxa"/>
            <w:gridSpan w:val="2"/>
            <w:tcBorders>
              <w:bottom w:val="dotted" w:sz="4" w:space="0" w:color="auto"/>
            </w:tcBorders>
          </w:tcPr>
          <w:p w14:paraId="22F5A8B9" w14:textId="168F534F" w:rsidR="001D1201" w:rsidRDefault="001C4C63">
            <w:pPr>
              <w:spacing w:before="113" w:after="113"/>
              <w:jc w:val="left"/>
              <w:divId w:val="1"/>
            </w:pPr>
            <w:del w:id="115" w:author="TWA" w:date="2026-06-17T19:17:00Z" w16du:dateUtc="2026-06-17T10:17:00Z">
              <w:r>
                <w:rPr>
                  <w:b/>
                  <w:sz w:val="16"/>
                </w:rPr>
                <w:delText>Leaf: leaf size</w:delText>
              </w:r>
            </w:del>
            <w:ins w:id="116" w:author="TWA" w:date="2026-06-17T19:17:00Z" w16du:dateUtc="2026-06-17T10:17:00Z">
              <w:r w:rsidR="00A556BD">
                <w:rPr>
                  <w:b/>
                  <w:sz w:val="16"/>
                </w:rPr>
                <w:t>Terminal leaflet: length</w:t>
              </w:r>
            </w:ins>
          </w:p>
        </w:tc>
        <w:tc>
          <w:tcPr>
            <w:tcW w:w="1620" w:type="dxa"/>
            <w:gridSpan w:val="2"/>
            <w:tcBorders>
              <w:bottom w:val="dotted" w:sz="4" w:space="0" w:color="auto"/>
            </w:tcBorders>
          </w:tcPr>
          <w:p w14:paraId="45569115" w14:textId="77777777" w:rsidR="001D1201" w:rsidRDefault="001D1201"/>
        </w:tc>
        <w:tc>
          <w:tcPr>
            <w:tcW w:w="1620" w:type="dxa"/>
            <w:tcBorders>
              <w:bottom w:val="dotted" w:sz="4" w:space="0" w:color="auto"/>
            </w:tcBorders>
          </w:tcPr>
          <w:p w14:paraId="25089E3C" w14:textId="77777777" w:rsidR="001D1201" w:rsidRDefault="001D1201"/>
        </w:tc>
        <w:tc>
          <w:tcPr>
            <w:tcW w:w="1620" w:type="dxa"/>
            <w:tcBorders>
              <w:bottom w:val="dotted" w:sz="4" w:space="0" w:color="auto"/>
            </w:tcBorders>
          </w:tcPr>
          <w:p w14:paraId="56AB21D6" w14:textId="77777777" w:rsidR="001D1201" w:rsidRDefault="001D1201"/>
        </w:tc>
        <w:tc>
          <w:tcPr>
            <w:tcW w:w="1620" w:type="dxa"/>
            <w:tcBorders>
              <w:bottom w:val="dotted" w:sz="4" w:space="0" w:color="auto"/>
            </w:tcBorders>
          </w:tcPr>
          <w:p w14:paraId="7E3DF7DD" w14:textId="77777777" w:rsidR="001D1201" w:rsidRDefault="001D1201"/>
        </w:tc>
        <w:tc>
          <w:tcPr>
            <w:tcW w:w="1620" w:type="dxa"/>
            <w:tcBorders>
              <w:bottom w:val="dotted" w:sz="4" w:space="0" w:color="auto"/>
            </w:tcBorders>
          </w:tcPr>
          <w:p w14:paraId="2A5AD36C" w14:textId="77777777" w:rsidR="001D1201" w:rsidRDefault="001D1201"/>
        </w:tc>
      </w:tr>
      <w:tr w:rsidR="001D1201" w14:paraId="2F799B04" w14:textId="77777777">
        <w:trPr>
          <w:trHeight w:val="320"/>
        </w:trPr>
        <w:tc>
          <w:tcPr>
            <w:tcW w:w="1620" w:type="dxa"/>
            <w:gridSpan w:val="2"/>
            <w:vMerge/>
          </w:tcPr>
          <w:p w14:paraId="7ABBD79D" w14:textId="77777777" w:rsidR="001D1201" w:rsidRDefault="001D1201"/>
        </w:tc>
        <w:tc>
          <w:tcPr>
            <w:tcW w:w="1620" w:type="dxa"/>
            <w:gridSpan w:val="2"/>
            <w:tcBorders>
              <w:bottom w:val="dotted" w:sz="4" w:space="0" w:color="auto"/>
            </w:tcBorders>
            <w:vAlign w:val="center"/>
          </w:tcPr>
          <w:p w14:paraId="134B968D" w14:textId="137BBE84" w:rsidR="001D1201" w:rsidRDefault="001C4C63">
            <w:pPr>
              <w:jc w:val="left"/>
              <w:divId w:val="1"/>
            </w:pPr>
            <w:del w:id="117" w:author="TWA" w:date="2026-06-17T19:17:00Z" w16du:dateUtc="2026-06-17T10:17:00Z">
              <w:r>
                <w:rPr>
                  <w:sz w:val="16"/>
                </w:rPr>
                <w:delText>small</w:delText>
              </w:r>
            </w:del>
            <w:ins w:id="118" w:author="TWA" w:date="2026-06-17T19:17:00Z" w16du:dateUtc="2026-06-17T10:17:00Z">
              <w:r w:rsidR="00A556BD">
                <w:rPr>
                  <w:sz w:val="16"/>
                </w:rPr>
                <w:t>very short</w:t>
              </w:r>
            </w:ins>
          </w:p>
        </w:tc>
        <w:tc>
          <w:tcPr>
            <w:tcW w:w="1620" w:type="dxa"/>
            <w:gridSpan w:val="2"/>
            <w:tcBorders>
              <w:bottom w:val="dotted" w:sz="4" w:space="0" w:color="auto"/>
            </w:tcBorders>
            <w:vAlign w:val="center"/>
          </w:tcPr>
          <w:p w14:paraId="55DB6415" w14:textId="77777777" w:rsidR="001D1201" w:rsidRDefault="001D1201"/>
        </w:tc>
        <w:tc>
          <w:tcPr>
            <w:tcW w:w="1620" w:type="dxa"/>
            <w:tcBorders>
              <w:bottom w:val="dotted" w:sz="4" w:space="0" w:color="auto"/>
            </w:tcBorders>
            <w:vAlign w:val="center"/>
          </w:tcPr>
          <w:p w14:paraId="5C9B50B2" w14:textId="77777777" w:rsidR="001D1201" w:rsidRDefault="001D1201"/>
        </w:tc>
        <w:tc>
          <w:tcPr>
            <w:tcW w:w="1620" w:type="dxa"/>
            <w:tcBorders>
              <w:bottom w:val="dotted" w:sz="4" w:space="0" w:color="auto"/>
            </w:tcBorders>
            <w:vAlign w:val="center"/>
          </w:tcPr>
          <w:p w14:paraId="4D73990D" w14:textId="77777777" w:rsidR="001D1201" w:rsidRDefault="001D1201"/>
        </w:tc>
        <w:tc>
          <w:tcPr>
            <w:tcW w:w="1620" w:type="dxa"/>
            <w:tcBorders>
              <w:bottom w:val="dotted" w:sz="4" w:space="0" w:color="auto"/>
            </w:tcBorders>
            <w:vAlign w:val="center"/>
          </w:tcPr>
          <w:p w14:paraId="66C36023" w14:textId="77777777" w:rsidR="001D1201" w:rsidRDefault="001D1201"/>
        </w:tc>
        <w:tc>
          <w:tcPr>
            <w:tcW w:w="1620" w:type="dxa"/>
            <w:tcBorders>
              <w:bottom w:val="dotted" w:sz="4" w:space="0" w:color="auto"/>
            </w:tcBorders>
            <w:vAlign w:val="center"/>
          </w:tcPr>
          <w:p w14:paraId="704C0570" w14:textId="77777777" w:rsidR="001D1201" w:rsidRDefault="00A556BD">
            <w:pPr>
              <w:jc w:val="center"/>
              <w:divId w:val="1"/>
            </w:pPr>
            <w:r>
              <w:rPr>
                <w:rFonts w:eastAsia="Arial"/>
                <w:sz w:val="16"/>
              </w:rPr>
              <w:t xml:space="preserve">1 </w:t>
            </w:r>
          </w:p>
        </w:tc>
      </w:tr>
      <w:tr w:rsidR="001D1201" w14:paraId="0331BDA2" w14:textId="77777777">
        <w:trPr>
          <w:trHeight w:val="320"/>
        </w:trPr>
        <w:tc>
          <w:tcPr>
            <w:tcW w:w="1620" w:type="dxa"/>
            <w:gridSpan w:val="2"/>
            <w:vMerge/>
          </w:tcPr>
          <w:p w14:paraId="673CAFB5" w14:textId="77777777" w:rsidR="001D1201" w:rsidRDefault="001D1201"/>
        </w:tc>
        <w:tc>
          <w:tcPr>
            <w:tcW w:w="1620" w:type="dxa"/>
            <w:gridSpan w:val="2"/>
            <w:tcBorders>
              <w:bottom w:val="dotted" w:sz="4" w:space="0" w:color="auto"/>
            </w:tcBorders>
            <w:vAlign w:val="center"/>
          </w:tcPr>
          <w:p w14:paraId="1E2DA8FE" w14:textId="324982BF" w:rsidR="001D1201" w:rsidRDefault="001C4C63">
            <w:pPr>
              <w:jc w:val="left"/>
              <w:divId w:val="1"/>
            </w:pPr>
            <w:del w:id="119" w:author="TWA" w:date="2026-06-17T19:17:00Z" w16du:dateUtc="2026-06-17T10:17:00Z">
              <w:r>
                <w:rPr>
                  <w:sz w:val="16"/>
                </w:rPr>
                <w:delText xml:space="preserve">small to </w:delText>
              </w:r>
            </w:del>
            <w:ins w:id="120" w:author="TWA" w:date="2026-06-17T19:17:00Z" w16du:dateUtc="2026-06-17T10:17:00Z">
              <w:r w:rsidR="00A556BD">
                <w:rPr>
                  <w:sz w:val="16"/>
                </w:rPr>
                <w:t>short</w:t>
              </w:r>
            </w:ins>
            <w:moveFromRangeStart w:id="121" w:author="TWA" w:date="2026-06-17T19:17:00Z" w:name="move232616278"/>
            <w:moveFrom w:id="122" w:author="TWA" w:date="2026-06-17T19:17:00Z" w16du:dateUtc="2026-06-17T10:17:00Z">
              <w:r w:rsidR="00A556BD">
                <w:rPr>
                  <w:sz w:val="16"/>
                </w:rPr>
                <w:t>medium</w:t>
              </w:r>
            </w:moveFrom>
            <w:moveFromRangeEnd w:id="121"/>
          </w:p>
        </w:tc>
        <w:tc>
          <w:tcPr>
            <w:tcW w:w="1620" w:type="dxa"/>
            <w:gridSpan w:val="2"/>
            <w:tcBorders>
              <w:bottom w:val="dotted" w:sz="4" w:space="0" w:color="auto"/>
            </w:tcBorders>
            <w:vAlign w:val="center"/>
          </w:tcPr>
          <w:p w14:paraId="58B8E3E0" w14:textId="77777777" w:rsidR="001D1201" w:rsidRDefault="001D1201"/>
        </w:tc>
        <w:tc>
          <w:tcPr>
            <w:tcW w:w="1620" w:type="dxa"/>
            <w:tcBorders>
              <w:bottom w:val="dotted" w:sz="4" w:space="0" w:color="auto"/>
            </w:tcBorders>
            <w:vAlign w:val="center"/>
          </w:tcPr>
          <w:p w14:paraId="480AECC7" w14:textId="77777777" w:rsidR="001D1201" w:rsidRDefault="001D1201"/>
        </w:tc>
        <w:tc>
          <w:tcPr>
            <w:tcW w:w="1620" w:type="dxa"/>
            <w:tcBorders>
              <w:bottom w:val="dotted" w:sz="4" w:space="0" w:color="auto"/>
            </w:tcBorders>
            <w:vAlign w:val="center"/>
          </w:tcPr>
          <w:p w14:paraId="662A776A" w14:textId="77777777" w:rsidR="001D1201" w:rsidRDefault="001D1201"/>
        </w:tc>
        <w:tc>
          <w:tcPr>
            <w:tcW w:w="1620" w:type="dxa"/>
            <w:tcBorders>
              <w:bottom w:val="dotted" w:sz="4" w:space="0" w:color="auto"/>
            </w:tcBorders>
            <w:vAlign w:val="center"/>
          </w:tcPr>
          <w:p w14:paraId="063417A5" w14:textId="77777777" w:rsidR="001D1201" w:rsidRDefault="001D1201"/>
        </w:tc>
        <w:tc>
          <w:tcPr>
            <w:tcW w:w="1620" w:type="dxa"/>
            <w:tcBorders>
              <w:bottom w:val="dotted" w:sz="4" w:space="0" w:color="auto"/>
            </w:tcBorders>
            <w:vAlign w:val="center"/>
          </w:tcPr>
          <w:p w14:paraId="177BCB44" w14:textId="77777777" w:rsidR="001D1201" w:rsidRDefault="00A556BD">
            <w:pPr>
              <w:jc w:val="center"/>
              <w:divId w:val="1"/>
            </w:pPr>
            <w:r>
              <w:rPr>
                <w:rFonts w:eastAsia="Arial"/>
                <w:sz w:val="16"/>
              </w:rPr>
              <w:t xml:space="preserve">2 </w:t>
            </w:r>
          </w:p>
        </w:tc>
      </w:tr>
      <w:tr w:rsidR="001D1201" w14:paraId="09AD2F37" w14:textId="77777777">
        <w:trPr>
          <w:trHeight w:val="320"/>
        </w:trPr>
        <w:tc>
          <w:tcPr>
            <w:tcW w:w="1620" w:type="dxa"/>
            <w:gridSpan w:val="2"/>
            <w:vMerge/>
          </w:tcPr>
          <w:p w14:paraId="26449FBC" w14:textId="77777777" w:rsidR="001D1201" w:rsidRDefault="001D1201"/>
        </w:tc>
        <w:tc>
          <w:tcPr>
            <w:tcW w:w="1620" w:type="dxa"/>
            <w:gridSpan w:val="2"/>
            <w:tcBorders>
              <w:bottom w:val="dotted" w:sz="4" w:space="0" w:color="auto"/>
            </w:tcBorders>
            <w:vAlign w:val="center"/>
          </w:tcPr>
          <w:p w14:paraId="31B0A566" w14:textId="77777777" w:rsidR="001D1201" w:rsidRDefault="00A556BD">
            <w:pPr>
              <w:jc w:val="left"/>
              <w:divId w:val="1"/>
            </w:pPr>
            <w:r>
              <w:rPr>
                <w:sz w:val="16"/>
              </w:rPr>
              <w:t>medium</w:t>
            </w:r>
          </w:p>
        </w:tc>
        <w:tc>
          <w:tcPr>
            <w:tcW w:w="1620" w:type="dxa"/>
            <w:gridSpan w:val="2"/>
            <w:tcBorders>
              <w:bottom w:val="dotted" w:sz="4" w:space="0" w:color="auto"/>
            </w:tcBorders>
            <w:vAlign w:val="center"/>
          </w:tcPr>
          <w:p w14:paraId="60C60A14" w14:textId="77777777" w:rsidR="001D1201" w:rsidRDefault="001D1201"/>
        </w:tc>
        <w:tc>
          <w:tcPr>
            <w:tcW w:w="1620" w:type="dxa"/>
            <w:tcBorders>
              <w:bottom w:val="dotted" w:sz="4" w:space="0" w:color="auto"/>
            </w:tcBorders>
            <w:vAlign w:val="center"/>
          </w:tcPr>
          <w:p w14:paraId="287D7ACF" w14:textId="77777777" w:rsidR="001D1201" w:rsidRDefault="001D1201"/>
        </w:tc>
        <w:tc>
          <w:tcPr>
            <w:tcW w:w="1620" w:type="dxa"/>
            <w:tcBorders>
              <w:bottom w:val="dotted" w:sz="4" w:space="0" w:color="auto"/>
            </w:tcBorders>
            <w:vAlign w:val="center"/>
          </w:tcPr>
          <w:p w14:paraId="70DD0CFF" w14:textId="77777777" w:rsidR="001D1201" w:rsidRDefault="001D1201"/>
        </w:tc>
        <w:tc>
          <w:tcPr>
            <w:tcW w:w="1620" w:type="dxa"/>
            <w:tcBorders>
              <w:bottom w:val="dotted" w:sz="4" w:space="0" w:color="auto"/>
            </w:tcBorders>
            <w:vAlign w:val="center"/>
          </w:tcPr>
          <w:p w14:paraId="6B487C82" w14:textId="77777777" w:rsidR="001D1201" w:rsidRDefault="001D1201"/>
        </w:tc>
        <w:tc>
          <w:tcPr>
            <w:tcW w:w="1620" w:type="dxa"/>
            <w:tcBorders>
              <w:bottom w:val="dotted" w:sz="4" w:space="0" w:color="auto"/>
            </w:tcBorders>
            <w:vAlign w:val="center"/>
          </w:tcPr>
          <w:p w14:paraId="56DD7A64" w14:textId="77777777" w:rsidR="001D1201" w:rsidRDefault="00A556BD">
            <w:pPr>
              <w:jc w:val="center"/>
              <w:divId w:val="1"/>
            </w:pPr>
            <w:r>
              <w:rPr>
                <w:rFonts w:eastAsia="Arial"/>
                <w:sz w:val="16"/>
              </w:rPr>
              <w:t xml:space="preserve">3 </w:t>
            </w:r>
          </w:p>
        </w:tc>
      </w:tr>
      <w:tr w:rsidR="001D1201" w14:paraId="3BE4B077" w14:textId="77777777">
        <w:trPr>
          <w:trHeight w:val="320"/>
          <w:ins w:id="123" w:author="TWA" w:date="2026-06-17T19:17:00Z"/>
        </w:trPr>
        <w:tc>
          <w:tcPr>
            <w:tcW w:w="1620" w:type="dxa"/>
            <w:gridSpan w:val="2"/>
            <w:vMerge/>
          </w:tcPr>
          <w:p w14:paraId="53F8FF23" w14:textId="77777777" w:rsidR="001D1201" w:rsidRDefault="001D1201">
            <w:pPr>
              <w:rPr>
                <w:ins w:id="124" w:author="TWA" w:date="2026-06-17T19:17:00Z" w16du:dateUtc="2026-06-17T10:17:00Z"/>
              </w:rPr>
            </w:pPr>
          </w:p>
        </w:tc>
        <w:tc>
          <w:tcPr>
            <w:tcW w:w="1620" w:type="dxa"/>
            <w:gridSpan w:val="2"/>
            <w:tcBorders>
              <w:bottom w:val="dotted" w:sz="4" w:space="0" w:color="auto"/>
            </w:tcBorders>
            <w:vAlign w:val="center"/>
          </w:tcPr>
          <w:p w14:paraId="1260B75C" w14:textId="77777777" w:rsidR="001D1201" w:rsidRDefault="00A556BD">
            <w:pPr>
              <w:jc w:val="left"/>
              <w:divId w:val="1"/>
              <w:rPr>
                <w:ins w:id="125" w:author="TWA" w:date="2026-06-17T19:17:00Z" w16du:dateUtc="2026-06-17T10:17:00Z"/>
              </w:rPr>
            </w:pPr>
            <w:ins w:id="126" w:author="TWA" w:date="2026-06-17T19:17:00Z" w16du:dateUtc="2026-06-17T10:17:00Z">
              <w:r>
                <w:rPr>
                  <w:sz w:val="16"/>
                </w:rPr>
                <w:t>long</w:t>
              </w:r>
            </w:ins>
          </w:p>
        </w:tc>
        <w:tc>
          <w:tcPr>
            <w:tcW w:w="1620" w:type="dxa"/>
            <w:gridSpan w:val="2"/>
            <w:tcBorders>
              <w:bottom w:val="dotted" w:sz="4" w:space="0" w:color="auto"/>
            </w:tcBorders>
            <w:vAlign w:val="center"/>
          </w:tcPr>
          <w:p w14:paraId="23670F81" w14:textId="77777777" w:rsidR="001D1201" w:rsidRDefault="001D1201">
            <w:pPr>
              <w:rPr>
                <w:ins w:id="127" w:author="TWA" w:date="2026-06-17T19:17:00Z" w16du:dateUtc="2026-06-17T10:17:00Z"/>
              </w:rPr>
            </w:pPr>
          </w:p>
        </w:tc>
        <w:tc>
          <w:tcPr>
            <w:tcW w:w="1620" w:type="dxa"/>
            <w:tcBorders>
              <w:bottom w:val="dotted" w:sz="4" w:space="0" w:color="auto"/>
            </w:tcBorders>
            <w:vAlign w:val="center"/>
          </w:tcPr>
          <w:p w14:paraId="43CA7B7D" w14:textId="77777777" w:rsidR="001D1201" w:rsidRDefault="001D1201">
            <w:pPr>
              <w:rPr>
                <w:ins w:id="128" w:author="TWA" w:date="2026-06-17T19:17:00Z" w16du:dateUtc="2026-06-17T10:17:00Z"/>
              </w:rPr>
            </w:pPr>
          </w:p>
        </w:tc>
        <w:tc>
          <w:tcPr>
            <w:tcW w:w="1620" w:type="dxa"/>
            <w:tcBorders>
              <w:bottom w:val="dotted" w:sz="4" w:space="0" w:color="auto"/>
            </w:tcBorders>
            <w:vAlign w:val="center"/>
          </w:tcPr>
          <w:p w14:paraId="49F04A05" w14:textId="77777777" w:rsidR="001D1201" w:rsidRDefault="001D1201">
            <w:pPr>
              <w:rPr>
                <w:ins w:id="129" w:author="TWA" w:date="2026-06-17T19:17:00Z" w16du:dateUtc="2026-06-17T10:17:00Z"/>
              </w:rPr>
            </w:pPr>
          </w:p>
        </w:tc>
        <w:tc>
          <w:tcPr>
            <w:tcW w:w="1620" w:type="dxa"/>
            <w:tcBorders>
              <w:bottom w:val="dotted" w:sz="4" w:space="0" w:color="auto"/>
            </w:tcBorders>
            <w:vAlign w:val="center"/>
          </w:tcPr>
          <w:p w14:paraId="225472F7" w14:textId="77777777" w:rsidR="001D1201" w:rsidRDefault="001D1201">
            <w:pPr>
              <w:rPr>
                <w:ins w:id="130" w:author="TWA" w:date="2026-06-17T19:17:00Z" w16du:dateUtc="2026-06-17T10:17:00Z"/>
              </w:rPr>
            </w:pPr>
          </w:p>
        </w:tc>
        <w:tc>
          <w:tcPr>
            <w:tcW w:w="1620" w:type="dxa"/>
            <w:tcBorders>
              <w:bottom w:val="dotted" w:sz="4" w:space="0" w:color="auto"/>
            </w:tcBorders>
            <w:vAlign w:val="center"/>
          </w:tcPr>
          <w:p w14:paraId="1CCB3CB5" w14:textId="77777777" w:rsidR="001D1201" w:rsidRDefault="00A556BD">
            <w:pPr>
              <w:jc w:val="center"/>
              <w:divId w:val="1"/>
              <w:rPr>
                <w:ins w:id="131" w:author="TWA" w:date="2026-06-17T19:17:00Z" w16du:dateUtc="2026-06-17T10:17:00Z"/>
              </w:rPr>
            </w:pPr>
            <w:ins w:id="132" w:author="TWA" w:date="2026-06-17T19:17:00Z" w16du:dateUtc="2026-06-17T10:17:00Z">
              <w:r>
                <w:rPr>
                  <w:rFonts w:eastAsia="Arial"/>
                  <w:sz w:val="16"/>
                </w:rPr>
                <w:t xml:space="preserve">4 </w:t>
              </w:r>
            </w:ins>
          </w:p>
        </w:tc>
      </w:tr>
      <w:tr w:rsidR="001D1201" w14:paraId="632905E6" w14:textId="77777777">
        <w:trPr>
          <w:trHeight w:val="320"/>
          <w:ins w:id="133" w:author="TWA" w:date="2026-06-17T19:17:00Z"/>
        </w:trPr>
        <w:tc>
          <w:tcPr>
            <w:tcW w:w="1620" w:type="dxa"/>
            <w:gridSpan w:val="2"/>
            <w:vMerge/>
          </w:tcPr>
          <w:p w14:paraId="4F528E5C" w14:textId="77777777" w:rsidR="001D1201" w:rsidRDefault="001D1201">
            <w:pPr>
              <w:rPr>
                <w:ins w:id="134" w:author="TWA" w:date="2026-06-17T19:17:00Z" w16du:dateUtc="2026-06-17T10:17:00Z"/>
              </w:rPr>
            </w:pPr>
          </w:p>
        </w:tc>
        <w:tc>
          <w:tcPr>
            <w:tcW w:w="1620" w:type="dxa"/>
            <w:gridSpan w:val="2"/>
            <w:tcBorders>
              <w:bottom w:val="dotted" w:sz="4" w:space="0" w:color="auto"/>
            </w:tcBorders>
            <w:vAlign w:val="center"/>
          </w:tcPr>
          <w:p w14:paraId="2D2C440D" w14:textId="77777777" w:rsidR="001D1201" w:rsidRDefault="00A556BD">
            <w:pPr>
              <w:jc w:val="left"/>
              <w:divId w:val="1"/>
              <w:rPr>
                <w:ins w:id="135" w:author="TWA" w:date="2026-06-17T19:17:00Z" w16du:dateUtc="2026-06-17T10:17:00Z"/>
              </w:rPr>
            </w:pPr>
            <w:ins w:id="136" w:author="TWA" w:date="2026-06-17T19:17:00Z" w16du:dateUtc="2026-06-17T10:17:00Z">
              <w:r>
                <w:rPr>
                  <w:sz w:val="16"/>
                </w:rPr>
                <w:t>very long</w:t>
              </w:r>
            </w:ins>
          </w:p>
        </w:tc>
        <w:tc>
          <w:tcPr>
            <w:tcW w:w="1620" w:type="dxa"/>
            <w:gridSpan w:val="2"/>
            <w:tcBorders>
              <w:bottom w:val="dotted" w:sz="4" w:space="0" w:color="auto"/>
            </w:tcBorders>
            <w:vAlign w:val="center"/>
          </w:tcPr>
          <w:p w14:paraId="163B7E64" w14:textId="77777777" w:rsidR="001D1201" w:rsidRDefault="001D1201">
            <w:pPr>
              <w:rPr>
                <w:ins w:id="137" w:author="TWA" w:date="2026-06-17T19:17:00Z" w16du:dateUtc="2026-06-17T10:17:00Z"/>
              </w:rPr>
            </w:pPr>
          </w:p>
        </w:tc>
        <w:tc>
          <w:tcPr>
            <w:tcW w:w="1620" w:type="dxa"/>
            <w:tcBorders>
              <w:bottom w:val="dotted" w:sz="4" w:space="0" w:color="auto"/>
            </w:tcBorders>
            <w:vAlign w:val="center"/>
          </w:tcPr>
          <w:p w14:paraId="036C89BD" w14:textId="77777777" w:rsidR="001D1201" w:rsidRDefault="001D1201">
            <w:pPr>
              <w:rPr>
                <w:ins w:id="138" w:author="TWA" w:date="2026-06-17T19:17:00Z" w16du:dateUtc="2026-06-17T10:17:00Z"/>
              </w:rPr>
            </w:pPr>
          </w:p>
        </w:tc>
        <w:tc>
          <w:tcPr>
            <w:tcW w:w="1620" w:type="dxa"/>
            <w:tcBorders>
              <w:bottom w:val="dotted" w:sz="4" w:space="0" w:color="auto"/>
            </w:tcBorders>
            <w:vAlign w:val="center"/>
          </w:tcPr>
          <w:p w14:paraId="75ECCF1B" w14:textId="77777777" w:rsidR="001D1201" w:rsidRDefault="001D1201">
            <w:pPr>
              <w:rPr>
                <w:ins w:id="139" w:author="TWA" w:date="2026-06-17T19:17:00Z" w16du:dateUtc="2026-06-17T10:17:00Z"/>
              </w:rPr>
            </w:pPr>
          </w:p>
        </w:tc>
        <w:tc>
          <w:tcPr>
            <w:tcW w:w="1620" w:type="dxa"/>
            <w:tcBorders>
              <w:bottom w:val="dotted" w:sz="4" w:space="0" w:color="auto"/>
            </w:tcBorders>
            <w:vAlign w:val="center"/>
          </w:tcPr>
          <w:p w14:paraId="18D22889" w14:textId="77777777" w:rsidR="001D1201" w:rsidRDefault="001D1201">
            <w:pPr>
              <w:rPr>
                <w:ins w:id="140" w:author="TWA" w:date="2026-06-17T19:17:00Z" w16du:dateUtc="2026-06-17T10:17:00Z"/>
              </w:rPr>
            </w:pPr>
          </w:p>
        </w:tc>
        <w:tc>
          <w:tcPr>
            <w:tcW w:w="1620" w:type="dxa"/>
            <w:tcBorders>
              <w:bottom w:val="dotted" w:sz="4" w:space="0" w:color="auto"/>
            </w:tcBorders>
            <w:vAlign w:val="center"/>
          </w:tcPr>
          <w:p w14:paraId="5169CEA2" w14:textId="77777777" w:rsidR="001D1201" w:rsidRDefault="00A556BD">
            <w:pPr>
              <w:jc w:val="center"/>
              <w:divId w:val="1"/>
              <w:rPr>
                <w:ins w:id="141" w:author="TWA" w:date="2026-06-17T19:17:00Z" w16du:dateUtc="2026-06-17T10:17:00Z"/>
              </w:rPr>
            </w:pPr>
            <w:ins w:id="142" w:author="TWA" w:date="2026-06-17T19:17:00Z" w16du:dateUtc="2026-06-17T10:17:00Z">
              <w:r>
                <w:rPr>
                  <w:rFonts w:eastAsia="Arial"/>
                  <w:sz w:val="16"/>
                </w:rPr>
                <w:t xml:space="preserve">5 </w:t>
              </w:r>
            </w:ins>
          </w:p>
        </w:tc>
      </w:tr>
      <w:tr w:rsidR="001D1201" w14:paraId="035B198C" w14:textId="77777777">
        <w:trPr>
          <w:trHeight w:val="360"/>
          <w:ins w:id="143" w:author="TWA" w:date="2026-06-17T19:17:00Z"/>
        </w:trPr>
        <w:tc>
          <w:tcPr>
            <w:tcW w:w="810" w:type="dxa"/>
            <w:tcBorders>
              <w:right w:val="dotted" w:sz="4" w:space="0" w:color="auto"/>
            </w:tcBorders>
            <w:shd w:val="clear" w:color="auto" w:fill="DFDFD7"/>
            <w:vAlign w:val="center"/>
          </w:tcPr>
          <w:p w14:paraId="37D43BB8" w14:textId="77777777" w:rsidR="001D1201" w:rsidRDefault="00A556BD">
            <w:pPr>
              <w:rPr>
                <w:ins w:id="144" w:author="TWA" w:date="2026-06-17T19:17:00Z" w16du:dateUtc="2026-06-17T10:17:00Z"/>
              </w:rPr>
            </w:pPr>
            <w:ins w:id="145" w:author="TWA" w:date="2026-06-17T19:17:00Z" w16du:dateUtc="2026-06-17T10:17:00Z">
              <w:r>
                <w:rPr>
                  <w:rFonts w:eastAsia="Arial"/>
                  <w:b/>
                  <w:sz w:val="16"/>
                </w:rPr>
                <w:t>9.</w:t>
              </w:r>
            </w:ins>
          </w:p>
        </w:tc>
        <w:tc>
          <w:tcPr>
            <w:tcW w:w="810" w:type="dxa"/>
            <w:tcBorders>
              <w:right w:val="dotted" w:sz="4" w:space="0" w:color="auto"/>
            </w:tcBorders>
            <w:shd w:val="clear" w:color="auto" w:fill="DFDFD7"/>
            <w:vAlign w:val="center"/>
          </w:tcPr>
          <w:p w14:paraId="6403E2A6" w14:textId="77777777" w:rsidR="001D1201" w:rsidRDefault="00A556BD">
            <w:pPr>
              <w:rPr>
                <w:ins w:id="146" w:author="TWA" w:date="2026-06-17T19:17:00Z" w16du:dateUtc="2026-06-17T10:17:00Z"/>
              </w:rPr>
            </w:pPr>
            <w:ins w:id="147" w:author="TWA" w:date="2026-06-17T19:17:00Z" w16du:dateUtc="2026-06-17T10:17:00Z">
              <w:r>
                <w:rPr>
                  <w:rFonts w:eastAsia="Arial"/>
                  <w:b/>
                  <w:sz w:val="16"/>
                </w:rPr>
                <w:t>(*)</w:t>
              </w:r>
            </w:ins>
          </w:p>
        </w:tc>
        <w:tc>
          <w:tcPr>
            <w:tcW w:w="810" w:type="dxa"/>
            <w:tcBorders>
              <w:right w:val="dotted" w:sz="4" w:space="0" w:color="auto"/>
            </w:tcBorders>
            <w:shd w:val="clear" w:color="auto" w:fill="DFDFD7"/>
            <w:vAlign w:val="center"/>
          </w:tcPr>
          <w:p w14:paraId="041AEE39" w14:textId="77777777" w:rsidR="001D1201" w:rsidRDefault="00A556BD">
            <w:pPr>
              <w:rPr>
                <w:ins w:id="148" w:author="TWA" w:date="2026-06-17T19:17:00Z" w16du:dateUtc="2026-06-17T10:17:00Z"/>
              </w:rPr>
            </w:pPr>
            <w:ins w:id="149" w:author="TWA" w:date="2026-06-17T19:17:00Z" w16du:dateUtc="2026-06-17T10:17:00Z">
              <w:r>
                <w:rPr>
                  <w:rFonts w:eastAsia="Arial"/>
                  <w:b/>
                  <w:sz w:val="16"/>
                </w:rPr>
                <w:t>QN</w:t>
              </w:r>
            </w:ins>
          </w:p>
        </w:tc>
        <w:tc>
          <w:tcPr>
            <w:tcW w:w="810" w:type="dxa"/>
            <w:tcBorders>
              <w:right w:val="dotted" w:sz="4" w:space="0" w:color="auto"/>
            </w:tcBorders>
            <w:shd w:val="clear" w:color="auto" w:fill="DFDFD7"/>
            <w:vAlign w:val="center"/>
          </w:tcPr>
          <w:p w14:paraId="1831B41C" w14:textId="77777777" w:rsidR="001D1201" w:rsidRDefault="00A556BD">
            <w:pPr>
              <w:rPr>
                <w:ins w:id="150" w:author="TWA" w:date="2026-06-17T19:17:00Z" w16du:dateUtc="2026-06-17T10:17:00Z"/>
              </w:rPr>
            </w:pPr>
            <w:ins w:id="151" w:author="TWA" w:date="2026-06-17T19:17:00Z" w16du:dateUtc="2026-06-17T10:17:00Z">
              <w:r>
                <w:rPr>
                  <w:rFonts w:eastAsia="Arial"/>
                  <w:b/>
                  <w:sz w:val="16"/>
                </w:rPr>
                <w:t>MS</w:t>
              </w:r>
            </w:ins>
          </w:p>
        </w:tc>
        <w:tc>
          <w:tcPr>
            <w:tcW w:w="810" w:type="dxa"/>
            <w:tcBorders>
              <w:right w:val="dotted" w:sz="4" w:space="0" w:color="auto"/>
            </w:tcBorders>
            <w:shd w:val="clear" w:color="auto" w:fill="DFDFD7"/>
            <w:vAlign w:val="center"/>
          </w:tcPr>
          <w:p w14:paraId="45D760E0" w14:textId="77777777" w:rsidR="001D1201" w:rsidRDefault="001D1201">
            <w:pPr>
              <w:rPr>
                <w:ins w:id="152" w:author="TWA" w:date="2026-06-17T19:17:00Z" w16du:dateUtc="2026-06-17T10:17:00Z"/>
              </w:rPr>
            </w:pPr>
          </w:p>
        </w:tc>
        <w:tc>
          <w:tcPr>
            <w:tcW w:w="810" w:type="dxa"/>
            <w:tcBorders>
              <w:right w:val="dotted" w:sz="4" w:space="0" w:color="auto"/>
            </w:tcBorders>
            <w:shd w:val="clear" w:color="auto" w:fill="DFDFD7"/>
            <w:vAlign w:val="center"/>
          </w:tcPr>
          <w:p w14:paraId="72AC4EE2" w14:textId="3AC20E52" w:rsidR="001D1201" w:rsidRDefault="00A556BD">
            <w:pPr>
              <w:rPr>
                <w:ins w:id="153" w:author="TWA" w:date="2026-06-17T19:17:00Z" w16du:dateUtc="2026-06-17T10:17:00Z"/>
              </w:rPr>
            </w:pPr>
            <w:ins w:id="154" w:author="OERTEL Romy" w:date="2026-06-17T19:19:00Z" w16du:dateUtc="2026-06-17T10:19:00Z">
              <w:r>
                <w:t>(b)</w:t>
              </w:r>
            </w:ins>
          </w:p>
        </w:tc>
        <w:tc>
          <w:tcPr>
            <w:tcW w:w="1620" w:type="dxa"/>
            <w:shd w:val="clear" w:color="auto" w:fill="DFDFD7"/>
            <w:vAlign w:val="center"/>
          </w:tcPr>
          <w:p w14:paraId="575B2850" w14:textId="77777777" w:rsidR="001D1201" w:rsidRDefault="00A556BD">
            <w:pPr>
              <w:rPr>
                <w:ins w:id="155" w:author="TWA" w:date="2026-06-17T19:17:00Z" w16du:dateUtc="2026-06-17T10:17:00Z"/>
              </w:rPr>
            </w:pPr>
            <w:ins w:id="156" w:author="TWA" w:date="2026-06-17T19:17:00Z" w16du:dateUtc="2026-06-17T10:17:00Z">
              <w:r>
                <w:rPr>
                  <w:rFonts w:eastAsia="Arial"/>
                  <w:b/>
                  <w:sz w:val="16"/>
                </w:rPr>
                <w:t>30</w:t>
              </w:r>
            </w:ins>
          </w:p>
        </w:tc>
        <w:tc>
          <w:tcPr>
            <w:tcW w:w="1620" w:type="dxa"/>
            <w:shd w:val="clear" w:color="auto" w:fill="DFDFD7"/>
          </w:tcPr>
          <w:p w14:paraId="5F267AC6" w14:textId="77777777" w:rsidR="001D1201" w:rsidRDefault="001D1201">
            <w:pPr>
              <w:rPr>
                <w:ins w:id="157" w:author="TWA" w:date="2026-06-17T19:17:00Z" w16du:dateUtc="2026-06-17T10:17:00Z"/>
              </w:rPr>
            </w:pPr>
          </w:p>
        </w:tc>
        <w:tc>
          <w:tcPr>
            <w:tcW w:w="1620" w:type="dxa"/>
            <w:shd w:val="clear" w:color="auto" w:fill="DFDFD7"/>
          </w:tcPr>
          <w:p w14:paraId="6240E57B" w14:textId="77777777" w:rsidR="001D1201" w:rsidRDefault="001D1201">
            <w:pPr>
              <w:rPr>
                <w:ins w:id="158" w:author="TWA" w:date="2026-06-17T19:17:00Z" w16du:dateUtc="2026-06-17T10:17:00Z"/>
              </w:rPr>
            </w:pPr>
          </w:p>
        </w:tc>
        <w:tc>
          <w:tcPr>
            <w:tcW w:w="1620" w:type="dxa"/>
            <w:shd w:val="clear" w:color="auto" w:fill="DFDFD7"/>
          </w:tcPr>
          <w:p w14:paraId="6EB07A92" w14:textId="77777777" w:rsidR="001D1201" w:rsidRDefault="001D1201">
            <w:pPr>
              <w:rPr>
                <w:ins w:id="159" w:author="TWA" w:date="2026-06-17T19:17:00Z" w16du:dateUtc="2026-06-17T10:17:00Z"/>
              </w:rPr>
            </w:pPr>
          </w:p>
        </w:tc>
      </w:tr>
      <w:tr w:rsidR="001D1201" w14:paraId="32594122" w14:textId="77777777">
        <w:trPr>
          <w:trHeight w:val="440"/>
          <w:ins w:id="160" w:author="TWA" w:date="2026-06-17T19:17:00Z"/>
        </w:trPr>
        <w:tc>
          <w:tcPr>
            <w:tcW w:w="1620" w:type="dxa"/>
            <w:gridSpan w:val="2"/>
            <w:vMerge w:val="restart"/>
          </w:tcPr>
          <w:p w14:paraId="58EFAF8E" w14:textId="77777777" w:rsidR="001D1201" w:rsidRDefault="001D1201">
            <w:pPr>
              <w:rPr>
                <w:ins w:id="161" w:author="TWA" w:date="2026-06-17T19:17:00Z" w16du:dateUtc="2026-06-17T10:17:00Z"/>
              </w:rPr>
            </w:pPr>
          </w:p>
        </w:tc>
        <w:tc>
          <w:tcPr>
            <w:tcW w:w="1620" w:type="dxa"/>
            <w:gridSpan w:val="2"/>
            <w:tcBorders>
              <w:bottom w:val="dotted" w:sz="4" w:space="0" w:color="auto"/>
            </w:tcBorders>
          </w:tcPr>
          <w:p w14:paraId="7E2EAE0D" w14:textId="77777777" w:rsidR="001D1201" w:rsidRDefault="00A556BD">
            <w:pPr>
              <w:spacing w:before="113" w:after="113"/>
              <w:jc w:val="left"/>
              <w:divId w:val="1"/>
              <w:rPr>
                <w:ins w:id="162" w:author="TWA" w:date="2026-06-17T19:17:00Z" w16du:dateUtc="2026-06-17T10:17:00Z"/>
              </w:rPr>
            </w:pPr>
            <w:ins w:id="163" w:author="TWA" w:date="2026-06-17T19:17:00Z" w16du:dateUtc="2026-06-17T10:17:00Z">
              <w:r>
                <w:rPr>
                  <w:b/>
                  <w:sz w:val="16"/>
                </w:rPr>
                <w:t>Terminal leaflet: width</w:t>
              </w:r>
            </w:ins>
          </w:p>
        </w:tc>
        <w:tc>
          <w:tcPr>
            <w:tcW w:w="1620" w:type="dxa"/>
            <w:gridSpan w:val="2"/>
            <w:tcBorders>
              <w:bottom w:val="dotted" w:sz="4" w:space="0" w:color="auto"/>
            </w:tcBorders>
          </w:tcPr>
          <w:p w14:paraId="5FD83643" w14:textId="77777777" w:rsidR="001D1201" w:rsidRDefault="001D1201">
            <w:pPr>
              <w:rPr>
                <w:ins w:id="164" w:author="TWA" w:date="2026-06-17T19:17:00Z" w16du:dateUtc="2026-06-17T10:17:00Z"/>
              </w:rPr>
            </w:pPr>
          </w:p>
        </w:tc>
        <w:tc>
          <w:tcPr>
            <w:tcW w:w="1620" w:type="dxa"/>
            <w:tcBorders>
              <w:bottom w:val="dotted" w:sz="4" w:space="0" w:color="auto"/>
            </w:tcBorders>
          </w:tcPr>
          <w:p w14:paraId="04A686D4" w14:textId="77777777" w:rsidR="001D1201" w:rsidRDefault="001D1201">
            <w:pPr>
              <w:rPr>
                <w:ins w:id="165" w:author="TWA" w:date="2026-06-17T19:17:00Z" w16du:dateUtc="2026-06-17T10:17:00Z"/>
              </w:rPr>
            </w:pPr>
          </w:p>
        </w:tc>
        <w:tc>
          <w:tcPr>
            <w:tcW w:w="1620" w:type="dxa"/>
            <w:tcBorders>
              <w:bottom w:val="dotted" w:sz="4" w:space="0" w:color="auto"/>
            </w:tcBorders>
          </w:tcPr>
          <w:p w14:paraId="038F285E" w14:textId="77777777" w:rsidR="001D1201" w:rsidRDefault="001D1201">
            <w:pPr>
              <w:rPr>
                <w:ins w:id="166" w:author="TWA" w:date="2026-06-17T19:17:00Z" w16du:dateUtc="2026-06-17T10:17:00Z"/>
              </w:rPr>
            </w:pPr>
          </w:p>
        </w:tc>
        <w:tc>
          <w:tcPr>
            <w:tcW w:w="1620" w:type="dxa"/>
            <w:tcBorders>
              <w:bottom w:val="dotted" w:sz="4" w:space="0" w:color="auto"/>
            </w:tcBorders>
          </w:tcPr>
          <w:p w14:paraId="260C5E37" w14:textId="77777777" w:rsidR="001D1201" w:rsidRDefault="001D1201">
            <w:pPr>
              <w:rPr>
                <w:ins w:id="167" w:author="TWA" w:date="2026-06-17T19:17:00Z" w16du:dateUtc="2026-06-17T10:17:00Z"/>
              </w:rPr>
            </w:pPr>
          </w:p>
        </w:tc>
        <w:tc>
          <w:tcPr>
            <w:tcW w:w="1620" w:type="dxa"/>
            <w:tcBorders>
              <w:bottom w:val="dotted" w:sz="4" w:space="0" w:color="auto"/>
            </w:tcBorders>
          </w:tcPr>
          <w:p w14:paraId="43872312" w14:textId="77777777" w:rsidR="001D1201" w:rsidRDefault="001D1201">
            <w:pPr>
              <w:rPr>
                <w:ins w:id="168" w:author="TWA" w:date="2026-06-17T19:17:00Z" w16du:dateUtc="2026-06-17T10:17:00Z"/>
              </w:rPr>
            </w:pPr>
          </w:p>
        </w:tc>
      </w:tr>
      <w:tr w:rsidR="001D1201" w14:paraId="2E67FC7D" w14:textId="77777777">
        <w:trPr>
          <w:trHeight w:val="320"/>
          <w:ins w:id="169" w:author="TWA" w:date="2026-06-17T19:17:00Z"/>
        </w:trPr>
        <w:tc>
          <w:tcPr>
            <w:tcW w:w="1620" w:type="dxa"/>
            <w:gridSpan w:val="2"/>
            <w:vMerge/>
          </w:tcPr>
          <w:p w14:paraId="252475CB" w14:textId="77777777" w:rsidR="001D1201" w:rsidRDefault="001D1201">
            <w:pPr>
              <w:rPr>
                <w:ins w:id="170" w:author="TWA" w:date="2026-06-17T19:17:00Z" w16du:dateUtc="2026-06-17T10:17:00Z"/>
              </w:rPr>
            </w:pPr>
          </w:p>
        </w:tc>
        <w:tc>
          <w:tcPr>
            <w:tcW w:w="1620" w:type="dxa"/>
            <w:gridSpan w:val="2"/>
            <w:tcBorders>
              <w:bottom w:val="dotted" w:sz="4" w:space="0" w:color="auto"/>
            </w:tcBorders>
            <w:vAlign w:val="center"/>
          </w:tcPr>
          <w:p w14:paraId="02C7A851" w14:textId="77777777" w:rsidR="001D1201" w:rsidRDefault="00A556BD">
            <w:pPr>
              <w:jc w:val="left"/>
              <w:divId w:val="1"/>
              <w:rPr>
                <w:ins w:id="171" w:author="TWA" w:date="2026-06-17T19:17:00Z" w16du:dateUtc="2026-06-17T10:17:00Z"/>
              </w:rPr>
            </w:pPr>
            <w:ins w:id="172" w:author="TWA" w:date="2026-06-17T19:17:00Z" w16du:dateUtc="2026-06-17T10:17:00Z">
              <w:r>
                <w:rPr>
                  <w:sz w:val="16"/>
                </w:rPr>
                <w:t>narrow</w:t>
              </w:r>
            </w:ins>
          </w:p>
        </w:tc>
        <w:tc>
          <w:tcPr>
            <w:tcW w:w="1620" w:type="dxa"/>
            <w:gridSpan w:val="2"/>
            <w:tcBorders>
              <w:bottom w:val="dotted" w:sz="4" w:space="0" w:color="auto"/>
            </w:tcBorders>
            <w:vAlign w:val="center"/>
          </w:tcPr>
          <w:p w14:paraId="4090EE69" w14:textId="77777777" w:rsidR="001D1201" w:rsidRDefault="001D1201">
            <w:pPr>
              <w:rPr>
                <w:ins w:id="173" w:author="TWA" w:date="2026-06-17T19:17:00Z" w16du:dateUtc="2026-06-17T10:17:00Z"/>
              </w:rPr>
            </w:pPr>
          </w:p>
        </w:tc>
        <w:tc>
          <w:tcPr>
            <w:tcW w:w="1620" w:type="dxa"/>
            <w:tcBorders>
              <w:bottom w:val="dotted" w:sz="4" w:space="0" w:color="auto"/>
            </w:tcBorders>
            <w:vAlign w:val="center"/>
          </w:tcPr>
          <w:p w14:paraId="13171AD3" w14:textId="77777777" w:rsidR="001D1201" w:rsidRDefault="001D1201">
            <w:pPr>
              <w:rPr>
                <w:ins w:id="174" w:author="TWA" w:date="2026-06-17T19:17:00Z" w16du:dateUtc="2026-06-17T10:17:00Z"/>
              </w:rPr>
            </w:pPr>
          </w:p>
        </w:tc>
        <w:tc>
          <w:tcPr>
            <w:tcW w:w="1620" w:type="dxa"/>
            <w:tcBorders>
              <w:bottom w:val="dotted" w:sz="4" w:space="0" w:color="auto"/>
            </w:tcBorders>
            <w:vAlign w:val="center"/>
          </w:tcPr>
          <w:p w14:paraId="786CD19D" w14:textId="77777777" w:rsidR="001D1201" w:rsidRDefault="001D1201">
            <w:pPr>
              <w:rPr>
                <w:ins w:id="175" w:author="TWA" w:date="2026-06-17T19:17:00Z" w16du:dateUtc="2026-06-17T10:17:00Z"/>
              </w:rPr>
            </w:pPr>
          </w:p>
        </w:tc>
        <w:tc>
          <w:tcPr>
            <w:tcW w:w="1620" w:type="dxa"/>
            <w:tcBorders>
              <w:bottom w:val="dotted" w:sz="4" w:space="0" w:color="auto"/>
            </w:tcBorders>
            <w:vAlign w:val="center"/>
          </w:tcPr>
          <w:p w14:paraId="01B26063" w14:textId="77777777" w:rsidR="001D1201" w:rsidRDefault="001D1201">
            <w:pPr>
              <w:rPr>
                <w:ins w:id="176" w:author="TWA" w:date="2026-06-17T19:17:00Z" w16du:dateUtc="2026-06-17T10:17:00Z"/>
              </w:rPr>
            </w:pPr>
          </w:p>
        </w:tc>
        <w:tc>
          <w:tcPr>
            <w:tcW w:w="1620" w:type="dxa"/>
            <w:tcBorders>
              <w:bottom w:val="dotted" w:sz="4" w:space="0" w:color="auto"/>
            </w:tcBorders>
            <w:vAlign w:val="center"/>
          </w:tcPr>
          <w:p w14:paraId="33285C41" w14:textId="77777777" w:rsidR="001D1201" w:rsidRDefault="00A556BD">
            <w:pPr>
              <w:jc w:val="center"/>
              <w:divId w:val="1"/>
              <w:rPr>
                <w:ins w:id="177" w:author="TWA" w:date="2026-06-17T19:17:00Z" w16du:dateUtc="2026-06-17T10:17:00Z"/>
              </w:rPr>
            </w:pPr>
            <w:ins w:id="178" w:author="TWA" w:date="2026-06-17T19:17:00Z" w16du:dateUtc="2026-06-17T10:17:00Z">
              <w:r>
                <w:rPr>
                  <w:rFonts w:eastAsia="Arial"/>
                  <w:sz w:val="16"/>
                </w:rPr>
                <w:t xml:space="preserve">1 </w:t>
              </w:r>
            </w:ins>
          </w:p>
        </w:tc>
      </w:tr>
      <w:tr w:rsidR="001D1201" w14:paraId="49BFB492" w14:textId="77777777">
        <w:trPr>
          <w:trHeight w:val="320"/>
        </w:trPr>
        <w:tc>
          <w:tcPr>
            <w:tcW w:w="1620" w:type="dxa"/>
            <w:gridSpan w:val="2"/>
            <w:vMerge/>
          </w:tcPr>
          <w:p w14:paraId="664E0DD7" w14:textId="77777777" w:rsidR="001D1201" w:rsidRDefault="001D1201"/>
        </w:tc>
        <w:tc>
          <w:tcPr>
            <w:tcW w:w="1620" w:type="dxa"/>
            <w:gridSpan w:val="2"/>
            <w:tcBorders>
              <w:bottom w:val="dotted" w:sz="4" w:space="0" w:color="auto"/>
            </w:tcBorders>
            <w:vAlign w:val="center"/>
          </w:tcPr>
          <w:p w14:paraId="5B75E76A" w14:textId="49299D92" w:rsidR="001D1201" w:rsidRDefault="00A556BD">
            <w:pPr>
              <w:jc w:val="left"/>
              <w:divId w:val="1"/>
            </w:pPr>
            <w:r>
              <w:rPr>
                <w:sz w:val="16"/>
              </w:rPr>
              <w:t>medium</w:t>
            </w:r>
            <w:del w:id="179" w:author="TWA" w:date="2026-06-17T19:17:00Z" w16du:dateUtc="2026-06-17T10:17:00Z">
              <w:r w:rsidR="001C4C63">
                <w:rPr>
                  <w:sz w:val="16"/>
                </w:rPr>
                <w:delText xml:space="preserve"> to large</w:delText>
              </w:r>
            </w:del>
          </w:p>
        </w:tc>
        <w:tc>
          <w:tcPr>
            <w:tcW w:w="1620" w:type="dxa"/>
            <w:gridSpan w:val="2"/>
            <w:tcBorders>
              <w:bottom w:val="dotted" w:sz="4" w:space="0" w:color="auto"/>
            </w:tcBorders>
            <w:vAlign w:val="center"/>
          </w:tcPr>
          <w:p w14:paraId="553BC671" w14:textId="77777777" w:rsidR="001D1201" w:rsidRDefault="001D1201"/>
        </w:tc>
        <w:tc>
          <w:tcPr>
            <w:tcW w:w="1620" w:type="dxa"/>
            <w:tcBorders>
              <w:bottom w:val="dotted" w:sz="4" w:space="0" w:color="auto"/>
            </w:tcBorders>
            <w:vAlign w:val="center"/>
          </w:tcPr>
          <w:p w14:paraId="7138BD55" w14:textId="77777777" w:rsidR="001D1201" w:rsidRDefault="001D1201"/>
        </w:tc>
        <w:tc>
          <w:tcPr>
            <w:tcW w:w="1620" w:type="dxa"/>
            <w:tcBorders>
              <w:bottom w:val="dotted" w:sz="4" w:space="0" w:color="auto"/>
            </w:tcBorders>
            <w:vAlign w:val="center"/>
          </w:tcPr>
          <w:p w14:paraId="28C44F61" w14:textId="77777777" w:rsidR="001D1201" w:rsidRDefault="001D1201"/>
        </w:tc>
        <w:tc>
          <w:tcPr>
            <w:tcW w:w="1620" w:type="dxa"/>
            <w:tcBorders>
              <w:bottom w:val="dotted" w:sz="4" w:space="0" w:color="auto"/>
            </w:tcBorders>
            <w:vAlign w:val="center"/>
          </w:tcPr>
          <w:p w14:paraId="0E260C7D" w14:textId="77777777" w:rsidR="001D1201" w:rsidRDefault="001D1201"/>
        </w:tc>
        <w:tc>
          <w:tcPr>
            <w:tcW w:w="1620" w:type="dxa"/>
            <w:tcBorders>
              <w:bottom w:val="dotted" w:sz="4" w:space="0" w:color="auto"/>
            </w:tcBorders>
            <w:vAlign w:val="center"/>
          </w:tcPr>
          <w:p w14:paraId="64B9DF7D" w14:textId="5C8ECF1E" w:rsidR="001D1201" w:rsidRDefault="001C4C63">
            <w:pPr>
              <w:jc w:val="center"/>
              <w:divId w:val="1"/>
            </w:pPr>
            <w:del w:id="180" w:author="TWA" w:date="2026-06-17T19:17:00Z" w16du:dateUtc="2026-06-17T10:17:00Z">
              <w:r>
                <w:rPr>
                  <w:rFonts w:eastAsia="Arial"/>
                  <w:sz w:val="16"/>
                </w:rPr>
                <w:delText>4</w:delText>
              </w:r>
            </w:del>
            <w:ins w:id="181" w:author="TWA" w:date="2026-06-17T19:17:00Z" w16du:dateUtc="2026-06-17T10:17:00Z">
              <w:r w:rsidR="00A556BD">
                <w:rPr>
                  <w:rFonts w:eastAsia="Arial"/>
                  <w:sz w:val="16"/>
                </w:rPr>
                <w:t>2</w:t>
              </w:r>
            </w:ins>
            <w:r w:rsidR="00A556BD">
              <w:rPr>
                <w:rFonts w:eastAsia="Arial"/>
                <w:sz w:val="16"/>
              </w:rPr>
              <w:t xml:space="preserve"> </w:t>
            </w:r>
          </w:p>
        </w:tc>
      </w:tr>
      <w:tr w:rsidR="001D1201" w14:paraId="1F6DB420" w14:textId="77777777">
        <w:trPr>
          <w:trHeight w:val="320"/>
        </w:trPr>
        <w:tc>
          <w:tcPr>
            <w:tcW w:w="1620" w:type="dxa"/>
            <w:gridSpan w:val="2"/>
            <w:vMerge/>
          </w:tcPr>
          <w:p w14:paraId="5A7F3009" w14:textId="77777777" w:rsidR="001D1201" w:rsidRDefault="001D1201"/>
        </w:tc>
        <w:tc>
          <w:tcPr>
            <w:tcW w:w="1620" w:type="dxa"/>
            <w:gridSpan w:val="2"/>
            <w:tcBorders>
              <w:bottom w:val="dotted" w:sz="4" w:space="0" w:color="auto"/>
            </w:tcBorders>
            <w:vAlign w:val="center"/>
          </w:tcPr>
          <w:p w14:paraId="5C62B1CB" w14:textId="6DAC8D02" w:rsidR="001D1201" w:rsidRDefault="001C4C63">
            <w:pPr>
              <w:jc w:val="left"/>
              <w:divId w:val="1"/>
            </w:pPr>
            <w:del w:id="182" w:author="TWA" w:date="2026-06-17T19:17:00Z" w16du:dateUtc="2026-06-17T10:17:00Z">
              <w:r>
                <w:rPr>
                  <w:sz w:val="16"/>
                </w:rPr>
                <w:delText>large</w:delText>
              </w:r>
            </w:del>
            <w:ins w:id="183" w:author="TWA" w:date="2026-06-17T19:17:00Z" w16du:dateUtc="2026-06-17T10:17:00Z">
              <w:r w:rsidR="00A556BD">
                <w:rPr>
                  <w:sz w:val="16"/>
                </w:rPr>
                <w:t>broad</w:t>
              </w:r>
            </w:ins>
          </w:p>
        </w:tc>
        <w:tc>
          <w:tcPr>
            <w:tcW w:w="1620" w:type="dxa"/>
            <w:gridSpan w:val="2"/>
            <w:tcBorders>
              <w:bottom w:val="dotted" w:sz="4" w:space="0" w:color="auto"/>
            </w:tcBorders>
            <w:vAlign w:val="center"/>
          </w:tcPr>
          <w:p w14:paraId="514BA17F" w14:textId="77777777" w:rsidR="001D1201" w:rsidRDefault="001D1201"/>
        </w:tc>
        <w:tc>
          <w:tcPr>
            <w:tcW w:w="1620" w:type="dxa"/>
            <w:tcBorders>
              <w:bottom w:val="dotted" w:sz="4" w:space="0" w:color="auto"/>
            </w:tcBorders>
            <w:vAlign w:val="center"/>
          </w:tcPr>
          <w:p w14:paraId="5D7F5C6D" w14:textId="77777777" w:rsidR="001D1201" w:rsidRDefault="001D1201"/>
        </w:tc>
        <w:tc>
          <w:tcPr>
            <w:tcW w:w="1620" w:type="dxa"/>
            <w:tcBorders>
              <w:bottom w:val="dotted" w:sz="4" w:space="0" w:color="auto"/>
            </w:tcBorders>
            <w:vAlign w:val="center"/>
          </w:tcPr>
          <w:p w14:paraId="7A09B2E3" w14:textId="77777777" w:rsidR="001D1201" w:rsidRDefault="001D1201"/>
        </w:tc>
        <w:tc>
          <w:tcPr>
            <w:tcW w:w="1620" w:type="dxa"/>
            <w:tcBorders>
              <w:bottom w:val="dotted" w:sz="4" w:space="0" w:color="auto"/>
            </w:tcBorders>
            <w:vAlign w:val="center"/>
          </w:tcPr>
          <w:p w14:paraId="6120A0E1" w14:textId="77777777" w:rsidR="001D1201" w:rsidRDefault="001D1201"/>
        </w:tc>
        <w:tc>
          <w:tcPr>
            <w:tcW w:w="1620" w:type="dxa"/>
            <w:tcBorders>
              <w:bottom w:val="dotted" w:sz="4" w:space="0" w:color="auto"/>
            </w:tcBorders>
            <w:vAlign w:val="center"/>
          </w:tcPr>
          <w:p w14:paraId="3BC8BFAA" w14:textId="0FAA8123" w:rsidR="001D1201" w:rsidRDefault="001C4C63">
            <w:pPr>
              <w:jc w:val="center"/>
              <w:divId w:val="1"/>
            </w:pPr>
            <w:del w:id="184" w:author="TWA" w:date="2026-06-17T19:17:00Z" w16du:dateUtc="2026-06-17T10:17:00Z">
              <w:r>
                <w:rPr>
                  <w:rFonts w:eastAsia="Arial"/>
                  <w:sz w:val="16"/>
                </w:rPr>
                <w:delText>5</w:delText>
              </w:r>
            </w:del>
            <w:ins w:id="185" w:author="TWA" w:date="2026-06-17T19:17:00Z" w16du:dateUtc="2026-06-17T10:17:00Z">
              <w:r w:rsidR="00A556BD">
                <w:rPr>
                  <w:rFonts w:eastAsia="Arial"/>
                  <w:sz w:val="16"/>
                </w:rPr>
                <w:t>3</w:t>
              </w:r>
            </w:ins>
            <w:r w:rsidR="00A556BD">
              <w:rPr>
                <w:rFonts w:eastAsia="Arial"/>
                <w:sz w:val="16"/>
              </w:rPr>
              <w:t xml:space="preserve"> </w:t>
            </w:r>
          </w:p>
        </w:tc>
      </w:tr>
      <w:tr w:rsidR="001D1201" w14:paraId="474C46FE" w14:textId="77777777">
        <w:trPr>
          <w:trHeight w:val="360"/>
        </w:trPr>
        <w:tc>
          <w:tcPr>
            <w:tcW w:w="810" w:type="dxa"/>
            <w:tcBorders>
              <w:right w:val="dotted" w:sz="4" w:space="0" w:color="auto"/>
            </w:tcBorders>
            <w:shd w:val="clear" w:color="auto" w:fill="DFDFD7"/>
            <w:vAlign w:val="center"/>
          </w:tcPr>
          <w:p w14:paraId="4EA40185" w14:textId="1B28D57D" w:rsidR="001D1201" w:rsidRDefault="001C4C63">
            <w:del w:id="186" w:author="TWA" w:date="2026-06-17T19:17:00Z" w16du:dateUtc="2026-06-17T10:17:00Z">
              <w:r>
                <w:rPr>
                  <w:rFonts w:eastAsia="Arial"/>
                  <w:b/>
                  <w:sz w:val="16"/>
                </w:rPr>
                <w:delText>9</w:delText>
              </w:r>
            </w:del>
            <w:ins w:id="187" w:author="TWA" w:date="2026-06-17T19:17:00Z" w16du:dateUtc="2026-06-17T10:17:00Z">
              <w:r w:rsidR="00A556BD">
                <w:rPr>
                  <w:rFonts w:eastAsia="Arial"/>
                  <w:b/>
                  <w:sz w:val="16"/>
                </w:rPr>
                <w:t>10</w:t>
              </w:r>
            </w:ins>
            <w:r w:rsidR="00A556BD">
              <w:rPr>
                <w:rFonts w:eastAsia="Arial"/>
                <w:b/>
                <w:sz w:val="16"/>
              </w:rPr>
              <w:t>.</w:t>
            </w:r>
          </w:p>
        </w:tc>
        <w:tc>
          <w:tcPr>
            <w:tcW w:w="810" w:type="dxa"/>
            <w:tcBorders>
              <w:right w:val="dotted" w:sz="4" w:space="0" w:color="auto"/>
            </w:tcBorders>
            <w:shd w:val="clear" w:color="auto" w:fill="DFDFD7"/>
            <w:vAlign w:val="center"/>
          </w:tcPr>
          <w:p w14:paraId="04DB399D" w14:textId="77777777" w:rsidR="001D1201" w:rsidRDefault="00A556BD">
            <w:r>
              <w:rPr>
                <w:rFonts w:eastAsia="Arial"/>
                <w:b/>
                <w:sz w:val="16"/>
              </w:rPr>
              <w:t>(*)</w:t>
            </w:r>
          </w:p>
        </w:tc>
        <w:tc>
          <w:tcPr>
            <w:tcW w:w="810" w:type="dxa"/>
            <w:tcBorders>
              <w:right w:val="dotted" w:sz="4" w:space="0" w:color="auto"/>
            </w:tcBorders>
            <w:shd w:val="clear" w:color="auto" w:fill="DFDFD7"/>
            <w:vAlign w:val="center"/>
          </w:tcPr>
          <w:p w14:paraId="693DFDE5" w14:textId="77777777" w:rsidR="001D1201" w:rsidRDefault="00A556BD">
            <w:r>
              <w:rPr>
                <w:rFonts w:eastAsia="Arial"/>
                <w:b/>
                <w:sz w:val="16"/>
              </w:rPr>
              <w:t>QN</w:t>
            </w:r>
          </w:p>
        </w:tc>
        <w:tc>
          <w:tcPr>
            <w:tcW w:w="810" w:type="dxa"/>
            <w:tcBorders>
              <w:right w:val="dotted" w:sz="4" w:space="0" w:color="auto"/>
            </w:tcBorders>
            <w:shd w:val="clear" w:color="auto" w:fill="DFDFD7"/>
            <w:vAlign w:val="center"/>
          </w:tcPr>
          <w:p w14:paraId="0A422D6F" w14:textId="77777777" w:rsidR="001D1201" w:rsidRDefault="00A556BD">
            <w:r>
              <w:rPr>
                <w:rFonts w:eastAsia="Arial"/>
                <w:b/>
                <w:sz w:val="16"/>
              </w:rPr>
              <w:t>VG</w:t>
            </w:r>
          </w:p>
        </w:tc>
        <w:tc>
          <w:tcPr>
            <w:tcW w:w="810" w:type="dxa"/>
            <w:tcBorders>
              <w:right w:val="dotted" w:sz="4" w:space="0" w:color="auto"/>
            </w:tcBorders>
            <w:shd w:val="clear" w:color="auto" w:fill="DFDFD7"/>
            <w:vAlign w:val="center"/>
          </w:tcPr>
          <w:p w14:paraId="27D5BCBD" w14:textId="77777777" w:rsidR="001D1201" w:rsidRDefault="001D1201"/>
        </w:tc>
        <w:tc>
          <w:tcPr>
            <w:tcW w:w="810" w:type="dxa"/>
            <w:tcBorders>
              <w:right w:val="dotted" w:sz="4" w:space="0" w:color="auto"/>
            </w:tcBorders>
            <w:shd w:val="clear" w:color="auto" w:fill="DFDFD7"/>
            <w:vAlign w:val="center"/>
          </w:tcPr>
          <w:p w14:paraId="4DB66817" w14:textId="718304BF" w:rsidR="001D1201" w:rsidRDefault="00A556BD">
            <w:r>
              <w:rPr>
                <w:rFonts w:eastAsia="Arial"/>
                <w:b/>
                <w:sz w:val="16"/>
              </w:rPr>
              <w:t>(c)</w:t>
            </w:r>
          </w:p>
        </w:tc>
        <w:tc>
          <w:tcPr>
            <w:tcW w:w="1620" w:type="dxa"/>
            <w:shd w:val="clear" w:color="auto" w:fill="DFDFD7"/>
            <w:vAlign w:val="center"/>
          </w:tcPr>
          <w:p w14:paraId="69C4147E" w14:textId="77777777" w:rsidR="001D1201" w:rsidRDefault="00A556BD">
            <w:r>
              <w:rPr>
                <w:rFonts w:eastAsia="Arial"/>
                <w:b/>
                <w:sz w:val="16"/>
              </w:rPr>
              <w:t>30</w:t>
            </w:r>
          </w:p>
        </w:tc>
        <w:tc>
          <w:tcPr>
            <w:tcW w:w="1620" w:type="dxa"/>
            <w:shd w:val="clear" w:color="auto" w:fill="DFDFD7"/>
          </w:tcPr>
          <w:p w14:paraId="22531352" w14:textId="77777777" w:rsidR="001D1201" w:rsidRDefault="001D1201"/>
        </w:tc>
        <w:tc>
          <w:tcPr>
            <w:tcW w:w="1620" w:type="dxa"/>
            <w:shd w:val="clear" w:color="auto" w:fill="DFDFD7"/>
          </w:tcPr>
          <w:p w14:paraId="6818F9B1" w14:textId="77777777" w:rsidR="001D1201" w:rsidRDefault="001D1201"/>
        </w:tc>
        <w:tc>
          <w:tcPr>
            <w:tcW w:w="1620" w:type="dxa"/>
            <w:shd w:val="clear" w:color="auto" w:fill="DFDFD7"/>
          </w:tcPr>
          <w:p w14:paraId="212FF164" w14:textId="77777777" w:rsidR="001D1201" w:rsidRDefault="001D1201"/>
        </w:tc>
      </w:tr>
      <w:tr w:rsidR="001D1201" w14:paraId="1F45C65B" w14:textId="77777777">
        <w:trPr>
          <w:trHeight w:val="440"/>
        </w:trPr>
        <w:tc>
          <w:tcPr>
            <w:tcW w:w="1620" w:type="dxa"/>
            <w:gridSpan w:val="2"/>
            <w:vMerge w:val="restart"/>
          </w:tcPr>
          <w:p w14:paraId="544C6AEB" w14:textId="77777777" w:rsidR="001D1201" w:rsidRDefault="001D1201"/>
        </w:tc>
        <w:tc>
          <w:tcPr>
            <w:tcW w:w="1620" w:type="dxa"/>
            <w:gridSpan w:val="2"/>
            <w:tcBorders>
              <w:bottom w:val="dotted" w:sz="4" w:space="0" w:color="auto"/>
            </w:tcBorders>
          </w:tcPr>
          <w:p w14:paraId="12AEA1C0" w14:textId="0892D19D" w:rsidR="001D1201" w:rsidRDefault="00A556BD">
            <w:pPr>
              <w:spacing w:before="113" w:after="113"/>
              <w:jc w:val="left"/>
              <w:divId w:val="1"/>
            </w:pPr>
            <w:r>
              <w:rPr>
                <w:b/>
                <w:sz w:val="16"/>
              </w:rPr>
              <w:t xml:space="preserve">Corolla: intensity of yellow </w:t>
            </w:r>
            <w:del w:id="188" w:author="TWA" w:date="2026-06-17T19:17:00Z" w16du:dateUtc="2026-06-17T10:17:00Z">
              <w:r w:rsidR="001C4C63">
                <w:rPr>
                  <w:b/>
                  <w:sz w:val="16"/>
                </w:rPr>
                <w:delText>colour</w:delText>
              </w:r>
            </w:del>
            <w:ins w:id="189" w:author="TWA" w:date="2026-06-17T19:17:00Z" w16du:dateUtc="2026-06-17T10:17:00Z">
              <w:r>
                <w:rPr>
                  <w:b/>
                  <w:sz w:val="16"/>
                </w:rPr>
                <w:t>color</w:t>
              </w:r>
            </w:ins>
          </w:p>
        </w:tc>
        <w:tc>
          <w:tcPr>
            <w:tcW w:w="1620" w:type="dxa"/>
            <w:gridSpan w:val="2"/>
            <w:tcBorders>
              <w:bottom w:val="dotted" w:sz="4" w:space="0" w:color="auto"/>
            </w:tcBorders>
          </w:tcPr>
          <w:p w14:paraId="507FF733" w14:textId="77777777" w:rsidR="001D1201" w:rsidRDefault="001D1201"/>
        </w:tc>
        <w:tc>
          <w:tcPr>
            <w:tcW w:w="1620" w:type="dxa"/>
            <w:tcBorders>
              <w:bottom w:val="dotted" w:sz="4" w:space="0" w:color="auto"/>
            </w:tcBorders>
          </w:tcPr>
          <w:p w14:paraId="583B3F0F" w14:textId="77777777" w:rsidR="001D1201" w:rsidRDefault="001D1201"/>
        </w:tc>
        <w:tc>
          <w:tcPr>
            <w:tcW w:w="1620" w:type="dxa"/>
            <w:tcBorders>
              <w:bottom w:val="dotted" w:sz="4" w:space="0" w:color="auto"/>
            </w:tcBorders>
          </w:tcPr>
          <w:p w14:paraId="73EF12FD" w14:textId="77777777" w:rsidR="001D1201" w:rsidRDefault="001D1201"/>
        </w:tc>
        <w:tc>
          <w:tcPr>
            <w:tcW w:w="1620" w:type="dxa"/>
            <w:tcBorders>
              <w:bottom w:val="dotted" w:sz="4" w:space="0" w:color="auto"/>
            </w:tcBorders>
          </w:tcPr>
          <w:p w14:paraId="35B86D5F" w14:textId="77777777" w:rsidR="001D1201" w:rsidRDefault="001D1201"/>
        </w:tc>
        <w:tc>
          <w:tcPr>
            <w:tcW w:w="1620" w:type="dxa"/>
            <w:tcBorders>
              <w:bottom w:val="dotted" w:sz="4" w:space="0" w:color="auto"/>
            </w:tcBorders>
          </w:tcPr>
          <w:p w14:paraId="7F4899EB" w14:textId="77777777" w:rsidR="001D1201" w:rsidRDefault="001D1201"/>
        </w:tc>
      </w:tr>
      <w:tr w:rsidR="001D1201" w14:paraId="038EB379" w14:textId="77777777">
        <w:trPr>
          <w:trHeight w:val="320"/>
        </w:trPr>
        <w:tc>
          <w:tcPr>
            <w:tcW w:w="1620" w:type="dxa"/>
            <w:gridSpan w:val="2"/>
            <w:vMerge/>
          </w:tcPr>
          <w:p w14:paraId="52D75FCF" w14:textId="77777777" w:rsidR="001D1201" w:rsidRDefault="001D1201"/>
        </w:tc>
        <w:tc>
          <w:tcPr>
            <w:tcW w:w="1620" w:type="dxa"/>
            <w:gridSpan w:val="2"/>
            <w:tcBorders>
              <w:bottom w:val="dotted" w:sz="4" w:space="0" w:color="auto"/>
            </w:tcBorders>
            <w:vAlign w:val="center"/>
          </w:tcPr>
          <w:p w14:paraId="2B835E5E" w14:textId="6644E096" w:rsidR="001D1201" w:rsidRDefault="00A556BD">
            <w:pPr>
              <w:jc w:val="left"/>
              <w:divId w:val="1"/>
            </w:pPr>
            <w:r>
              <w:rPr>
                <w:sz w:val="16"/>
              </w:rPr>
              <w:t>light</w:t>
            </w:r>
            <w:del w:id="190" w:author="TWA" w:date="2026-06-17T19:17:00Z" w16du:dateUtc="2026-06-17T10:17:00Z">
              <w:r w:rsidR="001C4C63">
                <w:rPr>
                  <w:sz w:val="16"/>
                </w:rPr>
                <w:delText xml:space="preserve"> </w:delText>
              </w:r>
            </w:del>
            <w:moveFromRangeStart w:id="191" w:author="TWA" w:date="2026-06-17T19:17:00Z" w:name="move232616282"/>
            <w:moveFrom w:id="192" w:author="TWA" w:date="2026-06-17T19:17:00Z" w16du:dateUtc="2026-06-17T10:17:00Z">
              <w:r>
                <w:rPr>
                  <w:sz w:val="16"/>
                </w:rPr>
                <w:t>yellow</w:t>
              </w:r>
            </w:moveFrom>
            <w:moveFromRangeEnd w:id="191"/>
          </w:p>
        </w:tc>
        <w:tc>
          <w:tcPr>
            <w:tcW w:w="1620" w:type="dxa"/>
            <w:gridSpan w:val="2"/>
            <w:tcBorders>
              <w:bottom w:val="dotted" w:sz="4" w:space="0" w:color="auto"/>
            </w:tcBorders>
            <w:vAlign w:val="center"/>
          </w:tcPr>
          <w:p w14:paraId="69C811A4" w14:textId="77777777" w:rsidR="001D1201" w:rsidRDefault="001D1201"/>
        </w:tc>
        <w:tc>
          <w:tcPr>
            <w:tcW w:w="1620" w:type="dxa"/>
            <w:tcBorders>
              <w:bottom w:val="dotted" w:sz="4" w:space="0" w:color="auto"/>
            </w:tcBorders>
            <w:vAlign w:val="center"/>
          </w:tcPr>
          <w:p w14:paraId="3B59A415" w14:textId="77777777" w:rsidR="001D1201" w:rsidRDefault="001D1201"/>
        </w:tc>
        <w:tc>
          <w:tcPr>
            <w:tcW w:w="1620" w:type="dxa"/>
            <w:tcBorders>
              <w:bottom w:val="dotted" w:sz="4" w:space="0" w:color="auto"/>
            </w:tcBorders>
            <w:vAlign w:val="center"/>
          </w:tcPr>
          <w:p w14:paraId="78F89BDB" w14:textId="77777777" w:rsidR="001D1201" w:rsidRDefault="001D1201"/>
        </w:tc>
        <w:tc>
          <w:tcPr>
            <w:tcW w:w="1620" w:type="dxa"/>
            <w:tcBorders>
              <w:bottom w:val="dotted" w:sz="4" w:space="0" w:color="auto"/>
            </w:tcBorders>
            <w:vAlign w:val="center"/>
          </w:tcPr>
          <w:p w14:paraId="748025C7" w14:textId="77777777" w:rsidR="001D1201" w:rsidRDefault="00A556BD">
            <w:pPr>
              <w:jc w:val="left"/>
              <w:divId w:val="1"/>
            </w:pPr>
            <w:ins w:id="193" w:author="TWA" w:date="2026-06-17T19:17:00Z" w16du:dateUtc="2026-06-17T10:17:00Z">
              <w:r>
                <w:rPr>
                  <w:sz w:val="16"/>
                </w:rPr>
                <w:t>Wan lv 2</w:t>
              </w:r>
            </w:ins>
          </w:p>
        </w:tc>
        <w:tc>
          <w:tcPr>
            <w:tcW w:w="1620" w:type="dxa"/>
            <w:tcBorders>
              <w:bottom w:val="dotted" w:sz="4" w:space="0" w:color="auto"/>
            </w:tcBorders>
            <w:vAlign w:val="center"/>
          </w:tcPr>
          <w:p w14:paraId="733641FE" w14:textId="77777777" w:rsidR="001D1201" w:rsidRDefault="00A556BD">
            <w:pPr>
              <w:jc w:val="center"/>
              <w:divId w:val="1"/>
            </w:pPr>
            <w:r>
              <w:rPr>
                <w:rFonts w:eastAsia="Arial"/>
                <w:sz w:val="16"/>
              </w:rPr>
              <w:t xml:space="preserve">1 </w:t>
            </w:r>
          </w:p>
        </w:tc>
      </w:tr>
      <w:tr w:rsidR="001D1201" w14:paraId="0AAC0AA5" w14:textId="77777777">
        <w:trPr>
          <w:trHeight w:val="320"/>
        </w:trPr>
        <w:tc>
          <w:tcPr>
            <w:tcW w:w="1620" w:type="dxa"/>
            <w:gridSpan w:val="2"/>
            <w:vMerge/>
          </w:tcPr>
          <w:p w14:paraId="1487E8B9" w14:textId="77777777" w:rsidR="001D1201" w:rsidRDefault="001D1201"/>
        </w:tc>
        <w:tc>
          <w:tcPr>
            <w:tcW w:w="1620" w:type="dxa"/>
            <w:gridSpan w:val="2"/>
            <w:tcBorders>
              <w:bottom w:val="dotted" w:sz="4" w:space="0" w:color="auto"/>
            </w:tcBorders>
            <w:vAlign w:val="center"/>
          </w:tcPr>
          <w:p w14:paraId="3CF7CACA" w14:textId="7B68D7B2" w:rsidR="001D1201" w:rsidRDefault="00A556BD">
            <w:pPr>
              <w:jc w:val="left"/>
              <w:divId w:val="1"/>
            </w:pPr>
            <w:r>
              <w:rPr>
                <w:sz w:val="16"/>
              </w:rPr>
              <w:t>medium</w:t>
            </w:r>
            <w:del w:id="194" w:author="TWA" w:date="2026-06-17T19:17:00Z" w16du:dateUtc="2026-06-17T10:17:00Z">
              <w:r w:rsidR="001C4C63">
                <w:rPr>
                  <w:sz w:val="16"/>
                </w:rPr>
                <w:delText xml:space="preserve"> yellow</w:delText>
              </w:r>
            </w:del>
          </w:p>
        </w:tc>
        <w:tc>
          <w:tcPr>
            <w:tcW w:w="1620" w:type="dxa"/>
            <w:gridSpan w:val="2"/>
            <w:tcBorders>
              <w:bottom w:val="dotted" w:sz="4" w:space="0" w:color="auto"/>
            </w:tcBorders>
            <w:vAlign w:val="center"/>
          </w:tcPr>
          <w:p w14:paraId="092B6919" w14:textId="77777777" w:rsidR="001D1201" w:rsidRDefault="001D1201"/>
        </w:tc>
        <w:tc>
          <w:tcPr>
            <w:tcW w:w="1620" w:type="dxa"/>
            <w:tcBorders>
              <w:bottom w:val="dotted" w:sz="4" w:space="0" w:color="auto"/>
            </w:tcBorders>
            <w:vAlign w:val="center"/>
          </w:tcPr>
          <w:p w14:paraId="616BA305" w14:textId="77777777" w:rsidR="001D1201" w:rsidRDefault="001D1201"/>
        </w:tc>
        <w:tc>
          <w:tcPr>
            <w:tcW w:w="1620" w:type="dxa"/>
            <w:tcBorders>
              <w:bottom w:val="dotted" w:sz="4" w:space="0" w:color="auto"/>
            </w:tcBorders>
            <w:vAlign w:val="center"/>
          </w:tcPr>
          <w:p w14:paraId="7959E6D5" w14:textId="77777777" w:rsidR="001D1201" w:rsidRDefault="001D1201"/>
        </w:tc>
        <w:tc>
          <w:tcPr>
            <w:tcW w:w="1620" w:type="dxa"/>
            <w:tcBorders>
              <w:bottom w:val="dotted" w:sz="4" w:space="0" w:color="auto"/>
            </w:tcBorders>
            <w:vAlign w:val="center"/>
          </w:tcPr>
          <w:p w14:paraId="08F9686D" w14:textId="77777777" w:rsidR="001D1201" w:rsidRDefault="00A556BD">
            <w:pPr>
              <w:jc w:val="left"/>
              <w:divId w:val="1"/>
            </w:pPr>
            <w:proofErr w:type="spellStart"/>
            <w:ins w:id="195" w:author="TWA" w:date="2026-06-17T19:17:00Z" w16du:dateUtc="2026-06-17T10:17:00Z">
              <w:r>
                <w:rPr>
                  <w:sz w:val="16"/>
                </w:rPr>
                <w:t>Sulv</w:t>
              </w:r>
              <w:proofErr w:type="spellEnd"/>
              <w:r>
                <w:rPr>
                  <w:sz w:val="16"/>
                </w:rPr>
                <w:t xml:space="preserve"> 17-208</w:t>
              </w:r>
            </w:ins>
          </w:p>
        </w:tc>
        <w:tc>
          <w:tcPr>
            <w:tcW w:w="1620" w:type="dxa"/>
            <w:tcBorders>
              <w:bottom w:val="dotted" w:sz="4" w:space="0" w:color="auto"/>
            </w:tcBorders>
            <w:vAlign w:val="center"/>
          </w:tcPr>
          <w:p w14:paraId="6327D890" w14:textId="77777777" w:rsidR="001D1201" w:rsidRDefault="00A556BD">
            <w:pPr>
              <w:jc w:val="center"/>
              <w:divId w:val="1"/>
            </w:pPr>
            <w:r>
              <w:rPr>
                <w:rFonts w:eastAsia="Arial"/>
                <w:sz w:val="16"/>
              </w:rPr>
              <w:t xml:space="preserve">2 </w:t>
            </w:r>
          </w:p>
        </w:tc>
      </w:tr>
      <w:tr w:rsidR="001D1201" w14:paraId="439F927F" w14:textId="77777777">
        <w:trPr>
          <w:trHeight w:val="320"/>
        </w:trPr>
        <w:tc>
          <w:tcPr>
            <w:tcW w:w="1620" w:type="dxa"/>
            <w:gridSpan w:val="2"/>
            <w:vMerge/>
          </w:tcPr>
          <w:p w14:paraId="052118DD" w14:textId="77777777" w:rsidR="001D1201" w:rsidRDefault="001D1201"/>
        </w:tc>
        <w:tc>
          <w:tcPr>
            <w:tcW w:w="1620" w:type="dxa"/>
            <w:gridSpan w:val="2"/>
            <w:tcBorders>
              <w:bottom w:val="dotted" w:sz="4" w:space="0" w:color="auto"/>
            </w:tcBorders>
            <w:vAlign w:val="center"/>
          </w:tcPr>
          <w:p w14:paraId="61C37D3F" w14:textId="0027B583" w:rsidR="001D1201" w:rsidRDefault="00A556BD">
            <w:pPr>
              <w:jc w:val="left"/>
              <w:divId w:val="1"/>
            </w:pPr>
            <w:r>
              <w:rPr>
                <w:sz w:val="16"/>
              </w:rPr>
              <w:t>dark</w:t>
            </w:r>
            <w:del w:id="196" w:author="TWA" w:date="2026-06-17T19:17:00Z" w16du:dateUtc="2026-06-17T10:17:00Z">
              <w:r w:rsidR="001C4C63">
                <w:rPr>
                  <w:sz w:val="16"/>
                </w:rPr>
                <w:delText xml:space="preserve"> yellow</w:delText>
              </w:r>
            </w:del>
          </w:p>
        </w:tc>
        <w:tc>
          <w:tcPr>
            <w:tcW w:w="1620" w:type="dxa"/>
            <w:gridSpan w:val="2"/>
            <w:tcBorders>
              <w:bottom w:val="dotted" w:sz="4" w:space="0" w:color="auto"/>
            </w:tcBorders>
            <w:vAlign w:val="center"/>
          </w:tcPr>
          <w:p w14:paraId="23A8C51C" w14:textId="77777777" w:rsidR="001D1201" w:rsidRDefault="001D1201"/>
        </w:tc>
        <w:tc>
          <w:tcPr>
            <w:tcW w:w="1620" w:type="dxa"/>
            <w:tcBorders>
              <w:bottom w:val="dotted" w:sz="4" w:space="0" w:color="auto"/>
            </w:tcBorders>
            <w:vAlign w:val="center"/>
          </w:tcPr>
          <w:p w14:paraId="1C9E9A3E" w14:textId="77777777" w:rsidR="001D1201" w:rsidRDefault="001D1201"/>
        </w:tc>
        <w:tc>
          <w:tcPr>
            <w:tcW w:w="1620" w:type="dxa"/>
            <w:tcBorders>
              <w:bottom w:val="dotted" w:sz="4" w:space="0" w:color="auto"/>
            </w:tcBorders>
            <w:vAlign w:val="center"/>
          </w:tcPr>
          <w:p w14:paraId="0B8FF28D" w14:textId="77777777" w:rsidR="001D1201" w:rsidRDefault="001D1201"/>
        </w:tc>
        <w:tc>
          <w:tcPr>
            <w:tcW w:w="1620" w:type="dxa"/>
            <w:tcBorders>
              <w:bottom w:val="dotted" w:sz="4" w:space="0" w:color="auto"/>
            </w:tcBorders>
            <w:vAlign w:val="center"/>
          </w:tcPr>
          <w:p w14:paraId="2C58BD47" w14:textId="77777777" w:rsidR="001D1201" w:rsidRDefault="00A556BD">
            <w:pPr>
              <w:jc w:val="left"/>
              <w:divId w:val="1"/>
            </w:pPr>
            <w:proofErr w:type="spellStart"/>
            <w:ins w:id="197" w:author="TWA" w:date="2026-06-17T19:17:00Z" w16du:dateUtc="2026-06-17T10:17:00Z">
              <w:r>
                <w:rPr>
                  <w:sz w:val="16"/>
                </w:rPr>
                <w:t>Elv</w:t>
              </w:r>
              <w:proofErr w:type="spellEnd"/>
              <w:r>
                <w:rPr>
                  <w:sz w:val="16"/>
                </w:rPr>
                <w:t xml:space="preserve"> 5</w:t>
              </w:r>
            </w:ins>
          </w:p>
        </w:tc>
        <w:tc>
          <w:tcPr>
            <w:tcW w:w="1620" w:type="dxa"/>
            <w:tcBorders>
              <w:bottom w:val="dotted" w:sz="4" w:space="0" w:color="auto"/>
            </w:tcBorders>
            <w:vAlign w:val="center"/>
          </w:tcPr>
          <w:p w14:paraId="63620D28" w14:textId="77777777" w:rsidR="001D1201" w:rsidRDefault="00A556BD">
            <w:pPr>
              <w:jc w:val="center"/>
              <w:divId w:val="1"/>
            </w:pPr>
            <w:r>
              <w:rPr>
                <w:rFonts w:eastAsia="Arial"/>
                <w:sz w:val="16"/>
              </w:rPr>
              <w:t xml:space="preserve">3 </w:t>
            </w:r>
          </w:p>
        </w:tc>
      </w:tr>
      <w:tr w:rsidR="001D1201" w14:paraId="5FD54AC5" w14:textId="77777777">
        <w:trPr>
          <w:trHeight w:val="360"/>
        </w:trPr>
        <w:tc>
          <w:tcPr>
            <w:tcW w:w="810" w:type="dxa"/>
            <w:tcBorders>
              <w:right w:val="dotted" w:sz="4" w:space="0" w:color="auto"/>
            </w:tcBorders>
            <w:shd w:val="clear" w:color="auto" w:fill="DFDFD7"/>
            <w:vAlign w:val="center"/>
          </w:tcPr>
          <w:p w14:paraId="5BC3D93E" w14:textId="0E6B2129" w:rsidR="001D1201" w:rsidRDefault="001C4C63">
            <w:del w:id="198" w:author="TWA" w:date="2026-06-17T19:17:00Z" w16du:dateUtc="2026-06-17T10:17:00Z">
              <w:r>
                <w:rPr>
                  <w:rFonts w:eastAsia="Arial"/>
                  <w:b/>
                  <w:sz w:val="16"/>
                </w:rPr>
                <w:lastRenderedPageBreak/>
                <w:delText>10</w:delText>
              </w:r>
            </w:del>
            <w:ins w:id="199" w:author="TWA" w:date="2026-06-17T19:17:00Z" w16du:dateUtc="2026-06-17T10:17:00Z">
              <w:r w:rsidR="00A556BD">
                <w:rPr>
                  <w:rFonts w:eastAsia="Arial"/>
                  <w:b/>
                  <w:sz w:val="16"/>
                </w:rPr>
                <w:t>11</w:t>
              </w:r>
            </w:ins>
            <w:r w:rsidR="00A556BD">
              <w:rPr>
                <w:rFonts w:eastAsia="Arial"/>
                <w:b/>
                <w:sz w:val="16"/>
              </w:rPr>
              <w:t>.</w:t>
            </w:r>
          </w:p>
        </w:tc>
        <w:tc>
          <w:tcPr>
            <w:tcW w:w="810" w:type="dxa"/>
            <w:tcBorders>
              <w:right w:val="dotted" w:sz="4" w:space="0" w:color="auto"/>
            </w:tcBorders>
            <w:shd w:val="clear" w:color="auto" w:fill="DFDFD7"/>
            <w:vAlign w:val="center"/>
          </w:tcPr>
          <w:p w14:paraId="037207D4" w14:textId="77777777" w:rsidR="001D1201" w:rsidRDefault="00A556BD">
            <w:r>
              <w:rPr>
                <w:rFonts w:eastAsia="Arial"/>
                <w:b/>
                <w:sz w:val="16"/>
              </w:rPr>
              <w:t>(*)</w:t>
            </w:r>
          </w:p>
        </w:tc>
        <w:tc>
          <w:tcPr>
            <w:tcW w:w="810" w:type="dxa"/>
            <w:tcBorders>
              <w:right w:val="dotted" w:sz="4" w:space="0" w:color="auto"/>
            </w:tcBorders>
            <w:shd w:val="clear" w:color="auto" w:fill="DFDFD7"/>
            <w:vAlign w:val="center"/>
          </w:tcPr>
          <w:p w14:paraId="48A2FD7F" w14:textId="77777777" w:rsidR="001D1201" w:rsidRDefault="00A556BD">
            <w:r>
              <w:rPr>
                <w:rFonts w:eastAsia="Arial"/>
                <w:b/>
                <w:sz w:val="16"/>
              </w:rPr>
              <w:t>QN</w:t>
            </w:r>
          </w:p>
        </w:tc>
        <w:tc>
          <w:tcPr>
            <w:tcW w:w="810" w:type="dxa"/>
            <w:tcBorders>
              <w:right w:val="dotted" w:sz="4" w:space="0" w:color="auto"/>
            </w:tcBorders>
            <w:shd w:val="clear" w:color="auto" w:fill="DFDFD7"/>
            <w:vAlign w:val="center"/>
          </w:tcPr>
          <w:p w14:paraId="2FE3D4CB" w14:textId="77777777" w:rsidR="001D1201" w:rsidRDefault="00A556BD">
            <w:r>
              <w:rPr>
                <w:rFonts w:eastAsia="Arial"/>
                <w:b/>
                <w:sz w:val="16"/>
              </w:rPr>
              <w:t>MG</w:t>
            </w:r>
          </w:p>
        </w:tc>
        <w:tc>
          <w:tcPr>
            <w:tcW w:w="810" w:type="dxa"/>
            <w:tcBorders>
              <w:right w:val="dotted" w:sz="4" w:space="0" w:color="auto"/>
            </w:tcBorders>
            <w:shd w:val="clear" w:color="auto" w:fill="DFDFD7"/>
            <w:vAlign w:val="center"/>
          </w:tcPr>
          <w:p w14:paraId="5267398D" w14:textId="77777777" w:rsidR="001D1201" w:rsidRDefault="00A556BD">
            <w:r>
              <w:rPr>
                <w:rFonts w:eastAsia="Arial"/>
                <w:b/>
                <w:sz w:val="16"/>
              </w:rPr>
              <w:t>(+)</w:t>
            </w:r>
          </w:p>
        </w:tc>
        <w:tc>
          <w:tcPr>
            <w:tcW w:w="810" w:type="dxa"/>
            <w:tcBorders>
              <w:right w:val="dotted" w:sz="4" w:space="0" w:color="auto"/>
            </w:tcBorders>
            <w:shd w:val="clear" w:color="auto" w:fill="DFDFD7"/>
            <w:vAlign w:val="center"/>
          </w:tcPr>
          <w:p w14:paraId="5D17ACD7" w14:textId="77777777" w:rsidR="001D1201" w:rsidRDefault="001D1201"/>
        </w:tc>
        <w:tc>
          <w:tcPr>
            <w:tcW w:w="1620" w:type="dxa"/>
            <w:shd w:val="clear" w:color="auto" w:fill="DFDFD7"/>
            <w:vAlign w:val="center"/>
          </w:tcPr>
          <w:p w14:paraId="704E8D0B" w14:textId="77777777" w:rsidR="001D1201" w:rsidRDefault="001D1201"/>
        </w:tc>
        <w:tc>
          <w:tcPr>
            <w:tcW w:w="1620" w:type="dxa"/>
            <w:shd w:val="clear" w:color="auto" w:fill="DFDFD7"/>
          </w:tcPr>
          <w:p w14:paraId="1085D024" w14:textId="77777777" w:rsidR="001D1201" w:rsidRDefault="001D1201"/>
        </w:tc>
        <w:tc>
          <w:tcPr>
            <w:tcW w:w="1620" w:type="dxa"/>
            <w:shd w:val="clear" w:color="auto" w:fill="DFDFD7"/>
          </w:tcPr>
          <w:p w14:paraId="788EB357" w14:textId="77777777" w:rsidR="001D1201" w:rsidRDefault="001D1201"/>
        </w:tc>
        <w:tc>
          <w:tcPr>
            <w:tcW w:w="1620" w:type="dxa"/>
            <w:shd w:val="clear" w:color="auto" w:fill="DFDFD7"/>
          </w:tcPr>
          <w:p w14:paraId="15830EA3" w14:textId="77777777" w:rsidR="001D1201" w:rsidRDefault="001D1201"/>
        </w:tc>
      </w:tr>
      <w:tr w:rsidR="001D1201" w14:paraId="0D111390" w14:textId="77777777">
        <w:trPr>
          <w:trHeight w:val="440"/>
        </w:trPr>
        <w:tc>
          <w:tcPr>
            <w:tcW w:w="1620" w:type="dxa"/>
            <w:gridSpan w:val="2"/>
            <w:vMerge w:val="restart"/>
          </w:tcPr>
          <w:p w14:paraId="14A25351" w14:textId="77777777" w:rsidR="001D1201" w:rsidRDefault="001D1201"/>
        </w:tc>
        <w:tc>
          <w:tcPr>
            <w:tcW w:w="1620" w:type="dxa"/>
            <w:gridSpan w:val="2"/>
            <w:tcBorders>
              <w:bottom w:val="dotted" w:sz="4" w:space="0" w:color="auto"/>
            </w:tcBorders>
          </w:tcPr>
          <w:p w14:paraId="3263058C" w14:textId="77777777" w:rsidR="001D1201" w:rsidRDefault="00A556BD">
            <w:pPr>
              <w:spacing w:before="113" w:after="113"/>
              <w:jc w:val="left"/>
              <w:divId w:val="1"/>
            </w:pPr>
            <w:r>
              <w:rPr>
                <w:b/>
                <w:sz w:val="16"/>
              </w:rPr>
              <w:t>Time of maturity</w:t>
            </w:r>
          </w:p>
        </w:tc>
        <w:tc>
          <w:tcPr>
            <w:tcW w:w="1620" w:type="dxa"/>
            <w:gridSpan w:val="2"/>
            <w:tcBorders>
              <w:bottom w:val="dotted" w:sz="4" w:space="0" w:color="auto"/>
            </w:tcBorders>
          </w:tcPr>
          <w:p w14:paraId="1BD88B67" w14:textId="77777777" w:rsidR="001D1201" w:rsidRDefault="001D1201"/>
        </w:tc>
        <w:tc>
          <w:tcPr>
            <w:tcW w:w="1620" w:type="dxa"/>
            <w:tcBorders>
              <w:bottom w:val="dotted" w:sz="4" w:space="0" w:color="auto"/>
            </w:tcBorders>
          </w:tcPr>
          <w:p w14:paraId="5D68A317" w14:textId="77777777" w:rsidR="001D1201" w:rsidRDefault="001D1201"/>
        </w:tc>
        <w:tc>
          <w:tcPr>
            <w:tcW w:w="1620" w:type="dxa"/>
            <w:tcBorders>
              <w:bottom w:val="dotted" w:sz="4" w:space="0" w:color="auto"/>
            </w:tcBorders>
          </w:tcPr>
          <w:p w14:paraId="12459DCC" w14:textId="77777777" w:rsidR="001D1201" w:rsidRDefault="001D1201"/>
        </w:tc>
        <w:tc>
          <w:tcPr>
            <w:tcW w:w="1620" w:type="dxa"/>
            <w:tcBorders>
              <w:bottom w:val="dotted" w:sz="4" w:space="0" w:color="auto"/>
            </w:tcBorders>
          </w:tcPr>
          <w:p w14:paraId="13C358EE" w14:textId="77777777" w:rsidR="001D1201" w:rsidRDefault="001D1201"/>
        </w:tc>
        <w:tc>
          <w:tcPr>
            <w:tcW w:w="1620" w:type="dxa"/>
            <w:tcBorders>
              <w:bottom w:val="dotted" w:sz="4" w:space="0" w:color="auto"/>
            </w:tcBorders>
          </w:tcPr>
          <w:p w14:paraId="48375051" w14:textId="77777777" w:rsidR="001D1201" w:rsidRDefault="001D1201"/>
        </w:tc>
      </w:tr>
      <w:tr w:rsidR="001D1201" w14:paraId="3CA1B6FD" w14:textId="77777777">
        <w:trPr>
          <w:trHeight w:val="320"/>
        </w:trPr>
        <w:tc>
          <w:tcPr>
            <w:tcW w:w="1620" w:type="dxa"/>
            <w:gridSpan w:val="2"/>
            <w:vMerge/>
          </w:tcPr>
          <w:p w14:paraId="63283083" w14:textId="77777777" w:rsidR="001D1201" w:rsidRDefault="001D1201"/>
        </w:tc>
        <w:tc>
          <w:tcPr>
            <w:tcW w:w="1620" w:type="dxa"/>
            <w:gridSpan w:val="2"/>
            <w:tcBorders>
              <w:bottom w:val="dotted" w:sz="4" w:space="0" w:color="auto"/>
            </w:tcBorders>
            <w:vAlign w:val="center"/>
          </w:tcPr>
          <w:p w14:paraId="17D9EA15" w14:textId="77777777" w:rsidR="001D1201" w:rsidRDefault="00A556BD">
            <w:pPr>
              <w:jc w:val="left"/>
              <w:divId w:val="1"/>
            </w:pPr>
            <w:r>
              <w:rPr>
                <w:sz w:val="16"/>
              </w:rPr>
              <w:t>very early</w:t>
            </w:r>
          </w:p>
        </w:tc>
        <w:tc>
          <w:tcPr>
            <w:tcW w:w="1620" w:type="dxa"/>
            <w:gridSpan w:val="2"/>
            <w:tcBorders>
              <w:bottom w:val="dotted" w:sz="4" w:space="0" w:color="auto"/>
            </w:tcBorders>
            <w:vAlign w:val="center"/>
          </w:tcPr>
          <w:p w14:paraId="1DF5EEF7" w14:textId="77777777" w:rsidR="001D1201" w:rsidRDefault="001D1201"/>
        </w:tc>
        <w:tc>
          <w:tcPr>
            <w:tcW w:w="1620" w:type="dxa"/>
            <w:tcBorders>
              <w:bottom w:val="dotted" w:sz="4" w:space="0" w:color="auto"/>
            </w:tcBorders>
            <w:vAlign w:val="center"/>
          </w:tcPr>
          <w:p w14:paraId="7EDD2A35" w14:textId="77777777" w:rsidR="001D1201" w:rsidRDefault="001D1201"/>
        </w:tc>
        <w:tc>
          <w:tcPr>
            <w:tcW w:w="1620" w:type="dxa"/>
            <w:tcBorders>
              <w:bottom w:val="dotted" w:sz="4" w:space="0" w:color="auto"/>
            </w:tcBorders>
            <w:vAlign w:val="center"/>
          </w:tcPr>
          <w:p w14:paraId="05A9211A" w14:textId="77777777" w:rsidR="001D1201" w:rsidRDefault="001D1201"/>
        </w:tc>
        <w:tc>
          <w:tcPr>
            <w:tcW w:w="1620" w:type="dxa"/>
            <w:tcBorders>
              <w:bottom w:val="dotted" w:sz="4" w:space="0" w:color="auto"/>
            </w:tcBorders>
            <w:vAlign w:val="center"/>
          </w:tcPr>
          <w:p w14:paraId="4467A103" w14:textId="77777777" w:rsidR="001D1201" w:rsidRDefault="001D1201"/>
        </w:tc>
        <w:tc>
          <w:tcPr>
            <w:tcW w:w="1620" w:type="dxa"/>
            <w:tcBorders>
              <w:bottom w:val="dotted" w:sz="4" w:space="0" w:color="auto"/>
            </w:tcBorders>
            <w:vAlign w:val="center"/>
          </w:tcPr>
          <w:p w14:paraId="5698BD44" w14:textId="77777777" w:rsidR="001D1201" w:rsidRDefault="00A556BD">
            <w:pPr>
              <w:jc w:val="center"/>
              <w:divId w:val="1"/>
            </w:pPr>
            <w:r>
              <w:rPr>
                <w:rFonts w:eastAsia="Arial"/>
                <w:sz w:val="16"/>
              </w:rPr>
              <w:t xml:space="preserve">1 </w:t>
            </w:r>
          </w:p>
        </w:tc>
      </w:tr>
      <w:tr w:rsidR="001D1201" w14:paraId="238A91BF" w14:textId="77777777">
        <w:trPr>
          <w:trHeight w:val="320"/>
        </w:trPr>
        <w:tc>
          <w:tcPr>
            <w:tcW w:w="1620" w:type="dxa"/>
            <w:gridSpan w:val="2"/>
            <w:vMerge/>
          </w:tcPr>
          <w:p w14:paraId="22F5E739" w14:textId="77777777" w:rsidR="001D1201" w:rsidRDefault="001D1201"/>
        </w:tc>
        <w:tc>
          <w:tcPr>
            <w:tcW w:w="1620" w:type="dxa"/>
            <w:gridSpan w:val="2"/>
            <w:tcBorders>
              <w:bottom w:val="dotted" w:sz="4" w:space="0" w:color="auto"/>
            </w:tcBorders>
            <w:vAlign w:val="center"/>
          </w:tcPr>
          <w:p w14:paraId="4EB42AFB" w14:textId="77777777" w:rsidR="001D1201" w:rsidRDefault="00A556BD">
            <w:pPr>
              <w:jc w:val="left"/>
              <w:divId w:val="1"/>
            </w:pPr>
            <w:r>
              <w:rPr>
                <w:sz w:val="16"/>
              </w:rPr>
              <w:t>very early to early</w:t>
            </w:r>
          </w:p>
        </w:tc>
        <w:tc>
          <w:tcPr>
            <w:tcW w:w="1620" w:type="dxa"/>
            <w:gridSpan w:val="2"/>
            <w:tcBorders>
              <w:bottom w:val="dotted" w:sz="4" w:space="0" w:color="auto"/>
            </w:tcBorders>
            <w:vAlign w:val="center"/>
          </w:tcPr>
          <w:p w14:paraId="70E1BEA4" w14:textId="77777777" w:rsidR="001D1201" w:rsidRDefault="001D1201"/>
        </w:tc>
        <w:tc>
          <w:tcPr>
            <w:tcW w:w="1620" w:type="dxa"/>
            <w:tcBorders>
              <w:bottom w:val="dotted" w:sz="4" w:space="0" w:color="auto"/>
            </w:tcBorders>
            <w:vAlign w:val="center"/>
          </w:tcPr>
          <w:p w14:paraId="1F5B8328" w14:textId="77777777" w:rsidR="001D1201" w:rsidRDefault="001D1201"/>
        </w:tc>
        <w:tc>
          <w:tcPr>
            <w:tcW w:w="1620" w:type="dxa"/>
            <w:tcBorders>
              <w:bottom w:val="dotted" w:sz="4" w:space="0" w:color="auto"/>
            </w:tcBorders>
            <w:vAlign w:val="center"/>
          </w:tcPr>
          <w:p w14:paraId="14C34676" w14:textId="77777777" w:rsidR="001D1201" w:rsidRDefault="001D1201"/>
        </w:tc>
        <w:tc>
          <w:tcPr>
            <w:tcW w:w="1620" w:type="dxa"/>
            <w:tcBorders>
              <w:bottom w:val="dotted" w:sz="4" w:space="0" w:color="auto"/>
            </w:tcBorders>
            <w:vAlign w:val="center"/>
          </w:tcPr>
          <w:p w14:paraId="2272E7CC" w14:textId="77777777" w:rsidR="001D1201" w:rsidRDefault="001D1201"/>
        </w:tc>
        <w:tc>
          <w:tcPr>
            <w:tcW w:w="1620" w:type="dxa"/>
            <w:tcBorders>
              <w:bottom w:val="dotted" w:sz="4" w:space="0" w:color="auto"/>
            </w:tcBorders>
            <w:vAlign w:val="center"/>
          </w:tcPr>
          <w:p w14:paraId="2D33492A" w14:textId="77777777" w:rsidR="001D1201" w:rsidRDefault="00A556BD">
            <w:pPr>
              <w:jc w:val="center"/>
              <w:divId w:val="1"/>
            </w:pPr>
            <w:r>
              <w:rPr>
                <w:rFonts w:eastAsia="Arial"/>
                <w:sz w:val="16"/>
              </w:rPr>
              <w:t xml:space="preserve">2 </w:t>
            </w:r>
          </w:p>
        </w:tc>
      </w:tr>
      <w:tr w:rsidR="001D1201" w14:paraId="038619DB" w14:textId="77777777">
        <w:trPr>
          <w:trHeight w:val="320"/>
        </w:trPr>
        <w:tc>
          <w:tcPr>
            <w:tcW w:w="1620" w:type="dxa"/>
            <w:gridSpan w:val="2"/>
            <w:vMerge/>
          </w:tcPr>
          <w:p w14:paraId="16061CCA" w14:textId="77777777" w:rsidR="001D1201" w:rsidRDefault="001D1201"/>
        </w:tc>
        <w:tc>
          <w:tcPr>
            <w:tcW w:w="1620" w:type="dxa"/>
            <w:gridSpan w:val="2"/>
            <w:tcBorders>
              <w:bottom w:val="dotted" w:sz="4" w:space="0" w:color="auto"/>
            </w:tcBorders>
            <w:vAlign w:val="center"/>
          </w:tcPr>
          <w:p w14:paraId="038B210B" w14:textId="77777777" w:rsidR="001D1201" w:rsidRDefault="00A556BD">
            <w:pPr>
              <w:jc w:val="left"/>
              <w:divId w:val="1"/>
            </w:pPr>
            <w:r>
              <w:rPr>
                <w:sz w:val="16"/>
              </w:rPr>
              <w:t>early</w:t>
            </w:r>
          </w:p>
        </w:tc>
        <w:tc>
          <w:tcPr>
            <w:tcW w:w="1620" w:type="dxa"/>
            <w:gridSpan w:val="2"/>
            <w:tcBorders>
              <w:bottom w:val="dotted" w:sz="4" w:space="0" w:color="auto"/>
            </w:tcBorders>
            <w:vAlign w:val="center"/>
          </w:tcPr>
          <w:p w14:paraId="0B7F4431" w14:textId="77777777" w:rsidR="001D1201" w:rsidRDefault="001D1201"/>
        </w:tc>
        <w:tc>
          <w:tcPr>
            <w:tcW w:w="1620" w:type="dxa"/>
            <w:tcBorders>
              <w:bottom w:val="dotted" w:sz="4" w:space="0" w:color="auto"/>
            </w:tcBorders>
            <w:vAlign w:val="center"/>
          </w:tcPr>
          <w:p w14:paraId="2C67D130" w14:textId="77777777" w:rsidR="001D1201" w:rsidRDefault="001D1201"/>
        </w:tc>
        <w:tc>
          <w:tcPr>
            <w:tcW w:w="1620" w:type="dxa"/>
            <w:tcBorders>
              <w:bottom w:val="dotted" w:sz="4" w:space="0" w:color="auto"/>
            </w:tcBorders>
            <w:vAlign w:val="center"/>
          </w:tcPr>
          <w:p w14:paraId="25D0D98F" w14:textId="77777777" w:rsidR="001D1201" w:rsidRDefault="001D1201"/>
        </w:tc>
        <w:tc>
          <w:tcPr>
            <w:tcW w:w="1620" w:type="dxa"/>
            <w:tcBorders>
              <w:bottom w:val="dotted" w:sz="4" w:space="0" w:color="auto"/>
            </w:tcBorders>
            <w:vAlign w:val="center"/>
          </w:tcPr>
          <w:p w14:paraId="5837027D" w14:textId="3EE3C8B6" w:rsidR="001D1201" w:rsidRDefault="00A556BD">
            <w:pPr>
              <w:jc w:val="left"/>
              <w:divId w:val="1"/>
            </w:pPr>
            <w:proofErr w:type="spellStart"/>
            <w:r>
              <w:rPr>
                <w:sz w:val="16"/>
              </w:rPr>
              <w:t>Baolv</w:t>
            </w:r>
            <w:proofErr w:type="spellEnd"/>
            <w:r>
              <w:rPr>
                <w:sz w:val="16"/>
              </w:rPr>
              <w:t xml:space="preserve"> 942</w:t>
            </w:r>
            <w:del w:id="200" w:author="TWA" w:date="2026-06-17T19:17:00Z" w16du:dateUtc="2026-06-17T10:17:00Z">
              <w:r w:rsidR="001C4C63">
                <w:rPr>
                  <w:sz w:val="16"/>
                </w:rPr>
                <w:delText xml:space="preserve"> C5636</w:delText>
              </w:r>
            </w:del>
          </w:p>
        </w:tc>
        <w:tc>
          <w:tcPr>
            <w:tcW w:w="1620" w:type="dxa"/>
            <w:tcBorders>
              <w:bottom w:val="dotted" w:sz="4" w:space="0" w:color="auto"/>
            </w:tcBorders>
            <w:vAlign w:val="center"/>
          </w:tcPr>
          <w:p w14:paraId="51675073" w14:textId="77777777" w:rsidR="001D1201" w:rsidRDefault="00A556BD">
            <w:pPr>
              <w:jc w:val="center"/>
              <w:divId w:val="1"/>
            </w:pPr>
            <w:r>
              <w:rPr>
                <w:rFonts w:eastAsia="Arial"/>
                <w:sz w:val="16"/>
              </w:rPr>
              <w:t xml:space="preserve">3 </w:t>
            </w:r>
          </w:p>
        </w:tc>
      </w:tr>
      <w:tr w:rsidR="001D1201" w14:paraId="1A1ACE9C" w14:textId="77777777">
        <w:trPr>
          <w:trHeight w:val="320"/>
        </w:trPr>
        <w:tc>
          <w:tcPr>
            <w:tcW w:w="1620" w:type="dxa"/>
            <w:gridSpan w:val="2"/>
            <w:vMerge/>
          </w:tcPr>
          <w:p w14:paraId="4A9AA460" w14:textId="77777777" w:rsidR="001D1201" w:rsidRDefault="001D1201"/>
        </w:tc>
        <w:tc>
          <w:tcPr>
            <w:tcW w:w="1620" w:type="dxa"/>
            <w:gridSpan w:val="2"/>
            <w:tcBorders>
              <w:bottom w:val="dotted" w:sz="4" w:space="0" w:color="auto"/>
            </w:tcBorders>
            <w:vAlign w:val="center"/>
          </w:tcPr>
          <w:p w14:paraId="29A0CB19" w14:textId="77777777" w:rsidR="001D1201" w:rsidRDefault="00A556BD">
            <w:pPr>
              <w:jc w:val="left"/>
              <w:divId w:val="1"/>
            </w:pPr>
            <w:r>
              <w:rPr>
                <w:sz w:val="16"/>
              </w:rPr>
              <w:t>early to medium</w:t>
            </w:r>
          </w:p>
        </w:tc>
        <w:tc>
          <w:tcPr>
            <w:tcW w:w="1620" w:type="dxa"/>
            <w:gridSpan w:val="2"/>
            <w:tcBorders>
              <w:bottom w:val="dotted" w:sz="4" w:space="0" w:color="auto"/>
            </w:tcBorders>
            <w:vAlign w:val="center"/>
          </w:tcPr>
          <w:p w14:paraId="189C37DB" w14:textId="77777777" w:rsidR="001D1201" w:rsidRDefault="001D1201"/>
        </w:tc>
        <w:tc>
          <w:tcPr>
            <w:tcW w:w="1620" w:type="dxa"/>
            <w:tcBorders>
              <w:bottom w:val="dotted" w:sz="4" w:space="0" w:color="auto"/>
            </w:tcBorders>
            <w:vAlign w:val="center"/>
          </w:tcPr>
          <w:p w14:paraId="3C1781C2" w14:textId="77777777" w:rsidR="001D1201" w:rsidRDefault="001D1201"/>
        </w:tc>
        <w:tc>
          <w:tcPr>
            <w:tcW w:w="1620" w:type="dxa"/>
            <w:tcBorders>
              <w:bottom w:val="dotted" w:sz="4" w:space="0" w:color="auto"/>
            </w:tcBorders>
            <w:vAlign w:val="center"/>
          </w:tcPr>
          <w:p w14:paraId="6CD9C7F7" w14:textId="77777777" w:rsidR="001D1201" w:rsidRDefault="001D1201"/>
        </w:tc>
        <w:tc>
          <w:tcPr>
            <w:tcW w:w="1620" w:type="dxa"/>
            <w:tcBorders>
              <w:bottom w:val="dotted" w:sz="4" w:space="0" w:color="auto"/>
            </w:tcBorders>
            <w:vAlign w:val="center"/>
          </w:tcPr>
          <w:p w14:paraId="79D93C6C" w14:textId="77777777" w:rsidR="001D1201" w:rsidRDefault="001D1201"/>
        </w:tc>
        <w:tc>
          <w:tcPr>
            <w:tcW w:w="1620" w:type="dxa"/>
            <w:tcBorders>
              <w:bottom w:val="dotted" w:sz="4" w:space="0" w:color="auto"/>
            </w:tcBorders>
            <w:vAlign w:val="center"/>
          </w:tcPr>
          <w:p w14:paraId="1DEFF871" w14:textId="77777777" w:rsidR="001D1201" w:rsidRDefault="00A556BD">
            <w:pPr>
              <w:jc w:val="center"/>
              <w:divId w:val="1"/>
            </w:pPr>
            <w:r>
              <w:rPr>
                <w:rFonts w:eastAsia="Arial"/>
                <w:sz w:val="16"/>
              </w:rPr>
              <w:t xml:space="preserve">4 </w:t>
            </w:r>
          </w:p>
        </w:tc>
      </w:tr>
      <w:tr w:rsidR="001D1201" w14:paraId="196BA426" w14:textId="77777777">
        <w:trPr>
          <w:trHeight w:val="320"/>
        </w:trPr>
        <w:tc>
          <w:tcPr>
            <w:tcW w:w="1620" w:type="dxa"/>
            <w:gridSpan w:val="2"/>
            <w:vMerge/>
          </w:tcPr>
          <w:p w14:paraId="1174FC0F" w14:textId="77777777" w:rsidR="001D1201" w:rsidRDefault="001D1201"/>
        </w:tc>
        <w:tc>
          <w:tcPr>
            <w:tcW w:w="1620" w:type="dxa"/>
            <w:gridSpan w:val="2"/>
            <w:tcBorders>
              <w:bottom w:val="dotted" w:sz="4" w:space="0" w:color="auto"/>
            </w:tcBorders>
            <w:vAlign w:val="center"/>
          </w:tcPr>
          <w:p w14:paraId="4FF68691" w14:textId="77777777" w:rsidR="001D1201" w:rsidRDefault="00A556BD">
            <w:pPr>
              <w:jc w:val="left"/>
              <w:divId w:val="1"/>
            </w:pPr>
            <w:r>
              <w:rPr>
                <w:sz w:val="16"/>
              </w:rPr>
              <w:t>medium</w:t>
            </w:r>
          </w:p>
        </w:tc>
        <w:tc>
          <w:tcPr>
            <w:tcW w:w="1620" w:type="dxa"/>
            <w:gridSpan w:val="2"/>
            <w:tcBorders>
              <w:bottom w:val="dotted" w:sz="4" w:space="0" w:color="auto"/>
            </w:tcBorders>
            <w:vAlign w:val="center"/>
          </w:tcPr>
          <w:p w14:paraId="3F954E94" w14:textId="77777777" w:rsidR="001D1201" w:rsidRDefault="001D1201"/>
        </w:tc>
        <w:tc>
          <w:tcPr>
            <w:tcW w:w="1620" w:type="dxa"/>
            <w:tcBorders>
              <w:bottom w:val="dotted" w:sz="4" w:space="0" w:color="auto"/>
            </w:tcBorders>
            <w:vAlign w:val="center"/>
          </w:tcPr>
          <w:p w14:paraId="5DF45ECD" w14:textId="77777777" w:rsidR="001D1201" w:rsidRDefault="001D1201"/>
        </w:tc>
        <w:tc>
          <w:tcPr>
            <w:tcW w:w="1620" w:type="dxa"/>
            <w:tcBorders>
              <w:bottom w:val="dotted" w:sz="4" w:space="0" w:color="auto"/>
            </w:tcBorders>
            <w:vAlign w:val="center"/>
          </w:tcPr>
          <w:p w14:paraId="02E5D2EA" w14:textId="77777777" w:rsidR="001D1201" w:rsidRDefault="001D1201"/>
        </w:tc>
        <w:tc>
          <w:tcPr>
            <w:tcW w:w="1620" w:type="dxa"/>
            <w:tcBorders>
              <w:bottom w:val="dotted" w:sz="4" w:space="0" w:color="auto"/>
            </w:tcBorders>
            <w:vAlign w:val="center"/>
          </w:tcPr>
          <w:p w14:paraId="45D918D3" w14:textId="4397B368" w:rsidR="001D1201" w:rsidRDefault="001C4C63">
            <w:pPr>
              <w:jc w:val="left"/>
              <w:divId w:val="1"/>
            </w:pPr>
            <w:del w:id="201" w:author="TWA" w:date="2026-06-17T19:17:00Z" w16du:dateUtc="2026-06-17T10:17:00Z">
              <w:r>
                <w:rPr>
                  <w:sz w:val="16"/>
                </w:rPr>
                <w:delText>Zhonglv1 C3408</w:delText>
              </w:r>
            </w:del>
            <w:proofErr w:type="spellStart"/>
            <w:ins w:id="202" w:author="TWA" w:date="2026-06-17T19:17:00Z" w16du:dateUtc="2026-06-17T10:17:00Z">
              <w:r w:rsidR="00A556BD">
                <w:rPr>
                  <w:sz w:val="16"/>
                </w:rPr>
                <w:t>Zhonglv</w:t>
              </w:r>
              <w:proofErr w:type="spellEnd"/>
              <w:r w:rsidR="00A556BD">
                <w:rPr>
                  <w:sz w:val="16"/>
                </w:rPr>
                <w:t xml:space="preserve"> 1</w:t>
              </w:r>
            </w:ins>
          </w:p>
        </w:tc>
        <w:tc>
          <w:tcPr>
            <w:tcW w:w="1620" w:type="dxa"/>
            <w:tcBorders>
              <w:bottom w:val="dotted" w:sz="4" w:space="0" w:color="auto"/>
            </w:tcBorders>
            <w:vAlign w:val="center"/>
          </w:tcPr>
          <w:p w14:paraId="349A2AE0" w14:textId="77777777" w:rsidR="001D1201" w:rsidRDefault="00A556BD">
            <w:pPr>
              <w:jc w:val="center"/>
              <w:divId w:val="1"/>
            </w:pPr>
            <w:r>
              <w:rPr>
                <w:rFonts w:eastAsia="Arial"/>
                <w:sz w:val="16"/>
              </w:rPr>
              <w:t xml:space="preserve">5 </w:t>
            </w:r>
          </w:p>
        </w:tc>
      </w:tr>
      <w:tr w:rsidR="001D1201" w14:paraId="05500980" w14:textId="77777777">
        <w:trPr>
          <w:trHeight w:val="320"/>
        </w:trPr>
        <w:tc>
          <w:tcPr>
            <w:tcW w:w="1620" w:type="dxa"/>
            <w:gridSpan w:val="2"/>
            <w:vMerge/>
          </w:tcPr>
          <w:p w14:paraId="5185184D" w14:textId="77777777" w:rsidR="001D1201" w:rsidRDefault="001D1201"/>
        </w:tc>
        <w:tc>
          <w:tcPr>
            <w:tcW w:w="1620" w:type="dxa"/>
            <w:gridSpan w:val="2"/>
            <w:tcBorders>
              <w:bottom w:val="dotted" w:sz="4" w:space="0" w:color="auto"/>
            </w:tcBorders>
            <w:vAlign w:val="center"/>
          </w:tcPr>
          <w:p w14:paraId="7A021B49" w14:textId="77777777" w:rsidR="001D1201" w:rsidRDefault="00A556BD">
            <w:pPr>
              <w:jc w:val="left"/>
              <w:divId w:val="1"/>
            </w:pPr>
            <w:r>
              <w:rPr>
                <w:sz w:val="16"/>
              </w:rPr>
              <w:t>medium to late</w:t>
            </w:r>
          </w:p>
        </w:tc>
        <w:tc>
          <w:tcPr>
            <w:tcW w:w="1620" w:type="dxa"/>
            <w:gridSpan w:val="2"/>
            <w:tcBorders>
              <w:bottom w:val="dotted" w:sz="4" w:space="0" w:color="auto"/>
            </w:tcBorders>
            <w:vAlign w:val="center"/>
          </w:tcPr>
          <w:p w14:paraId="3DDDAD24" w14:textId="77777777" w:rsidR="001D1201" w:rsidRDefault="001D1201"/>
        </w:tc>
        <w:tc>
          <w:tcPr>
            <w:tcW w:w="1620" w:type="dxa"/>
            <w:tcBorders>
              <w:bottom w:val="dotted" w:sz="4" w:space="0" w:color="auto"/>
            </w:tcBorders>
            <w:vAlign w:val="center"/>
          </w:tcPr>
          <w:p w14:paraId="7C480E06" w14:textId="77777777" w:rsidR="001D1201" w:rsidRDefault="001D1201"/>
        </w:tc>
        <w:tc>
          <w:tcPr>
            <w:tcW w:w="1620" w:type="dxa"/>
            <w:tcBorders>
              <w:bottom w:val="dotted" w:sz="4" w:space="0" w:color="auto"/>
            </w:tcBorders>
            <w:vAlign w:val="center"/>
          </w:tcPr>
          <w:p w14:paraId="734EF51C" w14:textId="77777777" w:rsidR="001D1201" w:rsidRDefault="001D1201"/>
        </w:tc>
        <w:tc>
          <w:tcPr>
            <w:tcW w:w="1620" w:type="dxa"/>
            <w:tcBorders>
              <w:bottom w:val="dotted" w:sz="4" w:space="0" w:color="auto"/>
            </w:tcBorders>
            <w:vAlign w:val="center"/>
          </w:tcPr>
          <w:p w14:paraId="371E39F8" w14:textId="77777777" w:rsidR="001D1201" w:rsidRDefault="001D1201"/>
        </w:tc>
        <w:tc>
          <w:tcPr>
            <w:tcW w:w="1620" w:type="dxa"/>
            <w:tcBorders>
              <w:bottom w:val="dotted" w:sz="4" w:space="0" w:color="auto"/>
            </w:tcBorders>
            <w:vAlign w:val="center"/>
          </w:tcPr>
          <w:p w14:paraId="1DA2B03E" w14:textId="77777777" w:rsidR="001D1201" w:rsidRDefault="00A556BD">
            <w:pPr>
              <w:jc w:val="center"/>
              <w:divId w:val="1"/>
            </w:pPr>
            <w:r>
              <w:rPr>
                <w:rFonts w:eastAsia="Arial"/>
                <w:sz w:val="16"/>
              </w:rPr>
              <w:t xml:space="preserve">6 </w:t>
            </w:r>
          </w:p>
        </w:tc>
      </w:tr>
      <w:tr w:rsidR="001D1201" w14:paraId="614CE23A" w14:textId="77777777">
        <w:trPr>
          <w:trHeight w:val="320"/>
        </w:trPr>
        <w:tc>
          <w:tcPr>
            <w:tcW w:w="1620" w:type="dxa"/>
            <w:gridSpan w:val="2"/>
            <w:vMerge/>
          </w:tcPr>
          <w:p w14:paraId="6A893835" w14:textId="77777777" w:rsidR="001D1201" w:rsidRDefault="001D1201"/>
        </w:tc>
        <w:tc>
          <w:tcPr>
            <w:tcW w:w="1620" w:type="dxa"/>
            <w:gridSpan w:val="2"/>
            <w:tcBorders>
              <w:bottom w:val="dotted" w:sz="4" w:space="0" w:color="auto"/>
            </w:tcBorders>
            <w:vAlign w:val="center"/>
          </w:tcPr>
          <w:p w14:paraId="2D3E38C0" w14:textId="77777777" w:rsidR="001D1201" w:rsidRDefault="00A556BD">
            <w:pPr>
              <w:jc w:val="left"/>
              <w:divId w:val="1"/>
            </w:pPr>
            <w:r>
              <w:rPr>
                <w:sz w:val="16"/>
              </w:rPr>
              <w:t>late</w:t>
            </w:r>
          </w:p>
        </w:tc>
        <w:tc>
          <w:tcPr>
            <w:tcW w:w="1620" w:type="dxa"/>
            <w:gridSpan w:val="2"/>
            <w:tcBorders>
              <w:bottom w:val="dotted" w:sz="4" w:space="0" w:color="auto"/>
            </w:tcBorders>
            <w:vAlign w:val="center"/>
          </w:tcPr>
          <w:p w14:paraId="4713DC04" w14:textId="77777777" w:rsidR="001D1201" w:rsidRDefault="001D1201"/>
        </w:tc>
        <w:tc>
          <w:tcPr>
            <w:tcW w:w="1620" w:type="dxa"/>
            <w:tcBorders>
              <w:bottom w:val="dotted" w:sz="4" w:space="0" w:color="auto"/>
            </w:tcBorders>
            <w:vAlign w:val="center"/>
          </w:tcPr>
          <w:p w14:paraId="5FEC5D1E" w14:textId="77777777" w:rsidR="001D1201" w:rsidRDefault="001D1201"/>
        </w:tc>
        <w:tc>
          <w:tcPr>
            <w:tcW w:w="1620" w:type="dxa"/>
            <w:tcBorders>
              <w:bottom w:val="dotted" w:sz="4" w:space="0" w:color="auto"/>
            </w:tcBorders>
            <w:vAlign w:val="center"/>
          </w:tcPr>
          <w:p w14:paraId="09BD35AC" w14:textId="77777777" w:rsidR="001D1201" w:rsidRDefault="001D1201"/>
        </w:tc>
        <w:tc>
          <w:tcPr>
            <w:tcW w:w="1620" w:type="dxa"/>
            <w:tcBorders>
              <w:bottom w:val="dotted" w:sz="4" w:space="0" w:color="auto"/>
            </w:tcBorders>
            <w:vAlign w:val="center"/>
          </w:tcPr>
          <w:p w14:paraId="3AC0BEEF" w14:textId="2DCA7F2A" w:rsidR="001D1201" w:rsidRDefault="00A556BD">
            <w:pPr>
              <w:jc w:val="left"/>
              <w:divId w:val="1"/>
            </w:pPr>
            <w:proofErr w:type="spellStart"/>
            <w:r>
              <w:rPr>
                <w:sz w:val="16"/>
              </w:rPr>
              <w:t>Lvdou</w:t>
            </w:r>
            <w:proofErr w:type="spellEnd"/>
            <w:del w:id="203" w:author="TWA" w:date="2026-06-17T19:17:00Z" w16du:dateUtc="2026-06-17T10:17:00Z">
              <w:r w:rsidR="001C4C63">
                <w:rPr>
                  <w:sz w:val="16"/>
                </w:rPr>
                <w:delText xml:space="preserve"> C2969</w:delText>
              </w:r>
            </w:del>
          </w:p>
        </w:tc>
        <w:tc>
          <w:tcPr>
            <w:tcW w:w="1620" w:type="dxa"/>
            <w:tcBorders>
              <w:bottom w:val="dotted" w:sz="4" w:space="0" w:color="auto"/>
            </w:tcBorders>
            <w:vAlign w:val="center"/>
          </w:tcPr>
          <w:p w14:paraId="0F699A30" w14:textId="77777777" w:rsidR="001D1201" w:rsidRDefault="00A556BD">
            <w:pPr>
              <w:jc w:val="center"/>
              <w:divId w:val="1"/>
            </w:pPr>
            <w:r>
              <w:rPr>
                <w:rFonts w:eastAsia="Arial"/>
                <w:sz w:val="16"/>
              </w:rPr>
              <w:t xml:space="preserve">7 </w:t>
            </w:r>
          </w:p>
        </w:tc>
      </w:tr>
      <w:tr w:rsidR="001D1201" w14:paraId="6779C06D" w14:textId="77777777">
        <w:trPr>
          <w:trHeight w:val="320"/>
        </w:trPr>
        <w:tc>
          <w:tcPr>
            <w:tcW w:w="1620" w:type="dxa"/>
            <w:gridSpan w:val="2"/>
            <w:vMerge/>
          </w:tcPr>
          <w:p w14:paraId="5D8FAD26" w14:textId="77777777" w:rsidR="001D1201" w:rsidRDefault="001D1201"/>
        </w:tc>
        <w:tc>
          <w:tcPr>
            <w:tcW w:w="1620" w:type="dxa"/>
            <w:gridSpan w:val="2"/>
            <w:tcBorders>
              <w:bottom w:val="dotted" w:sz="4" w:space="0" w:color="auto"/>
            </w:tcBorders>
            <w:vAlign w:val="center"/>
          </w:tcPr>
          <w:p w14:paraId="6BF28217" w14:textId="77777777" w:rsidR="001D1201" w:rsidRDefault="00A556BD">
            <w:pPr>
              <w:jc w:val="left"/>
              <w:divId w:val="1"/>
            </w:pPr>
            <w:r>
              <w:rPr>
                <w:sz w:val="16"/>
              </w:rPr>
              <w:t>late to very late</w:t>
            </w:r>
          </w:p>
        </w:tc>
        <w:tc>
          <w:tcPr>
            <w:tcW w:w="1620" w:type="dxa"/>
            <w:gridSpan w:val="2"/>
            <w:tcBorders>
              <w:bottom w:val="dotted" w:sz="4" w:space="0" w:color="auto"/>
            </w:tcBorders>
            <w:vAlign w:val="center"/>
          </w:tcPr>
          <w:p w14:paraId="51758CCA" w14:textId="77777777" w:rsidR="001D1201" w:rsidRDefault="001D1201"/>
        </w:tc>
        <w:tc>
          <w:tcPr>
            <w:tcW w:w="1620" w:type="dxa"/>
            <w:tcBorders>
              <w:bottom w:val="dotted" w:sz="4" w:space="0" w:color="auto"/>
            </w:tcBorders>
            <w:vAlign w:val="center"/>
          </w:tcPr>
          <w:p w14:paraId="25A6F288" w14:textId="77777777" w:rsidR="001D1201" w:rsidRDefault="001D1201"/>
        </w:tc>
        <w:tc>
          <w:tcPr>
            <w:tcW w:w="1620" w:type="dxa"/>
            <w:tcBorders>
              <w:bottom w:val="dotted" w:sz="4" w:space="0" w:color="auto"/>
            </w:tcBorders>
            <w:vAlign w:val="center"/>
          </w:tcPr>
          <w:p w14:paraId="10B31A62" w14:textId="77777777" w:rsidR="001D1201" w:rsidRDefault="001D1201"/>
        </w:tc>
        <w:tc>
          <w:tcPr>
            <w:tcW w:w="1620" w:type="dxa"/>
            <w:tcBorders>
              <w:bottom w:val="dotted" w:sz="4" w:space="0" w:color="auto"/>
            </w:tcBorders>
            <w:vAlign w:val="center"/>
          </w:tcPr>
          <w:p w14:paraId="4207E650" w14:textId="77777777" w:rsidR="001D1201" w:rsidRDefault="001D1201"/>
        </w:tc>
        <w:tc>
          <w:tcPr>
            <w:tcW w:w="1620" w:type="dxa"/>
            <w:tcBorders>
              <w:bottom w:val="dotted" w:sz="4" w:space="0" w:color="auto"/>
            </w:tcBorders>
            <w:vAlign w:val="center"/>
          </w:tcPr>
          <w:p w14:paraId="441B5431" w14:textId="77777777" w:rsidR="001D1201" w:rsidRDefault="00A556BD">
            <w:pPr>
              <w:jc w:val="center"/>
              <w:divId w:val="1"/>
            </w:pPr>
            <w:r>
              <w:rPr>
                <w:rFonts w:eastAsia="Arial"/>
                <w:sz w:val="16"/>
              </w:rPr>
              <w:t xml:space="preserve">8 </w:t>
            </w:r>
          </w:p>
        </w:tc>
      </w:tr>
      <w:tr w:rsidR="001D1201" w14:paraId="691DA373" w14:textId="77777777">
        <w:trPr>
          <w:trHeight w:val="320"/>
        </w:trPr>
        <w:tc>
          <w:tcPr>
            <w:tcW w:w="1620" w:type="dxa"/>
            <w:gridSpan w:val="2"/>
            <w:vMerge/>
          </w:tcPr>
          <w:p w14:paraId="44D813A1" w14:textId="77777777" w:rsidR="001D1201" w:rsidRDefault="001D1201"/>
        </w:tc>
        <w:tc>
          <w:tcPr>
            <w:tcW w:w="1620" w:type="dxa"/>
            <w:gridSpan w:val="2"/>
            <w:tcBorders>
              <w:bottom w:val="dotted" w:sz="4" w:space="0" w:color="auto"/>
            </w:tcBorders>
            <w:vAlign w:val="center"/>
          </w:tcPr>
          <w:p w14:paraId="3075CEE5" w14:textId="77777777" w:rsidR="001D1201" w:rsidRDefault="00A556BD">
            <w:pPr>
              <w:jc w:val="left"/>
              <w:divId w:val="1"/>
            </w:pPr>
            <w:r>
              <w:rPr>
                <w:sz w:val="16"/>
              </w:rPr>
              <w:t>very late</w:t>
            </w:r>
          </w:p>
        </w:tc>
        <w:tc>
          <w:tcPr>
            <w:tcW w:w="1620" w:type="dxa"/>
            <w:gridSpan w:val="2"/>
            <w:tcBorders>
              <w:bottom w:val="dotted" w:sz="4" w:space="0" w:color="auto"/>
            </w:tcBorders>
            <w:vAlign w:val="center"/>
          </w:tcPr>
          <w:p w14:paraId="328F0501" w14:textId="77777777" w:rsidR="001D1201" w:rsidRDefault="001D1201"/>
        </w:tc>
        <w:tc>
          <w:tcPr>
            <w:tcW w:w="1620" w:type="dxa"/>
            <w:tcBorders>
              <w:bottom w:val="dotted" w:sz="4" w:space="0" w:color="auto"/>
            </w:tcBorders>
            <w:vAlign w:val="center"/>
          </w:tcPr>
          <w:p w14:paraId="33BFBABA" w14:textId="77777777" w:rsidR="001D1201" w:rsidRDefault="001D1201"/>
        </w:tc>
        <w:tc>
          <w:tcPr>
            <w:tcW w:w="1620" w:type="dxa"/>
            <w:tcBorders>
              <w:bottom w:val="dotted" w:sz="4" w:space="0" w:color="auto"/>
            </w:tcBorders>
            <w:vAlign w:val="center"/>
          </w:tcPr>
          <w:p w14:paraId="5D6B305C" w14:textId="77777777" w:rsidR="001D1201" w:rsidRDefault="001D1201"/>
        </w:tc>
        <w:tc>
          <w:tcPr>
            <w:tcW w:w="1620" w:type="dxa"/>
            <w:tcBorders>
              <w:bottom w:val="dotted" w:sz="4" w:space="0" w:color="auto"/>
            </w:tcBorders>
            <w:vAlign w:val="center"/>
          </w:tcPr>
          <w:p w14:paraId="742B1B80" w14:textId="77777777" w:rsidR="001D1201" w:rsidRDefault="001D1201"/>
        </w:tc>
        <w:tc>
          <w:tcPr>
            <w:tcW w:w="1620" w:type="dxa"/>
            <w:tcBorders>
              <w:bottom w:val="dotted" w:sz="4" w:space="0" w:color="auto"/>
            </w:tcBorders>
            <w:vAlign w:val="center"/>
          </w:tcPr>
          <w:p w14:paraId="34CAF4C9" w14:textId="77777777" w:rsidR="001D1201" w:rsidRDefault="00A556BD">
            <w:pPr>
              <w:jc w:val="center"/>
              <w:divId w:val="1"/>
            </w:pPr>
            <w:r>
              <w:rPr>
                <w:rFonts w:eastAsia="Arial"/>
                <w:sz w:val="16"/>
              </w:rPr>
              <w:t xml:space="preserve">9 </w:t>
            </w:r>
          </w:p>
        </w:tc>
      </w:tr>
      <w:tr w:rsidR="001D1201" w14:paraId="2EBB0712" w14:textId="77777777">
        <w:trPr>
          <w:trHeight w:val="360"/>
        </w:trPr>
        <w:tc>
          <w:tcPr>
            <w:tcW w:w="810" w:type="dxa"/>
            <w:tcBorders>
              <w:right w:val="dotted" w:sz="4" w:space="0" w:color="auto"/>
            </w:tcBorders>
            <w:shd w:val="clear" w:color="auto" w:fill="DFDFD7"/>
            <w:vAlign w:val="center"/>
          </w:tcPr>
          <w:p w14:paraId="31146A37" w14:textId="4C7D34B1" w:rsidR="001D1201" w:rsidRDefault="001C4C63">
            <w:del w:id="204" w:author="TWA" w:date="2026-06-17T19:17:00Z" w16du:dateUtc="2026-06-17T10:17:00Z">
              <w:r>
                <w:rPr>
                  <w:rFonts w:eastAsia="Arial"/>
                  <w:b/>
                  <w:sz w:val="16"/>
                </w:rPr>
                <w:delText>11</w:delText>
              </w:r>
            </w:del>
            <w:ins w:id="205" w:author="TWA" w:date="2026-06-17T19:17:00Z" w16du:dateUtc="2026-06-17T10:17:00Z">
              <w:r w:rsidR="00A556BD">
                <w:rPr>
                  <w:rFonts w:eastAsia="Arial"/>
                  <w:b/>
                  <w:sz w:val="16"/>
                </w:rPr>
                <w:t>12</w:t>
              </w:r>
            </w:ins>
            <w:r w:rsidR="00A556BD">
              <w:rPr>
                <w:rFonts w:eastAsia="Arial"/>
                <w:b/>
                <w:sz w:val="16"/>
              </w:rPr>
              <w:t>.</w:t>
            </w:r>
          </w:p>
        </w:tc>
        <w:tc>
          <w:tcPr>
            <w:tcW w:w="810" w:type="dxa"/>
            <w:tcBorders>
              <w:right w:val="dotted" w:sz="4" w:space="0" w:color="auto"/>
            </w:tcBorders>
            <w:shd w:val="clear" w:color="auto" w:fill="DFDFD7"/>
            <w:vAlign w:val="center"/>
          </w:tcPr>
          <w:p w14:paraId="773B87FC" w14:textId="77777777" w:rsidR="001D1201" w:rsidRDefault="00A556BD">
            <w:r>
              <w:rPr>
                <w:rFonts w:eastAsia="Arial"/>
                <w:b/>
                <w:sz w:val="16"/>
              </w:rPr>
              <w:t>(*)</w:t>
            </w:r>
          </w:p>
        </w:tc>
        <w:tc>
          <w:tcPr>
            <w:tcW w:w="810" w:type="dxa"/>
            <w:tcBorders>
              <w:right w:val="dotted" w:sz="4" w:space="0" w:color="auto"/>
            </w:tcBorders>
            <w:shd w:val="clear" w:color="auto" w:fill="DFDFD7"/>
            <w:vAlign w:val="center"/>
          </w:tcPr>
          <w:p w14:paraId="41DCBDBE" w14:textId="7A5B3A3F" w:rsidR="001D1201" w:rsidRDefault="001C4C63">
            <w:del w:id="206" w:author="TWA" w:date="2026-06-17T19:17:00Z" w16du:dateUtc="2026-06-17T10:17:00Z">
              <w:r>
                <w:rPr>
                  <w:rFonts w:eastAsia="Arial"/>
                  <w:b/>
                  <w:sz w:val="16"/>
                </w:rPr>
                <w:delText>PQ</w:delText>
              </w:r>
            </w:del>
            <w:ins w:id="207" w:author="TWA" w:date="2026-06-17T19:17:00Z" w16du:dateUtc="2026-06-17T10:17:00Z">
              <w:r w:rsidR="00A556BD">
                <w:rPr>
                  <w:rFonts w:eastAsia="Arial"/>
                  <w:b/>
                  <w:sz w:val="16"/>
                </w:rPr>
                <w:t>QN</w:t>
              </w:r>
            </w:ins>
          </w:p>
        </w:tc>
        <w:tc>
          <w:tcPr>
            <w:tcW w:w="810" w:type="dxa"/>
            <w:tcBorders>
              <w:right w:val="dotted" w:sz="4" w:space="0" w:color="auto"/>
            </w:tcBorders>
            <w:shd w:val="clear" w:color="auto" w:fill="DFDFD7"/>
            <w:vAlign w:val="center"/>
          </w:tcPr>
          <w:p w14:paraId="4C67EAC7" w14:textId="77777777" w:rsidR="001D1201" w:rsidRDefault="00A556BD">
            <w:r>
              <w:rPr>
                <w:rFonts w:eastAsia="Arial"/>
                <w:b/>
                <w:sz w:val="16"/>
              </w:rPr>
              <w:t>VG</w:t>
            </w:r>
          </w:p>
        </w:tc>
        <w:tc>
          <w:tcPr>
            <w:tcW w:w="810" w:type="dxa"/>
            <w:tcBorders>
              <w:right w:val="dotted" w:sz="4" w:space="0" w:color="auto"/>
            </w:tcBorders>
            <w:shd w:val="clear" w:color="auto" w:fill="DFDFD7"/>
            <w:vAlign w:val="center"/>
          </w:tcPr>
          <w:p w14:paraId="49A6BC71" w14:textId="77777777" w:rsidR="001D1201" w:rsidRDefault="00A556BD">
            <w:r>
              <w:rPr>
                <w:rFonts w:eastAsia="Arial"/>
                <w:b/>
                <w:sz w:val="16"/>
              </w:rPr>
              <w:t>(+)</w:t>
            </w:r>
          </w:p>
        </w:tc>
        <w:tc>
          <w:tcPr>
            <w:tcW w:w="810" w:type="dxa"/>
            <w:tcBorders>
              <w:right w:val="dotted" w:sz="4" w:space="0" w:color="auto"/>
            </w:tcBorders>
            <w:shd w:val="clear" w:color="auto" w:fill="DFDFD7"/>
            <w:vAlign w:val="center"/>
          </w:tcPr>
          <w:p w14:paraId="1C982753" w14:textId="77777777" w:rsidR="001D1201" w:rsidRDefault="001D1201"/>
        </w:tc>
        <w:tc>
          <w:tcPr>
            <w:tcW w:w="1620" w:type="dxa"/>
            <w:shd w:val="clear" w:color="auto" w:fill="DFDFD7"/>
            <w:vAlign w:val="center"/>
          </w:tcPr>
          <w:p w14:paraId="142960B0" w14:textId="18D67BD3" w:rsidR="001D1201" w:rsidRDefault="001C4C63">
            <w:del w:id="208" w:author="TWA" w:date="2026-06-17T19:17:00Z" w16du:dateUtc="2026-06-17T10:17:00Z">
              <w:r>
                <w:rPr>
                  <w:rFonts w:eastAsia="Arial"/>
                  <w:b/>
                  <w:sz w:val="16"/>
                </w:rPr>
                <w:delText>40-50</w:delText>
              </w:r>
            </w:del>
            <w:ins w:id="209" w:author="TWA" w:date="2026-06-17T19:17:00Z" w16du:dateUtc="2026-06-17T10:17:00Z">
              <w:r w:rsidR="00A556BD">
                <w:rPr>
                  <w:rFonts w:eastAsia="Arial"/>
                  <w:b/>
                  <w:sz w:val="16"/>
                </w:rPr>
                <w:t>30</w:t>
              </w:r>
            </w:ins>
          </w:p>
        </w:tc>
        <w:tc>
          <w:tcPr>
            <w:tcW w:w="1620" w:type="dxa"/>
            <w:shd w:val="clear" w:color="auto" w:fill="DFDFD7"/>
          </w:tcPr>
          <w:p w14:paraId="126F08FF" w14:textId="77777777" w:rsidR="001D1201" w:rsidRDefault="001D1201"/>
        </w:tc>
        <w:tc>
          <w:tcPr>
            <w:tcW w:w="1620" w:type="dxa"/>
            <w:shd w:val="clear" w:color="auto" w:fill="DFDFD7"/>
          </w:tcPr>
          <w:p w14:paraId="48B8D5EF" w14:textId="77777777" w:rsidR="001D1201" w:rsidRDefault="001D1201"/>
        </w:tc>
        <w:tc>
          <w:tcPr>
            <w:tcW w:w="1620" w:type="dxa"/>
            <w:shd w:val="clear" w:color="auto" w:fill="DFDFD7"/>
          </w:tcPr>
          <w:p w14:paraId="75F40D9C" w14:textId="77777777" w:rsidR="001D1201" w:rsidRDefault="001D1201"/>
        </w:tc>
      </w:tr>
      <w:tr w:rsidR="001D1201" w14:paraId="6B55C68A" w14:textId="77777777">
        <w:trPr>
          <w:trHeight w:val="440"/>
        </w:trPr>
        <w:tc>
          <w:tcPr>
            <w:tcW w:w="1620" w:type="dxa"/>
            <w:gridSpan w:val="2"/>
            <w:vMerge w:val="restart"/>
          </w:tcPr>
          <w:p w14:paraId="580AF882" w14:textId="77777777" w:rsidR="001D1201" w:rsidRDefault="001D1201"/>
        </w:tc>
        <w:tc>
          <w:tcPr>
            <w:tcW w:w="1620" w:type="dxa"/>
            <w:gridSpan w:val="2"/>
            <w:tcBorders>
              <w:bottom w:val="dotted" w:sz="4" w:space="0" w:color="auto"/>
            </w:tcBorders>
          </w:tcPr>
          <w:p w14:paraId="37EC6B31" w14:textId="775907B8" w:rsidR="001D1201" w:rsidRDefault="00A556BD">
            <w:pPr>
              <w:spacing w:before="113" w:after="113"/>
              <w:jc w:val="left"/>
              <w:divId w:val="1"/>
            </w:pPr>
            <w:r>
              <w:rPr>
                <w:b/>
                <w:sz w:val="16"/>
              </w:rPr>
              <w:t xml:space="preserve">Plant: growth </w:t>
            </w:r>
            <w:del w:id="210" w:author="TWA" w:date="2026-06-17T19:17:00Z" w16du:dateUtc="2026-06-17T10:17:00Z">
              <w:r w:rsidR="001C4C63">
                <w:rPr>
                  <w:b/>
                  <w:sz w:val="16"/>
                </w:rPr>
                <w:delText>habit</w:delText>
              </w:r>
            </w:del>
            <w:ins w:id="211" w:author="TWA" w:date="2026-06-17T19:17:00Z" w16du:dateUtc="2026-06-17T10:17:00Z">
              <w:r>
                <w:rPr>
                  <w:b/>
                  <w:sz w:val="16"/>
                </w:rPr>
                <w:t>type</w:t>
              </w:r>
            </w:ins>
          </w:p>
        </w:tc>
        <w:tc>
          <w:tcPr>
            <w:tcW w:w="1620" w:type="dxa"/>
            <w:gridSpan w:val="2"/>
            <w:tcBorders>
              <w:bottom w:val="dotted" w:sz="4" w:space="0" w:color="auto"/>
            </w:tcBorders>
          </w:tcPr>
          <w:p w14:paraId="03D91A16" w14:textId="77777777" w:rsidR="001D1201" w:rsidRDefault="001D1201"/>
        </w:tc>
        <w:tc>
          <w:tcPr>
            <w:tcW w:w="1620" w:type="dxa"/>
            <w:tcBorders>
              <w:bottom w:val="dotted" w:sz="4" w:space="0" w:color="auto"/>
            </w:tcBorders>
          </w:tcPr>
          <w:p w14:paraId="3ACA64F5" w14:textId="77777777" w:rsidR="001D1201" w:rsidRDefault="001D1201"/>
        </w:tc>
        <w:tc>
          <w:tcPr>
            <w:tcW w:w="1620" w:type="dxa"/>
            <w:tcBorders>
              <w:bottom w:val="dotted" w:sz="4" w:space="0" w:color="auto"/>
            </w:tcBorders>
          </w:tcPr>
          <w:p w14:paraId="018FCFDE" w14:textId="77777777" w:rsidR="001D1201" w:rsidRDefault="001D1201"/>
        </w:tc>
        <w:tc>
          <w:tcPr>
            <w:tcW w:w="1620" w:type="dxa"/>
            <w:tcBorders>
              <w:bottom w:val="dotted" w:sz="4" w:space="0" w:color="auto"/>
            </w:tcBorders>
          </w:tcPr>
          <w:p w14:paraId="0526285B" w14:textId="77777777" w:rsidR="001D1201" w:rsidRDefault="001D1201"/>
        </w:tc>
        <w:tc>
          <w:tcPr>
            <w:tcW w:w="1620" w:type="dxa"/>
            <w:tcBorders>
              <w:bottom w:val="dotted" w:sz="4" w:space="0" w:color="auto"/>
            </w:tcBorders>
          </w:tcPr>
          <w:p w14:paraId="23E6E116" w14:textId="77777777" w:rsidR="001D1201" w:rsidRDefault="001D1201"/>
        </w:tc>
      </w:tr>
      <w:tr w:rsidR="001D1201" w14:paraId="54FB2171" w14:textId="77777777">
        <w:trPr>
          <w:trHeight w:val="320"/>
        </w:trPr>
        <w:tc>
          <w:tcPr>
            <w:tcW w:w="1620" w:type="dxa"/>
            <w:gridSpan w:val="2"/>
            <w:vMerge/>
          </w:tcPr>
          <w:p w14:paraId="54AE89DD" w14:textId="77777777" w:rsidR="001D1201" w:rsidRDefault="001D1201"/>
        </w:tc>
        <w:tc>
          <w:tcPr>
            <w:tcW w:w="1620" w:type="dxa"/>
            <w:gridSpan w:val="2"/>
            <w:tcBorders>
              <w:bottom w:val="dotted" w:sz="4" w:space="0" w:color="auto"/>
            </w:tcBorders>
            <w:vAlign w:val="center"/>
          </w:tcPr>
          <w:p w14:paraId="46EBD0E8" w14:textId="77777777" w:rsidR="001D1201" w:rsidRDefault="00A556BD">
            <w:pPr>
              <w:jc w:val="left"/>
              <w:divId w:val="1"/>
            </w:pPr>
            <w:r>
              <w:rPr>
                <w:sz w:val="16"/>
              </w:rPr>
              <w:t>determinate</w:t>
            </w:r>
          </w:p>
        </w:tc>
        <w:tc>
          <w:tcPr>
            <w:tcW w:w="1620" w:type="dxa"/>
            <w:gridSpan w:val="2"/>
            <w:tcBorders>
              <w:bottom w:val="dotted" w:sz="4" w:space="0" w:color="auto"/>
            </w:tcBorders>
            <w:vAlign w:val="center"/>
          </w:tcPr>
          <w:p w14:paraId="5FBA2427" w14:textId="77777777" w:rsidR="001D1201" w:rsidRDefault="001D1201"/>
        </w:tc>
        <w:tc>
          <w:tcPr>
            <w:tcW w:w="1620" w:type="dxa"/>
            <w:tcBorders>
              <w:bottom w:val="dotted" w:sz="4" w:space="0" w:color="auto"/>
            </w:tcBorders>
            <w:vAlign w:val="center"/>
          </w:tcPr>
          <w:p w14:paraId="0309DE23" w14:textId="77777777" w:rsidR="001D1201" w:rsidRDefault="001D1201"/>
        </w:tc>
        <w:tc>
          <w:tcPr>
            <w:tcW w:w="1620" w:type="dxa"/>
            <w:tcBorders>
              <w:bottom w:val="dotted" w:sz="4" w:space="0" w:color="auto"/>
            </w:tcBorders>
            <w:vAlign w:val="center"/>
          </w:tcPr>
          <w:p w14:paraId="2C9BA2C2" w14:textId="77777777" w:rsidR="001D1201" w:rsidRDefault="001D1201"/>
        </w:tc>
        <w:tc>
          <w:tcPr>
            <w:tcW w:w="1620" w:type="dxa"/>
            <w:tcBorders>
              <w:bottom w:val="dotted" w:sz="4" w:space="0" w:color="auto"/>
            </w:tcBorders>
            <w:vAlign w:val="center"/>
          </w:tcPr>
          <w:p w14:paraId="69BFAF3D" w14:textId="2D8A1548" w:rsidR="001D1201" w:rsidRDefault="001C4C63">
            <w:pPr>
              <w:jc w:val="left"/>
              <w:divId w:val="1"/>
            </w:pPr>
            <w:del w:id="212" w:author="TWA" w:date="2026-06-17T19:17:00Z" w16du:dateUtc="2026-06-17T10:17:00Z">
              <w:r>
                <w:rPr>
                  <w:sz w:val="16"/>
                </w:rPr>
                <w:delText>Zhonglv1 C3408</w:delText>
              </w:r>
            </w:del>
            <w:proofErr w:type="spellStart"/>
            <w:ins w:id="213" w:author="TWA" w:date="2026-06-17T19:17:00Z" w16du:dateUtc="2026-06-17T10:17:00Z">
              <w:r w:rsidR="00A556BD">
                <w:rPr>
                  <w:sz w:val="16"/>
                </w:rPr>
                <w:t>Zhonglv</w:t>
              </w:r>
              <w:proofErr w:type="spellEnd"/>
              <w:r w:rsidR="00A556BD">
                <w:rPr>
                  <w:sz w:val="16"/>
                </w:rPr>
                <w:t xml:space="preserve"> 1</w:t>
              </w:r>
            </w:ins>
          </w:p>
        </w:tc>
        <w:tc>
          <w:tcPr>
            <w:tcW w:w="1620" w:type="dxa"/>
            <w:tcBorders>
              <w:bottom w:val="dotted" w:sz="4" w:space="0" w:color="auto"/>
            </w:tcBorders>
            <w:vAlign w:val="center"/>
          </w:tcPr>
          <w:p w14:paraId="79B2A1EE" w14:textId="77777777" w:rsidR="001D1201" w:rsidRDefault="00A556BD">
            <w:pPr>
              <w:jc w:val="center"/>
              <w:divId w:val="1"/>
            </w:pPr>
            <w:r>
              <w:rPr>
                <w:rFonts w:eastAsia="Arial"/>
                <w:sz w:val="16"/>
              </w:rPr>
              <w:t xml:space="preserve">1 </w:t>
            </w:r>
          </w:p>
        </w:tc>
      </w:tr>
      <w:tr w:rsidR="001D1201" w14:paraId="4371A51E" w14:textId="77777777">
        <w:trPr>
          <w:trHeight w:val="320"/>
        </w:trPr>
        <w:tc>
          <w:tcPr>
            <w:tcW w:w="1620" w:type="dxa"/>
            <w:gridSpan w:val="2"/>
            <w:vMerge/>
          </w:tcPr>
          <w:p w14:paraId="413EE12A" w14:textId="77777777" w:rsidR="001D1201" w:rsidRDefault="001D1201"/>
        </w:tc>
        <w:tc>
          <w:tcPr>
            <w:tcW w:w="1620" w:type="dxa"/>
            <w:gridSpan w:val="2"/>
            <w:tcBorders>
              <w:bottom w:val="dotted" w:sz="4" w:space="0" w:color="auto"/>
            </w:tcBorders>
            <w:vAlign w:val="center"/>
          </w:tcPr>
          <w:p w14:paraId="2450DE6D" w14:textId="77777777" w:rsidR="001D1201" w:rsidRDefault="00A556BD">
            <w:pPr>
              <w:jc w:val="left"/>
              <w:divId w:val="1"/>
            </w:pPr>
            <w:r>
              <w:rPr>
                <w:sz w:val="16"/>
              </w:rPr>
              <w:t>semi-determinate</w:t>
            </w:r>
          </w:p>
        </w:tc>
        <w:tc>
          <w:tcPr>
            <w:tcW w:w="1620" w:type="dxa"/>
            <w:gridSpan w:val="2"/>
            <w:tcBorders>
              <w:bottom w:val="dotted" w:sz="4" w:space="0" w:color="auto"/>
            </w:tcBorders>
            <w:vAlign w:val="center"/>
          </w:tcPr>
          <w:p w14:paraId="4D71D117" w14:textId="77777777" w:rsidR="001D1201" w:rsidRDefault="001D1201"/>
        </w:tc>
        <w:tc>
          <w:tcPr>
            <w:tcW w:w="1620" w:type="dxa"/>
            <w:tcBorders>
              <w:bottom w:val="dotted" w:sz="4" w:space="0" w:color="auto"/>
            </w:tcBorders>
            <w:vAlign w:val="center"/>
          </w:tcPr>
          <w:p w14:paraId="226F42DD" w14:textId="77777777" w:rsidR="001D1201" w:rsidRDefault="001D1201"/>
        </w:tc>
        <w:tc>
          <w:tcPr>
            <w:tcW w:w="1620" w:type="dxa"/>
            <w:tcBorders>
              <w:bottom w:val="dotted" w:sz="4" w:space="0" w:color="auto"/>
            </w:tcBorders>
            <w:vAlign w:val="center"/>
          </w:tcPr>
          <w:p w14:paraId="2164D428" w14:textId="77777777" w:rsidR="001D1201" w:rsidRDefault="001D1201"/>
        </w:tc>
        <w:tc>
          <w:tcPr>
            <w:tcW w:w="1620" w:type="dxa"/>
            <w:tcBorders>
              <w:bottom w:val="dotted" w:sz="4" w:space="0" w:color="auto"/>
            </w:tcBorders>
            <w:vAlign w:val="center"/>
          </w:tcPr>
          <w:p w14:paraId="342BBB07" w14:textId="255F3350" w:rsidR="001D1201" w:rsidRDefault="00A556BD">
            <w:pPr>
              <w:jc w:val="left"/>
              <w:divId w:val="1"/>
            </w:pPr>
            <w:proofErr w:type="spellStart"/>
            <w:r>
              <w:rPr>
                <w:sz w:val="16"/>
              </w:rPr>
              <w:t>Yinggelvdou</w:t>
            </w:r>
            <w:proofErr w:type="spellEnd"/>
            <w:del w:id="214" w:author="TWA" w:date="2026-06-17T19:17:00Z" w16du:dateUtc="2026-06-17T10:17:00Z">
              <w:r w:rsidR="001C4C63">
                <w:rPr>
                  <w:sz w:val="16"/>
                </w:rPr>
                <w:delText xml:space="preserve"> C1547</w:delText>
              </w:r>
            </w:del>
          </w:p>
        </w:tc>
        <w:tc>
          <w:tcPr>
            <w:tcW w:w="1620" w:type="dxa"/>
            <w:tcBorders>
              <w:bottom w:val="dotted" w:sz="4" w:space="0" w:color="auto"/>
            </w:tcBorders>
            <w:vAlign w:val="center"/>
          </w:tcPr>
          <w:p w14:paraId="0CB2D3BD" w14:textId="77777777" w:rsidR="001D1201" w:rsidRDefault="00A556BD">
            <w:pPr>
              <w:jc w:val="center"/>
              <w:divId w:val="1"/>
            </w:pPr>
            <w:r>
              <w:rPr>
                <w:rFonts w:eastAsia="Arial"/>
                <w:sz w:val="16"/>
              </w:rPr>
              <w:t xml:space="preserve">2 </w:t>
            </w:r>
          </w:p>
        </w:tc>
      </w:tr>
      <w:tr w:rsidR="001D1201" w14:paraId="1CB49046" w14:textId="77777777">
        <w:trPr>
          <w:trHeight w:val="320"/>
        </w:trPr>
        <w:tc>
          <w:tcPr>
            <w:tcW w:w="1620" w:type="dxa"/>
            <w:gridSpan w:val="2"/>
            <w:vMerge/>
          </w:tcPr>
          <w:p w14:paraId="79D85739" w14:textId="77777777" w:rsidR="001D1201" w:rsidRDefault="001D1201"/>
        </w:tc>
        <w:tc>
          <w:tcPr>
            <w:tcW w:w="1620" w:type="dxa"/>
            <w:gridSpan w:val="2"/>
            <w:tcBorders>
              <w:bottom w:val="dotted" w:sz="4" w:space="0" w:color="auto"/>
            </w:tcBorders>
            <w:vAlign w:val="center"/>
          </w:tcPr>
          <w:p w14:paraId="7B97120D" w14:textId="77777777" w:rsidR="001D1201" w:rsidRDefault="00A556BD">
            <w:pPr>
              <w:jc w:val="left"/>
              <w:divId w:val="1"/>
            </w:pPr>
            <w:r>
              <w:rPr>
                <w:sz w:val="16"/>
              </w:rPr>
              <w:t>indeterminate</w:t>
            </w:r>
          </w:p>
        </w:tc>
        <w:tc>
          <w:tcPr>
            <w:tcW w:w="1620" w:type="dxa"/>
            <w:gridSpan w:val="2"/>
            <w:tcBorders>
              <w:bottom w:val="dotted" w:sz="4" w:space="0" w:color="auto"/>
            </w:tcBorders>
            <w:vAlign w:val="center"/>
          </w:tcPr>
          <w:p w14:paraId="6D9C6FBC" w14:textId="77777777" w:rsidR="001D1201" w:rsidRDefault="001D1201"/>
        </w:tc>
        <w:tc>
          <w:tcPr>
            <w:tcW w:w="1620" w:type="dxa"/>
            <w:tcBorders>
              <w:bottom w:val="dotted" w:sz="4" w:space="0" w:color="auto"/>
            </w:tcBorders>
            <w:vAlign w:val="center"/>
          </w:tcPr>
          <w:p w14:paraId="2577789C" w14:textId="77777777" w:rsidR="001D1201" w:rsidRDefault="001D1201"/>
        </w:tc>
        <w:tc>
          <w:tcPr>
            <w:tcW w:w="1620" w:type="dxa"/>
            <w:tcBorders>
              <w:bottom w:val="dotted" w:sz="4" w:space="0" w:color="auto"/>
            </w:tcBorders>
            <w:vAlign w:val="center"/>
          </w:tcPr>
          <w:p w14:paraId="735AAF24" w14:textId="77777777" w:rsidR="001D1201" w:rsidRDefault="001D1201"/>
        </w:tc>
        <w:tc>
          <w:tcPr>
            <w:tcW w:w="1620" w:type="dxa"/>
            <w:tcBorders>
              <w:bottom w:val="dotted" w:sz="4" w:space="0" w:color="auto"/>
            </w:tcBorders>
            <w:vAlign w:val="center"/>
          </w:tcPr>
          <w:p w14:paraId="78FDFA4D" w14:textId="50405AD4" w:rsidR="001D1201" w:rsidRDefault="00A556BD">
            <w:pPr>
              <w:jc w:val="left"/>
              <w:divId w:val="1"/>
            </w:pPr>
            <w:proofErr w:type="spellStart"/>
            <w:r>
              <w:rPr>
                <w:sz w:val="16"/>
              </w:rPr>
              <w:t>Lanlvdou</w:t>
            </w:r>
            <w:proofErr w:type="spellEnd"/>
            <w:del w:id="215" w:author="TWA" w:date="2026-06-17T19:17:00Z" w16du:dateUtc="2026-06-17T10:17:00Z">
              <w:r w:rsidR="001C4C63">
                <w:rPr>
                  <w:sz w:val="16"/>
                </w:rPr>
                <w:delText xml:space="preserve"> C4157</w:delText>
              </w:r>
            </w:del>
          </w:p>
        </w:tc>
        <w:tc>
          <w:tcPr>
            <w:tcW w:w="1620" w:type="dxa"/>
            <w:tcBorders>
              <w:bottom w:val="dotted" w:sz="4" w:space="0" w:color="auto"/>
            </w:tcBorders>
            <w:vAlign w:val="center"/>
          </w:tcPr>
          <w:p w14:paraId="4278507D" w14:textId="77777777" w:rsidR="001D1201" w:rsidRDefault="00A556BD">
            <w:pPr>
              <w:jc w:val="center"/>
              <w:divId w:val="1"/>
            </w:pPr>
            <w:r>
              <w:rPr>
                <w:rFonts w:eastAsia="Arial"/>
                <w:sz w:val="16"/>
              </w:rPr>
              <w:t xml:space="preserve">3 </w:t>
            </w:r>
          </w:p>
        </w:tc>
      </w:tr>
      <w:tr w:rsidR="001D1201" w14:paraId="219CAC6A" w14:textId="77777777">
        <w:trPr>
          <w:trHeight w:val="360"/>
        </w:trPr>
        <w:tc>
          <w:tcPr>
            <w:tcW w:w="810" w:type="dxa"/>
            <w:tcBorders>
              <w:right w:val="dotted" w:sz="4" w:space="0" w:color="auto"/>
            </w:tcBorders>
            <w:shd w:val="clear" w:color="auto" w:fill="DFDFD7"/>
            <w:vAlign w:val="center"/>
          </w:tcPr>
          <w:p w14:paraId="560F7E22" w14:textId="4FE95DE4" w:rsidR="001D1201" w:rsidRDefault="001C4C63">
            <w:del w:id="216" w:author="TWA" w:date="2026-06-17T19:17:00Z" w16du:dateUtc="2026-06-17T10:17:00Z">
              <w:r>
                <w:rPr>
                  <w:rFonts w:eastAsia="Arial"/>
                  <w:b/>
                  <w:sz w:val="16"/>
                </w:rPr>
                <w:delText>12</w:delText>
              </w:r>
            </w:del>
            <w:ins w:id="217" w:author="TWA" w:date="2026-06-17T19:17:00Z" w16du:dateUtc="2026-06-17T10:17:00Z">
              <w:r w:rsidR="00A556BD">
                <w:rPr>
                  <w:rFonts w:eastAsia="Arial"/>
                  <w:b/>
                  <w:sz w:val="16"/>
                </w:rPr>
                <w:t>13</w:t>
              </w:r>
            </w:ins>
            <w:r w:rsidR="00A556BD">
              <w:rPr>
                <w:rFonts w:eastAsia="Arial"/>
                <w:b/>
                <w:sz w:val="16"/>
              </w:rPr>
              <w:t>.</w:t>
            </w:r>
          </w:p>
        </w:tc>
        <w:tc>
          <w:tcPr>
            <w:tcW w:w="810" w:type="dxa"/>
            <w:tcBorders>
              <w:right w:val="dotted" w:sz="4" w:space="0" w:color="auto"/>
            </w:tcBorders>
            <w:shd w:val="clear" w:color="auto" w:fill="DFDFD7"/>
            <w:vAlign w:val="center"/>
          </w:tcPr>
          <w:p w14:paraId="2B66BABD" w14:textId="77777777" w:rsidR="001D1201" w:rsidRDefault="00A556BD">
            <w:r>
              <w:rPr>
                <w:rFonts w:eastAsia="Arial"/>
                <w:b/>
                <w:sz w:val="16"/>
              </w:rPr>
              <w:t>(*)</w:t>
            </w:r>
          </w:p>
        </w:tc>
        <w:tc>
          <w:tcPr>
            <w:tcW w:w="810" w:type="dxa"/>
            <w:tcBorders>
              <w:right w:val="dotted" w:sz="4" w:space="0" w:color="auto"/>
            </w:tcBorders>
            <w:shd w:val="clear" w:color="auto" w:fill="DFDFD7"/>
            <w:vAlign w:val="center"/>
          </w:tcPr>
          <w:p w14:paraId="1F16BD14" w14:textId="77777777" w:rsidR="001D1201" w:rsidRDefault="00A556BD">
            <w:r>
              <w:rPr>
                <w:rFonts w:eastAsia="Arial"/>
                <w:b/>
                <w:sz w:val="16"/>
              </w:rPr>
              <w:t>QN</w:t>
            </w:r>
          </w:p>
        </w:tc>
        <w:tc>
          <w:tcPr>
            <w:tcW w:w="810" w:type="dxa"/>
            <w:tcBorders>
              <w:right w:val="dotted" w:sz="4" w:space="0" w:color="auto"/>
            </w:tcBorders>
            <w:shd w:val="clear" w:color="auto" w:fill="DFDFD7"/>
            <w:vAlign w:val="center"/>
          </w:tcPr>
          <w:p w14:paraId="466068A1" w14:textId="77777777" w:rsidR="001D1201" w:rsidRDefault="00A556BD">
            <w:r>
              <w:rPr>
                <w:rFonts w:eastAsia="Arial"/>
                <w:b/>
                <w:sz w:val="16"/>
              </w:rPr>
              <w:t>MS</w:t>
            </w:r>
          </w:p>
        </w:tc>
        <w:tc>
          <w:tcPr>
            <w:tcW w:w="810" w:type="dxa"/>
            <w:tcBorders>
              <w:right w:val="dotted" w:sz="4" w:space="0" w:color="auto"/>
            </w:tcBorders>
            <w:shd w:val="clear" w:color="auto" w:fill="DFDFD7"/>
            <w:vAlign w:val="center"/>
          </w:tcPr>
          <w:p w14:paraId="7B9AC373" w14:textId="77777777" w:rsidR="001D1201" w:rsidRDefault="00A556BD">
            <w:r>
              <w:rPr>
                <w:rFonts w:eastAsia="Arial"/>
                <w:b/>
                <w:sz w:val="16"/>
              </w:rPr>
              <w:t>(+)</w:t>
            </w:r>
          </w:p>
        </w:tc>
        <w:tc>
          <w:tcPr>
            <w:tcW w:w="810" w:type="dxa"/>
            <w:tcBorders>
              <w:right w:val="dotted" w:sz="4" w:space="0" w:color="auto"/>
            </w:tcBorders>
            <w:shd w:val="clear" w:color="auto" w:fill="DFDFD7"/>
            <w:vAlign w:val="center"/>
          </w:tcPr>
          <w:p w14:paraId="7B49003F" w14:textId="77777777" w:rsidR="001D1201" w:rsidRDefault="001D1201"/>
        </w:tc>
        <w:tc>
          <w:tcPr>
            <w:tcW w:w="1620" w:type="dxa"/>
            <w:shd w:val="clear" w:color="auto" w:fill="DFDFD7"/>
            <w:vAlign w:val="center"/>
          </w:tcPr>
          <w:p w14:paraId="3A9B5943" w14:textId="77777777" w:rsidR="001D1201" w:rsidRDefault="00A556BD">
            <w:r>
              <w:rPr>
                <w:rFonts w:eastAsia="Arial"/>
                <w:b/>
                <w:sz w:val="16"/>
              </w:rPr>
              <w:t>40-50</w:t>
            </w:r>
          </w:p>
        </w:tc>
        <w:tc>
          <w:tcPr>
            <w:tcW w:w="1620" w:type="dxa"/>
            <w:shd w:val="clear" w:color="auto" w:fill="DFDFD7"/>
          </w:tcPr>
          <w:p w14:paraId="74BC3A3A" w14:textId="77777777" w:rsidR="001D1201" w:rsidRDefault="001D1201"/>
        </w:tc>
        <w:tc>
          <w:tcPr>
            <w:tcW w:w="1620" w:type="dxa"/>
            <w:shd w:val="clear" w:color="auto" w:fill="DFDFD7"/>
          </w:tcPr>
          <w:p w14:paraId="7412A992" w14:textId="77777777" w:rsidR="001D1201" w:rsidRDefault="001D1201"/>
        </w:tc>
        <w:tc>
          <w:tcPr>
            <w:tcW w:w="1620" w:type="dxa"/>
            <w:shd w:val="clear" w:color="auto" w:fill="DFDFD7"/>
          </w:tcPr>
          <w:p w14:paraId="0B003277" w14:textId="77777777" w:rsidR="001D1201" w:rsidRDefault="001D1201"/>
        </w:tc>
      </w:tr>
      <w:tr w:rsidR="001D1201" w14:paraId="55D1793D" w14:textId="77777777">
        <w:trPr>
          <w:trHeight w:val="440"/>
        </w:trPr>
        <w:tc>
          <w:tcPr>
            <w:tcW w:w="1620" w:type="dxa"/>
            <w:gridSpan w:val="2"/>
            <w:vMerge w:val="restart"/>
          </w:tcPr>
          <w:p w14:paraId="128F264B" w14:textId="77777777" w:rsidR="001D1201" w:rsidRDefault="001D1201"/>
        </w:tc>
        <w:tc>
          <w:tcPr>
            <w:tcW w:w="1620" w:type="dxa"/>
            <w:gridSpan w:val="2"/>
            <w:tcBorders>
              <w:bottom w:val="dotted" w:sz="4" w:space="0" w:color="auto"/>
            </w:tcBorders>
          </w:tcPr>
          <w:p w14:paraId="18BCBF2D" w14:textId="77777777" w:rsidR="001D1201" w:rsidRDefault="00A556BD">
            <w:pPr>
              <w:spacing w:before="113" w:after="113"/>
              <w:jc w:val="left"/>
              <w:divId w:val="1"/>
            </w:pPr>
            <w:r>
              <w:rPr>
                <w:b/>
                <w:sz w:val="16"/>
              </w:rPr>
              <w:t>Plant: height</w:t>
            </w:r>
          </w:p>
        </w:tc>
        <w:tc>
          <w:tcPr>
            <w:tcW w:w="1620" w:type="dxa"/>
            <w:gridSpan w:val="2"/>
            <w:tcBorders>
              <w:bottom w:val="dotted" w:sz="4" w:space="0" w:color="auto"/>
            </w:tcBorders>
          </w:tcPr>
          <w:p w14:paraId="1BFED01B" w14:textId="77777777" w:rsidR="001D1201" w:rsidRDefault="001D1201"/>
        </w:tc>
        <w:tc>
          <w:tcPr>
            <w:tcW w:w="1620" w:type="dxa"/>
            <w:tcBorders>
              <w:bottom w:val="dotted" w:sz="4" w:space="0" w:color="auto"/>
            </w:tcBorders>
          </w:tcPr>
          <w:p w14:paraId="19825C79" w14:textId="77777777" w:rsidR="001D1201" w:rsidRDefault="001D1201"/>
        </w:tc>
        <w:tc>
          <w:tcPr>
            <w:tcW w:w="1620" w:type="dxa"/>
            <w:tcBorders>
              <w:bottom w:val="dotted" w:sz="4" w:space="0" w:color="auto"/>
            </w:tcBorders>
          </w:tcPr>
          <w:p w14:paraId="39225E6E" w14:textId="77777777" w:rsidR="001D1201" w:rsidRDefault="001D1201"/>
        </w:tc>
        <w:tc>
          <w:tcPr>
            <w:tcW w:w="1620" w:type="dxa"/>
            <w:tcBorders>
              <w:bottom w:val="dotted" w:sz="4" w:space="0" w:color="auto"/>
            </w:tcBorders>
          </w:tcPr>
          <w:p w14:paraId="768D7EF2" w14:textId="77777777" w:rsidR="001D1201" w:rsidRDefault="001D1201"/>
        </w:tc>
        <w:tc>
          <w:tcPr>
            <w:tcW w:w="1620" w:type="dxa"/>
            <w:tcBorders>
              <w:bottom w:val="dotted" w:sz="4" w:space="0" w:color="auto"/>
            </w:tcBorders>
          </w:tcPr>
          <w:p w14:paraId="2D4BF3B7" w14:textId="77777777" w:rsidR="001D1201" w:rsidRDefault="001D1201"/>
        </w:tc>
      </w:tr>
      <w:tr w:rsidR="001D1201" w14:paraId="4453432D" w14:textId="77777777">
        <w:trPr>
          <w:trHeight w:val="320"/>
        </w:trPr>
        <w:tc>
          <w:tcPr>
            <w:tcW w:w="1620" w:type="dxa"/>
            <w:gridSpan w:val="2"/>
            <w:vMerge/>
          </w:tcPr>
          <w:p w14:paraId="6024F71E" w14:textId="77777777" w:rsidR="001D1201" w:rsidRDefault="001D1201"/>
        </w:tc>
        <w:tc>
          <w:tcPr>
            <w:tcW w:w="1620" w:type="dxa"/>
            <w:gridSpan w:val="2"/>
            <w:tcBorders>
              <w:bottom w:val="dotted" w:sz="4" w:space="0" w:color="auto"/>
            </w:tcBorders>
            <w:vAlign w:val="center"/>
          </w:tcPr>
          <w:p w14:paraId="05293190" w14:textId="77777777" w:rsidR="001D1201" w:rsidRDefault="00A556BD">
            <w:pPr>
              <w:jc w:val="left"/>
              <w:divId w:val="1"/>
            </w:pPr>
            <w:r>
              <w:rPr>
                <w:sz w:val="16"/>
              </w:rPr>
              <w:t>very short</w:t>
            </w:r>
          </w:p>
        </w:tc>
        <w:tc>
          <w:tcPr>
            <w:tcW w:w="1620" w:type="dxa"/>
            <w:gridSpan w:val="2"/>
            <w:tcBorders>
              <w:bottom w:val="dotted" w:sz="4" w:space="0" w:color="auto"/>
            </w:tcBorders>
            <w:vAlign w:val="center"/>
          </w:tcPr>
          <w:p w14:paraId="185F17DD" w14:textId="77777777" w:rsidR="001D1201" w:rsidRDefault="001D1201"/>
        </w:tc>
        <w:tc>
          <w:tcPr>
            <w:tcW w:w="1620" w:type="dxa"/>
            <w:tcBorders>
              <w:bottom w:val="dotted" w:sz="4" w:space="0" w:color="auto"/>
            </w:tcBorders>
            <w:vAlign w:val="center"/>
          </w:tcPr>
          <w:p w14:paraId="132335C1" w14:textId="77777777" w:rsidR="001D1201" w:rsidRDefault="001D1201"/>
        </w:tc>
        <w:tc>
          <w:tcPr>
            <w:tcW w:w="1620" w:type="dxa"/>
            <w:tcBorders>
              <w:bottom w:val="dotted" w:sz="4" w:space="0" w:color="auto"/>
            </w:tcBorders>
            <w:vAlign w:val="center"/>
          </w:tcPr>
          <w:p w14:paraId="48D1F6FE" w14:textId="77777777" w:rsidR="001D1201" w:rsidRDefault="001D1201"/>
        </w:tc>
        <w:tc>
          <w:tcPr>
            <w:tcW w:w="1620" w:type="dxa"/>
            <w:tcBorders>
              <w:bottom w:val="dotted" w:sz="4" w:space="0" w:color="auto"/>
            </w:tcBorders>
            <w:vAlign w:val="center"/>
          </w:tcPr>
          <w:p w14:paraId="39FD4BDC" w14:textId="46C3DCBA" w:rsidR="001D1201" w:rsidRDefault="00A556BD">
            <w:pPr>
              <w:jc w:val="left"/>
              <w:divId w:val="1"/>
            </w:pPr>
            <w:proofErr w:type="spellStart"/>
            <w:r>
              <w:rPr>
                <w:sz w:val="16"/>
              </w:rPr>
              <w:t>Gaoyangxiaolvdou</w:t>
            </w:r>
            <w:proofErr w:type="spellEnd"/>
            <w:del w:id="218" w:author="TWA" w:date="2026-06-17T19:17:00Z" w16du:dateUtc="2026-06-17T10:17:00Z">
              <w:r w:rsidR="001C4C63">
                <w:rPr>
                  <w:sz w:val="16"/>
                </w:rPr>
                <w:delText xml:space="preserve"> C0229</w:delText>
              </w:r>
            </w:del>
          </w:p>
        </w:tc>
        <w:tc>
          <w:tcPr>
            <w:tcW w:w="1620" w:type="dxa"/>
            <w:tcBorders>
              <w:bottom w:val="dotted" w:sz="4" w:space="0" w:color="auto"/>
            </w:tcBorders>
            <w:vAlign w:val="center"/>
          </w:tcPr>
          <w:p w14:paraId="45540BBE" w14:textId="77777777" w:rsidR="001D1201" w:rsidRDefault="00A556BD">
            <w:pPr>
              <w:jc w:val="center"/>
              <w:divId w:val="1"/>
            </w:pPr>
            <w:r>
              <w:rPr>
                <w:rFonts w:eastAsia="Arial"/>
                <w:sz w:val="16"/>
              </w:rPr>
              <w:t xml:space="preserve">1 </w:t>
            </w:r>
          </w:p>
        </w:tc>
      </w:tr>
      <w:tr w:rsidR="001D1201" w14:paraId="4538C80A" w14:textId="77777777">
        <w:trPr>
          <w:trHeight w:val="320"/>
        </w:trPr>
        <w:tc>
          <w:tcPr>
            <w:tcW w:w="1620" w:type="dxa"/>
            <w:gridSpan w:val="2"/>
            <w:vMerge/>
          </w:tcPr>
          <w:p w14:paraId="4944F64E" w14:textId="77777777" w:rsidR="001D1201" w:rsidRDefault="001D1201"/>
        </w:tc>
        <w:tc>
          <w:tcPr>
            <w:tcW w:w="1620" w:type="dxa"/>
            <w:gridSpan w:val="2"/>
            <w:tcBorders>
              <w:bottom w:val="dotted" w:sz="4" w:space="0" w:color="auto"/>
            </w:tcBorders>
            <w:vAlign w:val="center"/>
          </w:tcPr>
          <w:p w14:paraId="75A9E9D2" w14:textId="77777777" w:rsidR="001D1201" w:rsidRDefault="00A556BD">
            <w:pPr>
              <w:jc w:val="left"/>
              <w:divId w:val="1"/>
            </w:pPr>
            <w:r>
              <w:rPr>
                <w:sz w:val="16"/>
              </w:rPr>
              <w:t>very short to short</w:t>
            </w:r>
          </w:p>
        </w:tc>
        <w:tc>
          <w:tcPr>
            <w:tcW w:w="1620" w:type="dxa"/>
            <w:gridSpan w:val="2"/>
            <w:tcBorders>
              <w:bottom w:val="dotted" w:sz="4" w:space="0" w:color="auto"/>
            </w:tcBorders>
            <w:vAlign w:val="center"/>
          </w:tcPr>
          <w:p w14:paraId="127C152D" w14:textId="77777777" w:rsidR="001D1201" w:rsidRDefault="001D1201"/>
        </w:tc>
        <w:tc>
          <w:tcPr>
            <w:tcW w:w="1620" w:type="dxa"/>
            <w:tcBorders>
              <w:bottom w:val="dotted" w:sz="4" w:space="0" w:color="auto"/>
            </w:tcBorders>
            <w:vAlign w:val="center"/>
          </w:tcPr>
          <w:p w14:paraId="3D452ACD" w14:textId="77777777" w:rsidR="001D1201" w:rsidRDefault="001D1201"/>
        </w:tc>
        <w:tc>
          <w:tcPr>
            <w:tcW w:w="1620" w:type="dxa"/>
            <w:tcBorders>
              <w:bottom w:val="dotted" w:sz="4" w:space="0" w:color="auto"/>
            </w:tcBorders>
            <w:vAlign w:val="center"/>
          </w:tcPr>
          <w:p w14:paraId="2187D0F1" w14:textId="77777777" w:rsidR="001D1201" w:rsidRDefault="001D1201"/>
        </w:tc>
        <w:tc>
          <w:tcPr>
            <w:tcW w:w="1620" w:type="dxa"/>
            <w:tcBorders>
              <w:bottom w:val="dotted" w:sz="4" w:space="0" w:color="auto"/>
            </w:tcBorders>
            <w:vAlign w:val="center"/>
          </w:tcPr>
          <w:p w14:paraId="7267788D" w14:textId="77777777" w:rsidR="001D1201" w:rsidRDefault="001D1201"/>
        </w:tc>
        <w:tc>
          <w:tcPr>
            <w:tcW w:w="1620" w:type="dxa"/>
            <w:tcBorders>
              <w:bottom w:val="dotted" w:sz="4" w:space="0" w:color="auto"/>
            </w:tcBorders>
            <w:vAlign w:val="center"/>
          </w:tcPr>
          <w:p w14:paraId="0688B29C" w14:textId="77777777" w:rsidR="001D1201" w:rsidRDefault="00A556BD">
            <w:pPr>
              <w:jc w:val="center"/>
              <w:divId w:val="1"/>
            </w:pPr>
            <w:r>
              <w:rPr>
                <w:rFonts w:eastAsia="Arial"/>
                <w:sz w:val="16"/>
              </w:rPr>
              <w:t xml:space="preserve">2 </w:t>
            </w:r>
          </w:p>
        </w:tc>
      </w:tr>
      <w:tr w:rsidR="001D1201" w14:paraId="1C46E7A3" w14:textId="77777777">
        <w:trPr>
          <w:trHeight w:val="320"/>
        </w:trPr>
        <w:tc>
          <w:tcPr>
            <w:tcW w:w="1620" w:type="dxa"/>
            <w:gridSpan w:val="2"/>
            <w:vMerge/>
          </w:tcPr>
          <w:p w14:paraId="2E5EF868" w14:textId="77777777" w:rsidR="001D1201" w:rsidRDefault="001D1201"/>
        </w:tc>
        <w:tc>
          <w:tcPr>
            <w:tcW w:w="1620" w:type="dxa"/>
            <w:gridSpan w:val="2"/>
            <w:tcBorders>
              <w:bottom w:val="dotted" w:sz="4" w:space="0" w:color="auto"/>
            </w:tcBorders>
            <w:vAlign w:val="center"/>
          </w:tcPr>
          <w:p w14:paraId="0C6C8048" w14:textId="77777777" w:rsidR="001D1201" w:rsidRDefault="00A556BD">
            <w:pPr>
              <w:jc w:val="left"/>
              <w:divId w:val="1"/>
            </w:pPr>
            <w:r>
              <w:rPr>
                <w:sz w:val="16"/>
              </w:rPr>
              <w:t>short</w:t>
            </w:r>
          </w:p>
        </w:tc>
        <w:tc>
          <w:tcPr>
            <w:tcW w:w="1620" w:type="dxa"/>
            <w:gridSpan w:val="2"/>
            <w:tcBorders>
              <w:bottom w:val="dotted" w:sz="4" w:space="0" w:color="auto"/>
            </w:tcBorders>
            <w:vAlign w:val="center"/>
          </w:tcPr>
          <w:p w14:paraId="3981FD1C" w14:textId="77777777" w:rsidR="001D1201" w:rsidRDefault="001D1201"/>
        </w:tc>
        <w:tc>
          <w:tcPr>
            <w:tcW w:w="1620" w:type="dxa"/>
            <w:tcBorders>
              <w:bottom w:val="dotted" w:sz="4" w:space="0" w:color="auto"/>
            </w:tcBorders>
            <w:vAlign w:val="center"/>
          </w:tcPr>
          <w:p w14:paraId="4AD7E26E" w14:textId="77777777" w:rsidR="001D1201" w:rsidRDefault="001D1201"/>
        </w:tc>
        <w:tc>
          <w:tcPr>
            <w:tcW w:w="1620" w:type="dxa"/>
            <w:tcBorders>
              <w:bottom w:val="dotted" w:sz="4" w:space="0" w:color="auto"/>
            </w:tcBorders>
            <w:vAlign w:val="center"/>
          </w:tcPr>
          <w:p w14:paraId="571665D5" w14:textId="77777777" w:rsidR="001D1201" w:rsidRDefault="001D1201"/>
        </w:tc>
        <w:tc>
          <w:tcPr>
            <w:tcW w:w="1620" w:type="dxa"/>
            <w:tcBorders>
              <w:bottom w:val="dotted" w:sz="4" w:space="0" w:color="auto"/>
            </w:tcBorders>
            <w:vAlign w:val="center"/>
          </w:tcPr>
          <w:p w14:paraId="114D8E59" w14:textId="62F7B0CC" w:rsidR="001D1201" w:rsidRDefault="00A556BD">
            <w:pPr>
              <w:jc w:val="left"/>
              <w:divId w:val="1"/>
            </w:pPr>
            <w:proofErr w:type="spellStart"/>
            <w:r>
              <w:rPr>
                <w:sz w:val="16"/>
              </w:rPr>
              <w:t>Dayanglvdou</w:t>
            </w:r>
            <w:proofErr w:type="spellEnd"/>
            <w:del w:id="219" w:author="TWA" w:date="2026-06-17T19:17:00Z" w16du:dateUtc="2026-06-17T10:17:00Z">
              <w:r w:rsidR="001C4C63">
                <w:rPr>
                  <w:sz w:val="16"/>
                </w:rPr>
                <w:delText xml:space="preserve"> C0385</w:delText>
              </w:r>
            </w:del>
          </w:p>
        </w:tc>
        <w:tc>
          <w:tcPr>
            <w:tcW w:w="1620" w:type="dxa"/>
            <w:tcBorders>
              <w:bottom w:val="dotted" w:sz="4" w:space="0" w:color="auto"/>
            </w:tcBorders>
            <w:vAlign w:val="center"/>
          </w:tcPr>
          <w:p w14:paraId="675AAA5F" w14:textId="77777777" w:rsidR="001D1201" w:rsidRDefault="00A556BD">
            <w:pPr>
              <w:jc w:val="center"/>
              <w:divId w:val="1"/>
            </w:pPr>
            <w:r>
              <w:rPr>
                <w:rFonts w:eastAsia="Arial"/>
                <w:sz w:val="16"/>
              </w:rPr>
              <w:t xml:space="preserve">3 </w:t>
            </w:r>
          </w:p>
        </w:tc>
      </w:tr>
      <w:tr w:rsidR="001D1201" w14:paraId="0475E3C9" w14:textId="77777777">
        <w:trPr>
          <w:trHeight w:val="320"/>
        </w:trPr>
        <w:tc>
          <w:tcPr>
            <w:tcW w:w="1620" w:type="dxa"/>
            <w:gridSpan w:val="2"/>
            <w:vMerge/>
          </w:tcPr>
          <w:p w14:paraId="67312BFC" w14:textId="77777777" w:rsidR="001D1201" w:rsidRDefault="001D1201"/>
        </w:tc>
        <w:tc>
          <w:tcPr>
            <w:tcW w:w="1620" w:type="dxa"/>
            <w:gridSpan w:val="2"/>
            <w:tcBorders>
              <w:bottom w:val="dotted" w:sz="4" w:space="0" w:color="auto"/>
            </w:tcBorders>
            <w:vAlign w:val="center"/>
          </w:tcPr>
          <w:p w14:paraId="64713F3B" w14:textId="77777777" w:rsidR="001D1201" w:rsidRDefault="00A556BD">
            <w:pPr>
              <w:jc w:val="left"/>
              <w:divId w:val="1"/>
            </w:pPr>
            <w:r>
              <w:rPr>
                <w:sz w:val="16"/>
              </w:rPr>
              <w:t>short to medium</w:t>
            </w:r>
          </w:p>
        </w:tc>
        <w:tc>
          <w:tcPr>
            <w:tcW w:w="1620" w:type="dxa"/>
            <w:gridSpan w:val="2"/>
            <w:tcBorders>
              <w:bottom w:val="dotted" w:sz="4" w:space="0" w:color="auto"/>
            </w:tcBorders>
            <w:vAlign w:val="center"/>
          </w:tcPr>
          <w:p w14:paraId="6793AEB8" w14:textId="77777777" w:rsidR="001D1201" w:rsidRDefault="001D1201"/>
        </w:tc>
        <w:tc>
          <w:tcPr>
            <w:tcW w:w="1620" w:type="dxa"/>
            <w:tcBorders>
              <w:bottom w:val="dotted" w:sz="4" w:space="0" w:color="auto"/>
            </w:tcBorders>
            <w:vAlign w:val="center"/>
          </w:tcPr>
          <w:p w14:paraId="27A2C574" w14:textId="77777777" w:rsidR="001D1201" w:rsidRDefault="001D1201"/>
        </w:tc>
        <w:tc>
          <w:tcPr>
            <w:tcW w:w="1620" w:type="dxa"/>
            <w:tcBorders>
              <w:bottom w:val="dotted" w:sz="4" w:space="0" w:color="auto"/>
            </w:tcBorders>
            <w:vAlign w:val="center"/>
          </w:tcPr>
          <w:p w14:paraId="2A7DA93E" w14:textId="77777777" w:rsidR="001D1201" w:rsidRDefault="001D1201"/>
        </w:tc>
        <w:tc>
          <w:tcPr>
            <w:tcW w:w="1620" w:type="dxa"/>
            <w:tcBorders>
              <w:bottom w:val="dotted" w:sz="4" w:space="0" w:color="auto"/>
            </w:tcBorders>
            <w:vAlign w:val="center"/>
          </w:tcPr>
          <w:p w14:paraId="31D2688C" w14:textId="77777777" w:rsidR="001D1201" w:rsidRDefault="001D1201"/>
        </w:tc>
        <w:tc>
          <w:tcPr>
            <w:tcW w:w="1620" w:type="dxa"/>
            <w:tcBorders>
              <w:bottom w:val="dotted" w:sz="4" w:space="0" w:color="auto"/>
            </w:tcBorders>
            <w:vAlign w:val="center"/>
          </w:tcPr>
          <w:p w14:paraId="70017F19" w14:textId="77777777" w:rsidR="001D1201" w:rsidRDefault="00A556BD">
            <w:pPr>
              <w:jc w:val="center"/>
              <w:divId w:val="1"/>
            </w:pPr>
            <w:r>
              <w:rPr>
                <w:rFonts w:eastAsia="Arial"/>
                <w:sz w:val="16"/>
              </w:rPr>
              <w:t xml:space="preserve">4 </w:t>
            </w:r>
          </w:p>
        </w:tc>
      </w:tr>
      <w:tr w:rsidR="001D1201" w14:paraId="69F57C6A" w14:textId="77777777">
        <w:trPr>
          <w:trHeight w:val="320"/>
        </w:trPr>
        <w:tc>
          <w:tcPr>
            <w:tcW w:w="1620" w:type="dxa"/>
            <w:gridSpan w:val="2"/>
            <w:vMerge/>
          </w:tcPr>
          <w:p w14:paraId="39B059AE" w14:textId="77777777" w:rsidR="001D1201" w:rsidRDefault="001D1201"/>
        </w:tc>
        <w:tc>
          <w:tcPr>
            <w:tcW w:w="1620" w:type="dxa"/>
            <w:gridSpan w:val="2"/>
            <w:tcBorders>
              <w:bottom w:val="dotted" w:sz="4" w:space="0" w:color="auto"/>
            </w:tcBorders>
            <w:vAlign w:val="center"/>
          </w:tcPr>
          <w:p w14:paraId="3D6D42E0" w14:textId="77777777" w:rsidR="001D1201" w:rsidRDefault="00A556BD">
            <w:pPr>
              <w:jc w:val="left"/>
              <w:divId w:val="1"/>
            </w:pPr>
            <w:r>
              <w:rPr>
                <w:sz w:val="16"/>
              </w:rPr>
              <w:t>medium</w:t>
            </w:r>
          </w:p>
        </w:tc>
        <w:tc>
          <w:tcPr>
            <w:tcW w:w="1620" w:type="dxa"/>
            <w:gridSpan w:val="2"/>
            <w:tcBorders>
              <w:bottom w:val="dotted" w:sz="4" w:space="0" w:color="auto"/>
            </w:tcBorders>
            <w:vAlign w:val="center"/>
          </w:tcPr>
          <w:p w14:paraId="23AB5CF9" w14:textId="77777777" w:rsidR="001D1201" w:rsidRDefault="001D1201"/>
        </w:tc>
        <w:tc>
          <w:tcPr>
            <w:tcW w:w="1620" w:type="dxa"/>
            <w:tcBorders>
              <w:bottom w:val="dotted" w:sz="4" w:space="0" w:color="auto"/>
            </w:tcBorders>
            <w:vAlign w:val="center"/>
          </w:tcPr>
          <w:p w14:paraId="001A8EE2" w14:textId="77777777" w:rsidR="001D1201" w:rsidRDefault="001D1201"/>
        </w:tc>
        <w:tc>
          <w:tcPr>
            <w:tcW w:w="1620" w:type="dxa"/>
            <w:tcBorders>
              <w:bottom w:val="dotted" w:sz="4" w:space="0" w:color="auto"/>
            </w:tcBorders>
            <w:vAlign w:val="center"/>
          </w:tcPr>
          <w:p w14:paraId="15E82016" w14:textId="77777777" w:rsidR="001D1201" w:rsidRDefault="001D1201"/>
        </w:tc>
        <w:tc>
          <w:tcPr>
            <w:tcW w:w="1620" w:type="dxa"/>
            <w:tcBorders>
              <w:bottom w:val="dotted" w:sz="4" w:space="0" w:color="auto"/>
            </w:tcBorders>
            <w:vAlign w:val="center"/>
          </w:tcPr>
          <w:p w14:paraId="0523B760" w14:textId="53466B28" w:rsidR="001D1201" w:rsidRDefault="001C4C63">
            <w:pPr>
              <w:jc w:val="left"/>
              <w:divId w:val="1"/>
            </w:pPr>
            <w:del w:id="220" w:author="TWA" w:date="2026-06-17T19:17:00Z" w16du:dateUtc="2026-06-17T10:17:00Z">
              <w:r>
                <w:rPr>
                  <w:sz w:val="16"/>
                </w:rPr>
                <w:delText>Zhonglv1 C3408</w:delText>
              </w:r>
            </w:del>
            <w:proofErr w:type="spellStart"/>
            <w:ins w:id="221" w:author="TWA" w:date="2026-06-17T19:17:00Z" w16du:dateUtc="2026-06-17T10:17:00Z">
              <w:r w:rsidR="00A556BD">
                <w:rPr>
                  <w:sz w:val="16"/>
                </w:rPr>
                <w:t>Zhonglv</w:t>
              </w:r>
              <w:proofErr w:type="spellEnd"/>
              <w:r w:rsidR="00A556BD">
                <w:rPr>
                  <w:sz w:val="16"/>
                </w:rPr>
                <w:t xml:space="preserve"> 1</w:t>
              </w:r>
            </w:ins>
          </w:p>
        </w:tc>
        <w:tc>
          <w:tcPr>
            <w:tcW w:w="1620" w:type="dxa"/>
            <w:tcBorders>
              <w:bottom w:val="dotted" w:sz="4" w:space="0" w:color="auto"/>
            </w:tcBorders>
            <w:vAlign w:val="center"/>
          </w:tcPr>
          <w:p w14:paraId="463E9561" w14:textId="77777777" w:rsidR="001D1201" w:rsidRDefault="00A556BD">
            <w:pPr>
              <w:jc w:val="center"/>
              <w:divId w:val="1"/>
            </w:pPr>
            <w:r>
              <w:rPr>
                <w:rFonts w:eastAsia="Arial"/>
                <w:sz w:val="16"/>
              </w:rPr>
              <w:t xml:space="preserve">5 </w:t>
            </w:r>
          </w:p>
        </w:tc>
      </w:tr>
      <w:tr w:rsidR="001D1201" w14:paraId="0780D769" w14:textId="77777777">
        <w:trPr>
          <w:trHeight w:val="320"/>
        </w:trPr>
        <w:tc>
          <w:tcPr>
            <w:tcW w:w="1620" w:type="dxa"/>
            <w:gridSpan w:val="2"/>
            <w:vMerge/>
          </w:tcPr>
          <w:p w14:paraId="09B2DA2F" w14:textId="77777777" w:rsidR="001D1201" w:rsidRDefault="001D1201"/>
        </w:tc>
        <w:tc>
          <w:tcPr>
            <w:tcW w:w="1620" w:type="dxa"/>
            <w:gridSpan w:val="2"/>
            <w:tcBorders>
              <w:bottom w:val="dotted" w:sz="4" w:space="0" w:color="auto"/>
            </w:tcBorders>
            <w:vAlign w:val="center"/>
          </w:tcPr>
          <w:p w14:paraId="2D68F13A" w14:textId="77777777" w:rsidR="001D1201" w:rsidRDefault="00A556BD">
            <w:pPr>
              <w:jc w:val="left"/>
              <w:divId w:val="1"/>
            </w:pPr>
            <w:r>
              <w:rPr>
                <w:sz w:val="16"/>
              </w:rPr>
              <w:t>medium to tall</w:t>
            </w:r>
          </w:p>
        </w:tc>
        <w:tc>
          <w:tcPr>
            <w:tcW w:w="1620" w:type="dxa"/>
            <w:gridSpan w:val="2"/>
            <w:tcBorders>
              <w:bottom w:val="dotted" w:sz="4" w:space="0" w:color="auto"/>
            </w:tcBorders>
            <w:vAlign w:val="center"/>
          </w:tcPr>
          <w:p w14:paraId="2DFB01BB" w14:textId="77777777" w:rsidR="001D1201" w:rsidRDefault="001D1201"/>
        </w:tc>
        <w:tc>
          <w:tcPr>
            <w:tcW w:w="1620" w:type="dxa"/>
            <w:tcBorders>
              <w:bottom w:val="dotted" w:sz="4" w:space="0" w:color="auto"/>
            </w:tcBorders>
            <w:vAlign w:val="center"/>
          </w:tcPr>
          <w:p w14:paraId="117E3D9A" w14:textId="77777777" w:rsidR="001D1201" w:rsidRDefault="001D1201"/>
        </w:tc>
        <w:tc>
          <w:tcPr>
            <w:tcW w:w="1620" w:type="dxa"/>
            <w:tcBorders>
              <w:bottom w:val="dotted" w:sz="4" w:space="0" w:color="auto"/>
            </w:tcBorders>
            <w:vAlign w:val="center"/>
          </w:tcPr>
          <w:p w14:paraId="330DE82E" w14:textId="77777777" w:rsidR="001D1201" w:rsidRDefault="001D1201"/>
        </w:tc>
        <w:tc>
          <w:tcPr>
            <w:tcW w:w="1620" w:type="dxa"/>
            <w:tcBorders>
              <w:bottom w:val="dotted" w:sz="4" w:space="0" w:color="auto"/>
            </w:tcBorders>
            <w:vAlign w:val="center"/>
          </w:tcPr>
          <w:p w14:paraId="3790FF22" w14:textId="77777777" w:rsidR="001D1201" w:rsidRDefault="001D1201"/>
        </w:tc>
        <w:tc>
          <w:tcPr>
            <w:tcW w:w="1620" w:type="dxa"/>
            <w:tcBorders>
              <w:bottom w:val="dotted" w:sz="4" w:space="0" w:color="auto"/>
            </w:tcBorders>
            <w:vAlign w:val="center"/>
          </w:tcPr>
          <w:p w14:paraId="50988DB2" w14:textId="77777777" w:rsidR="001D1201" w:rsidRDefault="00A556BD">
            <w:pPr>
              <w:jc w:val="center"/>
              <w:divId w:val="1"/>
            </w:pPr>
            <w:r>
              <w:rPr>
                <w:rFonts w:eastAsia="Arial"/>
                <w:sz w:val="16"/>
              </w:rPr>
              <w:t xml:space="preserve">6 </w:t>
            </w:r>
          </w:p>
        </w:tc>
      </w:tr>
      <w:tr w:rsidR="001D1201" w14:paraId="5633660F" w14:textId="77777777">
        <w:trPr>
          <w:trHeight w:val="320"/>
        </w:trPr>
        <w:tc>
          <w:tcPr>
            <w:tcW w:w="1620" w:type="dxa"/>
            <w:gridSpan w:val="2"/>
            <w:vMerge/>
          </w:tcPr>
          <w:p w14:paraId="74D48047" w14:textId="77777777" w:rsidR="001D1201" w:rsidRDefault="001D1201"/>
        </w:tc>
        <w:tc>
          <w:tcPr>
            <w:tcW w:w="1620" w:type="dxa"/>
            <w:gridSpan w:val="2"/>
            <w:tcBorders>
              <w:bottom w:val="dotted" w:sz="4" w:space="0" w:color="auto"/>
            </w:tcBorders>
            <w:vAlign w:val="center"/>
          </w:tcPr>
          <w:p w14:paraId="174A1949" w14:textId="77777777" w:rsidR="001D1201" w:rsidRDefault="00A556BD">
            <w:pPr>
              <w:jc w:val="left"/>
              <w:divId w:val="1"/>
            </w:pPr>
            <w:r>
              <w:rPr>
                <w:sz w:val="16"/>
              </w:rPr>
              <w:t>tall</w:t>
            </w:r>
          </w:p>
        </w:tc>
        <w:tc>
          <w:tcPr>
            <w:tcW w:w="1620" w:type="dxa"/>
            <w:gridSpan w:val="2"/>
            <w:tcBorders>
              <w:bottom w:val="dotted" w:sz="4" w:space="0" w:color="auto"/>
            </w:tcBorders>
            <w:vAlign w:val="center"/>
          </w:tcPr>
          <w:p w14:paraId="10B8B1CE" w14:textId="77777777" w:rsidR="001D1201" w:rsidRDefault="001D1201"/>
        </w:tc>
        <w:tc>
          <w:tcPr>
            <w:tcW w:w="1620" w:type="dxa"/>
            <w:tcBorders>
              <w:bottom w:val="dotted" w:sz="4" w:space="0" w:color="auto"/>
            </w:tcBorders>
            <w:vAlign w:val="center"/>
          </w:tcPr>
          <w:p w14:paraId="1889ECBA" w14:textId="77777777" w:rsidR="001D1201" w:rsidRDefault="001D1201"/>
        </w:tc>
        <w:tc>
          <w:tcPr>
            <w:tcW w:w="1620" w:type="dxa"/>
            <w:tcBorders>
              <w:bottom w:val="dotted" w:sz="4" w:space="0" w:color="auto"/>
            </w:tcBorders>
            <w:vAlign w:val="center"/>
          </w:tcPr>
          <w:p w14:paraId="7E4B5A95" w14:textId="77777777" w:rsidR="001D1201" w:rsidRDefault="001D1201"/>
        </w:tc>
        <w:tc>
          <w:tcPr>
            <w:tcW w:w="1620" w:type="dxa"/>
            <w:tcBorders>
              <w:bottom w:val="dotted" w:sz="4" w:space="0" w:color="auto"/>
            </w:tcBorders>
            <w:vAlign w:val="center"/>
          </w:tcPr>
          <w:p w14:paraId="2BDEFD1E" w14:textId="4F89D0B2" w:rsidR="001D1201" w:rsidRDefault="00A556BD">
            <w:pPr>
              <w:jc w:val="left"/>
              <w:divId w:val="1"/>
            </w:pPr>
            <w:proofErr w:type="spellStart"/>
            <w:r>
              <w:rPr>
                <w:sz w:val="16"/>
              </w:rPr>
              <w:t>Quyangxiaolvdou</w:t>
            </w:r>
            <w:proofErr w:type="spellEnd"/>
            <w:del w:id="222" w:author="TWA" w:date="2026-06-17T19:17:00Z" w16du:dateUtc="2026-06-17T10:17:00Z">
              <w:r w:rsidR="001C4C63">
                <w:rPr>
                  <w:sz w:val="16"/>
                </w:rPr>
                <w:delText xml:space="preserve"> C1819</w:delText>
              </w:r>
            </w:del>
          </w:p>
        </w:tc>
        <w:tc>
          <w:tcPr>
            <w:tcW w:w="1620" w:type="dxa"/>
            <w:tcBorders>
              <w:bottom w:val="dotted" w:sz="4" w:space="0" w:color="auto"/>
            </w:tcBorders>
            <w:vAlign w:val="center"/>
          </w:tcPr>
          <w:p w14:paraId="24A12C76" w14:textId="77777777" w:rsidR="001D1201" w:rsidRDefault="00A556BD">
            <w:pPr>
              <w:jc w:val="center"/>
              <w:divId w:val="1"/>
            </w:pPr>
            <w:r>
              <w:rPr>
                <w:rFonts w:eastAsia="Arial"/>
                <w:sz w:val="16"/>
              </w:rPr>
              <w:t xml:space="preserve">7 </w:t>
            </w:r>
          </w:p>
        </w:tc>
      </w:tr>
      <w:tr w:rsidR="001D1201" w14:paraId="448F8642" w14:textId="77777777">
        <w:trPr>
          <w:trHeight w:val="320"/>
        </w:trPr>
        <w:tc>
          <w:tcPr>
            <w:tcW w:w="1620" w:type="dxa"/>
            <w:gridSpan w:val="2"/>
            <w:vMerge/>
          </w:tcPr>
          <w:p w14:paraId="0CDF3A53" w14:textId="77777777" w:rsidR="001D1201" w:rsidRDefault="001D1201"/>
        </w:tc>
        <w:tc>
          <w:tcPr>
            <w:tcW w:w="1620" w:type="dxa"/>
            <w:gridSpan w:val="2"/>
            <w:tcBorders>
              <w:bottom w:val="dotted" w:sz="4" w:space="0" w:color="auto"/>
            </w:tcBorders>
            <w:vAlign w:val="center"/>
          </w:tcPr>
          <w:p w14:paraId="6ACD32B4" w14:textId="77777777" w:rsidR="001D1201" w:rsidRDefault="00A556BD">
            <w:pPr>
              <w:jc w:val="left"/>
              <w:divId w:val="1"/>
            </w:pPr>
            <w:r>
              <w:rPr>
                <w:sz w:val="16"/>
              </w:rPr>
              <w:t>tall to very tall</w:t>
            </w:r>
          </w:p>
        </w:tc>
        <w:tc>
          <w:tcPr>
            <w:tcW w:w="1620" w:type="dxa"/>
            <w:gridSpan w:val="2"/>
            <w:tcBorders>
              <w:bottom w:val="dotted" w:sz="4" w:space="0" w:color="auto"/>
            </w:tcBorders>
            <w:vAlign w:val="center"/>
          </w:tcPr>
          <w:p w14:paraId="5D1F1834" w14:textId="77777777" w:rsidR="001D1201" w:rsidRDefault="001D1201"/>
        </w:tc>
        <w:tc>
          <w:tcPr>
            <w:tcW w:w="1620" w:type="dxa"/>
            <w:tcBorders>
              <w:bottom w:val="dotted" w:sz="4" w:space="0" w:color="auto"/>
            </w:tcBorders>
            <w:vAlign w:val="center"/>
          </w:tcPr>
          <w:p w14:paraId="0CF063A0" w14:textId="77777777" w:rsidR="001D1201" w:rsidRDefault="001D1201"/>
        </w:tc>
        <w:tc>
          <w:tcPr>
            <w:tcW w:w="1620" w:type="dxa"/>
            <w:tcBorders>
              <w:bottom w:val="dotted" w:sz="4" w:space="0" w:color="auto"/>
            </w:tcBorders>
            <w:vAlign w:val="center"/>
          </w:tcPr>
          <w:p w14:paraId="7D2AB7B4" w14:textId="77777777" w:rsidR="001D1201" w:rsidRDefault="001D1201"/>
        </w:tc>
        <w:tc>
          <w:tcPr>
            <w:tcW w:w="1620" w:type="dxa"/>
            <w:tcBorders>
              <w:bottom w:val="dotted" w:sz="4" w:space="0" w:color="auto"/>
            </w:tcBorders>
            <w:vAlign w:val="center"/>
          </w:tcPr>
          <w:p w14:paraId="6AD678A3" w14:textId="77777777" w:rsidR="001D1201" w:rsidRDefault="001D1201"/>
        </w:tc>
        <w:tc>
          <w:tcPr>
            <w:tcW w:w="1620" w:type="dxa"/>
            <w:tcBorders>
              <w:bottom w:val="dotted" w:sz="4" w:space="0" w:color="auto"/>
            </w:tcBorders>
            <w:vAlign w:val="center"/>
          </w:tcPr>
          <w:p w14:paraId="40DEF5FB" w14:textId="77777777" w:rsidR="001D1201" w:rsidRDefault="00A556BD">
            <w:pPr>
              <w:jc w:val="center"/>
              <w:divId w:val="1"/>
            </w:pPr>
            <w:r>
              <w:rPr>
                <w:rFonts w:eastAsia="Arial"/>
                <w:sz w:val="16"/>
              </w:rPr>
              <w:t xml:space="preserve">8 </w:t>
            </w:r>
          </w:p>
        </w:tc>
      </w:tr>
      <w:tr w:rsidR="001D1201" w14:paraId="2292DDF0" w14:textId="77777777">
        <w:trPr>
          <w:trHeight w:val="320"/>
        </w:trPr>
        <w:tc>
          <w:tcPr>
            <w:tcW w:w="1620" w:type="dxa"/>
            <w:gridSpan w:val="2"/>
            <w:vMerge/>
          </w:tcPr>
          <w:p w14:paraId="511E7747" w14:textId="77777777" w:rsidR="001D1201" w:rsidRDefault="001D1201"/>
        </w:tc>
        <w:tc>
          <w:tcPr>
            <w:tcW w:w="1620" w:type="dxa"/>
            <w:gridSpan w:val="2"/>
            <w:tcBorders>
              <w:bottom w:val="dotted" w:sz="4" w:space="0" w:color="auto"/>
            </w:tcBorders>
            <w:vAlign w:val="center"/>
          </w:tcPr>
          <w:p w14:paraId="18D2CED0" w14:textId="77777777" w:rsidR="001D1201" w:rsidRDefault="00A556BD">
            <w:pPr>
              <w:jc w:val="left"/>
              <w:divId w:val="1"/>
            </w:pPr>
            <w:r>
              <w:rPr>
                <w:sz w:val="16"/>
              </w:rPr>
              <w:t>very tall</w:t>
            </w:r>
          </w:p>
        </w:tc>
        <w:tc>
          <w:tcPr>
            <w:tcW w:w="1620" w:type="dxa"/>
            <w:gridSpan w:val="2"/>
            <w:tcBorders>
              <w:bottom w:val="dotted" w:sz="4" w:space="0" w:color="auto"/>
            </w:tcBorders>
            <w:vAlign w:val="center"/>
          </w:tcPr>
          <w:p w14:paraId="6A54CA3E" w14:textId="77777777" w:rsidR="001D1201" w:rsidRDefault="001D1201"/>
        </w:tc>
        <w:tc>
          <w:tcPr>
            <w:tcW w:w="1620" w:type="dxa"/>
            <w:tcBorders>
              <w:bottom w:val="dotted" w:sz="4" w:space="0" w:color="auto"/>
            </w:tcBorders>
            <w:vAlign w:val="center"/>
          </w:tcPr>
          <w:p w14:paraId="51DF8DB4" w14:textId="77777777" w:rsidR="001D1201" w:rsidRDefault="001D1201"/>
        </w:tc>
        <w:tc>
          <w:tcPr>
            <w:tcW w:w="1620" w:type="dxa"/>
            <w:tcBorders>
              <w:bottom w:val="dotted" w:sz="4" w:space="0" w:color="auto"/>
            </w:tcBorders>
            <w:vAlign w:val="center"/>
          </w:tcPr>
          <w:p w14:paraId="084C22C9" w14:textId="77777777" w:rsidR="001D1201" w:rsidRDefault="001D1201"/>
        </w:tc>
        <w:tc>
          <w:tcPr>
            <w:tcW w:w="1620" w:type="dxa"/>
            <w:tcBorders>
              <w:bottom w:val="dotted" w:sz="4" w:space="0" w:color="auto"/>
            </w:tcBorders>
            <w:vAlign w:val="center"/>
          </w:tcPr>
          <w:p w14:paraId="6BDF3E2D" w14:textId="75181D78" w:rsidR="001D1201" w:rsidRDefault="00A556BD">
            <w:pPr>
              <w:jc w:val="left"/>
              <w:divId w:val="1"/>
            </w:pPr>
            <w:proofErr w:type="spellStart"/>
            <w:r>
              <w:rPr>
                <w:sz w:val="16"/>
              </w:rPr>
              <w:t>Hulvdou</w:t>
            </w:r>
            <w:proofErr w:type="spellEnd"/>
            <w:del w:id="223" w:author="TWA" w:date="2026-06-17T19:17:00Z" w16du:dateUtc="2026-06-17T10:17:00Z">
              <w:r w:rsidR="001C4C63">
                <w:rPr>
                  <w:sz w:val="16"/>
                </w:rPr>
                <w:delText xml:space="preserve"> C1431</w:delText>
              </w:r>
            </w:del>
          </w:p>
        </w:tc>
        <w:tc>
          <w:tcPr>
            <w:tcW w:w="1620" w:type="dxa"/>
            <w:tcBorders>
              <w:bottom w:val="dotted" w:sz="4" w:space="0" w:color="auto"/>
            </w:tcBorders>
            <w:vAlign w:val="center"/>
          </w:tcPr>
          <w:p w14:paraId="6E613749" w14:textId="77777777" w:rsidR="001D1201" w:rsidRDefault="00A556BD">
            <w:pPr>
              <w:jc w:val="center"/>
              <w:divId w:val="1"/>
            </w:pPr>
            <w:r>
              <w:rPr>
                <w:rFonts w:eastAsia="Arial"/>
                <w:sz w:val="16"/>
              </w:rPr>
              <w:t xml:space="preserve">9 </w:t>
            </w:r>
          </w:p>
        </w:tc>
      </w:tr>
      <w:tr w:rsidR="001D1201" w14:paraId="6CC8C250" w14:textId="77777777">
        <w:trPr>
          <w:trHeight w:val="360"/>
        </w:trPr>
        <w:tc>
          <w:tcPr>
            <w:tcW w:w="810" w:type="dxa"/>
            <w:tcBorders>
              <w:right w:val="dotted" w:sz="4" w:space="0" w:color="auto"/>
            </w:tcBorders>
            <w:shd w:val="clear" w:color="auto" w:fill="DFDFD7"/>
            <w:vAlign w:val="center"/>
          </w:tcPr>
          <w:p w14:paraId="775901BF" w14:textId="392F7882" w:rsidR="001D1201" w:rsidRDefault="001C4C63">
            <w:del w:id="224" w:author="TWA" w:date="2026-06-17T19:17:00Z" w16du:dateUtc="2026-06-17T10:17:00Z">
              <w:r>
                <w:rPr>
                  <w:rFonts w:eastAsia="Arial"/>
                  <w:b/>
                  <w:sz w:val="16"/>
                </w:rPr>
                <w:delText>13</w:delText>
              </w:r>
            </w:del>
            <w:ins w:id="225" w:author="TWA" w:date="2026-06-17T19:17:00Z" w16du:dateUtc="2026-06-17T10:17:00Z">
              <w:r w:rsidR="00A556BD">
                <w:rPr>
                  <w:rFonts w:eastAsia="Arial"/>
                  <w:b/>
                  <w:sz w:val="16"/>
                </w:rPr>
                <w:t>14</w:t>
              </w:r>
            </w:ins>
            <w:r w:rsidR="00A556BD">
              <w:rPr>
                <w:rFonts w:eastAsia="Arial"/>
                <w:b/>
                <w:sz w:val="16"/>
              </w:rPr>
              <w:t>.</w:t>
            </w:r>
          </w:p>
        </w:tc>
        <w:tc>
          <w:tcPr>
            <w:tcW w:w="810" w:type="dxa"/>
            <w:tcBorders>
              <w:right w:val="dotted" w:sz="4" w:space="0" w:color="auto"/>
            </w:tcBorders>
            <w:shd w:val="clear" w:color="auto" w:fill="DFDFD7"/>
            <w:vAlign w:val="center"/>
          </w:tcPr>
          <w:p w14:paraId="2CA4FA1E" w14:textId="77777777" w:rsidR="001D1201" w:rsidRDefault="001D1201"/>
        </w:tc>
        <w:tc>
          <w:tcPr>
            <w:tcW w:w="810" w:type="dxa"/>
            <w:tcBorders>
              <w:right w:val="dotted" w:sz="4" w:space="0" w:color="auto"/>
            </w:tcBorders>
            <w:shd w:val="clear" w:color="auto" w:fill="DFDFD7"/>
            <w:vAlign w:val="center"/>
          </w:tcPr>
          <w:p w14:paraId="501C22F2" w14:textId="77777777" w:rsidR="001D1201" w:rsidRDefault="00A556BD">
            <w:r>
              <w:rPr>
                <w:rFonts w:eastAsia="Arial"/>
                <w:b/>
                <w:sz w:val="16"/>
              </w:rPr>
              <w:t>QN</w:t>
            </w:r>
          </w:p>
        </w:tc>
        <w:tc>
          <w:tcPr>
            <w:tcW w:w="810" w:type="dxa"/>
            <w:tcBorders>
              <w:right w:val="dotted" w:sz="4" w:space="0" w:color="auto"/>
            </w:tcBorders>
            <w:shd w:val="clear" w:color="auto" w:fill="DFDFD7"/>
            <w:vAlign w:val="center"/>
          </w:tcPr>
          <w:p w14:paraId="627573C8" w14:textId="77777777" w:rsidR="001D1201" w:rsidRDefault="00A556BD">
            <w:r>
              <w:rPr>
                <w:rFonts w:eastAsia="Arial"/>
                <w:b/>
                <w:sz w:val="16"/>
              </w:rPr>
              <w:t>MS/VG</w:t>
            </w:r>
          </w:p>
        </w:tc>
        <w:tc>
          <w:tcPr>
            <w:tcW w:w="810" w:type="dxa"/>
            <w:tcBorders>
              <w:right w:val="dotted" w:sz="4" w:space="0" w:color="auto"/>
            </w:tcBorders>
            <w:shd w:val="clear" w:color="auto" w:fill="DFDFD7"/>
            <w:vAlign w:val="center"/>
          </w:tcPr>
          <w:p w14:paraId="4EE79FA4" w14:textId="77777777" w:rsidR="001D1201" w:rsidRDefault="001D1201"/>
        </w:tc>
        <w:tc>
          <w:tcPr>
            <w:tcW w:w="810" w:type="dxa"/>
            <w:tcBorders>
              <w:right w:val="dotted" w:sz="4" w:space="0" w:color="auto"/>
            </w:tcBorders>
            <w:shd w:val="clear" w:color="auto" w:fill="DFDFD7"/>
            <w:vAlign w:val="center"/>
          </w:tcPr>
          <w:p w14:paraId="26E42435" w14:textId="77777777" w:rsidR="001D1201" w:rsidRDefault="001D1201"/>
        </w:tc>
        <w:tc>
          <w:tcPr>
            <w:tcW w:w="1620" w:type="dxa"/>
            <w:shd w:val="clear" w:color="auto" w:fill="DFDFD7"/>
            <w:vAlign w:val="center"/>
          </w:tcPr>
          <w:p w14:paraId="194DBFA0" w14:textId="77777777" w:rsidR="001D1201" w:rsidRDefault="00A556BD">
            <w:r>
              <w:rPr>
                <w:rFonts w:eastAsia="Arial"/>
                <w:b/>
                <w:sz w:val="16"/>
              </w:rPr>
              <w:t>40-50</w:t>
            </w:r>
          </w:p>
        </w:tc>
        <w:tc>
          <w:tcPr>
            <w:tcW w:w="1620" w:type="dxa"/>
            <w:shd w:val="clear" w:color="auto" w:fill="DFDFD7"/>
          </w:tcPr>
          <w:p w14:paraId="56BD23B5" w14:textId="77777777" w:rsidR="001D1201" w:rsidRDefault="001D1201"/>
        </w:tc>
        <w:tc>
          <w:tcPr>
            <w:tcW w:w="1620" w:type="dxa"/>
            <w:shd w:val="clear" w:color="auto" w:fill="DFDFD7"/>
          </w:tcPr>
          <w:p w14:paraId="310FB4A4" w14:textId="77777777" w:rsidR="001D1201" w:rsidRDefault="001D1201"/>
        </w:tc>
        <w:tc>
          <w:tcPr>
            <w:tcW w:w="1620" w:type="dxa"/>
            <w:shd w:val="clear" w:color="auto" w:fill="DFDFD7"/>
          </w:tcPr>
          <w:p w14:paraId="4291C1E8" w14:textId="77777777" w:rsidR="001D1201" w:rsidRDefault="001D1201"/>
        </w:tc>
      </w:tr>
      <w:tr w:rsidR="001D1201" w14:paraId="5ADBB8FA" w14:textId="77777777">
        <w:trPr>
          <w:trHeight w:val="440"/>
        </w:trPr>
        <w:tc>
          <w:tcPr>
            <w:tcW w:w="1620" w:type="dxa"/>
            <w:gridSpan w:val="2"/>
            <w:vMerge w:val="restart"/>
          </w:tcPr>
          <w:p w14:paraId="6CD35984" w14:textId="77777777" w:rsidR="001D1201" w:rsidRDefault="001D1201"/>
        </w:tc>
        <w:tc>
          <w:tcPr>
            <w:tcW w:w="1620" w:type="dxa"/>
            <w:gridSpan w:val="2"/>
            <w:tcBorders>
              <w:bottom w:val="dotted" w:sz="4" w:space="0" w:color="auto"/>
            </w:tcBorders>
          </w:tcPr>
          <w:p w14:paraId="031E10DF" w14:textId="77777777" w:rsidR="001D1201" w:rsidRDefault="00A556BD">
            <w:pPr>
              <w:spacing w:before="113" w:after="113"/>
              <w:jc w:val="left"/>
              <w:divId w:val="1"/>
            </w:pPr>
            <w:r>
              <w:rPr>
                <w:b/>
                <w:sz w:val="16"/>
              </w:rPr>
              <w:t>Plant: number of branches</w:t>
            </w:r>
          </w:p>
        </w:tc>
        <w:tc>
          <w:tcPr>
            <w:tcW w:w="1620" w:type="dxa"/>
            <w:gridSpan w:val="2"/>
            <w:tcBorders>
              <w:bottom w:val="dotted" w:sz="4" w:space="0" w:color="auto"/>
            </w:tcBorders>
          </w:tcPr>
          <w:p w14:paraId="3379EE7D" w14:textId="77777777" w:rsidR="001D1201" w:rsidRDefault="001D1201"/>
        </w:tc>
        <w:tc>
          <w:tcPr>
            <w:tcW w:w="1620" w:type="dxa"/>
            <w:tcBorders>
              <w:bottom w:val="dotted" w:sz="4" w:space="0" w:color="auto"/>
            </w:tcBorders>
          </w:tcPr>
          <w:p w14:paraId="67BF0315" w14:textId="77777777" w:rsidR="001D1201" w:rsidRDefault="001D1201"/>
        </w:tc>
        <w:tc>
          <w:tcPr>
            <w:tcW w:w="1620" w:type="dxa"/>
            <w:tcBorders>
              <w:bottom w:val="dotted" w:sz="4" w:space="0" w:color="auto"/>
            </w:tcBorders>
          </w:tcPr>
          <w:p w14:paraId="25E62D06" w14:textId="77777777" w:rsidR="001D1201" w:rsidRDefault="001D1201"/>
        </w:tc>
        <w:tc>
          <w:tcPr>
            <w:tcW w:w="1620" w:type="dxa"/>
            <w:tcBorders>
              <w:bottom w:val="dotted" w:sz="4" w:space="0" w:color="auto"/>
            </w:tcBorders>
          </w:tcPr>
          <w:p w14:paraId="0A5A0458" w14:textId="77777777" w:rsidR="001D1201" w:rsidRDefault="001D1201"/>
        </w:tc>
        <w:tc>
          <w:tcPr>
            <w:tcW w:w="1620" w:type="dxa"/>
            <w:tcBorders>
              <w:bottom w:val="dotted" w:sz="4" w:space="0" w:color="auto"/>
            </w:tcBorders>
          </w:tcPr>
          <w:p w14:paraId="3A654A2F" w14:textId="77777777" w:rsidR="001D1201" w:rsidRDefault="001D1201"/>
        </w:tc>
      </w:tr>
      <w:tr w:rsidR="001D1201" w14:paraId="4BF35757" w14:textId="77777777">
        <w:trPr>
          <w:trHeight w:val="320"/>
        </w:trPr>
        <w:tc>
          <w:tcPr>
            <w:tcW w:w="1620" w:type="dxa"/>
            <w:gridSpan w:val="2"/>
            <w:vMerge/>
          </w:tcPr>
          <w:p w14:paraId="3A5428BC" w14:textId="77777777" w:rsidR="001D1201" w:rsidRDefault="001D1201"/>
        </w:tc>
        <w:tc>
          <w:tcPr>
            <w:tcW w:w="1620" w:type="dxa"/>
            <w:gridSpan w:val="2"/>
            <w:tcBorders>
              <w:bottom w:val="dotted" w:sz="4" w:space="0" w:color="auto"/>
            </w:tcBorders>
            <w:vAlign w:val="center"/>
          </w:tcPr>
          <w:p w14:paraId="49AB8CF0" w14:textId="77777777" w:rsidR="001D1201" w:rsidRDefault="00A556BD">
            <w:pPr>
              <w:jc w:val="left"/>
              <w:divId w:val="1"/>
            </w:pPr>
            <w:r>
              <w:rPr>
                <w:sz w:val="16"/>
              </w:rPr>
              <w:t>few</w:t>
            </w:r>
          </w:p>
        </w:tc>
        <w:tc>
          <w:tcPr>
            <w:tcW w:w="1620" w:type="dxa"/>
            <w:gridSpan w:val="2"/>
            <w:tcBorders>
              <w:bottom w:val="dotted" w:sz="4" w:space="0" w:color="auto"/>
            </w:tcBorders>
            <w:vAlign w:val="center"/>
          </w:tcPr>
          <w:p w14:paraId="554AA874" w14:textId="77777777" w:rsidR="001D1201" w:rsidRDefault="001D1201"/>
        </w:tc>
        <w:tc>
          <w:tcPr>
            <w:tcW w:w="1620" w:type="dxa"/>
            <w:tcBorders>
              <w:bottom w:val="dotted" w:sz="4" w:space="0" w:color="auto"/>
            </w:tcBorders>
            <w:vAlign w:val="center"/>
          </w:tcPr>
          <w:p w14:paraId="2C2D5F1B" w14:textId="77777777" w:rsidR="001D1201" w:rsidRDefault="001D1201"/>
        </w:tc>
        <w:tc>
          <w:tcPr>
            <w:tcW w:w="1620" w:type="dxa"/>
            <w:tcBorders>
              <w:bottom w:val="dotted" w:sz="4" w:space="0" w:color="auto"/>
            </w:tcBorders>
            <w:vAlign w:val="center"/>
          </w:tcPr>
          <w:p w14:paraId="63A6570A" w14:textId="77777777" w:rsidR="001D1201" w:rsidRDefault="001D1201"/>
        </w:tc>
        <w:tc>
          <w:tcPr>
            <w:tcW w:w="1620" w:type="dxa"/>
            <w:tcBorders>
              <w:bottom w:val="dotted" w:sz="4" w:space="0" w:color="auto"/>
            </w:tcBorders>
            <w:vAlign w:val="center"/>
          </w:tcPr>
          <w:p w14:paraId="7F65F85D" w14:textId="77777777" w:rsidR="001D1201" w:rsidRDefault="00A556BD">
            <w:pPr>
              <w:jc w:val="left"/>
              <w:divId w:val="1"/>
            </w:pPr>
            <w:proofErr w:type="spellStart"/>
            <w:ins w:id="226" w:author="TWA" w:date="2026-06-17T19:17:00Z" w16du:dateUtc="2026-06-17T10:17:00Z">
              <w:r>
                <w:rPr>
                  <w:sz w:val="16"/>
                </w:rPr>
                <w:t>Baolv</w:t>
              </w:r>
              <w:proofErr w:type="spellEnd"/>
              <w:r>
                <w:rPr>
                  <w:sz w:val="16"/>
                </w:rPr>
                <w:t xml:space="preserve"> 201610-3</w:t>
              </w:r>
            </w:ins>
          </w:p>
        </w:tc>
        <w:tc>
          <w:tcPr>
            <w:tcW w:w="1620" w:type="dxa"/>
            <w:tcBorders>
              <w:bottom w:val="dotted" w:sz="4" w:space="0" w:color="auto"/>
            </w:tcBorders>
            <w:vAlign w:val="center"/>
          </w:tcPr>
          <w:p w14:paraId="05F610E8" w14:textId="77777777" w:rsidR="001D1201" w:rsidRDefault="00A556BD">
            <w:pPr>
              <w:jc w:val="center"/>
              <w:divId w:val="1"/>
            </w:pPr>
            <w:r>
              <w:rPr>
                <w:rFonts w:eastAsia="Arial"/>
                <w:sz w:val="16"/>
              </w:rPr>
              <w:t xml:space="preserve">1 </w:t>
            </w:r>
          </w:p>
        </w:tc>
      </w:tr>
      <w:tr w:rsidR="001D1201" w14:paraId="1965A44C" w14:textId="77777777">
        <w:trPr>
          <w:trHeight w:val="320"/>
        </w:trPr>
        <w:tc>
          <w:tcPr>
            <w:tcW w:w="1620" w:type="dxa"/>
            <w:gridSpan w:val="2"/>
            <w:vMerge/>
          </w:tcPr>
          <w:p w14:paraId="516A943F" w14:textId="77777777" w:rsidR="001D1201" w:rsidRDefault="001D1201"/>
        </w:tc>
        <w:tc>
          <w:tcPr>
            <w:tcW w:w="1620" w:type="dxa"/>
            <w:gridSpan w:val="2"/>
            <w:tcBorders>
              <w:bottom w:val="dotted" w:sz="4" w:space="0" w:color="auto"/>
            </w:tcBorders>
            <w:vAlign w:val="center"/>
          </w:tcPr>
          <w:p w14:paraId="00C62775" w14:textId="77777777" w:rsidR="001D1201" w:rsidRDefault="00A556BD">
            <w:pPr>
              <w:jc w:val="left"/>
              <w:divId w:val="1"/>
            </w:pPr>
            <w:r>
              <w:rPr>
                <w:sz w:val="16"/>
              </w:rPr>
              <w:t>medium</w:t>
            </w:r>
          </w:p>
        </w:tc>
        <w:tc>
          <w:tcPr>
            <w:tcW w:w="1620" w:type="dxa"/>
            <w:gridSpan w:val="2"/>
            <w:tcBorders>
              <w:bottom w:val="dotted" w:sz="4" w:space="0" w:color="auto"/>
            </w:tcBorders>
            <w:vAlign w:val="center"/>
          </w:tcPr>
          <w:p w14:paraId="4CE45C90" w14:textId="77777777" w:rsidR="001D1201" w:rsidRDefault="001D1201"/>
        </w:tc>
        <w:tc>
          <w:tcPr>
            <w:tcW w:w="1620" w:type="dxa"/>
            <w:tcBorders>
              <w:bottom w:val="dotted" w:sz="4" w:space="0" w:color="auto"/>
            </w:tcBorders>
            <w:vAlign w:val="center"/>
          </w:tcPr>
          <w:p w14:paraId="6FBFEED5" w14:textId="77777777" w:rsidR="001D1201" w:rsidRDefault="001D1201"/>
        </w:tc>
        <w:tc>
          <w:tcPr>
            <w:tcW w:w="1620" w:type="dxa"/>
            <w:tcBorders>
              <w:bottom w:val="dotted" w:sz="4" w:space="0" w:color="auto"/>
            </w:tcBorders>
            <w:vAlign w:val="center"/>
          </w:tcPr>
          <w:p w14:paraId="313A439C" w14:textId="77777777" w:rsidR="001D1201" w:rsidRDefault="001D1201"/>
        </w:tc>
        <w:tc>
          <w:tcPr>
            <w:tcW w:w="1620" w:type="dxa"/>
            <w:tcBorders>
              <w:bottom w:val="dotted" w:sz="4" w:space="0" w:color="auto"/>
            </w:tcBorders>
            <w:vAlign w:val="center"/>
          </w:tcPr>
          <w:p w14:paraId="2340969C" w14:textId="77777777" w:rsidR="001D1201" w:rsidRDefault="001D1201"/>
        </w:tc>
        <w:tc>
          <w:tcPr>
            <w:tcW w:w="1620" w:type="dxa"/>
            <w:tcBorders>
              <w:bottom w:val="dotted" w:sz="4" w:space="0" w:color="auto"/>
            </w:tcBorders>
            <w:vAlign w:val="center"/>
          </w:tcPr>
          <w:p w14:paraId="7FDE9777" w14:textId="77777777" w:rsidR="001D1201" w:rsidRDefault="00A556BD">
            <w:pPr>
              <w:jc w:val="center"/>
              <w:divId w:val="1"/>
            </w:pPr>
            <w:r>
              <w:rPr>
                <w:rFonts w:eastAsia="Arial"/>
                <w:sz w:val="16"/>
              </w:rPr>
              <w:t xml:space="preserve">2 </w:t>
            </w:r>
          </w:p>
        </w:tc>
      </w:tr>
      <w:tr w:rsidR="001D1201" w14:paraId="5BB9A3E8" w14:textId="77777777">
        <w:trPr>
          <w:trHeight w:val="320"/>
        </w:trPr>
        <w:tc>
          <w:tcPr>
            <w:tcW w:w="1620" w:type="dxa"/>
            <w:gridSpan w:val="2"/>
            <w:vMerge/>
          </w:tcPr>
          <w:p w14:paraId="6B5CB905" w14:textId="77777777" w:rsidR="001D1201" w:rsidRDefault="001D1201"/>
        </w:tc>
        <w:tc>
          <w:tcPr>
            <w:tcW w:w="1620" w:type="dxa"/>
            <w:gridSpan w:val="2"/>
            <w:tcBorders>
              <w:bottom w:val="dotted" w:sz="4" w:space="0" w:color="auto"/>
            </w:tcBorders>
            <w:vAlign w:val="center"/>
          </w:tcPr>
          <w:p w14:paraId="5F32E49C" w14:textId="77777777" w:rsidR="001D1201" w:rsidRDefault="00A556BD">
            <w:pPr>
              <w:jc w:val="left"/>
              <w:divId w:val="1"/>
            </w:pPr>
            <w:r>
              <w:rPr>
                <w:sz w:val="16"/>
              </w:rPr>
              <w:t>many</w:t>
            </w:r>
          </w:p>
        </w:tc>
        <w:tc>
          <w:tcPr>
            <w:tcW w:w="1620" w:type="dxa"/>
            <w:gridSpan w:val="2"/>
            <w:tcBorders>
              <w:bottom w:val="dotted" w:sz="4" w:space="0" w:color="auto"/>
            </w:tcBorders>
            <w:vAlign w:val="center"/>
          </w:tcPr>
          <w:p w14:paraId="3E790ED0" w14:textId="77777777" w:rsidR="001D1201" w:rsidRDefault="001D1201"/>
        </w:tc>
        <w:tc>
          <w:tcPr>
            <w:tcW w:w="1620" w:type="dxa"/>
            <w:tcBorders>
              <w:bottom w:val="dotted" w:sz="4" w:space="0" w:color="auto"/>
            </w:tcBorders>
            <w:vAlign w:val="center"/>
          </w:tcPr>
          <w:p w14:paraId="453A08BF" w14:textId="77777777" w:rsidR="001D1201" w:rsidRDefault="001D1201"/>
        </w:tc>
        <w:tc>
          <w:tcPr>
            <w:tcW w:w="1620" w:type="dxa"/>
            <w:tcBorders>
              <w:bottom w:val="dotted" w:sz="4" w:space="0" w:color="auto"/>
            </w:tcBorders>
            <w:vAlign w:val="center"/>
          </w:tcPr>
          <w:p w14:paraId="5E6E504A" w14:textId="77777777" w:rsidR="001D1201" w:rsidRDefault="001D1201"/>
        </w:tc>
        <w:tc>
          <w:tcPr>
            <w:tcW w:w="1620" w:type="dxa"/>
            <w:tcBorders>
              <w:bottom w:val="dotted" w:sz="4" w:space="0" w:color="auto"/>
            </w:tcBorders>
            <w:vAlign w:val="center"/>
          </w:tcPr>
          <w:p w14:paraId="490B1CF8" w14:textId="77777777" w:rsidR="001D1201" w:rsidRDefault="00A556BD">
            <w:pPr>
              <w:jc w:val="left"/>
              <w:divId w:val="1"/>
            </w:pPr>
            <w:ins w:id="227" w:author="TWA" w:date="2026-06-17T19:17:00Z" w16du:dateUtc="2026-06-17T10:17:00Z">
              <w:r>
                <w:rPr>
                  <w:sz w:val="16"/>
                </w:rPr>
                <w:t>Kelv 2</w:t>
              </w:r>
            </w:ins>
          </w:p>
        </w:tc>
        <w:tc>
          <w:tcPr>
            <w:tcW w:w="1620" w:type="dxa"/>
            <w:tcBorders>
              <w:bottom w:val="dotted" w:sz="4" w:space="0" w:color="auto"/>
            </w:tcBorders>
            <w:vAlign w:val="center"/>
          </w:tcPr>
          <w:p w14:paraId="4A633A1F" w14:textId="77777777" w:rsidR="001D1201" w:rsidRDefault="00A556BD">
            <w:pPr>
              <w:jc w:val="center"/>
              <w:divId w:val="1"/>
            </w:pPr>
            <w:r>
              <w:rPr>
                <w:rFonts w:eastAsia="Arial"/>
                <w:sz w:val="16"/>
              </w:rPr>
              <w:t xml:space="preserve">3 </w:t>
            </w:r>
          </w:p>
        </w:tc>
      </w:tr>
      <w:tr w:rsidR="001D1201" w14:paraId="17DE6887" w14:textId="77777777">
        <w:trPr>
          <w:trHeight w:val="360"/>
        </w:trPr>
        <w:tc>
          <w:tcPr>
            <w:tcW w:w="810" w:type="dxa"/>
            <w:tcBorders>
              <w:right w:val="dotted" w:sz="4" w:space="0" w:color="auto"/>
            </w:tcBorders>
            <w:shd w:val="clear" w:color="auto" w:fill="DFDFD7"/>
            <w:vAlign w:val="center"/>
          </w:tcPr>
          <w:p w14:paraId="7BD1E3A7" w14:textId="6D2EED10" w:rsidR="001D1201" w:rsidRDefault="001C4C63" w:rsidP="00A556BD">
            <w:pPr>
              <w:keepNext/>
            </w:pPr>
            <w:del w:id="228" w:author="TWA" w:date="2026-06-17T19:17:00Z" w16du:dateUtc="2026-06-17T10:17:00Z">
              <w:r>
                <w:rPr>
                  <w:rFonts w:eastAsia="Arial"/>
                  <w:b/>
                  <w:sz w:val="16"/>
                </w:rPr>
                <w:lastRenderedPageBreak/>
                <w:delText>14</w:delText>
              </w:r>
            </w:del>
            <w:ins w:id="229" w:author="TWA" w:date="2026-06-17T19:17:00Z" w16du:dateUtc="2026-06-17T10:17:00Z">
              <w:r w:rsidR="00A556BD">
                <w:rPr>
                  <w:rFonts w:eastAsia="Arial"/>
                  <w:b/>
                  <w:sz w:val="16"/>
                </w:rPr>
                <w:t>15</w:t>
              </w:r>
            </w:ins>
            <w:r w:rsidR="00A556BD">
              <w:rPr>
                <w:rFonts w:eastAsia="Arial"/>
                <w:b/>
                <w:sz w:val="16"/>
              </w:rPr>
              <w:t>.</w:t>
            </w:r>
          </w:p>
        </w:tc>
        <w:tc>
          <w:tcPr>
            <w:tcW w:w="810" w:type="dxa"/>
            <w:tcBorders>
              <w:right w:val="dotted" w:sz="4" w:space="0" w:color="auto"/>
            </w:tcBorders>
            <w:shd w:val="clear" w:color="auto" w:fill="DFDFD7"/>
            <w:vAlign w:val="center"/>
          </w:tcPr>
          <w:p w14:paraId="3E177ED8" w14:textId="77777777" w:rsidR="001D1201" w:rsidRDefault="001D1201" w:rsidP="00A556BD">
            <w:pPr>
              <w:keepNext/>
            </w:pPr>
          </w:p>
        </w:tc>
        <w:tc>
          <w:tcPr>
            <w:tcW w:w="810" w:type="dxa"/>
            <w:tcBorders>
              <w:right w:val="dotted" w:sz="4" w:space="0" w:color="auto"/>
            </w:tcBorders>
            <w:shd w:val="clear" w:color="auto" w:fill="DFDFD7"/>
            <w:vAlign w:val="center"/>
          </w:tcPr>
          <w:p w14:paraId="266A0401" w14:textId="77777777" w:rsidR="001D1201" w:rsidRDefault="00A556BD" w:rsidP="00A556BD">
            <w:pPr>
              <w:keepNext/>
            </w:pPr>
            <w:r>
              <w:rPr>
                <w:rFonts w:eastAsia="Arial"/>
                <w:b/>
                <w:sz w:val="16"/>
              </w:rPr>
              <w:t>QN</w:t>
            </w:r>
          </w:p>
        </w:tc>
        <w:tc>
          <w:tcPr>
            <w:tcW w:w="810" w:type="dxa"/>
            <w:tcBorders>
              <w:right w:val="dotted" w:sz="4" w:space="0" w:color="auto"/>
            </w:tcBorders>
            <w:shd w:val="clear" w:color="auto" w:fill="DFDFD7"/>
            <w:vAlign w:val="center"/>
          </w:tcPr>
          <w:p w14:paraId="4C28648B" w14:textId="77777777" w:rsidR="001D1201" w:rsidRDefault="00A556BD" w:rsidP="00A556BD">
            <w:pPr>
              <w:keepNext/>
            </w:pPr>
            <w:r>
              <w:rPr>
                <w:rFonts w:eastAsia="Arial"/>
                <w:b/>
                <w:sz w:val="16"/>
              </w:rPr>
              <w:t>VG</w:t>
            </w:r>
          </w:p>
        </w:tc>
        <w:tc>
          <w:tcPr>
            <w:tcW w:w="810" w:type="dxa"/>
            <w:tcBorders>
              <w:right w:val="dotted" w:sz="4" w:space="0" w:color="auto"/>
            </w:tcBorders>
            <w:shd w:val="clear" w:color="auto" w:fill="DFDFD7"/>
            <w:vAlign w:val="center"/>
          </w:tcPr>
          <w:p w14:paraId="44A5FB97" w14:textId="77777777" w:rsidR="001D1201" w:rsidRDefault="00A556BD" w:rsidP="00A556BD">
            <w:pPr>
              <w:keepNext/>
            </w:pPr>
            <w:r>
              <w:rPr>
                <w:rFonts w:eastAsia="Arial"/>
                <w:b/>
                <w:sz w:val="16"/>
              </w:rPr>
              <w:t>(+)</w:t>
            </w:r>
          </w:p>
        </w:tc>
        <w:tc>
          <w:tcPr>
            <w:tcW w:w="810" w:type="dxa"/>
            <w:tcBorders>
              <w:right w:val="dotted" w:sz="4" w:space="0" w:color="auto"/>
            </w:tcBorders>
            <w:shd w:val="clear" w:color="auto" w:fill="DFDFD7"/>
            <w:vAlign w:val="center"/>
          </w:tcPr>
          <w:p w14:paraId="2EB1BA8E" w14:textId="77777777" w:rsidR="001D1201" w:rsidRDefault="001D1201" w:rsidP="00A556BD">
            <w:pPr>
              <w:keepNext/>
            </w:pPr>
          </w:p>
        </w:tc>
        <w:tc>
          <w:tcPr>
            <w:tcW w:w="1620" w:type="dxa"/>
            <w:shd w:val="clear" w:color="auto" w:fill="DFDFD7"/>
            <w:vAlign w:val="center"/>
          </w:tcPr>
          <w:p w14:paraId="734EA63C" w14:textId="77777777" w:rsidR="001D1201" w:rsidRDefault="00A556BD" w:rsidP="00A556BD">
            <w:pPr>
              <w:keepNext/>
            </w:pPr>
            <w:r>
              <w:rPr>
                <w:rFonts w:eastAsia="Arial"/>
                <w:b/>
                <w:sz w:val="16"/>
              </w:rPr>
              <w:t>40-50</w:t>
            </w:r>
          </w:p>
        </w:tc>
        <w:tc>
          <w:tcPr>
            <w:tcW w:w="1620" w:type="dxa"/>
            <w:shd w:val="clear" w:color="auto" w:fill="DFDFD7"/>
          </w:tcPr>
          <w:p w14:paraId="2B4C4508" w14:textId="77777777" w:rsidR="001D1201" w:rsidRDefault="001D1201" w:rsidP="00A556BD">
            <w:pPr>
              <w:keepNext/>
            </w:pPr>
          </w:p>
        </w:tc>
        <w:tc>
          <w:tcPr>
            <w:tcW w:w="1620" w:type="dxa"/>
            <w:shd w:val="clear" w:color="auto" w:fill="DFDFD7"/>
          </w:tcPr>
          <w:p w14:paraId="280119DA" w14:textId="77777777" w:rsidR="001D1201" w:rsidRDefault="001D1201" w:rsidP="00A556BD">
            <w:pPr>
              <w:keepNext/>
            </w:pPr>
          </w:p>
        </w:tc>
        <w:tc>
          <w:tcPr>
            <w:tcW w:w="1620" w:type="dxa"/>
            <w:shd w:val="clear" w:color="auto" w:fill="DFDFD7"/>
          </w:tcPr>
          <w:p w14:paraId="4D4980C8" w14:textId="77777777" w:rsidR="001D1201" w:rsidRDefault="001D1201" w:rsidP="00A556BD">
            <w:pPr>
              <w:keepNext/>
            </w:pPr>
          </w:p>
        </w:tc>
      </w:tr>
      <w:tr w:rsidR="001D1201" w14:paraId="104EB6DC" w14:textId="77777777">
        <w:trPr>
          <w:trHeight w:val="440"/>
        </w:trPr>
        <w:tc>
          <w:tcPr>
            <w:tcW w:w="1620" w:type="dxa"/>
            <w:gridSpan w:val="2"/>
            <w:vMerge w:val="restart"/>
          </w:tcPr>
          <w:p w14:paraId="4A5CBDC9" w14:textId="77777777" w:rsidR="001D1201" w:rsidRDefault="001D1201" w:rsidP="00A556BD">
            <w:pPr>
              <w:keepNext/>
            </w:pPr>
          </w:p>
        </w:tc>
        <w:tc>
          <w:tcPr>
            <w:tcW w:w="1620" w:type="dxa"/>
            <w:gridSpan w:val="2"/>
            <w:tcBorders>
              <w:bottom w:val="dotted" w:sz="4" w:space="0" w:color="auto"/>
            </w:tcBorders>
          </w:tcPr>
          <w:p w14:paraId="62E9B171" w14:textId="77777777" w:rsidR="001D1201" w:rsidRDefault="00A556BD" w:rsidP="00A556BD">
            <w:pPr>
              <w:keepNext/>
              <w:spacing w:before="113" w:after="113"/>
              <w:jc w:val="left"/>
              <w:divId w:val="1"/>
            </w:pPr>
            <w:r>
              <w:rPr>
                <w:b/>
                <w:sz w:val="16"/>
              </w:rPr>
              <w:t>Plant: attitude of branches</w:t>
            </w:r>
          </w:p>
        </w:tc>
        <w:tc>
          <w:tcPr>
            <w:tcW w:w="1620" w:type="dxa"/>
            <w:gridSpan w:val="2"/>
            <w:tcBorders>
              <w:bottom w:val="dotted" w:sz="4" w:space="0" w:color="auto"/>
            </w:tcBorders>
          </w:tcPr>
          <w:p w14:paraId="3A492BB2" w14:textId="77777777" w:rsidR="001D1201" w:rsidRDefault="001D1201" w:rsidP="00A556BD">
            <w:pPr>
              <w:keepNext/>
            </w:pPr>
          </w:p>
        </w:tc>
        <w:tc>
          <w:tcPr>
            <w:tcW w:w="1620" w:type="dxa"/>
            <w:tcBorders>
              <w:bottom w:val="dotted" w:sz="4" w:space="0" w:color="auto"/>
            </w:tcBorders>
          </w:tcPr>
          <w:p w14:paraId="241E17DE" w14:textId="77777777" w:rsidR="001D1201" w:rsidRDefault="001D1201" w:rsidP="00A556BD">
            <w:pPr>
              <w:keepNext/>
            </w:pPr>
          </w:p>
        </w:tc>
        <w:tc>
          <w:tcPr>
            <w:tcW w:w="1620" w:type="dxa"/>
            <w:tcBorders>
              <w:bottom w:val="dotted" w:sz="4" w:space="0" w:color="auto"/>
            </w:tcBorders>
          </w:tcPr>
          <w:p w14:paraId="31866F13" w14:textId="77777777" w:rsidR="001D1201" w:rsidRDefault="001D1201" w:rsidP="00A556BD">
            <w:pPr>
              <w:keepNext/>
            </w:pPr>
          </w:p>
        </w:tc>
        <w:tc>
          <w:tcPr>
            <w:tcW w:w="1620" w:type="dxa"/>
            <w:tcBorders>
              <w:bottom w:val="dotted" w:sz="4" w:space="0" w:color="auto"/>
            </w:tcBorders>
          </w:tcPr>
          <w:p w14:paraId="0D5FF410" w14:textId="77777777" w:rsidR="001D1201" w:rsidRDefault="001D1201" w:rsidP="00A556BD">
            <w:pPr>
              <w:keepNext/>
            </w:pPr>
          </w:p>
        </w:tc>
        <w:tc>
          <w:tcPr>
            <w:tcW w:w="1620" w:type="dxa"/>
            <w:tcBorders>
              <w:bottom w:val="dotted" w:sz="4" w:space="0" w:color="auto"/>
            </w:tcBorders>
          </w:tcPr>
          <w:p w14:paraId="3522BA38" w14:textId="77777777" w:rsidR="001D1201" w:rsidRDefault="001D1201" w:rsidP="00A556BD">
            <w:pPr>
              <w:keepNext/>
            </w:pPr>
          </w:p>
        </w:tc>
      </w:tr>
      <w:tr w:rsidR="001D1201" w14:paraId="7FC174D5" w14:textId="77777777">
        <w:trPr>
          <w:trHeight w:val="320"/>
        </w:trPr>
        <w:tc>
          <w:tcPr>
            <w:tcW w:w="1620" w:type="dxa"/>
            <w:gridSpan w:val="2"/>
            <w:vMerge/>
          </w:tcPr>
          <w:p w14:paraId="36C9D876" w14:textId="77777777" w:rsidR="001D1201" w:rsidRDefault="001D1201" w:rsidP="00A556BD">
            <w:pPr>
              <w:keepNext/>
            </w:pPr>
          </w:p>
        </w:tc>
        <w:tc>
          <w:tcPr>
            <w:tcW w:w="1620" w:type="dxa"/>
            <w:gridSpan w:val="2"/>
            <w:tcBorders>
              <w:bottom w:val="dotted" w:sz="4" w:space="0" w:color="auto"/>
            </w:tcBorders>
            <w:vAlign w:val="center"/>
          </w:tcPr>
          <w:p w14:paraId="7881E5BB" w14:textId="77777777" w:rsidR="001D1201" w:rsidRDefault="00A556BD" w:rsidP="00A556BD">
            <w:pPr>
              <w:keepNext/>
              <w:jc w:val="left"/>
              <w:divId w:val="1"/>
            </w:pPr>
            <w:r>
              <w:rPr>
                <w:sz w:val="16"/>
              </w:rPr>
              <w:t>erect</w:t>
            </w:r>
          </w:p>
        </w:tc>
        <w:tc>
          <w:tcPr>
            <w:tcW w:w="1620" w:type="dxa"/>
            <w:gridSpan w:val="2"/>
            <w:tcBorders>
              <w:bottom w:val="dotted" w:sz="4" w:space="0" w:color="auto"/>
            </w:tcBorders>
            <w:vAlign w:val="center"/>
          </w:tcPr>
          <w:p w14:paraId="2A571FFC" w14:textId="77777777" w:rsidR="001D1201" w:rsidRDefault="001D1201" w:rsidP="00A556BD">
            <w:pPr>
              <w:keepNext/>
            </w:pPr>
          </w:p>
        </w:tc>
        <w:tc>
          <w:tcPr>
            <w:tcW w:w="1620" w:type="dxa"/>
            <w:tcBorders>
              <w:bottom w:val="dotted" w:sz="4" w:space="0" w:color="auto"/>
            </w:tcBorders>
            <w:vAlign w:val="center"/>
          </w:tcPr>
          <w:p w14:paraId="6B72D37F" w14:textId="77777777" w:rsidR="001D1201" w:rsidRDefault="001D1201" w:rsidP="00A556BD">
            <w:pPr>
              <w:keepNext/>
            </w:pPr>
          </w:p>
        </w:tc>
        <w:tc>
          <w:tcPr>
            <w:tcW w:w="1620" w:type="dxa"/>
            <w:tcBorders>
              <w:bottom w:val="dotted" w:sz="4" w:space="0" w:color="auto"/>
            </w:tcBorders>
            <w:vAlign w:val="center"/>
          </w:tcPr>
          <w:p w14:paraId="2F289DE2" w14:textId="77777777" w:rsidR="001D1201" w:rsidRDefault="001D1201" w:rsidP="00A556BD">
            <w:pPr>
              <w:keepNext/>
            </w:pPr>
          </w:p>
        </w:tc>
        <w:tc>
          <w:tcPr>
            <w:tcW w:w="1620" w:type="dxa"/>
            <w:tcBorders>
              <w:bottom w:val="dotted" w:sz="4" w:space="0" w:color="auto"/>
            </w:tcBorders>
            <w:vAlign w:val="center"/>
          </w:tcPr>
          <w:p w14:paraId="443DAC8F" w14:textId="77777777" w:rsidR="001D1201" w:rsidRDefault="00A556BD" w:rsidP="00A556BD">
            <w:pPr>
              <w:keepNext/>
              <w:jc w:val="left"/>
              <w:divId w:val="1"/>
            </w:pPr>
            <w:proofErr w:type="spellStart"/>
            <w:ins w:id="230" w:author="TWA" w:date="2026-06-17T19:17:00Z" w16du:dateUtc="2026-06-17T10:17:00Z">
              <w:r>
                <w:rPr>
                  <w:sz w:val="16"/>
                </w:rPr>
                <w:t>Elv</w:t>
              </w:r>
              <w:proofErr w:type="spellEnd"/>
              <w:r>
                <w:rPr>
                  <w:sz w:val="16"/>
                </w:rPr>
                <w:t xml:space="preserve"> 5</w:t>
              </w:r>
            </w:ins>
          </w:p>
        </w:tc>
        <w:tc>
          <w:tcPr>
            <w:tcW w:w="1620" w:type="dxa"/>
            <w:tcBorders>
              <w:bottom w:val="dotted" w:sz="4" w:space="0" w:color="auto"/>
            </w:tcBorders>
            <w:vAlign w:val="center"/>
          </w:tcPr>
          <w:p w14:paraId="0D11D267" w14:textId="77777777" w:rsidR="001D1201" w:rsidRDefault="00A556BD" w:rsidP="00A556BD">
            <w:pPr>
              <w:keepNext/>
              <w:jc w:val="center"/>
              <w:divId w:val="1"/>
            </w:pPr>
            <w:r>
              <w:rPr>
                <w:rFonts w:eastAsia="Arial"/>
                <w:sz w:val="16"/>
              </w:rPr>
              <w:t xml:space="preserve">1 </w:t>
            </w:r>
          </w:p>
        </w:tc>
      </w:tr>
      <w:tr w:rsidR="001D1201" w14:paraId="27A59F04" w14:textId="77777777">
        <w:trPr>
          <w:trHeight w:val="320"/>
        </w:trPr>
        <w:tc>
          <w:tcPr>
            <w:tcW w:w="1620" w:type="dxa"/>
            <w:gridSpan w:val="2"/>
            <w:vMerge/>
          </w:tcPr>
          <w:p w14:paraId="3BAC1128" w14:textId="77777777" w:rsidR="001D1201" w:rsidRDefault="001D1201" w:rsidP="00A556BD">
            <w:pPr>
              <w:keepNext/>
            </w:pPr>
          </w:p>
        </w:tc>
        <w:tc>
          <w:tcPr>
            <w:tcW w:w="1620" w:type="dxa"/>
            <w:gridSpan w:val="2"/>
            <w:tcBorders>
              <w:bottom w:val="dotted" w:sz="4" w:space="0" w:color="auto"/>
            </w:tcBorders>
            <w:vAlign w:val="center"/>
          </w:tcPr>
          <w:p w14:paraId="531AF616" w14:textId="77777777" w:rsidR="001D1201" w:rsidRDefault="00A556BD" w:rsidP="00A556BD">
            <w:pPr>
              <w:keepNext/>
              <w:jc w:val="left"/>
              <w:divId w:val="1"/>
            </w:pPr>
            <w:r>
              <w:rPr>
                <w:sz w:val="16"/>
              </w:rPr>
              <w:t>erect to semi erect</w:t>
            </w:r>
          </w:p>
        </w:tc>
        <w:tc>
          <w:tcPr>
            <w:tcW w:w="1620" w:type="dxa"/>
            <w:gridSpan w:val="2"/>
            <w:tcBorders>
              <w:bottom w:val="dotted" w:sz="4" w:space="0" w:color="auto"/>
            </w:tcBorders>
            <w:vAlign w:val="center"/>
          </w:tcPr>
          <w:p w14:paraId="4C5F7991" w14:textId="77777777" w:rsidR="001D1201" w:rsidRDefault="001D1201" w:rsidP="00A556BD">
            <w:pPr>
              <w:keepNext/>
            </w:pPr>
          </w:p>
        </w:tc>
        <w:tc>
          <w:tcPr>
            <w:tcW w:w="1620" w:type="dxa"/>
            <w:tcBorders>
              <w:bottom w:val="dotted" w:sz="4" w:space="0" w:color="auto"/>
            </w:tcBorders>
            <w:vAlign w:val="center"/>
          </w:tcPr>
          <w:p w14:paraId="05C785C6" w14:textId="77777777" w:rsidR="001D1201" w:rsidRDefault="001D1201" w:rsidP="00A556BD">
            <w:pPr>
              <w:keepNext/>
            </w:pPr>
          </w:p>
        </w:tc>
        <w:tc>
          <w:tcPr>
            <w:tcW w:w="1620" w:type="dxa"/>
            <w:tcBorders>
              <w:bottom w:val="dotted" w:sz="4" w:space="0" w:color="auto"/>
            </w:tcBorders>
            <w:vAlign w:val="center"/>
          </w:tcPr>
          <w:p w14:paraId="5263A517" w14:textId="77777777" w:rsidR="001D1201" w:rsidRDefault="001D1201" w:rsidP="00A556BD">
            <w:pPr>
              <w:keepNext/>
            </w:pPr>
          </w:p>
        </w:tc>
        <w:tc>
          <w:tcPr>
            <w:tcW w:w="1620" w:type="dxa"/>
            <w:tcBorders>
              <w:bottom w:val="dotted" w:sz="4" w:space="0" w:color="auto"/>
            </w:tcBorders>
            <w:vAlign w:val="center"/>
          </w:tcPr>
          <w:p w14:paraId="53C14AFB" w14:textId="77777777" w:rsidR="001D1201" w:rsidRDefault="001D1201" w:rsidP="00A556BD">
            <w:pPr>
              <w:keepNext/>
            </w:pPr>
          </w:p>
        </w:tc>
        <w:tc>
          <w:tcPr>
            <w:tcW w:w="1620" w:type="dxa"/>
            <w:tcBorders>
              <w:bottom w:val="dotted" w:sz="4" w:space="0" w:color="auto"/>
            </w:tcBorders>
            <w:vAlign w:val="center"/>
          </w:tcPr>
          <w:p w14:paraId="3966610A" w14:textId="77777777" w:rsidR="001D1201" w:rsidRDefault="00A556BD" w:rsidP="00A556BD">
            <w:pPr>
              <w:keepNext/>
              <w:jc w:val="center"/>
              <w:divId w:val="1"/>
            </w:pPr>
            <w:r>
              <w:rPr>
                <w:rFonts w:eastAsia="Arial"/>
                <w:sz w:val="16"/>
              </w:rPr>
              <w:t xml:space="preserve">2 </w:t>
            </w:r>
          </w:p>
        </w:tc>
      </w:tr>
      <w:tr w:rsidR="001D1201" w14:paraId="4E6255FE" w14:textId="77777777">
        <w:trPr>
          <w:trHeight w:val="320"/>
        </w:trPr>
        <w:tc>
          <w:tcPr>
            <w:tcW w:w="1620" w:type="dxa"/>
            <w:gridSpan w:val="2"/>
            <w:vMerge/>
          </w:tcPr>
          <w:p w14:paraId="17D222E3" w14:textId="77777777" w:rsidR="001D1201" w:rsidRDefault="001D1201"/>
        </w:tc>
        <w:tc>
          <w:tcPr>
            <w:tcW w:w="1620" w:type="dxa"/>
            <w:gridSpan w:val="2"/>
            <w:tcBorders>
              <w:bottom w:val="dotted" w:sz="4" w:space="0" w:color="auto"/>
            </w:tcBorders>
            <w:vAlign w:val="center"/>
          </w:tcPr>
          <w:p w14:paraId="73912E69" w14:textId="77777777" w:rsidR="001D1201" w:rsidRDefault="00A556BD">
            <w:pPr>
              <w:jc w:val="left"/>
              <w:divId w:val="1"/>
            </w:pPr>
            <w:r>
              <w:rPr>
                <w:sz w:val="16"/>
              </w:rPr>
              <w:t>semi erect</w:t>
            </w:r>
          </w:p>
        </w:tc>
        <w:tc>
          <w:tcPr>
            <w:tcW w:w="1620" w:type="dxa"/>
            <w:gridSpan w:val="2"/>
            <w:tcBorders>
              <w:bottom w:val="dotted" w:sz="4" w:space="0" w:color="auto"/>
            </w:tcBorders>
            <w:vAlign w:val="center"/>
          </w:tcPr>
          <w:p w14:paraId="23AE6B15" w14:textId="77777777" w:rsidR="001D1201" w:rsidRDefault="001D1201"/>
        </w:tc>
        <w:tc>
          <w:tcPr>
            <w:tcW w:w="1620" w:type="dxa"/>
            <w:tcBorders>
              <w:bottom w:val="dotted" w:sz="4" w:space="0" w:color="auto"/>
            </w:tcBorders>
            <w:vAlign w:val="center"/>
          </w:tcPr>
          <w:p w14:paraId="754EBEB2" w14:textId="77777777" w:rsidR="001D1201" w:rsidRDefault="001D1201"/>
        </w:tc>
        <w:tc>
          <w:tcPr>
            <w:tcW w:w="1620" w:type="dxa"/>
            <w:tcBorders>
              <w:bottom w:val="dotted" w:sz="4" w:space="0" w:color="auto"/>
            </w:tcBorders>
            <w:vAlign w:val="center"/>
          </w:tcPr>
          <w:p w14:paraId="68F6AA19" w14:textId="77777777" w:rsidR="001D1201" w:rsidRDefault="001D1201"/>
        </w:tc>
        <w:tc>
          <w:tcPr>
            <w:tcW w:w="1620" w:type="dxa"/>
            <w:tcBorders>
              <w:bottom w:val="dotted" w:sz="4" w:space="0" w:color="auto"/>
            </w:tcBorders>
            <w:vAlign w:val="center"/>
          </w:tcPr>
          <w:p w14:paraId="59E86F9A" w14:textId="77777777" w:rsidR="001D1201" w:rsidRDefault="00A556BD">
            <w:pPr>
              <w:jc w:val="left"/>
              <w:divId w:val="1"/>
            </w:pPr>
            <w:proofErr w:type="spellStart"/>
            <w:ins w:id="231" w:author="TWA" w:date="2026-06-17T19:17:00Z" w16du:dateUtc="2026-06-17T10:17:00Z">
              <w:r>
                <w:rPr>
                  <w:sz w:val="16"/>
                </w:rPr>
                <w:t>Baolv</w:t>
              </w:r>
              <w:proofErr w:type="spellEnd"/>
              <w:r>
                <w:rPr>
                  <w:sz w:val="16"/>
                </w:rPr>
                <w:t xml:space="preserve"> 942</w:t>
              </w:r>
            </w:ins>
          </w:p>
        </w:tc>
        <w:tc>
          <w:tcPr>
            <w:tcW w:w="1620" w:type="dxa"/>
            <w:tcBorders>
              <w:bottom w:val="dotted" w:sz="4" w:space="0" w:color="auto"/>
            </w:tcBorders>
            <w:vAlign w:val="center"/>
          </w:tcPr>
          <w:p w14:paraId="450E3DB6" w14:textId="77777777" w:rsidR="001D1201" w:rsidRDefault="00A556BD">
            <w:pPr>
              <w:jc w:val="center"/>
              <w:divId w:val="1"/>
            </w:pPr>
            <w:r>
              <w:rPr>
                <w:rFonts w:eastAsia="Arial"/>
                <w:sz w:val="16"/>
              </w:rPr>
              <w:t xml:space="preserve">3 </w:t>
            </w:r>
          </w:p>
        </w:tc>
      </w:tr>
      <w:tr w:rsidR="001D1201" w14:paraId="7D2B8BD5" w14:textId="77777777">
        <w:trPr>
          <w:trHeight w:val="320"/>
        </w:trPr>
        <w:tc>
          <w:tcPr>
            <w:tcW w:w="1620" w:type="dxa"/>
            <w:gridSpan w:val="2"/>
            <w:vMerge/>
          </w:tcPr>
          <w:p w14:paraId="2D89DA2D" w14:textId="77777777" w:rsidR="001D1201" w:rsidRDefault="001D1201"/>
        </w:tc>
        <w:tc>
          <w:tcPr>
            <w:tcW w:w="1620" w:type="dxa"/>
            <w:gridSpan w:val="2"/>
            <w:tcBorders>
              <w:bottom w:val="dotted" w:sz="4" w:space="0" w:color="auto"/>
            </w:tcBorders>
            <w:vAlign w:val="center"/>
          </w:tcPr>
          <w:p w14:paraId="1C83AF37" w14:textId="77777777" w:rsidR="001D1201" w:rsidRDefault="00A556BD">
            <w:pPr>
              <w:jc w:val="left"/>
              <w:divId w:val="1"/>
            </w:pPr>
            <w:r>
              <w:rPr>
                <w:sz w:val="16"/>
              </w:rPr>
              <w:t>semi erect to horizontal</w:t>
            </w:r>
          </w:p>
        </w:tc>
        <w:tc>
          <w:tcPr>
            <w:tcW w:w="1620" w:type="dxa"/>
            <w:gridSpan w:val="2"/>
            <w:tcBorders>
              <w:bottom w:val="dotted" w:sz="4" w:space="0" w:color="auto"/>
            </w:tcBorders>
            <w:vAlign w:val="center"/>
          </w:tcPr>
          <w:p w14:paraId="02E593AC" w14:textId="77777777" w:rsidR="001D1201" w:rsidRDefault="001D1201"/>
        </w:tc>
        <w:tc>
          <w:tcPr>
            <w:tcW w:w="1620" w:type="dxa"/>
            <w:tcBorders>
              <w:bottom w:val="dotted" w:sz="4" w:space="0" w:color="auto"/>
            </w:tcBorders>
            <w:vAlign w:val="center"/>
          </w:tcPr>
          <w:p w14:paraId="3C5ED3EC" w14:textId="77777777" w:rsidR="001D1201" w:rsidRDefault="001D1201"/>
        </w:tc>
        <w:tc>
          <w:tcPr>
            <w:tcW w:w="1620" w:type="dxa"/>
            <w:tcBorders>
              <w:bottom w:val="dotted" w:sz="4" w:space="0" w:color="auto"/>
            </w:tcBorders>
            <w:vAlign w:val="center"/>
          </w:tcPr>
          <w:p w14:paraId="1CF4E58C" w14:textId="77777777" w:rsidR="001D1201" w:rsidRDefault="001D1201"/>
        </w:tc>
        <w:tc>
          <w:tcPr>
            <w:tcW w:w="1620" w:type="dxa"/>
            <w:tcBorders>
              <w:bottom w:val="dotted" w:sz="4" w:space="0" w:color="auto"/>
            </w:tcBorders>
            <w:vAlign w:val="center"/>
          </w:tcPr>
          <w:p w14:paraId="7A16EA0C" w14:textId="77777777" w:rsidR="001D1201" w:rsidRDefault="001D1201"/>
        </w:tc>
        <w:tc>
          <w:tcPr>
            <w:tcW w:w="1620" w:type="dxa"/>
            <w:tcBorders>
              <w:bottom w:val="dotted" w:sz="4" w:space="0" w:color="auto"/>
            </w:tcBorders>
            <w:vAlign w:val="center"/>
          </w:tcPr>
          <w:p w14:paraId="5C1DC56B" w14:textId="77777777" w:rsidR="001D1201" w:rsidRDefault="00A556BD">
            <w:pPr>
              <w:jc w:val="center"/>
              <w:divId w:val="1"/>
            </w:pPr>
            <w:r>
              <w:rPr>
                <w:rFonts w:eastAsia="Arial"/>
                <w:sz w:val="16"/>
              </w:rPr>
              <w:t xml:space="preserve">4 </w:t>
            </w:r>
          </w:p>
        </w:tc>
      </w:tr>
      <w:tr w:rsidR="001D1201" w14:paraId="391F24C9" w14:textId="77777777">
        <w:trPr>
          <w:trHeight w:val="320"/>
        </w:trPr>
        <w:tc>
          <w:tcPr>
            <w:tcW w:w="1620" w:type="dxa"/>
            <w:gridSpan w:val="2"/>
            <w:vMerge/>
          </w:tcPr>
          <w:p w14:paraId="0AA07526" w14:textId="77777777" w:rsidR="001D1201" w:rsidRDefault="001D1201"/>
        </w:tc>
        <w:tc>
          <w:tcPr>
            <w:tcW w:w="1620" w:type="dxa"/>
            <w:gridSpan w:val="2"/>
            <w:tcBorders>
              <w:bottom w:val="dotted" w:sz="4" w:space="0" w:color="auto"/>
            </w:tcBorders>
            <w:vAlign w:val="center"/>
          </w:tcPr>
          <w:p w14:paraId="48BAF591" w14:textId="77777777" w:rsidR="001D1201" w:rsidRDefault="00A556BD">
            <w:pPr>
              <w:jc w:val="left"/>
              <w:divId w:val="1"/>
            </w:pPr>
            <w:r>
              <w:rPr>
                <w:sz w:val="16"/>
              </w:rPr>
              <w:t>horizontal</w:t>
            </w:r>
          </w:p>
        </w:tc>
        <w:tc>
          <w:tcPr>
            <w:tcW w:w="1620" w:type="dxa"/>
            <w:gridSpan w:val="2"/>
            <w:tcBorders>
              <w:bottom w:val="dotted" w:sz="4" w:space="0" w:color="auto"/>
            </w:tcBorders>
            <w:vAlign w:val="center"/>
          </w:tcPr>
          <w:p w14:paraId="476B8F72" w14:textId="77777777" w:rsidR="001D1201" w:rsidRDefault="001D1201"/>
        </w:tc>
        <w:tc>
          <w:tcPr>
            <w:tcW w:w="1620" w:type="dxa"/>
            <w:tcBorders>
              <w:bottom w:val="dotted" w:sz="4" w:space="0" w:color="auto"/>
            </w:tcBorders>
            <w:vAlign w:val="center"/>
          </w:tcPr>
          <w:p w14:paraId="046AE51B" w14:textId="77777777" w:rsidR="001D1201" w:rsidRDefault="001D1201"/>
        </w:tc>
        <w:tc>
          <w:tcPr>
            <w:tcW w:w="1620" w:type="dxa"/>
            <w:tcBorders>
              <w:bottom w:val="dotted" w:sz="4" w:space="0" w:color="auto"/>
            </w:tcBorders>
            <w:vAlign w:val="center"/>
          </w:tcPr>
          <w:p w14:paraId="13E3E460" w14:textId="77777777" w:rsidR="001D1201" w:rsidRDefault="001D1201"/>
        </w:tc>
        <w:tc>
          <w:tcPr>
            <w:tcW w:w="1620" w:type="dxa"/>
            <w:tcBorders>
              <w:bottom w:val="dotted" w:sz="4" w:space="0" w:color="auto"/>
            </w:tcBorders>
            <w:vAlign w:val="center"/>
          </w:tcPr>
          <w:p w14:paraId="28BCE6C2" w14:textId="77777777" w:rsidR="001D1201" w:rsidRDefault="00A556BD">
            <w:pPr>
              <w:jc w:val="left"/>
              <w:divId w:val="1"/>
            </w:pPr>
            <w:proofErr w:type="spellStart"/>
            <w:ins w:id="232" w:author="TWA" w:date="2026-06-17T19:17:00Z" w16du:dateUtc="2026-06-17T10:17:00Z">
              <w:r>
                <w:rPr>
                  <w:sz w:val="16"/>
                </w:rPr>
                <w:t>Jilv</w:t>
              </w:r>
              <w:proofErr w:type="spellEnd"/>
              <w:r>
                <w:rPr>
                  <w:sz w:val="16"/>
                </w:rPr>
                <w:t xml:space="preserve"> 14</w:t>
              </w:r>
            </w:ins>
          </w:p>
        </w:tc>
        <w:tc>
          <w:tcPr>
            <w:tcW w:w="1620" w:type="dxa"/>
            <w:tcBorders>
              <w:bottom w:val="dotted" w:sz="4" w:space="0" w:color="auto"/>
            </w:tcBorders>
            <w:vAlign w:val="center"/>
          </w:tcPr>
          <w:p w14:paraId="71ED5692" w14:textId="77777777" w:rsidR="001D1201" w:rsidRDefault="00A556BD">
            <w:pPr>
              <w:jc w:val="center"/>
              <w:divId w:val="1"/>
            </w:pPr>
            <w:r>
              <w:rPr>
                <w:rFonts w:eastAsia="Arial"/>
                <w:sz w:val="16"/>
              </w:rPr>
              <w:t xml:space="preserve">5 </w:t>
            </w:r>
          </w:p>
        </w:tc>
      </w:tr>
      <w:tr w:rsidR="001D1201" w14:paraId="0AB36BCD" w14:textId="77777777">
        <w:trPr>
          <w:trHeight w:val="360"/>
        </w:trPr>
        <w:tc>
          <w:tcPr>
            <w:tcW w:w="810" w:type="dxa"/>
            <w:tcBorders>
              <w:right w:val="dotted" w:sz="4" w:space="0" w:color="auto"/>
            </w:tcBorders>
            <w:shd w:val="clear" w:color="auto" w:fill="DFDFD7"/>
            <w:vAlign w:val="center"/>
          </w:tcPr>
          <w:p w14:paraId="7AD315B2" w14:textId="3C4976D9" w:rsidR="001D1201" w:rsidRDefault="001C4C63">
            <w:del w:id="233" w:author="TWA" w:date="2026-06-17T19:17:00Z" w16du:dateUtc="2026-06-17T10:17:00Z">
              <w:r>
                <w:rPr>
                  <w:rFonts w:eastAsia="Arial"/>
                  <w:b/>
                  <w:sz w:val="16"/>
                </w:rPr>
                <w:delText>15</w:delText>
              </w:r>
            </w:del>
            <w:ins w:id="234" w:author="TWA" w:date="2026-06-17T19:17:00Z" w16du:dateUtc="2026-06-17T10:17:00Z">
              <w:r w:rsidR="00A556BD">
                <w:rPr>
                  <w:rFonts w:eastAsia="Arial"/>
                  <w:b/>
                  <w:sz w:val="16"/>
                </w:rPr>
                <w:t>16</w:t>
              </w:r>
            </w:ins>
            <w:r w:rsidR="00A556BD">
              <w:rPr>
                <w:rFonts w:eastAsia="Arial"/>
                <w:b/>
                <w:sz w:val="16"/>
              </w:rPr>
              <w:t>.</w:t>
            </w:r>
          </w:p>
        </w:tc>
        <w:tc>
          <w:tcPr>
            <w:tcW w:w="810" w:type="dxa"/>
            <w:tcBorders>
              <w:right w:val="dotted" w:sz="4" w:space="0" w:color="auto"/>
            </w:tcBorders>
            <w:shd w:val="clear" w:color="auto" w:fill="DFDFD7"/>
            <w:vAlign w:val="center"/>
          </w:tcPr>
          <w:p w14:paraId="0EF45656" w14:textId="77777777" w:rsidR="001D1201" w:rsidRDefault="001D1201"/>
        </w:tc>
        <w:tc>
          <w:tcPr>
            <w:tcW w:w="810" w:type="dxa"/>
            <w:tcBorders>
              <w:right w:val="dotted" w:sz="4" w:space="0" w:color="auto"/>
            </w:tcBorders>
            <w:shd w:val="clear" w:color="auto" w:fill="DFDFD7"/>
            <w:vAlign w:val="center"/>
          </w:tcPr>
          <w:p w14:paraId="4EA0E0B5" w14:textId="77777777" w:rsidR="001D1201" w:rsidRDefault="00A556BD">
            <w:r>
              <w:rPr>
                <w:rFonts w:eastAsia="Arial"/>
                <w:b/>
                <w:sz w:val="16"/>
              </w:rPr>
              <w:t>QN</w:t>
            </w:r>
          </w:p>
        </w:tc>
        <w:tc>
          <w:tcPr>
            <w:tcW w:w="810" w:type="dxa"/>
            <w:tcBorders>
              <w:right w:val="dotted" w:sz="4" w:space="0" w:color="auto"/>
            </w:tcBorders>
            <w:shd w:val="clear" w:color="auto" w:fill="DFDFD7"/>
            <w:vAlign w:val="center"/>
          </w:tcPr>
          <w:p w14:paraId="0CD953D4" w14:textId="77777777" w:rsidR="001D1201" w:rsidRDefault="00A556BD">
            <w:r>
              <w:rPr>
                <w:rFonts w:eastAsia="Arial"/>
                <w:b/>
                <w:sz w:val="16"/>
              </w:rPr>
              <w:t>MS</w:t>
            </w:r>
          </w:p>
        </w:tc>
        <w:tc>
          <w:tcPr>
            <w:tcW w:w="810" w:type="dxa"/>
            <w:tcBorders>
              <w:right w:val="dotted" w:sz="4" w:space="0" w:color="auto"/>
            </w:tcBorders>
            <w:shd w:val="clear" w:color="auto" w:fill="DFDFD7"/>
            <w:vAlign w:val="center"/>
          </w:tcPr>
          <w:p w14:paraId="087197DA" w14:textId="77777777" w:rsidR="001D1201" w:rsidRDefault="001D1201"/>
        </w:tc>
        <w:tc>
          <w:tcPr>
            <w:tcW w:w="810" w:type="dxa"/>
            <w:tcBorders>
              <w:right w:val="dotted" w:sz="4" w:space="0" w:color="auto"/>
            </w:tcBorders>
            <w:shd w:val="clear" w:color="auto" w:fill="DFDFD7"/>
            <w:vAlign w:val="center"/>
          </w:tcPr>
          <w:p w14:paraId="08DB43A4" w14:textId="77777777" w:rsidR="001D1201" w:rsidRDefault="001D1201"/>
        </w:tc>
        <w:tc>
          <w:tcPr>
            <w:tcW w:w="1620" w:type="dxa"/>
            <w:shd w:val="clear" w:color="auto" w:fill="DFDFD7"/>
            <w:vAlign w:val="center"/>
          </w:tcPr>
          <w:p w14:paraId="5EBE9BF4" w14:textId="77777777" w:rsidR="001D1201" w:rsidRDefault="00A556BD">
            <w:r>
              <w:rPr>
                <w:rFonts w:eastAsia="Arial"/>
                <w:b/>
                <w:sz w:val="16"/>
              </w:rPr>
              <w:t>50</w:t>
            </w:r>
          </w:p>
        </w:tc>
        <w:tc>
          <w:tcPr>
            <w:tcW w:w="1620" w:type="dxa"/>
            <w:shd w:val="clear" w:color="auto" w:fill="DFDFD7"/>
          </w:tcPr>
          <w:p w14:paraId="5171D461" w14:textId="77777777" w:rsidR="001D1201" w:rsidRDefault="001D1201"/>
        </w:tc>
        <w:tc>
          <w:tcPr>
            <w:tcW w:w="1620" w:type="dxa"/>
            <w:shd w:val="clear" w:color="auto" w:fill="DFDFD7"/>
          </w:tcPr>
          <w:p w14:paraId="16ED66EE" w14:textId="77777777" w:rsidR="001D1201" w:rsidRDefault="001D1201"/>
        </w:tc>
        <w:tc>
          <w:tcPr>
            <w:tcW w:w="1620" w:type="dxa"/>
            <w:shd w:val="clear" w:color="auto" w:fill="DFDFD7"/>
          </w:tcPr>
          <w:p w14:paraId="2C927C33" w14:textId="77777777" w:rsidR="001D1201" w:rsidRDefault="001D1201"/>
        </w:tc>
      </w:tr>
      <w:tr w:rsidR="001D1201" w14:paraId="3669254D" w14:textId="77777777">
        <w:trPr>
          <w:trHeight w:val="440"/>
        </w:trPr>
        <w:tc>
          <w:tcPr>
            <w:tcW w:w="1620" w:type="dxa"/>
            <w:gridSpan w:val="2"/>
            <w:vMerge w:val="restart"/>
          </w:tcPr>
          <w:p w14:paraId="203B3E96" w14:textId="77777777" w:rsidR="001D1201" w:rsidRDefault="001D1201"/>
        </w:tc>
        <w:tc>
          <w:tcPr>
            <w:tcW w:w="1620" w:type="dxa"/>
            <w:gridSpan w:val="2"/>
            <w:tcBorders>
              <w:bottom w:val="dotted" w:sz="4" w:space="0" w:color="auto"/>
            </w:tcBorders>
          </w:tcPr>
          <w:p w14:paraId="1BDCD34A" w14:textId="77777777" w:rsidR="001D1201" w:rsidRDefault="00A556BD">
            <w:pPr>
              <w:spacing w:before="113" w:after="113"/>
              <w:jc w:val="left"/>
              <w:divId w:val="1"/>
            </w:pPr>
            <w:r>
              <w:rPr>
                <w:b/>
                <w:sz w:val="16"/>
              </w:rPr>
              <w:t>Plant: number of pods</w:t>
            </w:r>
          </w:p>
        </w:tc>
        <w:tc>
          <w:tcPr>
            <w:tcW w:w="1620" w:type="dxa"/>
            <w:gridSpan w:val="2"/>
            <w:tcBorders>
              <w:bottom w:val="dotted" w:sz="4" w:space="0" w:color="auto"/>
            </w:tcBorders>
          </w:tcPr>
          <w:p w14:paraId="01A28CB6" w14:textId="77777777" w:rsidR="001D1201" w:rsidRDefault="001D1201"/>
        </w:tc>
        <w:tc>
          <w:tcPr>
            <w:tcW w:w="1620" w:type="dxa"/>
            <w:tcBorders>
              <w:bottom w:val="dotted" w:sz="4" w:space="0" w:color="auto"/>
            </w:tcBorders>
          </w:tcPr>
          <w:p w14:paraId="53FCD8E4" w14:textId="77777777" w:rsidR="001D1201" w:rsidRDefault="001D1201"/>
        </w:tc>
        <w:tc>
          <w:tcPr>
            <w:tcW w:w="1620" w:type="dxa"/>
            <w:tcBorders>
              <w:bottom w:val="dotted" w:sz="4" w:space="0" w:color="auto"/>
            </w:tcBorders>
          </w:tcPr>
          <w:p w14:paraId="26197434" w14:textId="77777777" w:rsidR="001D1201" w:rsidRDefault="001D1201"/>
        </w:tc>
        <w:tc>
          <w:tcPr>
            <w:tcW w:w="1620" w:type="dxa"/>
            <w:tcBorders>
              <w:bottom w:val="dotted" w:sz="4" w:space="0" w:color="auto"/>
            </w:tcBorders>
          </w:tcPr>
          <w:p w14:paraId="398BB7DF" w14:textId="77777777" w:rsidR="001D1201" w:rsidRDefault="001D1201"/>
        </w:tc>
        <w:tc>
          <w:tcPr>
            <w:tcW w:w="1620" w:type="dxa"/>
            <w:tcBorders>
              <w:bottom w:val="dotted" w:sz="4" w:space="0" w:color="auto"/>
            </w:tcBorders>
          </w:tcPr>
          <w:p w14:paraId="4019BCB4" w14:textId="77777777" w:rsidR="001D1201" w:rsidRDefault="001D1201"/>
        </w:tc>
      </w:tr>
      <w:tr w:rsidR="001D1201" w14:paraId="13B99A38" w14:textId="77777777">
        <w:trPr>
          <w:trHeight w:val="320"/>
        </w:trPr>
        <w:tc>
          <w:tcPr>
            <w:tcW w:w="1620" w:type="dxa"/>
            <w:gridSpan w:val="2"/>
            <w:vMerge/>
          </w:tcPr>
          <w:p w14:paraId="7AC8C1A0" w14:textId="77777777" w:rsidR="001D1201" w:rsidRDefault="001D1201"/>
        </w:tc>
        <w:tc>
          <w:tcPr>
            <w:tcW w:w="1620" w:type="dxa"/>
            <w:gridSpan w:val="2"/>
            <w:tcBorders>
              <w:bottom w:val="dotted" w:sz="4" w:space="0" w:color="auto"/>
            </w:tcBorders>
            <w:vAlign w:val="center"/>
          </w:tcPr>
          <w:p w14:paraId="02B92259" w14:textId="77777777" w:rsidR="001D1201" w:rsidRDefault="00A556BD">
            <w:pPr>
              <w:jc w:val="left"/>
              <w:divId w:val="1"/>
            </w:pPr>
            <w:r>
              <w:rPr>
                <w:sz w:val="16"/>
              </w:rPr>
              <w:t>very few</w:t>
            </w:r>
          </w:p>
        </w:tc>
        <w:tc>
          <w:tcPr>
            <w:tcW w:w="1620" w:type="dxa"/>
            <w:gridSpan w:val="2"/>
            <w:tcBorders>
              <w:bottom w:val="dotted" w:sz="4" w:space="0" w:color="auto"/>
            </w:tcBorders>
            <w:vAlign w:val="center"/>
          </w:tcPr>
          <w:p w14:paraId="13675054" w14:textId="77777777" w:rsidR="001D1201" w:rsidRDefault="001D1201"/>
        </w:tc>
        <w:tc>
          <w:tcPr>
            <w:tcW w:w="1620" w:type="dxa"/>
            <w:tcBorders>
              <w:bottom w:val="dotted" w:sz="4" w:space="0" w:color="auto"/>
            </w:tcBorders>
            <w:vAlign w:val="center"/>
          </w:tcPr>
          <w:p w14:paraId="7D816F7F" w14:textId="77777777" w:rsidR="001D1201" w:rsidRDefault="001D1201"/>
        </w:tc>
        <w:tc>
          <w:tcPr>
            <w:tcW w:w="1620" w:type="dxa"/>
            <w:tcBorders>
              <w:bottom w:val="dotted" w:sz="4" w:space="0" w:color="auto"/>
            </w:tcBorders>
            <w:vAlign w:val="center"/>
          </w:tcPr>
          <w:p w14:paraId="699F48D4" w14:textId="77777777" w:rsidR="001D1201" w:rsidRDefault="001D1201"/>
        </w:tc>
        <w:tc>
          <w:tcPr>
            <w:tcW w:w="1620" w:type="dxa"/>
            <w:tcBorders>
              <w:bottom w:val="dotted" w:sz="4" w:space="0" w:color="auto"/>
            </w:tcBorders>
            <w:vAlign w:val="center"/>
          </w:tcPr>
          <w:p w14:paraId="1EB9EA39" w14:textId="69613C5E" w:rsidR="001D1201" w:rsidRDefault="00A556BD">
            <w:pPr>
              <w:jc w:val="left"/>
              <w:divId w:val="1"/>
            </w:pPr>
            <w:proofErr w:type="spellStart"/>
            <w:r>
              <w:rPr>
                <w:sz w:val="16"/>
              </w:rPr>
              <w:t>Dayanglvdou</w:t>
            </w:r>
            <w:proofErr w:type="spellEnd"/>
            <w:del w:id="235" w:author="TWA" w:date="2026-06-17T19:17:00Z" w16du:dateUtc="2026-06-17T10:17:00Z">
              <w:r w:rsidR="001C4C63">
                <w:rPr>
                  <w:sz w:val="16"/>
                </w:rPr>
                <w:delText xml:space="preserve"> C0385</w:delText>
              </w:r>
            </w:del>
          </w:p>
        </w:tc>
        <w:tc>
          <w:tcPr>
            <w:tcW w:w="1620" w:type="dxa"/>
            <w:tcBorders>
              <w:bottom w:val="dotted" w:sz="4" w:space="0" w:color="auto"/>
            </w:tcBorders>
            <w:vAlign w:val="center"/>
          </w:tcPr>
          <w:p w14:paraId="5D5B5430" w14:textId="77777777" w:rsidR="001D1201" w:rsidRDefault="00A556BD">
            <w:pPr>
              <w:jc w:val="center"/>
              <w:divId w:val="1"/>
            </w:pPr>
            <w:r>
              <w:rPr>
                <w:rFonts w:eastAsia="Arial"/>
                <w:sz w:val="16"/>
              </w:rPr>
              <w:t xml:space="preserve">1 </w:t>
            </w:r>
          </w:p>
        </w:tc>
      </w:tr>
      <w:tr w:rsidR="001D1201" w14:paraId="44D9D593" w14:textId="77777777">
        <w:trPr>
          <w:trHeight w:val="320"/>
        </w:trPr>
        <w:tc>
          <w:tcPr>
            <w:tcW w:w="1620" w:type="dxa"/>
            <w:gridSpan w:val="2"/>
            <w:vMerge/>
          </w:tcPr>
          <w:p w14:paraId="525E1595" w14:textId="77777777" w:rsidR="001D1201" w:rsidRDefault="001D1201"/>
        </w:tc>
        <w:tc>
          <w:tcPr>
            <w:tcW w:w="1620" w:type="dxa"/>
            <w:gridSpan w:val="2"/>
            <w:tcBorders>
              <w:bottom w:val="dotted" w:sz="4" w:space="0" w:color="auto"/>
            </w:tcBorders>
            <w:vAlign w:val="center"/>
          </w:tcPr>
          <w:p w14:paraId="7E6EDAA7" w14:textId="77777777" w:rsidR="001D1201" w:rsidRDefault="00A556BD">
            <w:pPr>
              <w:jc w:val="left"/>
              <w:divId w:val="1"/>
            </w:pPr>
            <w:r>
              <w:rPr>
                <w:sz w:val="16"/>
              </w:rPr>
              <w:t>very few to few</w:t>
            </w:r>
          </w:p>
        </w:tc>
        <w:tc>
          <w:tcPr>
            <w:tcW w:w="1620" w:type="dxa"/>
            <w:gridSpan w:val="2"/>
            <w:tcBorders>
              <w:bottom w:val="dotted" w:sz="4" w:space="0" w:color="auto"/>
            </w:tcBorders>
            <w:vAlign w:val="center"/>
          </w:tcPr>
          <w:p w14:paraId="7DC73D96" w14:textId="77777777" w:rsidR="001D1201" w:rsidRDefault="001D1201"/>
        </w:tc>
        <w:tc>
          <w:tcPr>
            <w:tcW w:w="1620" w:type="dxa"/>
            <w:tcBorders>
              <w:bottom w:val="dotted" w:sz="4" w:space="0" w:color="auto"/>
            </w:tcBorders>
            <w:vAlign w:val="center"/>
          </w:tcPr>
          <w:p w14:paraId="5F92ACAF" w14:textId="77777777" w:rsidR="001D1201" w:rsidRDefault="001D1201"/>
        </w:tc>
        <w:tc>
          <w:tcPr>
            <w:tcW w:w="1620" w:type="dxa"/>
            <w:tcBorders>
              <w:bottom w:val="dotted" w:sz="4" w:space="0" w:color="auto"/>
            </w:tcBorders>
            <w:vAlign w:val="center"/>
          </w:tcPr>
          <w:p w14:paraId="18F7A5E5" w14:textId="77777777" w:rsidR="001D1201" w:rsidRDefault="001D1201"/>
        </w:tc>
        <w:tc>
          <w:tcPr>
            <w:tcW w:w="1620" w:type="dxa"/>
            <w:tcBorders>
              <w:bottom w:val="dotted" w:sz="4" w:space="0" w:color="auto"/>
            </w:tcBorders>
            <w:vAlign w:val="center"/>
          </w:tcPr>
          <w:p w14:paraId="6FA40061" w14:textId="77777777" w:rsidR="001D1201" w:rsidRDefault="001D1201"/>
        </w:tc>
        <w:tc>
          <w:tcPr>
            <w:tcW w:w="1620" w:type="dxa"/>
            <w:tcBorders>
              <w:bottom w:val="dotted" w:sz="4" w:space="0" w:color="auto"/>
            </w:tcBorders>
            <w:vAlign w:val="center"/>
          </w:tcPr>
          <w:p w14:paraId="01AF804E" w14:textId="77777777" w:rsidR="001D1201" w:rsidRDefault="00A556BD">
            <w:pPr>
              <w:jc w:val="center"/>
              <w:divId w:val="1"/>
            </w:pPr>
            <w:r>
              <w:rPr>
                <w:rFonts w:eastAsia="Arial"/>
                <w:sz w:val="16"/>
              </w:rPr>
              <w:t xml:space="preserve">2 </w:t>
            </w:r>
          </w:p>
        </w:tc>
      </w:tr>
      <w:tr w:rsidR="001D1201" w14:paraId="16441975" w14:textId="77777777">
        <w:trPr>
          <w:trHeight w:val="320"/>
        </w:trPr>
        <w:tc>
          <w:tcPr>
            <w:tcW w:w="1620" w:type="dxa"/>
            <w:gridSpan w:val="2"/>
            <w:vMerge/>
          </w:tcPr>
          <w:p w14:paraId="73E34CCE" w14:textId="77777777" w:rsidR="001D1201" w:rsidRDefault="001D1201"/>
        </w:tc>
        <w:tc>
          <w:tcPr>
            <w:tcW w:w="1620" w:type="dxa"/>
            <w:gridSpan w:val="2"/>
            <w:tcBorders>
              <w:bottom w:val="dotted" w:sz="4" w:space="0" w:color="auto"/>
            </w:tcBorders>
            <w:vAlign w:val="center"/>
          </w:tcPr>
          <w:p w14:paraId="72067AF6" w14:textId="77777777" w:rsidR="001D1201" w:rsidRDefault="00A556BD">
            <w:pPr>
              <w:jc w:val="left"/>
              <w:divId w:val="1"/>
            </w:pPr>
            <w:r>
              <w:rPr>
                <w:sz w:val="16"/>
              </w:rPr>
              <w:t>few</w:t>
            </w:r>
          </w:p>
        </w:tc>
        <w:tc>
          <w:tcPr>
            <w:tcW w:w="1620" w:type="dxa"/>
            <w:gridSpan w:val="2"/>
            <w:tcBorders>
              <w:bottom w:val="dotted" w:sz="4" w:space="0" w:color="auto"/>
            </w:tcBorders>
            <w:vAlign w:val="center"/>
          </w:tcPr>
          <w:p w14:paraId="7DA82095" w14:textId="77777777" w:rsidR="001D1201" w:rsidRDefault="001D1201"/>
        </w:tc>
        <w:tc>
          <w:tcPr>
            <w:tcW w:w="1620" w:type="dxa"/>
            <w:tcBorders>
              <w:bottom w:val="dotted" w:sz="4" w:space="0" w:color="auto"/>
            </w:tcBorders>
            <w:vAlign w:val="center"/>
          </w:tcPr>
          <w:p w14:paraId="35F6DFA7" w14:textId="77777777" w:rsidR="001D1201" w:rsidRDefault="001D1201"/>
        </w:tc>
        <w:tc>
          <w:tcPr>
            <w:tcW w:w="1620" w:type="dxa"/>
            <w:tcBorders>
              <w:bottom w:val="dotted" w:sz="4" w:space="0" w:color="auto"/>
            </w:tcBorders>
            <w:vAlign w:val="center"/>
          </w:tcPr>
          <w:p w14:paraId="5AEED651" w14:textId="77777777" w:rsidR="001D1201" w:rsidRDefault="001D1201"/>
        </w:tc>
        <w:tc>
          <w:tcPr>
            <w:tcW w:w="1620" w:type="dxa"/>
            <w:tcBorders>
              <w:bottom w:val="dotted" w:sz="4" w:space="0" w:color="auto"/>
            </w:tcBorders>
            <w:vAlign w:val="center"/>
          </w:tcPr>
          <w:p w14:paraId="17A0DAAA" w14:textId="5255E4AC" w:rsidR="001D1201" w:rsidRDefault="00A556BD">
            <w:pPr>
              <w:jc w:val="left"/>
              <w:divId w:val="1"/>
            </w:pPr>
            <w:proofErr w:type="spellStart"/>
            <w:r>
              <w:rPr>
                <w:sz w:val="16"/>
              </w:rPr>
              <w:t>Gaoyangxiaolvdou</w:t>
            </w:r>
            <w:proofErr w:type="spellEnd"/>
            <w:del w:id="236" w:author="TWA" w:date="2026-06-17T19:17:00Z" w16du:dateUtc="2026-06-17T10:17:00Z">
              <w:r w:rsidR="001C4C63">
                <w:rPr>
                  <w:sz w:val="16"/>
                </w:rPr>
                <w:delText xml:space="preserve"> C0229</w:delText>
              </w:r>
            </w:del>
          </w:p>
        </w:tc>
        <w:tc>
          <w:tcPr>
            <w:tcW w:w="1620" w:type="dxa"/>
            <w:tcBorders>
              <w:bottom w:val="dotted" w:sz="4" w:space="0" w:color="auto"/>
            </w:tcBorders>
            <w:vAlign w:val="center"/>
          </w:tcPr>
          <w:p w14:paraId="10F15B31" w14:textId="77777777" w:rsidR="001D1201" w:rsidRDefault="00A556BD">
            <w:pPr>
              <w:jc w:val="center"/>
              <w:divId w:val="1"/>
            </w:pPr>
            <w:r>
              <w:rPr>
                <w:rFonts w:eastAsia="Arial"/>
                <w:sz w:val="16"/>
              </w:rPr>
              <w:t xml:space="preserve">3 </w:t>
            </w:r>
          </w:p>
        </w:tc>
      </w:tr>
      <w:tr w:rsidR="001D1201" w14:paraId="0302BD32" w14:textId="77777777">
        <w:trPr>
          <w:trHeight w:val="320"/>
        </w:trPr>
        <w:tc>
          <w:tcPr>
            <w:tcW w:w="1620" w:type="dxa"/>
            <w:gridSpan w:val="2"/>
            <w:vMerge/>
          </w:tcPr>
          <w:p w14:paraId="4D9148E3" w14:textId="77777777" w:rsidR="001D1201" w:rsidRDefault="001D1201"/>
        </w:tc>
        <w:tc>
          <w:tcPr>
            <w:tcW w:w="1620" w:type="dxa"/>
            <w:gridSpan w:val="2"/>
            <w:tcBorders>
              <w:bottom w:val="dotted" w:sz="4" w:space="0" w:color="auto"/>
            </w:tcBorders>
            <w:vAlign w:val="center"/>
          </w:tcPr>
          <w:p w14:paraId="59A60CD2" w14:textId="77777777" w:rsidR="001D1201" w:rsidRDefault="00A556BD">
            <w:pPr>
              <w:jc w:val="left"/>
              <w:divId w:val="1"/>
            </w:pPr>
            <w:r>
              <w:rPr>
                <w:sz w:val="16"/>
              </w:rPr>
              <w:t>few to medium</w:t>
            </w:r>
          </w:p>
        </w:tc>
        <w:tc>
          <w:tcPr>
            <w:tcW w:w="1620" w:type="dxa"/>
            <w:gridSpan w:val="2"/>
            <w:tcBorders>
              <w:bottom w:val="dotted" w:sz="4" w:space="0" w:color="auto"/>
            </w:tcBorders>
            <w:vAlign w:val="center"/>
          </w:tcPr>
          <w:p w14:paraId="5246C4C1" w14:textId="77777777" w:rsidR="001D1201" w:rsidRDefault="001D1201"/>
        </w:tc>
        <w:tc>
          <w:tcPr>
            <w:tcW w:w="1620" w:type="dxa"/>
            <w:tcBorders>
              <w:bottom w:val="dotted" w:sz="4" w:space="0" w:color="auto"/>
            </w:tcBorders>
            <w:vAlign w:val="center"/>
          </w:tcPr>
          <w:p w14:paraId="7FF7129A" w14:textId="77777777" w:rsidR="001D1201" w:rsidRDefault="001D1201"/>
        </w:tc>
        <w:tc>
          <w:tcPr>
            <w:tcW w:w="1620" w:type="dxa"/>
            <w:tcBorders>
              <w:bottom w:val="dotted" w:sz="4" w:space="0" w:color="auto"/>
            </w:tcBorders>
            <w:vAlign w:val="center"/>
          </w:tcPr>
          <w:p w14:paraId="44918CC4" w14:textId="77777777" w:rsidR="001D1201" w:rsidRDefault="001D1201"/>
        </w:tc>
        <w:tc>
          <w:tcPr>
            <w:tcW w:w="1620" w:type="dxa"/>
            <w:tcBorders>
              <w:bottom w:val="dotted" w:sz="4" w:space="0" w:color="auto"/>
            </w:tcBorders>
            <w:vAlign w:val="center"/>
          </w:tcPr>
          <w:p w14:paraId="1ED2078F" w14:textId="77777777" w:rsidR="001D1201" w:rsidRDefault="001D1201"/>
        </w:tc>
        <w:tc>
          <w:tcPr>
            <w:tcW w:w="1620" w:type="dxa"/>
            <w:tcBorders>
              <w:bottom w:val="dotted" w:sz="4" w:space="0" w:color="auto"/>
            </w:tcBorders>
            <w:vAlign w:val="center"/>
          </w:tcPr>
          <w:p w14:paraId="7A78AFF1" w14:textId="77777777" w:rsidR="001D1201" w:rsidRDefault="00A556BD">
            <w:pPr>
              <w:jc w:val="center"/>
              <w:divId w:val="1"/>
            </w:pPr>
            <w:r>
              <w:rPr>
                <w:rFonts w:eastAsia="Arial"/>
                <w:sz w:val="16"/>
              </w:rPr>
              <w:t xml:space="preserve">4 </w:t>
            </w:r>
          </w:p>
        </w:tc>
      </w:tr>
      <w:tr w:rsidR="001D1201" w14:paraId="53E99150" w14:textId="77777777">
        <w:trPr>
          <w:trHeight w:val="320"/>
        </w:trPr>
        <w:tc>
          <w:tcPr>
            <w:tcW w:w="1620" w:type="dxa"/>
            <w:gridSpan w:val="2"/>
            <w:vMerge/>
          </w:tcPr>
          <w:p w14:paraId="1B20D865" w14:textId="77777777" w:rsidR="001D1201" w:rsidRDefault="001D1201"/>
        </w:tc>
        <w:tc>
          <w:tcPr>
            <w:tcW w:w="1620" w:type="dxa"/>
            <w:gridSpan w:val="2"/>
            <w:tcBorders>
              <w:bottom w:val="dotted" w:sz="4" w:space="0" w:color="auto"/>
            </w:tcBorders>
            <w:vAlign w:val="center"/>
          </w:tcPr>
          <w:p w14:paraId="561A5B22" w14:textId="77777777" w:rsidR="001D1201" w:rsidRDefault="00A556BD">
            <w:pPr>
              <w:jc w:val="left"/>
              <w:divId w:val="1"/>
            </w:pPr>
            <w:r>
              <w:rPr>
                <w:sz w:val="16"/>
              </w:rPr>
              <w:t>medium</w:t>
            </w:r>
          </w:p>
        </w:tc>
        <w:tc>
          <w:tcPr>
            <w:tcW w:w="1620" w:type="dxa"/>
            <w:gridSpan w:val="2"/>
            <w:tcBorders>
              <w:bottom w:val="dotted" w:sz="4" w:space="0" w:color="auto"/>
            </w:tcBorders>
            <w:vAlign w:val="center"/>
          </w:tcPr>
          <w:p w14:paraId="4C26F9EC" w14:textId="77777777" w:rsidR="001D1201" w:rsidRDefault="001D1201"/>
        </w:tc>
        <w:tc>
          <w:tcPr>
            <w:tcW w:w="1620" w:type="dxa"/>
            <w:tcBorders>
              <w:bottom w:val="dotted" w:sz="4" w:space="0" w:color="auto"/>
            </w:tcBorders>
            <w:vAlign w:val="center"/>
          </w:tcPr>
          <w:p w14:paraId="0E4EB305" w14:textId="77777777" w:rsidR="001D1201" w:rsidRDefault="001D1201"/>
        </w:tc>
        <w:tc>
          <w:tcPr>
            <w:tcW w:w="1620" w:type="dxa"/>
            <w:tcBorders>
              <w:bottom w:val="dotted" w:sz="4" w:space="0" w:color="auto"/>
            </w:tcBorders>
            <w:vAlign w:val="center"/>
          </w:tcPr>
          <w:p w14:paraId="7C3689F3" w14:textId="77777777" w:rsidR="001D1201" w:rsidRDefault="001D1201"/>
        </w:tc>
        <w:tc>
          <w:tcPr>
            <w:tcW w:w="1620" w:type="dxa"/>
            <w:tcBorders>
              <w:bottom w:val="dotted" w:sz="4" w:space="0" w:color="auto"/>
            </w:tcBorders>
            <w:vAlign w:val="center"/>
          </w:tcPr>
          <w:p w14:paraId="535725E3" w14:textId="4432845C" w:rsidR="001D1201" w:rsidRDefault="00A556BD">
            <w:pPr>
              <w:jc w:val="left"/>
              <w:divId w:val="1"/>
            </w:pPr>
            <w:proofErr w:type="spellStart"/>
            <w:r>
              <w:rPr>
                <w:sz w:val="16"/>
              </w:rPr>
              <w:t>Youlvdou</w:t>
            </w:r>
            <w:proofErr w:type="spellEnd"/>
            <w:del w:id="237" w:author="TWA" w:date="2026-06-17T19:17:00Z" w16du:dateUtc="2026-06-17T10:17:00Z">
              <w:r w:rsidR="001C4C63">
                <w:rPr>
                  <w:sz w:val="16"/>
                </w:rPr>
                <w:delText xml:space="preserve"> C3247</w:delText>
              </w:r>
            </w:del>
          </w:p>
        </w:tc>
        <w:tc>
          <w:tcPr>
            <w:tcW w:w="1620" w:type="dxa"/>
            <w:tcBorders>
              <w:bottom w:val="dotted" w:sz="4" w:space="0" w:color="auto"/>
            </w:tcBorders>
            <w:vAlign w:val="center"/>
          </w:tcPr>
          <w:p w14:paraId="515563FC" w14:textId="77777777" w:rsidR="001D1201" w:rsidRDefault="00A556BD">
            <w:pPr>
              <w:jc w:val="center"/>
              <w:divId w:val="1"/>
            </w:pPr>
            <w:r>
              <w:rPr>
                <w:rFonts w:eastAsia="Arial"/>
                <w:sz w:val="16"/>
              </w:rPr>
              <w:t xml:space="preserve">5 </w:t>
            </w:r>
          </w:p>
        </w:tc>
      </w:tr>
      <w:tr w:rsidR="001D1201" w14:paraId="75AED10C" w14:textId="77777777">
        <w:trPr>
          <w:trHeight w:val="320"/>
        </w:trPr>
        <w:tc>
          <w:tcPr>
            <w:tcW w:w="1620" w:type="dxa"/>
            <w:gridSpan w:val="2"/>
            <w:vMerge/>
          </w:tcPr>
          <w:p w14:paraId="427890F0" w14:textId="77777777" w:rsidR="001D1201" w:rsidRDefault="001D1201"/>
        </w:tc>
        <w:tc>
          <w:tcPr>
            <w:tcW w:w="1620" w:type="dxa"/>
            <w:gridSpan w:val="2"/>
            <w:tcBorders>
              <w:bottom w:val="dotted" w:sz="4" w:space="0" w:color="auto"/>
            </w:tcBorders>
            <w:vAlign w:val="center"/>
          </w:tcPr>
          <w:p w14:paraId="265D3017" w14:textId="77777777" w:rsidR="001D1201" w:rsidRDefault="00A556BD">
            <w:pPr>
              <w:jc w:val="left"/>
              <w:divId w:val="1"/>
            </w:pPr>
            <w:r>
              <w:rPr>
                <w:sz w:val="16"/>
              </w:rPr>
              <w:t>medium to many</w:t>
            </w:r>
          </w:p>
        </w:tc>
        <w:tc>
          <w:tcPr>
            <w:tcW w:w="1620" w:type="dxa"/>
            <w:gridSpan w:val="2"/>
            <w:tcBorders>
              <w:bottom w:val="dotted" w:sz="4" w:space="0" w:color="auto"/>
            </w:tcBorders>
            <w:vAlign w:val="center"/>
          </w:tcPr>
          <w:p w14:paraId="600AA138" w14:textId="77777777" w:rsidR="001D1201" w:rsidRDefault="001D1201"/>
        </w:tc>
        <w:tc>
          <w:tcPr>
            <w:tcW w:w="1620" w:type="dxa"/>
            <w:tcBorders>
              <w:bottom w:val="dotted" w:sz="4" w:space="0" w:color="auto"/>
            </w:tcBorders>
            <w:vAlign w:val="center"/>
          </w:tcPr>
          <w:p w14:paraId="12D7CA65" w14:textId="77777777" w:rsidR="001D1201" w:rsidRDefault="001D1201"/>
        </w:tc>
        <w:tc>
          <w:tcPr>
            <w:tcW w:w="1620" w:type="dxa"/>
            <w:tcBorders>
              <w:bottom w:val="dotted" w:sz="4" w:space="0" w:color="auto"/>
            </w:tcBorders>
            <w:vAlign w:val="center"/>
          </w:tcPr>
          <w:p w14:paraId="7B7C517D" w14:textId="77777777" w:rsidR="001D1201" w:rsidRDefault="001D1201"/>
        </w:tc>
        <w:tc>
          <w:tcPr>
            <w:tcW w:w="1620" w:type="dxa"/>
            <w:tcBorders>
              <w:bottom w:val="dotted" w:sz="4" w:space="0" w:color="auto"/>
            </w:tcBorders>
            <w:vAlign w:val="center"/>
          </w:tcPr>
          <w:p w14:paraId="6B4F2F94" w14:textId="77777777" w:rsidR="001D1201" w:rsidRDefault="001D1201"/>
        </w:tc>
        <w:tc>
          <w:tcPr>
            <w:tcW w:w="1620" w:type="dxa"/>
            <w:tcBorders>
              <w:bottom w:val="dotted" w:sz="4" w:space="0" w:color="auto"/>
            </w:tcBorders>
            <w:vAlign w:val="center"/>
          </w:tcPr>
          <w:p w14:paraId="57E134AE" w14:textId="77777777" w:rsidR="001D1201" w:rsidRDefault="00A556BD">
            <w:pPr>
              <w:jc w:val="center"/>
              <w:divId w:val="1"/>
            </w:pPr>
            <w:r>
              <w:rPr>
                <w:rFonts w:eastAsia="Arial"/>
                <w:sz w:val="16"/>
              </w:rPr>
              <w:t xml:space="preserve">6 </w:t>
            </w:r>
          </w:p>
        </w:tc>
      </w:tr>
      <w:tr w:rsidR="001D1201" w14:paraId="280DB5E9" w14:textId="77777777">
        <w:trPr>
          <w:trHeight w:val="320"/>
        </w:trPr>
        <w:tc>
          <w:tcPr>
            <w:tcW w:w="1620" w:type="dxa"/>
            <w:gridSpan w:val="2"/>
            <w:vMerge/>
          </w:tcPr>
          <w:p w14:paraId="4E96B165" w14:textId="77777777" w:rsidR="001D1201" w:rsidRDefault="001D1201"/>
        </w:tc>
        <w:tc>
          <w:tcPr>
            <w:tcW w:w="1620" w:type="dxa"/>
            <w:gridSpan w:val="2"/>
            <w:tcBorders>
              <w:bottom w:val="dotted" w:sz="4" w:space="0" w:color="auto"/>
            </w:tcBorders>
            <w:vAlign w:val="center"/>
          </w:tcPr>
          <w:p w14:paraId="0620493C" w14:textId="77777777" w:rsidR="001D1201" w:rsidRDefault="00A556BD">
            <w:pPr>
              <w:jc w:val="left"/>
              <w:divId w:val="1"/>
            </w:pPr>
            <w:r>
              <w:rPr>
                <w:sz w:val="16"/>
              </w:rPr>
              <w:t>many</w:t>
            </w:r>
          </w:p>
        </w:tc>
        <w:tc>
          <w:tcPr>
            <w:tcW w:w="1620" w:type="dxa"/>
            <w:gridSpan w:val="2"/>
            <w:tcBorders>
              <w:bottom w:val="dotted" w:sz="4" w:space="0" w:color="auto"/>
            </w:tcBorders>
            <w:vAlign w:val="center"/>
          </w:tcPr>
          <w:p w14:paraId="1FA63899" w14:textId="77777777" w:rsidR="001D1201" w:rsidRDefault="001D1201"/>
        </w:tc>
        <w:tc>
          <w:tcPr>
            <w:tcW w:w="1620" w:type="dxa"/>
            <w:tcBorders>
              <w:bottom w:val="dotted" w:sz="4" w:space="0" w:color="auto"/>
            </w:tcBorders>
            <w:vAlign w:val="center"/>
          </w:tcPr>
          <w:p w14:paraId="46D60918" w14:textId="77777777" w:rsidR="001D1201" w:rsidRDefault="001D1201"/>
        </w:tc>
        <w:tc>
          <w:tcPr>
            <w:tcW w:w="1620" w:type="dxa"/>
            <w:tcBorders>
              <w:bottom w:val="dotted" w:sz="4" w:space="0" w:color="auto"/>
            </w:tcBorders>
            <w:vAlign w:val="center"/>
          </w:tcPr>
          <w:p w14:paraId="1C27AA73" w14:textId="77777777" w:rsidR="001D1201" w:rsidRDefault="001D1201"/>
        </w:tc>
        <w:tc>
          <w:tcPr>
            <w:tcW w:w="1620" w:type="dxa"/>
            <w:tcBorders>
              <w:bottom w:val="dotted" w:sz="4" w:space="0" w:color="auto"/>
            </w:tcBorders>
            <w:vAlign w:val="center"/>
          </w:tcPr>
          <w:p w14:paraId="38C2B141" w14:textId="610C8A26" w:rsidR="001D1201" w:rsidRDefault="001C4C63">
            <w:pPr>
              <w:jc w:val="left"/>
              <w:divId w:val="1"/>
            </w:pPr>
            <w:del w:id="238" w:author="TWA" w:date="2026-06-17T19:17:00Z" w16du:dateUtc="2026-06-17T10:17:00Z">
              <w:r>
                <w:rPr>
                  <w:sz w:val="16"/>
                </w:rPr>
                <w:delText>Zhonglv1 C3408</w:delText>
              </w:r>
            </w:del>
            <w:proofErr w:type="spellStart"/>
            <w:ins w:id="239" w:author="TWA" w:date="2026-06-17T19:17:00Z" w16du:dateUtc="2026-06-17T10:17:00Z">
              <w:r w:rsidR="00A556BD">
                <w:rPr>
                  <w:sz w:val="16"/>
                </w:rPr>
                <w:t>Zhonglv</w:t>
              </w:r>
              <w:proofErr w:type="spellEnd"/>
              <w:r w:rsidR="00A556BD">
                <w:rPr>
                  <w:sz w:val="16"/>
                </w:rPr>
                <w:t xml:space="preserve"> 1</w:t>
              </w:r>
            </w:ins>
          </w:p>
        </w:tc>
        <w:tc>
          <w:tcPr>
            <w:tcW w:w="1620" w:type="dxa"/>
            <w:tcBorders>
              <w:bottom w:val="dotted" w:sz="4" w:space="0" w:color="auto"/>
            </w:tcBorders>
            <w:vAlign w:val="center"/>
          </w:tcPr>
          <w:p w14:paraId="2016DC4A" w14:textId="77777777" w:rsidR="001D1201" w:rsidRDefault="00A556BD">
            <w:pPr>
              <w:jc w:val="center"/>
              <w:divId w:val="1"/>
            </w:pPr>
            <w:r>
              <w:rPr>
                <w:rFonts w:eastAsia="Arial"/>
                <w:sz w:val="16"/>
              </w:rPr>
              <w:t xml:space="preserve">7 </w:t>
            </w:r>
          </w:p>
        </w:tc>
      </w:tr>
      <w:tr w:rsidR="001D1201" w14:paraId="2856B180" w14:textId="77777777">
        <w:trPr>
          <w:trHeight w:val="320"/>
        </w:trPr>
        <w:tc>
          <w:tcPr>
            <w:tcW w:w="1620" w:type="dxa"/>
            <w:gridSpan w:val="2"/>
            <w:vMerge/>
          </w:tcPr>
          <w:p w14:paraId="310879DF" w14:textId="77777777" w:rsidR="001D1201" w:rsidRDefault="001D1201"/>
        </w:tc>
        <w:tc>
          <w:tcPr>
            <w:tcW w:w="1620" w:type="dxa"/>
            <w:gridSpan w:val="2"/>
            <w:tcBorders>
              <w:bottom w:val="dotted" w:sz="4" w:space="0" w:color="auto"/>
            </w:tcBorders>
            <w:vAlign w:val="center"/>
          </w:tcPr>
          <w:p w14:paraId="2D382BC4" w14:textId="77777777" w:rsidR="001D1201" w:rsidRDefault="00A556BD">
            <w:pPr>
              <w:jc w:val="left"/>
              <w:divId w:val="1"/>
            </w:pPr>
            <w:r>
              <w:rPr>
                <w:sz w:val="16"/>
              </w:rPr>
              <w:t>many to very many</w:t>
            </w:r>
          </w:p>
        </w:tc>
        <w:tc>
          <w:tcPr>
            <w:tcW w:w="1620" w:type="dxa"/>
            <w:gridSpan w:val="2"/>
            <w:tcBorders>
              <w:bottom w:val="dotted" w:sz="4" w:space="0" w:color="auto"/>
            </w:tcBorders>
            <w:vAlign w:val="center"/>
          </w:tcPr>
          <w:p w14:paraId="5EF3CA2E" w14:textId="77777777" w:rsidR="001D1201" w:rsidRDefault="001D1201"/>
        </w:tc>
        <w:tc>
          <w:tcPr>
            <w:tcW w:w="1620" w:type="dxa"/>
            <w:tcBorders>
              <w:bottom w:val="dotted" w:sz="4" w:space="0" w:color="auto"/>
            </w:tcBorders>
            <w:vAlign w:val="center"/>
          </w:tcPr>
          <w:p w14:paraId="49A02798" w14:textId="77777777" w:rsidR="001D1201" w:rsidRDefault="001D1201"/>
        </w:tc>
        <w:tc>
          <w:tcPr>
            <w:tcW w:w="1620" w:type="dxa"/>
            <w:tcBorders>
              <w:bottom w:val="dotted" w:sz="4" w:space="0" w:color="auto"/>
            </w:tcBorders>
            <w:vAlign w:val="center"/>
          </w:tcPr>
          <w:p w14:paraId="201BC6BD" w14:textId="77777777" w:rsidR="001D1201" w:rsidRDefault="001D1201"/>
        </w:tc>
        <w:tc>
          <w:tcPr>
            <w:tcW w:w="1620" w:type="dxa"/>
            <w:tcBorders>
              <w:bottom w:val="dotted" w:sz="4" w:space="0" w:color="auto"/>
            </w:tcBorders>
            <w:vAlign w:val="center"/>
          </w:tcPr>
          <w:p w14:paraId="64A4164D" w14:textId="77777777" w:rsidR="001D1201" w:rsidRDefault="001D1201"/>
        </w:tc>
        <w:tc>
          <w:tcPr>
            <w:tcW w:w="1620" w:type="dxa"/>
            <w:tcBorders>
              <w:bottom w:val="dotted" w:sz="4" w:space="0" w:color="auto"/>
            </w:tcBorders>
            <w:vAlign w:val="center"/>
          </w:tcPr>
          <w:p w14:paraId="05F8796B" w14:textId="77777777" w:rsidR="001D1201" w:rsidRDefault="00A556BD">
            <w:pPr>
              <w:jc w:val="center"/>
              <w:divId w:val="1"/>
            </w:pPr>
            <w:r>
              <w:rPr>
                <w:rFonts w:eastAsia="Arial"/>
                <w:sz w:val="16"/>
              </w:rPr>
              <w:t xml:space="preserve">8 </w:t>
            </w:r>
          </w:p>
        </w:tc>
      </w:tr>
      <w:tr w:rsidR="001D1201" w14:paraId="1F1FDFBC" w14:textId="77777777">
        <w:trPr>
          <w:trHeight w:val="320"/>
        </w:trPr>
        <w:tc>
          <w:tcPr>
            <w:tcW w:w="1620" w:type="dxa"/>
            <w:gridSpan w:val="2"/>
            <w:vMerge/>
          </w:tcPr>
          <w:p w14:paraId="20E434BF" w14:textId="77777777" w:rsidR="001D1201" w:rsidRDefault="001D1201"/>
        </w:tc>
        <w:tc>
          <w:tcPr>
            <w:tcW w:w="1620" w:type="dxa"/>
            <w:gridSpan w:val="2"/>
            <w:tcBorders>
              <w:bottom w:val="dotted" w:sz="4" w:space="0" w:color="auto"/>
            </w:tcBorders>
            <w:vAlign w:val="center"/>
          </w:tcPr>
          <w:p w14:paraId="6DC85488" w14:textId="77777777" w:rsidR="001D1201" w:rsidRDefault="00A556BD">
            <w:pPr>
              <w:jc w:val="left"/>
              <w:divId w:val="1"/>
            </w:pPr>
            <w:r>
              <w:rPr>
                <w:sz w:val="16"/>
              </w:rPr>
              <w:t>very many</w:t>
            </w:r>
          </w:p>
        </w:tc>
        <w:tc>
          <w:tcPr>
            <w:tcW w:w="1620" w:type="dxa"/>
            <w:gridSpan w:val="2"/>
            <w:tcBorders>
              <w:bottom w:val="dotted" w:sz="4" w:space="0" w:color="auto"/>
            </w:tcBorders>
            <w:vAlign w:val="center"/>
          </w:tcPr>
          <w:p w14:paraId="395FDABF" w14:textId="77777777" w:rsidR="001D1201" w:rsidRDefault="001D1201"/>
        </w:tc>
        <w:tc>
          <w:tcPr>
            <w:tcW w:w="1620" w:type="dxa"/>
            <w:tcBorders>
              <w:bottom w:val="dotted" w:sz="4" w:space="0" w:color="auto"/>
            </w:tcBorders>
            <w:vAlign w:val="center"/>
          </w:tcPr>
          <w:p w14:paraId="2D57963F" w14:textId="77777777" w:rsidR="001D1201" w:rsidRDefault="001D1201"/>
        </w:tc>
        <w:tc>
          <w:tcPr>
            <w:tcW w:w="1620" w:type="dxa"/>
            <w:tcBorders>
              <w:bottom w:val="dotted" w:sz="4" w:space="0" w:color="auto"/>
            </w:tcBorders>
            <w:vAlign w:val="center"/>
          </w:tcPr>
          <w:p w14:paraId="142BC5F5" w14:textId="77777777" w:rsidR="001D1201" w:rsidRDefault="001D1201"/>
        </w:tc>
        <w:tc>
          <w:tcPr>
            <w:tcW w:w="1620" w:type="dxa"/>
            <w:tcBorders>
              <w:bottom w:val="dotted" w:sz="4" w:space="0" w:color="auto"/>
            </w:tcBorders>
            <w:vAlign w:val="center"/>
          </w:tcPr>
          <w:p w14:paraId="6E55FE06" w14:textId="391CADA5" w:rsidR="001D1201" w:rsidRDefault="00A556BD">
            <w:pPr>
              <w:jc w:val="left"/>
              <w:divId w:val="1"/>
            </w:pPr>
            <w:proofErr w:type="spellStart"/>
            <w:r>
              <w:rPr>
                <w:sz w:val="16"/>
              </w:rPr>
              <w:t>Hulvdou</w:t>
            </w:r>
            <w:proofErr w:type="spellEnd"/>
            <w:del w:id="240" w:author="TWA" w:date="2026-06-17T19:17:00Z" w16du:dateUtc="2026-06-17T10:17:00Z">
              <w:r w:rsidR="001C4C63">
                <w:rPr>
                  <w:sz w:val="16"/>
                </w:rPr>
                <w:delText xml:space="preserve"> C1431</w:delText>
              </w:r>
            </w:del>
          </w:p>
        </w:tc>
        <w:tc>
          <w:tcPr>
            <w:tcW w:w="1620" w:type="dxa"/>
            <w:tcBorders>
              <w:bottom w:val="dotted" w:sz="4" w:space="0" w:color="auto"/>
            </w:tcBorders>
            <w:vAlign w:val="center"/>
          </w:tcPr>
          <w:p w14:paraId="73FF2AF5" w14:textId="77777777" w:rsidR="001D1201" w:rsidRDefault="00A556BD">
            <w:pPr>
              <w:jc w:val="center"/>
              <w:divId w:val="1"/>
            </w:pPr>
            <w:r>
              <w:rPr>
                <w:rFonts w:eastAsia="Arial"/>
                <w:sz w:val="16"/>
              </w:rPr>
              <w:t xml:space="preserve">9 </w:t>
            </w:r>
          </w:p>
        </w:tc>
      </w:tr>
      <w:tr w:rsidR="001D1201" w14:paraId="14D0B005" w14:textId="77777777">
        <w:trPr>
          <w:trHeight w:val="360"/>
        </w:trPr>
        <w:tc>
          <w:tcPr>
            <w:tcW w:w="810" w:type="dxa"/>
            <w:tcBorders>
              <w:right w:val="dotted" w:sz="4" w:space="0" w:color="auto"/>
            </w:tcBorders>
            <w:shd w:val="clear" w:color="auto" w:fill="DFDFD7"/>
            <w:vAlign w:val="center"/>
          </w:tcPr>
          <w:p w14:paraId="24D6E3F9" w14:textId="1C3E649E" w:rsidR="001D1201" w:rsidRDefault="001C4C63">
            <w:del w:id="241" w:author="TWA" w:date="2026-06-17T19:17:00Z" w16du:dateUtc="2026-06-17T10:17:00Z">
              <w:r>
                <w:rPr>
                  <w:rFonts w:eastAsia="Arial"/>
                  <w:b/>
                  <w:sz w:val="16"/>
                </w:rPr>
                <w:delText>16</w:delText>
              </w:r>
            </w:del>
            <w:ins w:id="242" w:author="TWA" w:date="2026-06-17T19:17:00Z" w16du:dateUtc="2026-06-17T10:17:00Z">
              <w:r w:rsidR="00A556BD">
                <w:rPr>
                  <w:rFonts w:eastAsia="Arial"/>
                  <w:b/>
                  <w:sz w:val="16"/>
                </w:rPr>
                <w:t>17</w:t>
              </w:r>
            </w:ins>
            <w:r w:rsidR="00A556BD">
              <w:rPr>
                <w:rFonts w:eastAsia="Arial"/>
                <w:b/>
                <w:sz w:val="16"/>
              </w:rPr>
              <w:t>.</w:t>
            </w:r>
          </w:p>
        </w:tc>
        <w:tc>
          <w:tcPr>
            <w:tcW w:w="810" w:type="dxa"/>
            <w:tcBorders>
              <w:right w:val="dotted" w:sz="4" w:space="0" w:color="auto"/>
            </w:tcBorders>
            <w:shd w:val="clear" w:color="auto" w:fill="DFDFD7"/>
            <w:vAlign w:val="center"/>
          </w:tcPr>
          <w:p w14:paraId="62F49588" w14:textId="77777777" w:rsidR="001D1201" w:rsidRDefault="001D1201"/>
        </w:tc>
        <w:tc>
          <w:tcPr>
            <w:tcW w:w="810" w:type="dxa"/>
            <w:tcBorders>
              <w:right w:val="dotted" w:sz="4" w:space="0" w:color="auto"/>
            </w:tcBorders>
            <w:shd w:val="clear" w:color="auto" w:fill="DFDFD7"/>
            <w:vAlign w:val="center"/>
          </w:tcPr>
          <w:p w14:paraId="5C196696" w14:textId="77777777" w:rsidR="001D1201" w:rsidRDefault="00A556BD">
            <w:r>
              <w:rPr>
                <w:rFonts w:eastAsia="Arial"/>
                <w:b/>
                <w:sz w:val="16"/>
              </w:rPr>
              <w:t>QN</w:t>
            </w:r>
          </w:p>
        </w:tc>
        <w:tc>
          <w:tcPr>
            <w:tcW w:w="810" w:type="dxa"/>
            <w:tcBorders>
              <w:right w:val="dotted" w:sz="4" w:space="0" w:color="auto"/>
            </w:tcBorders>
            <w:shd w:val="clear" w:color="auto" w:fill="DFDFD7"/>
            <w:vAlign w:val="center"/>
          </w:tcPr>
          <w:p w14:paraId="55815CB6" w14:textId="77777777" w:rsidR="001D1201" w:rsidRDefault="00A556BD">
            <w:r>
              <w:rPr>
                <w:rFonts w:eastAsia="Arial"/>
                <w:b/>
                <w:sz w:val="16"/>
              </w:rPr>
              <w:t>MS/VG</w:t>
            </w:r>
          </w:p>
        </w:tc>
        <w:tc>
          <w:tcPr>
            <w:tcW w:w="810" w:type="dxa"/>
            <w:tcBorders>
              <w:right w:val="dotted" w:sz="4" w:space="0" w:color="auto"/>
            </w:tcBorders>
            <w:shd w:val="clear" w:color="auto" w:fill="DFDFD7"/>
            <w:vAlign w:val="center"/>
          </w:tcPr>
          <w:p w14:paraId="5ECE9240" w14:textId="77777777" w:rsidR="001D1201" w:rsidRDefault="00A556BD">
            <w:r>
              <w:rPr>
                <w:rFonts w:eastAsia="Arial"/>
                <w:b/>
                <w:sz w:val="16"/>
              </w:rPr>
              <w:t>(+)</w:t>
            </w:r>
          </w:p>
        </w:tc>
        <w:tc>
          <w:tcPr>
            <w:tcW w:w="810" w:type="dxa"/>
            <w:tcBorders>
              <w:right w:val="dotted" w:sz="4" w:space="0" w:color="auto"/>
            </w:tcBorders>
            <w:shd w:val="clear" w:color="auto" w:fill="DFDFD7"/>
            <w:vAlign w:val="center"/>
          </w:tcPr>
          <w:p w14:paraId="35CD7CD0" w14:textId="77777777" w:rsidR="001D1201" w:rsidRDefault="001D1201"/>
        </w:tc>
        <w:tc>
          <w:tcPr>
            <w:tcW w:w="1620" w:type="dxa"/>
            <w:shd w:val="clear" w:color="auto" w:fill="DFDFD7"/>
            <w:vAlign w:val="center"/>
          </w:tcPr>
          <w:p w14:paraId="273A100E" w14:textId="77777777" w:rsidR="001D1201" w:rsidRDefault="00A556BD">
            <w:r>
              <w:rPr>
                <w:rFonts w:eastAsia="Arial"/>
                <w:b/>
                <w:sz w:val="16"/>
              </w:rPr>
              <w:t>50</w:t>
            </w:r>
          </w:p>
        </w:tc>
        <w:tc>
          <w:tcPr>
            <w:tcW w:w="1620" w:type="dxa"/>
            <w:shd w:val="clear" w:color="auto" w:fill="DFDFD7"/>
          </w:tcPr>
          <w:p w14:paraId="7986B06A" w14:textId="77777777" w:rsidR="001D1201" w:rsidRDefault="001D1201"/>
        </w:tc>
        <w:tc>
          <w:tcPr>
            <w:tcW w:w="1620" w:type="dxa"/>
            <w:shd w:val="clear" w:color="auto" w:fill="DFDFD7"/>
          </w:tcPr>
          <w:p w14:paraId="3F2ACFB7" w14:textId="77777777" w:rsidR="001D1201" w:rsidRDefault="001D1201"/>
        </w:tc>
        <w:tc>
          <w:tcPr>
            <w:tcW w:w="1620" w:type="dxa"/>
            <w:shd w:val="clear" w:color="auto" w:fill="DFDFD7"/>
          </w:tcPr>
          <w:p w14:paraId="686F6709" w14:textId="77777777" w:rsidR="001D1201" w:rsidRDefault="001D1201"/>
        </w:tc>
      </w:tr>
      <w:tr w:rsidR="001D1201" w14:paraId="2BB509A0" w14:textId="77777777">
        <w:trPr>
          <w:trHeight w:val="440"/>
        </w:trPr>
        <w:tc>
          <w:tcPr>
            <w:tcW w:w="1620" w:type="dxa"/>
            <w:gridSpan w:val="2"/>
            <w:vMerge w:val="restart"/>
          </w:tcPr>
          <w:p w14:paraId="24FD6AF0" w14:textId="77777777" w:rsidR="001D1201" w:rsidRDefault="001D1201"/>
        </w:tc>
        <w:tc>
          <w:tcPr>
            <w:tcW w:w="1620" w:type="dxa"/>
            <w:gridSpan w:val="2"/>
            <w:tcBorders>
              <w:bottom w:val="dotted" w:sz="4" w:space="0" w:color="auto"/>
            </w:tcBorders>
          </w:tcPr>
          <w:p w14:paraId="28FC38BA" w14:textId="77777777" w:rsidR="001D1201" w:rsidRDefault="00A556BD">
            <w:pPr>
              <w:spacing w:before="113" w:after="113"/>
              <w:jc w:val="left"/>
              <w:divId w:val="1"/>
            </w:pPr>
            <w:r>
              <w:rPr>
                <w:b/>
                <w:sz w:val="16"/>
              </w:rPr>
              <w:t>Stem: number of nodes</w:t>
            </w:r>
          </w:p>
        </w:tc>
        <w:tc>
          <w:tcPr>
            <w:tcW w:w="1620" w:type="dxa"/>
            <w:gridSpan w:val="2"/>
            <w:tcBorders>
              <w:bottom w:val="dotted" w:sz="4" w:space="0" w:color="auto"/>
            </w:tcBorders>
          </w:tcPr>
          <w:p w14:paraId="6F19129B" w14:textId="77777777" w:rsidR="001D1201" w:rsidRDefault="001D1201"/>
        </w:tc>
        <w:tc>
          <w:tcPr>
            <w:tcW w:w="1620" w:type="dxa"/>
            <w:tcBorders>
              <w:bottom w:val="dotted" w:sz="4" w:space="0" w:color="auto"/>
            </w:tcBorders>
          </w:tcPr>
          <w:p w14:paraId="2FEBB8C0" w14:textId="77777777" w:rsidR="001D1201" w:rsidRDefault="001D1201"/>
        </w:tc>
        <w:tc>
          <w:tcPr>
            <w:tcW w:w="1620" w:type="dxa"/>
            <w:tcBorders>
              <w:bottom w:val="dotted" w:sz="4" w:space="0" w:color="auto"/>
            </w:tcBorders>
          </w:tcPr>
          <w:p w14:paraId="011B5BB8" w14:textId="77777777" w:rsidR="001D1201" w:rsidRDefault="001D1201"/>
        </w:tc>
        <w:tc>
          <w:tcPr>
            <w:tcW w:w="1620" w:type="dxa"/>
            <w:tcBorders>
              <w:bottom w:val="dotted" w:sz="4" w:space="0" w:color="auto"/>
            </w:tcBorders>
          </w:tcPr>
          <w:p w14:paraId="119A5DA4" w14:textId="77777777" w:rsidR="001D1201" w:rsidRDefault="001D1201"/>
        </w:tc>
        <w:tc>
          <w:tcPr>
            <w:tcW w:w="1620" w:type="dxa"/>
            <w:tcBorders>
              <w:bottom w:val="dotted" w:sz="4" w:space="0" w:color="auto"/>
            </w:tcBorders>
          </w:tcPr>
          <w:p w14:paraId="6A070E1B" w14:textId="77777777" w:rsidR="001D1201" w:rsidRDefault="001D1201"/>
        </w:tc>
      </w:tr>
      <w:tr w:rsidR="001D1201" w14:paraId="100CAAA9" w14:textId="77777777">
        <w:trPr>
          <w:trHeight w:val="320"/>
        </w:trPr>
        <w:tc>
          <w:tcPr>
            <w:tcW w:w="1620" w:type="dxa"/>
            <w:gridSpan w:val="2"/>
            <w:vMerge/>
          </w:tcPr>
          <w:p w14:paraId="5B3EF8D2" w14:textId="77777777" w:rsidR="001D1201" w:rsidRDefault="001D1201"/>
        </w:tc>
        <w:tc>
          <w:tcPr>
            <w:tcW w:w="1620" w:type="dxa"/>
            <w:gridSpan w:val="2"/>
            <w:tcBorders>
              <w:bottom w:val="dotted" w:sz="4" w:space="0" w:color="auto"/>
            </w:tcBorders>
            <w:vAlign w:val="center"/>
          </w:tcPr>
          <w:p w14:paraId="19DC64E3" w14:textId="77777777" w:rsidR="001D1201" w:rsidRDefault="00A556BD">
            <w:pPr>
              <w:jc w:val="left"/>
              <w:divId w:val="1"/>
            </w:pPr>
            <w:r>
              <w:rPr>
                <w:sz w:val="16"/>
              </w:rPr>
              <w:t>few</w:t>
            </w:r>
          </w:p>
        </w:tc>
        <w:tc>
          <w:tcPr>
            <w:tcW w:w="1620" w:type="dxa"/>
            <w:gridSpan w:val="2"/>
            <w:tcBorders>
              <w:bottom w:val="dotted" w:sz="4" w:space="0" w:color="auto"/>
            </w:tcBorders>
            <w:vAlign w:val="center"/>
          </w:tcPr>
          <w:p w14:paraId="37170EB7" w14:textId="77777777" w:rsidR="001D1201" w:rsidRDefault="001D1201"/>
        </w:tc>
        <w:tc>
          <w:tcPr>
            <w:tcW w:w="1620" w:type="dxa"/>
            <w:tcBorders>
              <w:bottom w:val="dotted" w:sz="4" w:space="0" w:color="auto"/>
            </w:tcBorders>
            <w:vAlign w:val="center"/>
          </w:tcPr>
          <w:p w14:paraId="0A9C4971" w14:textId="77777777" w:rsidR="001D1201" w:rsidRDefault="001D1201"/>
        </w:tc>
        <w:tc>
          <w:tcPr>
            <w:tcW w:w="1620" w:type="dxa"/>
            <w:tcBorders>
              <w:bottom w:val="dotted" w:sz="4" w:space="0" w:color="auto"/>
            </w:tcBorders>
            <w:vAlign w:val="center"/>
          </w:tcPr>
          <w:p w14:paraId="28BA280E" w14:textId="77777777" w:rsidR="001D1201" w:rsidRDefault="001D1201"/>
        </w:tc>
        <w:tc>
          <w:tcPr>
            <w:tcW w:w="1620" w:type="dxa"/>
            <w:tcBorders>
              <w:bottom w:val="dotted" w:sz="4" w:space="0" w:color="auto"/>
            </w:tcBorders>
            <w:vAlign w:val="center"/>
          </w:tcPr>
          <w:p w14:paraId="089F56D0" w14:textId="77777777" w:rsidR="001D1201" w:rsidRDefault="00A556BD">
            <w:pPr>
              <w:jc w:val="left"/>
              <w:divId w:val="1"/>
            </w:pPr>
            <w:proofErr w:type="spellStart"/>
            <w:ins w:id="243" w:author="TWA" w:date="2026-06-17T19:17:00Z" w16du:dateUtc="2026-06-17T10:17:00Z">
              <w:r>
                <w:rPr>
                  <w:sz w:val="16"/>
                </w:rPr>
                <w:t>Liaolv</w:t>
              </w:r>
              <w:proofErr w:type="spellEnd"/>
              <w:r>
                <w:rPr>
                  <w:sz w:val="16"/>
                </w:rPr>
                <w:t xml:space="preserve"> 13</w:t>
              </w:r>
            </w:ins>
          </w:p>
        </w:tc>
        <w:tc>
          <w:tcPr>
            <w:tcW w:w="1620" w:type="dxa"/>
            <w:tcBorders>
              <w:bottom w:val="dotted" w:sz="4" w:space="0" w:color="auto"/>
            </w:tcBorders>
            <w:vAlign w:val="center"/>
          </w:tcPr>
          <w:p w14:paraId="63D2261A" w14:textId="77777777" w:rsidR="001D1201" w:rsidRDefault="00A556BD">
            <w:pPr>
              <w:jc w:val="center"/>
              <w:divId w:val="1"/>
            </w:pPr>
            <w:r>
              <w:rPr>
                <w:rFonts w:eastAsia="Arial"/>
                <w:sz w:val="16"/>
              </w:rPr>
              <w:t xml:space="preserve">1 </w:t>
            </w:r>
          </w:p>
        </w:tc>
      </w:tr>
      <w:tr w:rsidR="001D1201" w14:paraId="60C61815" w14:textId="77777777">
        <w:trPr>
          <w:trHeight w:val="320"/>
        </w:trPr>
        <w:tc>
          <w:tcPr>
            <w:tcW w:w="1620" w:type="dxa"/>
            <w:gridSpan w:val="2"/>
            <w:vMerge/>
          </w:tcPr>
          <w:p w14:paraId="50FBC87F" w14:textId="77777777" w:rsidR="001D1201" w:rsidRDefault="001D1201"/>
        </w:tc>
        <w:tc>
          <w:tcPr>
            <w:tcW w:w="1620" w:type="dxa"/>
            <w:gridSpan w:val="2"/>
            <w:tcBorders>
              <w:bottom w:val="dotted" w:sz="4" w:space="0" w:color="auto"/>
            </w:tcBorders>
            <w:vAlign w:val="center"/>
          </w:tcPr>
          <w:p w14:paraId="66478554" w14:textId="77777777" w:rsidR="001D1201" w:rsidRDefault="00A556BD">
            <w:pPr>
              <w:jc w:val="left"/>
              <w:divId w:val="1"/>
            </w:pPr>
            <w:r>
              <w:rPr>
                <w:sz w:val="16"/>
              </w:rPr>
              <w:t>medium</w:t>
            </w:r>
          </w:p>
        </w:tc>
        <w:tc>
          <w:tcPr>
            <w:tcW w:w="1620" w:type="dxa"/>
            <w:gridSpan w:val="2"/>
            <w:tcBorders>
              <w:bottom w:val="dotted" w:sz="4" w:space="0" w:color="auto"/>
            </w:tcBorders>
            <w:vAlign w:val="center"/>
          </w:tcPr>
          <w:p w14:paraId="60D2D582" w14:textId="77777777" w:rsidR="001D1201" w:rsidRDefault="001D1201"/>
        </w:tc>
        <w:tc>
          <w:tcPr>
            <w:tcW w:w="1620" w:type="dxa"/>
            <w:tcBorders>
              <w:bottom w:val="dotted" w:sz="4" w:space="0" w:color="auto"/>
            </w:tcBorders>
            <w:vAlign w:val="center"/>
          </w:tcPr>
          <w:p w14:paraId="1355CEF2" w14:textId="77777777" w:rsidR="001D1201" w:rsidRDefault="001D1201"/>
        </w:tc>
        <w:tc>
          <w:tcPr>
            <w:tcW w:w="1620" w:type="dxa"/>
            <w:tcBorders>
              <w:bottom w:val="dotted" w:sz="4" w:space="0" w:color="auto"/>
            </w:tcBorders>
            <w:vAlign w:val="center"/>
          </w:tcPr>
          <w:p w14:paraId="5DF0D0E9" w14:textId="77777777" w:rsidR="001D1201" w:rsidRDefault="001D1201"/>
        </w:tc>
        <w:tc>
          <w:tcPr>
            <w:tcW w:w="1620" w:type="dxa"/>
            <w:tcBorders>
              <w:bottom w:val="dotted" w:sz="4" w:space="0" w:color="auto"/>
            </w:tcBorders>
            <w:vAlign w:val="center"/>
          </w:tcPr>
          <w:p w14:paraId="7A8B60EB" w14:textId="77777777" w:rsidR="001D1201" w:rsidRDefault="00A556BD">
            <w:pPr>
              <w:jc w:val="left"/>
              <w:divId w:val="1"/>
            </w:pPr>
            <w:proofErr w:type="spellStart"/>
            <w:ins w:id="244" w:author="TWA" w:date="2026-06-17T19:17:00Z" w16du:dateUtc="2026-06-17T10:17:00Z">
              <w:r>
                <w:rPr>
                  <w:sz w:val="16"/>
                </w:rPr>
                <w:t>Zhanglv</w:t>
              </w:r>
              <w:proofErr w:type="spellEnd"/>
              <w:r>
                <w:rPr>
                  <w:sz w:val="16"/>
                </w:rPr>
                <w:t xml:space="preserve"> 5</w:t>
              </w:r>
            </w:ins>
          </w:p>
        </w:tc>
        <w:tc>
          <w:tcPr>
            <w:tcW w:w="1620" w:type="dxa"/>
            <w:tcBorders>
              <w:bottom w:val="dotted" w:sz="4" w:space="0" w:color="auto"/>
            </w:tcBorders>
            <w:vAlign w:val="center"/>
          </w:tcPr>
          <w:p w14:paraId="50121540" w14:textId="77777777" w:rsidR="001D1201" w:rsidRDefault="00A556BD">
            <w:pPr>
              <w:jc w:val="center"/>
              <w:divId w:val="1"/>
            </w:pPr>
            <w:r>
              <w:rPr>
                <w:rFonts w:eastAsia="Arial"/>
                <w:sz w:val="16"/>
              </w:rPr>
              <w:t xml:space="preserve">2 </w:t>
            </w:r>
          </w:p>
        </w:tc>
      </w:tr>
      <w:tr w:rsidR="001D1201" w14:paraId="1D32ACEC" w14:textId="77777777">
        <w:trPr>
          <w:trHeight w:val="320"/>
        </w:trPr>
        <w:tc>
          <w:tcPr>
            <w:tcW w:w="1620" w:type="dxa"/>
            <w:gridSpan w:val="2"/>
            <w:vMerge/>
          </w:tcPr>
          <w:p w14:paraId="2A96C3AF" w14:textId="77777777" w:rsidR="001D1201" w:rsidRDefault="001D1201"/>
        </w:tc>
        <w:tc>
          <w:tcPr>
            <w:tcW w:w="1620" w:type="dxa"/>
            <w:gridSpan w:val="2"/>
            <w:tcBorders>
              <w:bottom w:val="dotted" w:sz="4" w:space="0" w:color="auto"/>
            </w:tcBorders>
            <w:vAlign w:val="center"/>
          </w:tcPr>
          <w:p w14:paraId="74DDD32F" w14:textId="77777777" w:rsidR="001D1201" w:rsidRDefault="00A556BD">
            <w:pPr>
              <w:jc w:val="left"/>
              <w:divId w:val="1"/>
            </w:pPr>
            <w:r>
              <w:rPr>
                <w:sz w:val="16"/>
              </w:rPr>
              <w:t>many</w:t>
            </w:r>
          </w:p>
        </w:tc>
        <w:tc>
          <w:tcPr>
            <w:tcW w:w="1620" w:type="dxa"/>
            <w:gridSpan w:val="2"/>
            <w:tcBorders>
              <w:bottom w:val="dotted" w:sz="4" w:space="0" w:color="auto"/>
            </w:tcBorders>
            <w:vAlign w:val="center"/>
          </w:tcPr>
          <w:p w14:paraId="7CFB9E44" w14:textId="77777777" w:rsidR="001D1201" w:rsidRDefault="001D1201"/>
        </w:tc>
        <w:tc>
          <w:tcPr>
            <w:tcW w:w="1620" w:type="dxa"/>
            <w:tcBorders>
              <w:bottom w:val="dotted" w:sz="4" w:space="0" w:color="auto"/>
            </w:tcBorders>
            <w:vAlign w:val="center"/>
          </w:tcPr>
          <w:p w14:paraId="5BF3A1FE" w14:textId="77777777" w:rsidR="001D1201" w:rsidRDefault="001D1201"/>
        </w:tc>
        <w:tc>
          <w:tcPr>
            <w:tcW w:w="1620" w:type="dxa"/>
            <w:tcBorders>
              <w:bottom w:val="dotted" w:sz="4" w:space="0" w:color="auto"/>
            </w:tcBorders>
            <w:vAlign w:val="center"/>
          </w:tcPr>
          <w:p w14:paraId="2C9A80E4" w14:textId="77777777" w:rsidR="001D1201" w:rsidRDefault="001D1201"/>
        </w:tc>
        <w:tc>
          <w:tcPr>
            <w:tcW w:w="1620" w:type="dxa"/>
            <w:tcBorders>
              <w:bottom w:val="dotted" w:sz="4" w:space="0" w:color="auto"/>
            </w:tcBorders>
            <w:vAlign w:val="center"/>
          </w:tcPr>
          <w:p w14:paraId="3E4F68B8" w14:textId="77777777" w:rsidR="001D1201" w:rsidRDefault="00A556BD">
            <w:pPr>
              <w:jc w:val="left"/>
              <w:divId w:val="1"/>
            </w:pPr>
            <w:proofErr w:type="spellStart"/>
            <w:ins w:id="245" w:author="TWA" w:date="2026-06-17T19:17:00Z" w16du:dateUtc="2026-06-17T10:17:00Z">
              <w:r>
                <w:rPr>
                  <w:sz w:val="16"/>
                </w:rPr>
                <w:t>Wannong</w:t>
              </w:r>
              <w:proofErr w:type="spellEnd"/>
              <w:r>
                <w:rPr>
                  <w:sz w:val="16"/>
                </w:rPr>
                <w:t xml:space="preserve"> 16</w:t>
              </w:r>
            </w:ins>
          </w:p>
        </w:tc>
        <w:tc>
          <w:tcPr>
            <w:tcW w:w="1620" w:type="dxa"/>
            <w:tcBorders>
              <w:bottom w:val="dotted" w:sz="4" w:space="0" w:color="auto"/>
            </w:tcBorders>
            <w:vAlign w:val="center"/>
          </w:tcPr>
          <w:p w14:paraId="07713609" w14:textId="77777777" w:rsidR="001D1201" w:rsidRDefault="00A556BD">
            <w:pPr>
              <w:jc w:val="center"/>
              <w:divId w:val="1"/>
            </w:pPr>
            <w:r>
              <w:rPr>
                <w:rFonts w:eastAsia="Arial"/>
                <w:sz w:val="16"/>
              </w:rPr>
              <w:t xml:space="preserve">3 </w:t>
            </w:r>
          </w:p>
        </w:tc>
      </w:tr>
      <w:tr w:rsidR="001D1201" w14:paraId="27B53429" w14:textId="77777777">
        <w:trPr>
          <w:trHeight w:val="360"/>
        </w:trPr>
        <w:tc>
          <w:tcPr>
            <w:tcW w:w="810" w:type="dxa"/>
            <w:tcBorders>
              <w:right w:val="dotted" w:sz="4" w:space="0" w:color="auto"/>
            </w:tcBorders>
            <w:shd w:val="clear" w:color="auto" w:fill="DFDFD7"/>
            <w:vAlign w:val="center"/>
          </w:tcPr>
          <w:p w14:paraId="3C208F4F" w14:textId="20A6B46D" w:rsidR="001D1201" w:rsidRDefault="001C4C63">
            <w:del w:id="246" w:author="TWA" w:date="2026-06-17T19:17:00Z" w16du:dateUtc="2026-06-17T10:17:00Z">
              <w:r>
                <w:rPr>
                  <w:rFonts w:eastAsia="Arial"/>
                  <w:b/>
                  <w:sz w:val="16"/>
                </w:rPr>
                <w:delText>17</w:delText>
              </w:r>
            </w:del>
            <w:ins w:id="247" w:author="TWA" w:date="2026-06-17T19:17:00Z" w16du:dateUtc="2026-06-17T10:17:00Z">
              <w:r w:rsidR="00A556BD">
                <w:rPr>
                  <w:rFonts w:eastAsia="Arial"/>
                  <w:b/>
                  <w:sz w:val="16"/>
                </w:rPr>
                <w:t>18</w:t>
              </w:r>
            </w:ins>
            <w:r w:rsidR="00A556BD">
              <w:rPr>
                <w:rFonts w:eastAsia="Arial"/>
                <w:b/>
                <w:sz w:val="16"/>
              </w:rPr>
              <w:t>.</w:t>
            </w:r>
          </w:p>
        </w:tc>
        <w:tc>
          <w:tcPr>
            <w:tcW w:w="810" w:type="dxa"/>
            <w:tcBorders>
              <w:right w:val="dotted" w:sz="4" w:space="0" w:color="auto"/>
            </w:tcBorders>
            <w:shd w:val="clear" w:color="auto" w:fill="DFDFD7"/>
            <w:vAlign w:val="center"/>
          </w:tcPr>
          <w:p w14:paraId="48269EAB" w14:textId="77777777" w:rsidR="001D1201" w:rsidRDefault="001D1201"/>
        </w:tc>
        <w:tc>
          <w:tcPr>
            <w:tcW w:w="810" w:type="dxa"/>
            <w:tcBorders>
              <w:right w:val="dotted" w:sz="4" w:space="0" w:color="auto"/>
            </w:tcBorders>
            <w:shd w:val="clear" w:color="auto" w:fill="DFDFD7"/>
            <w:vAlign w:val="center"/>
          </w:tcPr>
          <w:p w14:paraId="0CA1DF37" w14:textId="77777777" w:rsidR="001D1201" w:rsidRDefault="00A556BD">
            <w:r>
              <w:rPr>
                <w:rFonts w:eastAsia="Arial"/>
                <w:b/>
                <w:sz w:val="16"/>
              </w:rPr>
              <w:t>QN</w:t>
            </w:r>
          </w:p>
        </w:tc>
        <w:tc>
          <w:tcPr>
            <w:tcW w:w="810" w:type="dxa"/>
            <w:tcBorders>
              <w:right w:val="dotted" w:sz="4" w:space="0" w:color="auto"/>
            </w:tcBorders>
            <w:shd w:val="clear" w:color="auto" w:fill="DFDFD7"/>
            <w:vAlign w:val="center"/>
          </w:tcPr>
          <w:p w14:paraId="38FCF355" w14:textId="77777777" w:rsidR="001D1201" w:rsidRDefault="00A556BD">
            <w:r>
              <w:rPr>
                <w:rFonts w:eastAsia="Arial"/>
                <w:b/>
                <w:sz w:val="16"/>
              </w:rPr>
              <w:t>MS</w:t>
            </w:r>
          </w:p>
        </w:tc>
        <w:tc>
          <w:tcPr>
            <w:tcW w:w="810" w:type="dxa"/>
            <w:tcBorders>
              <w:right w:val="dotted" w:sz="4" w:space="0" w:color="auto"/>
            </w:tcBorders>
            <w:shd w:val="clear" w:color="auto" w:fill="DFDFD7"/>
            <w:vAlign w:val="center"/>
          </w:tcPr>
          <w:p w14:paraId="5B0FE01D" w14:textId="77777777" w:rsidR="001D1201" w:rsidRDefault="001D1201"/>
        </w:tc>
        <w:tc>
          <w:tcPr>
            <w:tcW w:w="810" w:type="dxa"/>
            <w:tcBorders>
              <w:right w:val="dotted" w:sz="4" w:space="0" w:color="auto"/>
            </w:tcBorders>
            <w:shd w:val="clear" w:color="auto" w:fill="DFDFD7"/>
            <w:vAlign w:val="center"/>
          </w:tcPr>
          <w:p w14:paraId="0B15A961" w14:textId="77777777" w:rsidR="001D1201" w:rsidRDefault="00A556BD">
            <w:r>
              <w:rPr>
                <w:rFonts w:eastAsia="Arial"/>
                <w:b/>
                <w:sz w:val="16"/>
              </w:rPr>
              <w:t>(d)</w:t>
            </w:r>
          </w:p>
        </w:tc>
        <w:tc>
          <w:tcPr>
            <w:tcW w:w="1620" w:type="dxa"/>
            <w:shd w:val="clear" w:color="auto" w:fill="DFDFD7"/>
            <w:vAlign w:val="center"/>
          </w:tcPr>
          <w:p w14:paraId="590FB6D8" w14:textId="77777777" w:rsidR="001D1201" w:rsidRDefault="00A556BD">
            <w:r>
              <w:rPr>
                <w:rFonts w:eastAsia="Arial"/>
                <w:b/>
                <w:sz w:val="16"/>
              </w:rPr>
              <w:t>50</w:t>
            </w:r>
          </w:p>
        </w:tc>
        <w:tc>
          <w:tcPr>
            <w:tcW w:w="1620" w:type="dxa"/>
            <w:shd w:val="clear" w:color="auto" w:fill="DFDFD7"/>
          </w:tcPr>
          <w:p w14:paraId="4AE656AF" w14:textId="77777777" w:rsidR="001D1201" w:rsidRDefault="001D1201"/>
        </w:tc>
        <w:tc>
          <w:tcPr>
            <w:tcW w:w="1620" w:type="dxa"/>
            <w:shd w:val="clear" w:color="auto" w:fill="DFDFD7"/>
          </w:tcPr>
          <w:p w14:paraId="019845BB" w14:textId="77777777" w:rsidR="001D1201" w:rsidRDefault="001D1201"/>
        </w:tc>
        <w:tc>
          <w:tcPr>
            <w:tcW w:w="1620" w:type="dxa"/>
            <w:shd w:val="clear" w:color="auto" w:fill="DFDFD7"/>
          </w:tcPr>
          <w:p w14:paraId="49B7B55B" w14:textId="77777777" w:rsidR="001D1201" w:rsidRDefault="001D1201"/>
        </w:tc>
      </w:tr>
      <w:tr w:rsidR="001D1201" w14:paraId="28A49086" w14:textId="77777777">
        <w:trPr>
          <w:trHeight w:val="440"/>
        </w:trPr>
        <w:tc>
          <w:tcPr>
            <w:tcW w:w="1620" w:type="dxa"/>
            <w:gridSpan w:val="2"/>
            <w:vMerge w:val="restart"/>
          </w:tcPr>
          <w:p w14:paraId="6D9ECE80" w14:textId="77777777" w:rsidR="001D1201" w:rsidRDefault="001D1201"/>
        </w:tc>
        <w:tc>
          <w:tcPr>
            <w:tcW w:w="1620" w:type="dxa"/>
            <w:gridSpan w:val="2"/>
            <w:tcBorders>
              <w:bottom w:val="dotted" w:sz="4" w:space="0" w:color="auto"/>
            </w:tcBorders>
          </w:tcPr>
          <w:p w14:paraId="0064FAE4" w14:textId="77777777" w:rsidR="001D1201" w:rsidRDefault="00A556BD">
            <w:pPr>
              <w:spacing w:before="113" w:after="113"/>
              <w:jc w:val="left"/>
              <w:divId w:val="1"/>
            </w:pPr>
            <w:r>
              <w:rPr>
                <w:b/>
                <w:sz w:val="16"/>
              </w:rPr>
              <w:t>Pod: length</w:t>
            </w:r>
          </w:p>
        </w:tc>
        <w:tc>
          <w:tcPr>
            <w:tcW w:w="1620" w:type="dxa"/>
            <w:gridSpan w:val="2"/>
            <w:tcBorders>
              <w:bottom w:val="dotted" w:sz="4" w:space="0" w:color="auto"/>
            </w:tcBorders>
          </w:tcPr>
          <w:p w14:paraId="3CF9B001" w14:textId="77777777" w:rsidR="001D1201" w:rsidRDefault="001D1201"/>
        </w:tc>
        <w:tc>
          <w:tcPr>
            <w:tcW w:w="1620" w:type="dxa"/>
            <w:tcBorders>
              <w:bottom w:val="dotted" w:sz="4" w:space="0" w:color="auto"/>
            </w:tcBorders>
          </w:tcPr>
          <w:p w14:paraId="51E1F287" w14:textId="77777777" w:rsidR="001D1201" w:rsidRDefault="001D1201"/>
        </w:tc>
        <w:tc>
          <w:tcPr>
            <w:tcW w:w="1620" w:type="dxa"/>
            <w:tcBorders>
              <w:bottom w:val="dotted" w:sz="4" w:space="0" w:color="auto"/>
            </w:tcBorders>
          </w:tcPr>
          <w:p w14:paraId="6421F6F0" w14:textId="77777777" w:rsidR="001D1201" w:rsidRDefault="001D1201"/>
        </w:tc>
        <w:tc>
          <w:tcPr>
            <w:tcW w:w="1620" w:type="dxa"/>
            <w:tcBorders>
              <w:bottom w:val="dotted" w:sz="4" w:space="0" w:color="auto"/>
            </w:tcBorders>
          </w:tcPr>
          <w:p w14:paraId="060B437C" w14:textId="77777777" w:rsidR="001D1201" w:rsidRDefault="001D1201"/>
        </w:tc>
        <w:tc>
          <w:tcPr>
            <w:tcW w:w="1620" w:type="dxa"/>
            <w:tcBorders>
              <w:bottom w:val="dotted" w:sz="4" w:space="0" w:color="auto"/>
            </w:tcBorders>
          </w:tcPr>
          <w:p w14:paraId="7928ADE8" w14:textId="77777777" w:rsidR="001D1201" w:rsidRDefault="001D1201"/>
        </w:tc>
      </w:tr>
      <w:tr w:rsidR="001D1201" w14:paraId="45E67E3B" w14:textId="77777777">
        <w:trPr>
          <w:trHeight w:val="320"/>
        </w:trPr>
        <w:tc>
          <w:tcPr>
            <w:tcW w:w="1620" w:type="dxa"/>
            <w:gridSpan w:val="2"/>
            <w:vMerge/>
          </w:tcPr>
          <w:p w14:paraId="4C49263E" w14:textId="77777777" w:rsidR="001D1201" w:rsidRDefault="001D1201"/>
        </w:tc>
        <w:tc>
          <w:tcPr>
            <w:tcW w:w="1620" w:type="dxa"/>
            <w:gridSpan w:val="2"/>
            <w:tcBorders>
              <w:bottom w:val="dotted" w:sz="4" w:space="0" w:color="auto"/>
            </w:tcBorders>
            <w:vAlign w:val="center"/>
          </w:tcPr>
          <w:p w14:paraId="2D4CEFE4" w14:textId="77777777" w:rsidR="001D1201" w:rsidRDefault="00A556BD">
            <w:pPr>
              <w:jc w:val="left"/>
              <w:divId w:val="1"/>
            </w:pPr>
            <w:r>
              <w:rPr>
                <w:sz w:val="16"/>
              </w:rPr>
              <w:t>very short</w:t>
            </w:r>
          </w:p>
        </w:tc>
        <w:tc>
          <w:tcPr>
            <w:tcW w:w="1620" w:type="dxa"/>
            <w:gridSpan w:val="2"/>
            <w:tcBorders>
              <w:bottom w:val="dotted" w:sz="4" w:space="0" w:color="auto"/>
            </w:tcBorders>
            <w:vAlign w:val="center"/>
          </w:tcPr>
          <w:p w14:paraId="7B9BCFB9" w14:textId="77777777" w:rsidR="001D1201" w:rsidRDefault="001D1201"/>
        </w:tc>
        <w:tc>
          <w:tcPr>
            <w:tcW w:w="1620" w:type="dxa"/>
            <w:tcBorders>
              <w:bottom w:val="dotted" w:sz="4" w:space="0" w:color="auto"/>
            </w:tcBorders>
            <w:vAlign w:val="center"/>
          </w:tcPr>
          <w:p w14:paraId="237CDA81" w14:textId="77777777" w:rsidR="001D1201" w:rsidRDefault="001D1201"/>
        </w:tc>
        <w:tc>
          <w:tcPr>
            <w:tcW w:w="1620" w:type="dxa"/>
            <w:tcBorders>
              <w:bottom w:val="dotted" w:sz="4" w:space="0" w:color="auto"/>
            </w:tcBorders>
            <w:vAlign w:val="center"/>
          </w:tcPr>
          <w:p w14:paraId="07D748BB" w14:textId="77777777" w:rsidR="001D1201" w:rsidRDefault="001D1201"/>
        </w:tc>
        <w:tc>
          <w:tcPr>
            <w:tcW w:w="1620" w:type="dxa"/>
            <w:tcBorders>
              <w:bottom w:val="dotted" w:sz="4" w:space="0" w:color="auto"/>
            </w:tcBorders>
            <w:vAlign w:val="center"/>
          </w:tcPr>
          <w:p w14:paraId="690DD472" w14:textId="49BB7568" w:rsidR="001D1201" w:rsidRDefault="00A556BD">
            <w:moveFromRangeStart w:id="248" w:author="TWA" w:date="2026-06-17T19:17:00Z" w:name="move232616283"/>
            <w:moveFrom w:id="249" w:author="TWA" w:date="2026-06-17T19:17:00Z" w16du:dateUtc="2026-06-17T10:17:00Z">
              <w:r>
                <w:rPr>
                  <w:sz w:val="16"/>
                </w:rPr>
                <w:t>Hulvdou</w:t>
              </w:r>
            </w:moveFrom>
            <w:moveFromRangeEnd w:id="248"/>
            <w:del w:id="250" w:author="TWA" w:date="2026-06-17T19:17:00Z" w16du:dateUtc="2026-06-17T10:17:00Z">
              <w:r w:rsidR="001C4C63">
                <w:rPr>
                  <w:sz w:val="16"/>
                </w:rPr>
                <w:delText xml:space="preserve"> C2185</w:delText>
              </w:r>
            </w:del>
          </w:p>
        </w:tc>
        <w:tc>
          <w:tcPr>
            <w:tcW w:w="1620" w:type="dxa"/>
            <w:tcBorders>
              <w:bottom w:val="dotted" w:sz="4" w:space="0" w:color="auto"/>
            </w:tcBorders>
            <w:vAlign w:val="center"/>
          </w:tcPr>
          <w:p w14:paraId="529C0130" w14:textId="77777777" w:rsidR="001D1201" w:rsidRDefault="00A556BD">
            <w:pPr>
              <w:jc w:val="center"/>
              <w:divId w:val="1"/>
            </w:pPr>
            <w:r>
              <w:rPr>
                <w:rFonts w:eastAsia="Arial"/>
                <w:sz w:val="16"/>
              </w:rPr>
              <w:t xml:space="preserve">1 </w:t>
            </w:r>
          </w:p>
        </w:tc>
      </w:tr>
      <w:tr w:rsidR="001D1201" w14:paraId="07F043D8" w14:textId="77777777">
        <w:trPr>
          <w:trHeight w:val="320"/>
        </w:trPr>
        <w:tc>
          <w:tcPr>
            <w:tcW w:w="1620" w:type="dxa"/>
            <w:gridSpan w:val="2"/>
            <w:vMerge/>
          </w:tcPr>
          <w:p w14:paraId="36857793" w14:textId="77777777" w:rsidR="001D1201" w:rsidRDefault="001D1201"/>
        </w:tc>
        <w:tc>
          <w:tcPr>
            <w:tcW w:w="1620" w:type="dxa"/>
            <w:gridSpan w:val="2"/>
            <w:tcBorders>
              <w:bottom w:val="dotted" w:sz="4" w:space="0" w:color="auto"/>
            </w:tcBorders>
            <w:vAlign w:val="center"/>
          </w:tcPr>
          <w:p w14:paraId="39490996" w14:textId="77777777" w:rsidR="001D1201" w:rsidRDefault="00A556BD">
            <w:pPr>
              <w:jc w:val="left"/>
              <w:divId w:val="1"/>
            </w:pPr>
            <w:r>
              <w:rPr>
                <w:sz w:val="16"/>
              </w:rPr>
              <w:t>short</w:t>
            </w:r>
          </w:p>
        </w:tc>
        <w:tc>
          <w:tcPr>
            <w:tcW w:w="1620" w:type="dxa"/>
            <w:gridSpan w:val="2"/>
            <w:tcBorders>
              <w:bottom w:val="dotted" w:sz="4" w:space="0" w:color="auto"/>
            </w:tcBorders>
            <w:vAlign w:val="center"/>
          </w:tcPr>
          <w:p w14:paraId="42018866" w14:textId="77777777" w:rsidR="001D1201" w:rsidRDefault="001D1201"/>
        </w:tc>
        <w:tc>
          <w:tcPr>
            <w:tcW w:w="1620" w:type="dxa"/>
            <w:tcBorders>
              <w:bottom w:val="dotted" w:sz="4" w:space="0" w:color="auto"/>
            </w:tcBorders>
            <w:vAlign w:val="center"/>
          </w:tcPr>
          <w:p w14:paraId="4FDA80C7" w14:textId="77777777" w:rsidR="001D1201" w:rsidRDefault="001D1201"/>
        </w:tc>
        <w:tc>
          <w:tcPr>
            <w:tcW w:w="1620" w:type="dxa"/>
            <w:tcBorders>
              <w:bottom w:val="dotted" w:sz="4" w:space="0" w:color="auto"/>
            </w:tcBorders>
            <w:vAlign w:val="center"/>
          </w:tcPr>
          <w:p w14:paraId="0C8B3653" w14:textId="77777777" w:rsidR="001D1201" w:rsidRDefault="001D1201"/>
        </w:tc>
        <w:tc>
          <w:tcPr>
            <w:tcW w:w="1620" w:type="dxa"/>
            <w:tcBorders>
              <w:bottom w:val="dotted" w:sz="4" w:space="0" w:color="auto"/>
            </w:tcBorders>
            <w:vAlign w:val="center"/>
          </w:tcPr>
          <w:p w14:paraId="53AFD46F" w14:textId="3793E2C2" w:rsidR="001D1201" w:rsidRDefault="00A556BD">
            <w:pPr>
              <w:jc w:val="left"/>
              <w:divId w:val="1"/>
            </w:pPr>
            <w:moveToRangeStart w:id="251" w:author="TWA" w:date="2026-06-17T19:17:00Z" w:name="move232616283"/>
            <w:proofErr w:type="spellStart"/>
            <w:moveTo w:id="252" w:author="TWA" w:date="2026-06-17T19:17:00Z" w16du:dateUtc="2026-06-17T10:17:00Z">
              <w:r>
                <w:rPr>
                  <w:sz w:val="16"/>
                </w:rPr>
                <w:t>Hulvdou</w:t>
              </w:r>
            </w:moveTo>
            <w:moveToRangeEnd w:id="251"/>
            <w:proofErr w:type="spellEnd"/>
            <w:del w:id="253" w:author="TWA" w:date="2026-06-17T19:17:00Z" w16du:dateUtc="2026-06-17T10:17:00Z">
              <w:r w:rsidR="001C4C63">
                <w:rPr>
                  <w:sz w:val="16"/>
                </w:rPr>
                <w:delText>Zhonglv1 C3408</w:delText>
              </w:r>
            </w:del>
          </w:p>
        </w:tc>
        <w:tc>
          <w:tcPr>
            <w:tcW w:w="1620" w:type="dxa"/>
            <w:tcBorders>
              <w:bottom w:val="dotted" w:sz="4" w:space="0" w:color="auto"/>
            </w:tcBorders>
            <w:vAlign w:val="center"/>
          </w:tcPr>
          <w:p w14:paraId="1B758EB4" w14:textId="77777777" w:rsidR="001D1201" w:rsidRDefault="00A556BD">
            <w:pPr>
              <w:jc w:val="center"/>
              <w:divId w:val="1"/>
            </w:pPr>
            <w:r>
              <w:rPr>
                <w:rFonts w:eastAsia="Arial"/>
                <w:sz w:val="16"/>
              </w:rPr>
              <w:t xml:space="preserve">2 </w:t>
            </w:r>
          </w:p>
        </w:tc>
      </w:tr>
      <w:tr w:rsidR="001D1201" w14:paraId="0275CD6B" w14:textId="77777777">
        <w:trPr>
          <w:trHeight w:val="320"/>
        </w:trPr>
        <w:tc>
          <w:tcPr>
            <w:tcW w:w="1620" w:type="dxa"/>
            <w:gridSpan w:val="2"/>
            <w:vMerge/>
          </w:tcPr>
          <w:p w14:paraId="27676EA4" w14:textId="77777777" w:rsidR="001D1201" w:rsidRDefault="001D1201"/>
        </w:tc>
        <w:tc>
          <w:tcPr>
            <w:tcW w:w="1620" w:type="dxa"/>
            <w:gridSpan w:val="2"/>
            <w:tcBorders>
              <w:bottom w:val="dotted" w:sz="4" w:space="0" w:color="auto"/>
            </w:tcBorders>
            <w:vAlign w:val="center"/>
          </w:tcPr>
          <w:p w14:paraId="460C53C2" w14:textId="77777777" w:rsidR="001D1201" w:rsidRDefault="00A556BD">
            <w:pPr>
              <w:jc w:val="left"/>
              <w:divId w:val="1"/>
            </w:pPr>
            <w:r>
              <w:rPr>
                <w:sz w:val="16"/>
              </w:rPr>
              <w:t>medium</w:t>
            </w:r>
          </w:p>
        </w:tc>
        <w:tc>
          <w:tcPr>
            <w:tcW w:w="1620" w:type="dxa"/>
            <w:gridSpan w:val="2"/>
            <w:tcBorders>
              <w:bottom w:val="dotted" w:sz="4" w:space="0" w:color="auto"/>
            </w:tcBorders>
            <w:vAlign w:val="center"/>
          </w:tcPr>
          <w:p w14:paraId="61F60C92" w14:textId="77777777" w:rsidR="001D1201" w:rsidRDefault="001D1201"/>
        </w:tc>
        <w:tc>
          <w:tcPr>
            <w:tcW w:w="1620" w:type="dxa"/>
            <w:tcBorders>
              <w:bottom w:val="dotted" w:sz="4" w:space="0" w:color="auto"/>
            </w:tcBorders>
            <w:vAlign w:val="center"/>
          </w:tcPr>
          <w:p w14:paraId="374D27BD" w14:textId="77777777" w:rsidR="001D1201" w:rsidRDefault="001D1201"/>
        </w:tc>
        <w:tc>
          <w:tcPr>
            <w:tcW w:w="1620" w:type="dxa"/>
            <w:tcBorders>
              <w:bottom w:val="dotted" w:sz="4" w:space="0" w:color="auto"/>
            </w:tcBorders>
            <w:vAlign w:val="center"/>
          </w:tcPr>
          <w:p w14:paraId="25FA4A50" w14:textId="77777777" w:rsidR="001D1201" w:rsidRDefault="001D1201"/>
        </w:tc>
        <w:tc>
          <w:tcPr>
            <w:tcW w:w="1620" w:type="dxa"/>
            <w:tcBorders>
              <w:bottom w:val="dotted" w:sz="4" w:space="0" w:color="auto"/>
            </w:tcBorders>
            <w:vAlign w:val="center"/>
          </w:tcPr>
          <w:p w14:paraId="0E01B1F0" w14:textId="226056F1" w:rsidR="001D1201" w:rsidRDefault="00A556BD">
            <w:pPr>
              <w:jc w:val="left"/>
              <w:divId w:val="1"/>
            </w:pPr>
            <w:proofErr w:type="spellStart"/>
            <w:ins w:id="254" w:author="TWA" w:date="2026-06-17T19:17:00Z" w16du:dateUtc="2026-06-17T10:17:00Z">
              <w:r>
                <w:rPr>
                  <w:sz w:val="16"/>
                </w:rPr>
                <w:t>Zhonglv</w:t>
              </w:r>
              <w:proofErr w:type="spellEnd"/>
              <w:r>
                <w:rPr>
                  <w:sz w:val="16"/>
                </w:rPr>
                <w:t xml:space="preserve"> 1</w:t>
              </w:r>
            </w:ins>
            <w:moveFromRangeStart w:id="255" w:author="TWA" w:date="2026-06-17T19:17:00Z" w:name="move232616280"/>
            <w:moveFrom w:id="256" w:author="TWA" w:date="2026-06-17T19:17:00Z" w16du:dateUtc="2026-06-17T10:17:00Z">
              <w:r>
                <w:rPr>
                  <w:sz w:val="16"/>
                </w:rPr>
                <w:t>Dayinggelv 925</w:t>
              </w:r>
            </w:moveFrom>
            <w:moveFromRangeEnd w:id="255"/>
            <w:del w:id="257" w:author="TWA" w:date="2026-06-17T19:17:00Z" w16du:dateUtc="2026-06-17T10:17:00Z">
              <w:r w:rsidR="001C4C63">
                <w:rPr>
                  <w:sz w:val="16"/>
                </w:rPr>
                <w:delText xml:space="preserve"> C5786</w:delText>
              </w:r>
            </w:del>
          </w:p>
        </w:tc>
        <w:tc>
          <w:tcPr>
            <w:tcW w:w="1620" w:type="dxa"/>
            <w:tcBorders>
              <w:bottom w:val="dotted" w:sz="4" w:space="0" w:color="auto"/>
            </w:tcBorders>
            <w:vAlign w:val="center"/>
          </w:tcPr>
          <w:p w14:paraId="7213F39D" w14:textId="77777777" w:rsidR="001D1201" w:rsidRDefault="00A556BD">
            <w:pPr>
              <w:jc w:val="center"/>
              <w:divId w:val="1"/>
            </w:pPr>
            <w:r>
              <w:rPr>
                <w:rFonts w:eastAsia="Arial"/>
                <w:sz w:val="16"/>
              </w:rPr>
              <w:t xml:space="preserve">3 </w:t>
            </w:r>
          </w:p>
        </w:tc>
      </w:tr>
      <w:tr w:rsidR="001D1201" w14:paraId="05649033" w14:textId="77777777">
        <w:trPr>
          <w:trHeight w:val="320"/>
        </w:trPr>
        <w:tc>
          <w:tcPr>
            <w:tcW w:w="1620" w:type="dxa"/>
            <w:gridSpan w:val="2"/>
            <w:vMerge/>
          </w:tcPr>
          <w:p w14:paraId="7C562D40" w14:textId="77777777" w:rsidR="001D1201" w:rsidRDefault="001D1201"/>
        </w:tc>
        <w:tc>
          <w:tcPr>
            <w:tcW w:w="1620" w:type="dxa"/>
            <w:gridSpan w:val="2"/>
            <w:tcBorders>
              <w:bottom w:val="dotted" w:sz="4" w:space="0" w:color="auto"/>
            </w:tcBorders>
            <w:vAlign w:val="center"/>
          </w:tcPr>
          <w:p w14:paraId="1112F6FA" w14:textId="77777777" w:rsidR="001D1201" w:rsidRDefault="00A556BD">
            <w:pPr>
              <w:jc w:val="left"/>
              <w:divId w:val="1"/>
            </w:pPr>
            <w:r>
              <w:rPr>
                <w:sz w:val="16"/>
              </w:rPr>
              <w:t>long</w:t>
            </w:r>
          </w:p>
        </w:tc>
        <w:tc>
          <w:tcPr>
            <w:tcW w:w="1620" w:type="dxa"/>
            <w:gridSpan w:val="2"/>
            <w:tcBorders>
              <w:bottom w:val="dotted" w:sz="4" w:space="0" w:color="auto"/>
            </w:tcBorders>
            <w:vAlign w:val="center"/>
          </w:tcPr>
          <w:p w14:paraId="1F998FA4" w14:textId="77777777" w:rsidR="001D1201" w:rsidRDefault="001D1201"/>
        </w:tc>
        <w:tc>
          <w:tcPr>
            <w:tcW w:w="1620" w:type="dxa"/>
            <w:tcBorders>
              <w:bottom w:val="dotted" w:sz="4" w:space="0" w:color="auto"/>
            </w:tcBorders>
            <w:vAlign w:val="center"/>
          </w:tcPr>
          <w:p w14:paraId="6128509B" w14:textId="77777777" w:rsidR="001D1201" w:rsidRDefault="001D1201"/>
        </w:tc>
        <w:tc>
          <w:tcPr>
            <w:tcW w:w="1620" w:type="dxa"/>
            <w:tcBorders>
              <w:bottom w:val="dotted" w:sz="4" w:space="0" w:color="auto"/>
            </w:tcBorders>
            <w:vAlign w:val="center"/>
          </w:tcPr>
          <w:p w14:paraId="62A935D4" w14:textId="77777777" w:rsidR="001D1201" w:rsidRDefault="001D1201"/>
        </w:tc>
        <w:tc>
          <w:tcPr>
            <w:tcW w:w="1620" w:type="dxa"/>
            <w:tcBorders>
              <w:bottom w:val="dotted" w:sz="4" w:space="0" w:color="auto"/>
            </w:tcBorders>
            <w:vAlign w:val="center"/>
          </w:tcPr>
          <w:p w14:paraId="1082F8F5" w14:textId="77777777" w:rsidR="001D1201" w:rsidRDefault="00A556BD">
            <w:pPr>
              <w:jc w:val="left"/>
              <w:divId w:val="1"/>
            </w:pPr>
            <w:moveToRangeStart w:id="258" w:author="TWA" w:date="2026-06-17T19:17:00Z" w:name="move232616284"/>
            <w:proofErr w:type="spellStart"/>
            <w:moveTo w:id="259" w:author="TWA" w:date="2026-06-17T19:17:00Z" w16du:dateUtc="2026-06-17T10:17:00Z">
              <w:r>
                <w:rPr>
                  <w:sz w:val="16"/>
                </w:rPr>
                <w:t>Dayinggelv</w:t>
              </w:r>
              <w:proofErr w:type="spellEnd"/>
              <w:r>
                <w:rPr>
                  <w:sz w:val="16"/>
                </w:rPr>
                <w:t xml:space="preserve"> 925</w:t>
              </w:r>
            </w:moveTo>
            <w:moveToRangeEnd w:id="258"/>
          </w:p>
        </w:tc>
        <w:tc>
          <w:tcPr>
            <w:tcW w:w="1620" w:type="dxa"/>
            <w:tcBorders>
              <w:bottom w:val="dotted" w:sz="4" w:space="0" w:color="auto"/>
            </w:tcBorders>
            <w:vAlign w:val="center"/>
          </w:tcPr>
          <w:p w14:paraId="0B959AE9" w14:textId="77777777" w:rsidR="001D1201" w:rsidRDefault="00A556BD">
            <w:pPr>
              <w:jc w:val="center"/>
              <w:divId w:val="1"/>
            </w:pPr>
            <w:r>
              <w:rPr>
                <w:rFonts w:eastAsia="Arial"/>
                <w:sz w:val="16"/>
              </w:rPr>
              <w:t xml:space="preserve">4 </w:t>
            </w:r>
          </w:p>
        </w:tc>
      </w:tr>
      <w:tr w:rsidR="001D1201" w14:paraId="1F1A656D" w14:textId="77777777">
        <w:trPr>
          <w:trHeight w:val="320"/>
        </w:trPr>
        <w:tc>
          <w:tcPr>
            <w:tcW w:w="1620" w:type="dxa"/>
            <w:gridSpan w:val="2"/>
            <w:vMerge/>
          </w:tcPr>
          <w:p w14:paraId="7DFCA6CD" w14:textId="77777777" w:rsidR="001D1201" w:rsidRDefault="001D1201"/>
        </w:tc>
        <w:tc>
          <w:tcPr>
            <w:tcW w:w="1620" w:type="dxa"/>
            <w:gridSpan w:val="2"/>
            <w:tcBorders>
              <w:bottom w:val="dotted" w:sz="4" w:space="0" w:color="auto"/>
            </w:tcBorders>
            <w:vAlign w:val="center"/>
          </w:tcPr>
          <w:p w14:paraId="6098021A" w14:textId="77777777" w:rsidR="001D1201" w:rsidRDefault="00A556BD">
            <w:pPr>
              <w:jc w:val="left"/>
              <w:divId w:val="1"/>
            </w:pPr>
            <w:r>
              <w:rPr>
                <w:sz w:val="16"/>
              </w:rPr>
              <w:t>very long</w:t>
            </w:r>
          </w:p>
        </w:tc>
        <w:tc>
          <w:tcPr>
            <w:tcW w:w="1620" w:type="dxa"/>
            <w:gridSpan w:val="2"/>
            <w:tcBorders>
              <w:bottom w:val="dotted" w:sz="4" w:space="0" w:color="auto"/>
            </w:tcBorders>
            <w:vAlign w:val="center"/>
          </w:tcPr>
          <w:p w14:paraId="4295948F" w14:textId="77777777" w:rsidR="001D1201" w:rsidRDefault="001D1201"/>
        </w:tc>
        <w:tc>
          <w:tcPr>
            <w:tcW w:w="1620" w:type="dxa"/>
            <w:tcBorders>
              <w:bottom w:val="dotted" w:sz="4" w:space="0" w:color="auto"/>
            </w:tcBorders>
            <w:vAlign w:val="center"/>
          </w:tcPr>
          <w:p w14:paraId="7F71081D" w14:textId="77777777" w:rsidR="001D1201" w:rsidRDefault="001D1201"/>
        </w:tc>
        <w:tc>
          <w:tcPr>
            <w:tcW w:w="1620" w:type="dxa"/>
            <w:tcBorders>
              <w:bottom w:val="dotted" w:sz="4" w:space="0" w:color="auto"/>
            </w:tcBorders>
            <w:vAlign w:val="center"/>
          </w:tcPr>
          <w:p w14:paraId="2E513C65" w14:textId="77777777" w:rsidR="001D1201" w:rsidRDefault="001D1201"/>
        </w:tc>
        <w:tc>
          <w:tcPr>
            <w:tcW w:w="1620" w:type="dxa"/>
            <w:tcBorders>
              <w:bottom w:val="dotted" w:sz="4" w:space="0" w:color="auto"/>
            </w:tcBorders>
            <w:vAlign w:val="center"/>
          </w:tcPr>
          <w:p w14:paraId="7D86ABE8" w14:textId="77777777" w:rsidR="001D1201" w:rsidRDefault="001D1201"/>
        </w:tc>
        <w:tc>
          <w:tcPr>
            <w:tcW w:w="1620" w:type="dxa"/>
            <w:tcBorders>
              <w:bottom w:val="dotted" w:sz="4" w:space="0" w:color="auto"/>
            </w:tcBorders>
            <w:vAlign w:val="center"/>
          </w:tcPr>
          <w:p w14:paraId="327DCC7B" w14:textId="77777777" w:rsidR="001D1201" w:rsidRDefault="00A556BD">
            <w:pPr>
              <w:jc w:val="center"/>
              <w:divId w:val="1"/>
            </w:pPr>
            <w:r>
              <w:rPr>
                <w:rFonts w:eastAsia="Arial"/>
                <w:sz w:val="16"/>
              </w:rPr>
              <w:t xml:space="preserve">5 </w:t>
            </w:r>
          </w:p>
        </w:tc>
      </w:tr>
      <w:tr w:rsidR="001D1201" w14:paraId="7107BC86" w14:textId="77777777">
        <w:trPr>
          <w:trHeight w:val="360"/>
        </w:trPr>
        <w:tc>
          <w:tcPr>
            <w:tcW w:w="810" w:type="dxa"/>
            <w:tcBorders>
              <w:right w:val="dotted" w:sz="4" w:space="0" w:color="auto"/>
            </w:tcBorders>
            <w:shd w:val="clear" w:color="auto" w:fill="DFDFD7"/>
            <w:vAlign w:val="center"/>
          </w:tcPr>
          <w:p w14:paraId="52B1B8CC" w14:textId="64F43131" w:rsidR="001D1201" w:rsidRDefault="001C4C63">
            <w:del w:id="260" w:author="TWA" w:date="2026-06-17T19:17:00Z" w16du:dateUtc="2026-06-17T10:17:00Z">
              <w:r>
                <w:rPr>
                  <w:rFonts w:eastAsia="Arial"/>
                  <w:b/>
                  <w:sz w:val="16"/>
                </w:rPr>
                <w:delText>18</w:delText>
              </w:r>
            </w:del>
            <w:ins w:id="261" w:author="TWA" w:date="2026-06-17T19:17:00Z" w16du:dateUtc="2026-06-17T10:17:00Z">
              <w:r w:rsidR="00A556BD">
                <w:rPr>
                  <w:rFonts w:eastAsia="Arial"/>
                  <w:b/>
                  <w:sz w:val="16"/>
                </w:rPr>
                <w:t>19</w:t>
              </w:r>
            </w:ins>
            <w:r w:rsidR="00A556BD">
              <w:rPr>
                <w:rFonts w:eastAsia="Arial"/>
                <w:b/>
                <w:sz w:val="16"/>
              </w:rPr>
              <w:t>.</w:t>
            </w:r>
          </w:p>
        </w:tc>
        <w:tc>
          <w:tcPr>
            <w:tcW w:w="810" w:type="dxa"/>
            <w:tcBorders>
              <w:right w:val="dotted" w:sz="4" w:space="0" w:color="auto"/>
            </w:tcBorders>
            <w:shd w:val="clear" w:color="auto" w:fill="DFDFD7"/>
            <w:vAlign w:val="center"/>
          </w:tcPr>
          <w:p w14:paraId="070B5EC7" w14:textId="77777777" w:rsidR="001D1201" w:rsidRDefault="001D1201"/>
        </w:tc>
        <w:tc>
          <w:tcPr>
            <w:tcW w:w="810" w:type="dxa"/>
            <w:tcBorders>
              <w:right w:val="dotted" w:sz="4" w:space="0" w:color="auto"/>
            </w:tcBorders>
            <w:shd w:val="clear" w:color="auto" w:fill="DFDFD7"/>
            <w:vAlign w:val="center"/>
          </w:tcPr>
          <w:p w14:paraId="5A3FA4A6" w14:textId="77777777" w:rsidR="001D1201" w:rsidRDefault="00A556BD">
            <w:r>
              <w:rPr>
                <w:rFonts w:eastAsia="Arial"/>
                <w:b/>
                <w:sz w:val="16"/>
              </w:rPr>
              <w:t>QN</w:t>
            </w:r>
          </w:p>
        </w:tc>
        <w:tc>
          <w:tcPr>
            <w:tcW w:w="810" w:type="dxa"/>
            <w:tcBorders>
              <w:right w:val="dotted" w:sz="4" w:space="0" w:color="auto"/>
            </w:tcBorders>
            <w:shd w:val="clear" w:color="auto" w:fill="DFDFD7"/>
            <w:vAlign w:val="center"/>
          </w:tcPr>
          <w:p w14:paraId="569C6286" w14:textId="77777777" w:rsidR="001D1201" w:rsidRDefault="00A556BD">
            <w:r>
              <w:rPr>
                <w:rFonts w:eastAsia="Arial"/>
                <w:b/>
                <w:sz w:val="16"/>
              </w:rPr>
              <w:t>MS/VG</w:t>
            </w:r>
          </w:p>
        </w:tc>
        <w:tc>
          <w:tcPr>
            <w:tcW w:w="810" w:type="dxa"/>
            <w:tcBorders>
              <w:right w:val="dotted" w:sz="4" w:space="0" w:color="auto"/>
            </w:tcBorders>
            <w:shd w:val="clear" w:color="auto" w:fill="DFDFD7"/>
            <w:vAlign w:val="center"/>
          </w:tcPr>
          <w:p w14:paraId="487C8FF0" w14:textId="77777777" w:rsidR="001D1201" w:rsidRDefault="001D1201"/>
        </w:tc>
        <w:tc>
          <w:tcPr>
            <w:tcW w:w="810" w:type="dxa"/>
            <w:tcBorders>
              <w:right w:val="dotted" w:sz="4" w:space="0" w:color="auto"/>
            </w:tcBorders>
            <w:shd w:val="clear" w:color="auto" w:fill="DFDFD7"/>
            <w:vAlign w:val="center"/>
          </w:tcPr>
          <w:p w14:paraId="6DAABB2F" w14:textId="77777777" w:rsidR="001D1201" w:rsidRDefault="00A556BD">
            <w:r>
              <w:rPr>
                <w:rFonts w:eastAsia="Arial"/>
                <w:b/>
                <w:sz w:val="16"/>
              </w:rPr>
              <w:t>(d)</w:t>
            </w:r>
          </w:p>
        </w:tc>
        <w:tc>
          <w:tcPr>
            <w:tcW w:w="1620" w:type="dxa"/>
            <w:shd w:val="clear" w:color="auto" w:fill="DFDFD7"/>
            <w:vAlign w:val="center"/>
          </w:tcPr>
          <w:p w14:paraId="49DBE17A" w14:textId="77777777" w:rsidR="001D1201" w:rsidRDefault="00A556BD">
            <w:r>
              <w:rPr>
                <w:rFonts w:eastAsia="Arial"/>
                <w:b/>
                <w:sz w:val="16"/>
              </w:rPr>
              <w:t>50</w:t>
            </w:r>
          </w:p>
        </w:tc>
        <w:tc>
          <w:tcPr>
            <w:tcW w:w="1620" w:type="dxa"/>
            <w:shd w:val="clear" w:color="auto" w:fill="DFDFD7"/>
          </w:tcPr>
          <w:p w14:paraId="1365D246" w14:textId="77777777" w:rsidR="001D1201" w:rsidRDefault="001D1201"/>
        </w:tc>
        <w:tc>
          <w:tcPr>
            <w:tcW w:w="1620" w:type="dxa"/>
            <w:shd w:val="clear" w:color="auto" w:fill="DFDFD7"/>
          </w:tcPr>
          <w:p w14:paraId="44408FCF" w14:textId="77777777" w:rsidR="001D1201" w:rsidRDefault="001D1201"/>
        </w:tc>
        <w:tc>
          <w:tcPr>
            <w:tcW w:w="1620" w:type="dxa"/>
            <w:shd w:val="clear" w:color="auto" w:fill="DFDFD7"/>
          </w:tcPr>
          <w:p w14:paraId="7BD9E3DE" w14:textId="77777777" w:rsidR="001D1201" w:rsidRDefault="001D1201"/>
        </w:tc>
      </w:tr>
      <w:tr w:rsidR="001D1201" w14:paraId="158AACDD" w14:textId="77777777">
        <w:trPr>
          <w:trHeight w:val="440"/>
        </w:trPr>
        <w:tc>
          <w:tcPr>
            <w:tcW w:w="1620" w:type="dxa"/>
            <w:gridSpan w:val="2"/>
            <w:vMerge w:val="restart"/>
          </w:tcPr>
          <w:p w14:paraId="50D84AB4" w14:textId="77777777" w:rsidR="001D1201" w:rsidRDefault="001D1201"/>
        </w:tc>
        <w:tc>
          <w:tcPr>
            <w:tcW w:w="1620" w:type="dxa"/>
            <w:gridSpan w:val="2"/>
            <w:tcBorders>
              <w:bottom w:val="dotted" w:sz="4" w:space="0" w:color="auto"/>
            </w:tcBorders>
          </w:tcPr>
          <w:p w14:paraId="14B6B622" w14:textId="77777777" w:rsidR="001D1201" w:rsidRDefault="00A556BD">
            <w:pPr>
              <w:spacing w:before="113" w:after="113"/>
              <w:jc w:val="left"/>
              <w:divId w:val="1"/>
            </w:pPr>
            <w:r>
              <w:rPr>
                <w:b/>
                <w:sz w:val="16"/>
              </w:rPr>
              <w:t>Pod: number of seeds</w:t>
            </w:r>
          </w:p>
        </w:tc>
        <w:tc>
          <w:tcPr>
            <w:tcW w:w="1620" w:type="dxa"/>
            <w:gridSpan w:val="2"/>
            <w:tcBorders>
              <w:bottom w:val="dotted" w:sz="4" w:space="0" w:color="auto"/>
            </w:tcBorders>
          </w:tcPr>
          <w:p w14:paraId="4075E88E" w14:textId="77777777" w:rsidR="001D1201" w:rsidRDefault="001D1201"/>
        </w:tc>
        <w:tc>
          <w:tcPr>
            <w:tcW w:w="1620" w:type="dxa"/>
            <w:tcBorders>
              <w:bottom w:val="dotted" w:sz="4" w:space="0" w:color="auto"/>
            </w:tcBorders>
          </w:tcPr>
          <w:p w14:paraId="06675DE4" w14:textId="77777777" w:rsidR="001D1201" w:rsidRDefault="001D1201"/>
        </w:tc>
        <w:tc>
          <w:tcPr>
            <w:tcW w:w="1620" w:type="dxa"/>
            <w:tcBorders>
              <w:bottom w:val="dotted" w:sz="4" w:space="0" w:color="auto"/>
            </w:tcBorders>
          </w:tcPr>
          <w:p w14:paraId="4689A030" w14:textId="77777777" w:rsidR="001D1201" w:rsidRDefault="001D1201"/>
        </w:tc>
        <w:tc>
          <w:tcPr>
            <w:tcW w:w="1620" w:type="dxa"/>
            <w:tcBorders>
              <w:bottom w:val="dotted" w:sz="4" w:space="0" w:color="auto"/>
            </w:tcBorders>
          </w:tcPr>
          <w:p w14:paraId="28D3194C" w14:textId="77777777" w:rsidR="001D1201" w:rsidRDefault="001D1201"/>
        </w:tc>
        <w:tc>
          <w:tcPr>
            <w:tcW w:w="1620" w:type="dxa"/>
            <w:tcBorders>
              <w:bottom w:val="dotted" w:sz="4" w:space="0" w:color="auto"/>
            </w:tcBorders>
          </w:tcPr>
          <w:p w14:paraId="457E3381" w14:textId="77777777" w:rsidR="001D1201" w:rsidRDefault="001D1201"/>
        </w:tc>
      </w:tr>
      <w:tr w:rsidR="001D1201" w14:paraId="405909FC" w14:textId="77777777">
        <w:trPr>
          <w:trHeight w:val="320"/>
        </w:trPr>
        <w:tc>
          <w:tcPr>
            <w:tcW w:w="1620" w:type="dxa"/>
            <w:gridSpan w:val="2"/>
            <w:vMerge/>
          </w:tcPr>
          <w:p w14:paraId="04165B54" w14:textId="77777777" w:rsidR="001D1201" w:rsidRDefault="001D1201"/>
        </w:tc>
        <w:tc>
          <w:tcPr>
            <w:tcW w:w="1620" w:type="dxa"/>
            <w:gridSpan w:val="2"/>
            <w:tcBorders>
              <w:bottom w:val="dotted" w:sz="4" w:space="0" w:color="auto"/>
            </w:tcBorders>
            <w:vAlign w:val="center"/>
          </w:tcPr>
          <w:p w14:paraId="68BA4C1A" w14:textId="77777777" w:rsidR="001D1201" w:rsidRDefault="00A556BD">
            <w:pPr>
              <w:jc w:val="left"/>
              <w:divId w:val="1"/>
            </w:pPr>
            <w:r>
              <w:rPr>
                <w:sz w:val="16"/>
              </w:rPr>
              <w:t>few</w:t>
            </w:r>
          </w:p>
        </w:tc>
        <w:tc>
          <w:tcPr>
            <w:tcW w:w="1620" w:type="dxa"/>
            <w:gridSpan w:val="2"/>
            <w:tcBorders>
              <w:bottom w:val="dotted" w:sz="4" w:space="0" w:color="auto"/>
            </w:tcBorders>
            <w:vAlign w:val="center"/>
          </w:tcPr>
          <w:p w14:paraId="4E067030" w14:textId="77777777" w:rsidR="001D1201" w:rsidRDefault="001D1201"/>
        </w:tc>
        <w:tc>
          <w:tcPr>
            <w:tcW w:w="1620" w:type="dxa"/>
            <w:tcBorders>
              <w:bottom w:val="dotted" w:sz="4" w:space="0" w:color="auto"/>
            </w:tcBorders>
            <w:vAlign w:val="center"/>
          </w:tcPr>
          <w:p w14:paraId="680ACD1B" w14:textId="77777777" w:rsidR="001D1201" w:rsidRDefault="001D1201"/>
        </w:tc>
        <w:tc>
          <w:tcPr>
            <w:tcW w:w="1620" w:type="dxa"/>
            <w:tcBorders>
              <w:bottom w:val="dotted" w:sz="4" w:space="0" w:color="auto"/>
            </w:tcBorders>
            <w:vAlign w:val="center"/>
          </w:tcPr>
          <w:p w14:paraId="016B85B0" w14:textId="77777777" w:rsidR="001D1201" w:rsidRDefault="001D1201"/>
        </w:tc>
        <w:tc>
          <w:tcPr>
            <w:tcW w:w="1620" w:type="dxa"/>
            <w:tcBorders>
              <w:bottom w:val="dotted" w:sz="4" w:space="0" w:color="auto"/>
            </w:tcBorders>
            <w:vAlign w:val="center"/>
          </w:tcPr>
          <w:p w14:paraId="14F4749A" w14:textId="0710163F" w:rsidR="001D1201" w:rsidRDefault="00A556BD">
            <w:pPr>
              <w:jc w:val="left"/>
              <w:divId w:val="1"/>
            </w:pPr>
            <w:proofErr w:type="spellStart"/>
            <w:r>
              <w:rPr>
                <w:sz w:val="16"/>
              </w:rPr>
              <w:t>Fuxinlvdou</w:t>
            </w:r>
            <w:proofErr w:type="spellEnd"/>
            <w:del w:id="262" w:author="TWA" w:date="2026-06-17T19:17:00Z" w16du:dateUtc="2026-06-17T10:17:00Z">
              <w:r w:rsidR="001C4C63">
                <w:rPr>
                  <w:sz w:val="16"/>
                </w:rPr>
                <w:delText xml:space="preserve"> C3455</w:delText>
              </w:r>
            </w:del>
          </w:p>
        </w:tc>
        <w:tc>
          <w:tcPr>
            <w:tcW w:w="1620" w:type="dxa"/>
            <w:tcBorders>
              <w:bottom w:val="dotted" w:sz="4" w:space="0" w:color="auto"/>
            </w:tcBorders>
            <w:vAlign w:val="center"/>
          </w:tcPr>
          <w:p w14:paraId="0129EC40" w14:textId="77777777" w:rsidR="001D1201" w:rsidRDefault="00A556BD">
            <w:pPr>
              <w:jc w:val="center"/>
              <w:divId w:val="1"/>
            </w:pPr>
            <w:r>
              <w:rPr>
                <w:rFonts w:eastAsia="Arial"/>
                <w:sz w:val="16"/>
              </w:rPr>
              <w:t xml:space="preserve">1 </w:t>
            </w:r>
          </w:p>
        </w:tc>
      </w:tr>
      <w:tr w:rsidR="001D1201" w14:paraId="57BA0AAF" w14:textId="77777777">
        <w:trPr>
          <w:trHeight w:val="320"/>
        </w:trPr>
        <w:tc>
          <w:tcPr>
            <w:tcW w:w="1620" w:type="dxa"/>
            <w:gridSpan w:val="2"/>
            <w:vMerge/>
          </w:tcPr>
          <w:p w14:paraId="32E0E99E" w14:textId="77777777" w:rsidR="001D1201" w:rsidRDefault="001D1201"/>
        </w:tc>
        <w:tc>
          <w:tcPr>
            <w:tcW w:w="1620" w:type="dxa"/>
            <w:gridSpan w:val="2"/>
            <w:tcBorders>
              <w:bottom w:val="dotted" w:sz="4" w:space="0" w:color="auto"/>
            </w:tcBorders>
            <w:vAlign w:val="center"/>
          </w:tcPr>
          <w:p w14:paraId="796F30A8" w14:textId="77777777" w:rsidR="001D1201" w:rsidRDefault="00A556BD">
            <w:pPr>
              <w:jc w:val="left"/>
              <w:divId w:val="1"/>
            </w:pPr>
            <w:r>
              <w:rPr>
                <w:sz w:val="16"/>
              </w:rPr>
              <w:t>medium</w:t>
            </w:r>
          </w:p>
        </w:tc>
        <w:tc>
          <w:tcPr>
            <w:tcW w:w="1620" w:type="dxa"/>
            <w:gridSpan w:val="2"/>
            <w:tcBorders>
              <w:bottom w:val="dotted" w:sz="4" w:space="0" w:color="auto"/>
            </w:tcBorders>
            <w:vAlign w:val="center"/>
          </w:tcPr>
          <w:p w14:paraId="39AA8A34" w14:textId="77777777" w:rsidR="001D1201" w:rsidRDefault="001D1201"/>
        </w:tc>
        <w:tc>
          <w:tcPr>
            <w:tcW w:w="1620" w:type="dxa"/>
            <w:tcBorders>
              <w:bottom w:val="dotted" w:sz="4" w:space="0" w:color="auto"/>
            </w:tcBorders>
            <w:vAlign w:val="center"/>
          </w:tcPr>
          <w:p w14:paraId="5E84B964" w14:textId="77777777" w:rsidR="001D1201" w:rsidRDefault="001D1201"/>
        </w:tc>
        <w:tc>
          <w:tcPr>
            <w:tcW w:w="1620" w:type="dxa"/>
            <w:tcBorders>
              <w:bottom w:val="dotted" w:sz="4" w:space="0" w:color="auto"/>
            </w:tcBorders>
            <w:vAlign w:val="center"/>
          </w:tcPr>
          <w:p w14:paraId="24C91CA1" w14:textId="77777777" w:rsidR="001D1201" w:rsidRDefault="001D1201"/>
        </w:tc>
        <w:tc>
          <w:tcPr>
            <w:tcW w:w="1620" w:type="dxa"/>
            <w:tcBorders>
              <w:bottom w:val="dotted" w:sz="4" w:space="0" w:color="auto"/>
            </w:tcBorders>
            <w:vAlign w:val="center"/>
          </w:tcPr>
          <w:p w14:paraId="525C0429" w14:textId="0F322284" w:rsidR="001D1201" w:rsidRDefault="001C4C63">
            <w:pPr>
              <w:jc w:val="left"/>
              <w:divId w:val="1"/>
            </w:pPr>
            <w:del w:id="263" w:author="TWA" w:date="2026-06-17T19:17:00Z" w16du:dateUtc="2026-06-17T10:17:00Z">
              <w:r>
                <w:rPr>
                  <w:sz w:val="16"/>
                </w:rPr>
                <w:delText>Zhonglv1 C3408</w:delText>
              </w:r>
            </w:del>
            <w:proofErr w:type="spellStart"/>
            <w:ins w:id="264" w:author="TWA" w:date="2026-06-17T19:17:00Z" w16du:dateUtc="2026-06-17T10:17:00Z">
              <w:r w:rsidR="00A556BD">
                <w:rPr>
                  <w:sz w:val="16"/>
                </w:rPr>
                <w:t>Zhonglv</w:t>
              </w:r>
              <w:proofErr w:type="spellEnd"/>
              <w:r w:rsidR="00A556BD">
                <w:rPr>
                  <w:sz w:val="16"/>
                </w:rPr>
                <w:t xml:space="preserve"> 1</w:t>
              </w:r>
            </w:ins>
          </w:p>
        </w:tc>
        <w:tc>
          <w:tcPr>
            <w:tcW w:w="1620" w:type="dxa"/>
            <w:tcBorders>
              <w:bottom w:val="dotted" w:sz="4" w:space="0" w:color="auto"/>
            </w:tcBorders>
            <w:vAlign w:val="center"/>
          </w:tcPr>
          <w:p w14:paraId="2F187129" w14:textId="77777777" w:rsidR="001D1201" w:rsidRDefault="00A556BD">
            <w:pPr>
              <w:jc w:val="center"/>
              <w:divId w:val="1"/>
            </w:pPr>
            <w:r>
              <w:rPr>
                <w:rFonts w:eastAsia="Arial"/>
                <w:sz w:val="16"/>
              </w:rPr>
              <w:t xml:space="preserve">2 </w:t>
            </w:r>
          </w:p>
        </w:tc>
      </w:tr>
      <w:tr w:rsidR="001D1201" w14:paraId="247EC32D" w14:textId="77777777">
        <w:trPr>
          <w:trHeight w:val="320"/>
        </w:trPr>
        <w:tc>
          <w:tcPr>
            <w:tcW w:w="1620" w:type="dxa"/>
            <w:gridSpan w:val="2"/>
            <w:vMerge/>
          </w:tcPr>
          <w:p w14:paraId="1738BEC8" w14:textId="77777777" w:rsidR="001D1201" w:rsidRDefault="001D1201"/>
        </w:tc>
        <w:tc>
          <w:tcPr>
            <w:tcW w:w="1620" w:type="dxa"/>
            <w:gridSpan w:val="2"/>
            <w:tcBorders>
              <w:bottom w:val="dotted" w:sz="4" w:space="0" w:color="auto"/>
            </w:tcBorders>
            <w:vAlign w:val="center"/>
          </w:tcPr>
          <w:p w14:paraId="76FBC503" w14:textId="77777777" w:rsidR="001D1201" w:rsidRDefault="00A556BD">
            <w:pPr>
              <w:jc w:val="left"/>
              <w:divId w:val="1"/>
            </w:pPr>
            <w:r>
              <w:rPr>
                <w:sz w:val="16"/>
              </w:rPr>
              <w:t>many</w:t>
            </w:r>
          </w:p>
        </w:tc>
        <w:tc>
          <w:tcPr>
            <w:tcW w:w="1620" w:type="dxa"/>
            <w:gridSpan w:val="2"/>
            <w:tcBorders>
              <w:bottom w:val="dotted" w:sz="4" w:space="0" w:color="auto"/>
            </w:tcBorders>
            <w:vAlign w:val="center"/>
          </w:tcPr>
          <w:p w14:paraId="33C1F36F" w14:textId="77777777" w:rsidR="001D1201" w:rsidRDefault="001D1201"/>
        </w:tc>
        <w:tc>
          <w:tcPr>
            <w:tcW w:w="1620" w:type="dxa"/>
            <w:tcBorders>
              <w:bottom w:val="dotted" w:sz="4" w:space="0" w:color="auto"/>
            </w:tcBorders>
            <w:vAlign w:val="center"/>
          </w:tcPr>
          <w:p w14:paraId="32A4C02B" w14:textId="77777777" w:rsidR="001D1201" w:rsidRDefault="001D1201"/>
        </w:tc>
        <w:tc>
          <w:tcPr>
            <w:tcW w:w="1620" w:type="dxa"/>
            <w:tcBorders>
              <w:bottom w:val="dotted" w:sz="4" w:space="0" w:color="auto"/>
            </w:tcBorders>
            <w:vAlign w:val="center"/>
          </w:tcPr>
          <w:p w14:paraId="756CF91A" w14:textId="77777777" w:rsidR="001D1201" w:rsidRDefault="001D1201"/>
        </w:tc>
        <w:tc>
          <w:tcPr>
            <w:tcW w:w="1620" w:type="dxa"/>
            <w:tcBorders>
              <w:bottom w:val="dotted" w:sz="4" w:space="0" w:color="auto"/>
            </w:tcBorders>
            <w:vAlign w:val="center"/>
          </w:tcPr>
          <w:p w14:paraId="709D3F39" w14:textId="1162DB34" w:rsidR="001D1201" w:rsidRDefault="00A556BD">
            <w:pPr>
              <w:jc w:val="left"/>
              <w:divId w:val="1"/>
            </w:pPr>
            <w:proofErr w:type="spellStart"/>
            <w:r>
              <w:rPr>
                <w:sz w:val="16"/>
              </w:rPr>
              <w:t>Dengxianlvdou</w:t>
            </w:r>
            <w:proofErr w:type="spellEnd"/>
            <w:del w:id="265" w:author="TWA" w:date="2026-06-17T19:17:00Z" w16du:dateUtc="2026-06-17T10:17:00Z">
              <w:r w:rsidR="001C4C63">
                <w:rPr>
                  <w:sz w:val="16"/>
                </w:rPr>
                <w:delText xml:space="preserve"> C2737</w:delText>
              </w:r>
            </w:del>
          </w:p>
        </w:tc>
        <w:tc>
          <w:tcPr>
            <w:tcW w:w="1620" w:type="dxa"/>
            <w:tcBorders>
              <w:bottom w:val="dotted" w:sz="4" w:space="0" w:color="auto"/>
            </w:tcBorders>
            <w:vAlign w:val="center"/>
          </w:tcPr>
          <w:p w14:paraId="5B8F5362" w14:textId="77777777" w:rsidR="001D1201" w:rsidRDefault="00A556BD">
            <w:pPr>
              <w:jc w:val="center"/>
              <w:divId w:val="1"/>
            </w:pPr>
            <w:r>
              <w:rPr>
                <w:rFonts w:eastAsia="Arial"/>
                <w:sz w:val="16"/>
              </w:rPr>
              <w:t xml:space="preserve">3 </w:t>
            </w:r>
          </w:p>
        </w:tc>
      </w:tr>
      <w:tr w:rsidR="001D1201" w14:paraId="04ACE84C" w14:textId="77777777">
        <w:trPr>
          <w:trHeight w:val="360"/>
        </w:trPr>
        <w:tc>
          <w:tcPr>
            <w:tcW w:w="810" w:type="dxa"/>
            <w:tcBorders>
              <w:right w:val="dotted" w:sz="4" w:space="0" w:color="auto"/>
            </w:tcBorders>
            <w:shd w:val="clear" w:color="auto" w:fill="DFDFD7"/>
            <w:vAlign w:val="center"/>
          </w:tcPr>
          <w:p w14:paraId="2E125064" w14:textId="188004AD" w:rsidR="001D1201" w:rsidRDefault="001C4C63" w:rsidP="00A556BD">
            <w:pPr>
              <w:keepNext/>
            </w:pPr>
            <w:del w:id="266" w:author="TWA" w:date="2026-06-17T19:17:00Z" w16du:dateUtc="2026-06-17T10:17:00Z">
              <w:r>
                <w:rPr>
                  <w:rFonts w:eastAsia="Arial"/>
                  <w:b/>
                  <w:sz w:val="16"/>
                </w:rPr>
                <w:lastRenderedPageBreak/>
                <w:delText>19</w:delText>
              </w:r>
            </w:del>
            <w:ins w:id="267" w:author="TWA" w:date="2026-06-17T19:17:00Z" w16du:dateUtc="2026-06-17T10:17:00Z">
              <w:r w:rsidR="00A556BD">
                <w:rPr>
                  <w:rFonts w:eastAsia="Arial"/>
                  <w:b/>
                  <w:sz w:val="16"/>
                </w:rPr>
                <w:t>20</w:t>
              </w:r>
            </w:ins>
            <w:r w:rsidR="00A556BD">
              <w:rPr>
                <w:rFonts w:eastAsia="Arial"/>
                <w:b/>
                <w:sz w:val="16"/>
              </w:rPr>
              <w:t>.</w:t>
            </w:r>
          </w:p>
        </w:tc>
        <w:tc>
          <w:tcPr>
            <w:tcW w:w="810" w:type="dxa"/>
            <w:tcBorders>
              <w:right w:val="dotted" w:sz="4" w:space="0" w:color="auto"/>
            </w:tcBorders>
            <w:shd w:val="clear" w:color="auto" w:fill="DFDFD7"/>
            <w:vAlign w:val="center"/>
          </w:tcPr>
          <w:p w14:paraId="0FA2EB44" w14:textId="77777777" w:rsidR="001D1201" w:rsidRDefault="001D1201" w:rsidP="00A556BD">
            <w:pPr>
              <w:keepNext/>
            </w:pPr>
          </w:p>
        </w:tc>
        <w:tc>
          <w:tcPr>
            <w:tcW w:w="810" w:type="dxa"/>
            <w:tcBorders>
              <w:right w:val="dotted" w:sz="4" w:space="0" w:color="auto"/>
            </w:tcBorders>
            <w:shd w:val="clear" w:color="auto" w:fill="DFDFD7"/>
            <w:vAlign w:val="center"/>
          </w:tcPr>
          <w:p w14:paraId="7828487F" w14:textId="77777777" w:rsidR="001D1201" w:rsidRDefault="00A556BD" w:rsidP="00A556BD">
            <w:pPr>
              <w:keepNext/>
            </w:pPr>
            <w:r>
              <w:rPr>
                <w:rFonts w:eastAsia="Arial"/>
                <w:b/>
                <w:sz w:val="16"/>
              </w:rPr>
              <w:t>QN</w:t>
            </w:r>
          </w:p>
        </w:tc>
        <w:tc>
          <w:tcPr>
            <w:tcW w:w="810" w:type="dxa"/>
            <w:tcBorders>
              <w:right w:val="dotted" w:sz="4" w:space="0" w:color="auto"/>
            </w:tcBorders>
            <w:shd w:val="clear" w:color="auto" w:fill="DFDFD7"/>
            <w:vAlign w:val="center"/>
          </w:tcPr>
          <w:p w14:paraId="3C722434" w14:textId="77777777" w:rsidR="001D1201" w:rsidRDefault="00A556BD" w:rsidP="00A556BD">
            <w:pPr>
              <w:keepNext/>
            </w:pPr>
            <w:r>
              <w:rPr>
                <w:rFonts w:eastAsia="Arial"/>
                <w:b/>
                <w:sz w:val="16"/>
              </w:rPr>
              <w:t>VG</w:t>
            </w:r>
          </w:p>
        </w:tc>
        <w:tc>
          <w:tcPr>
            <w:tcW w:w="810" w:type="dxa"/>
            <w:tcBorders>
              <w:right w:val="dotted" w:sz="4" w:space="0" w:color="auto"/>
            </w:tcBorders>
            <w:shd w:val="clear" w:color="auto" w:fill="DFDFD7"/>
            <w:vAlign w:val="center"/>
          </w:tcPr>
          <w:p w14:paraId="01E3A04F" w14:textId="77777777" w:rsidR="001D1201" w:rsidRDefault="00A556BD" w:rsidP="00A556BD">
            <w:pPr>
              <w:keepNext/>
            </w:pPr>
            <w:r>
              <w:rPr>
                <w:rFonts w:eastAsia="Arial"/>
                <w:b/>
                <w:sz w:val="16"/>
              </w:rPr>
              <w:t>(+)</w:t>
            </w:r>
          </w:p>
        </w:tc>
        <w:tc>
          <w:tcPr>
            <w:tcW w:w="810" w:type="dxa"/>
            <w:tcBorders>
              <w:right w:val="dotted" w:sz="4" w:space="0" w:color="auto"/>
            </w:tcBorders>
            <w:shd w:val="clear" w:color="auto" w:fill="DFDFD7"/>
            <w:vAlign w:val="center"/>
          </w:tcPr>
          <w:p w14:paraId="148999C5" w14:textId="727F27F1" w:rsidR="001D1201" w:rsidRDefault="00A556BD" w:rsidP="00A556BD">
            <w:pPr>
              <w:keepNext/>
            </w:pPr>
            <w:r>
              <w:rPr>
                <w:rFonts w:eastAsia="Arial"/>
                <w:b/>
                <w:sz w:val="16"/>
              </w:rPr>
              <w:t>(d)</w:t>
            </w:r>
          </w:p>
        </w:tc>
        <w:tc>
          <w:tcPr>
            <w:tcW w:w="1620" w:type="dxa"/>
            <w:shd w:val="clear" w:color="auto" w:fill="DFDFD7"/>
            <w:vAlign w:val="center"/>
          </w:tcPr>
          <w:p w14:paraId="7DDCCE57" w14:textId="77777777" w:rsidR="001D1201" w:rsidRDefault="00A556BD" w:rsidP="00A556BD">
            <w:pPr>
              <w:keepNext/>
            </w:pPr>
            <w:r>
              <w:rPr>
                <w:rFonts w:eastAsia="Arial"/>
                <w:b/>
                <w:sz w:val="16"/>
              </w:rPr>
              <w:t>50</w:t>
            </w:r>
          </w:p>
        </w:tc>
        <w:tc>
          <w:tcPr>
            <w:tcW w:w="1620" w:type="dxa"/>
            <w:shd w:val="clear" w:color="auto" w:fill="DFDFD7"/>
          </w:tcPr>
          <w:p w14:paraId="1AE4E428" w14:textId="77777777" w:rsidR="001D1201" w:rsidRDefault="001D1201" w:rsidP="00A556BD">
            <w:pPr>
              <w:keepNext/>
            </w:pPr>
          </w:p>
        </w:tc>
        <w:tc>
          <w:tcPr>
            <w:tcW w:w="1620" w:type="dxa"/>
            <w:shd w:val="clear" w:color="auto" w:fill="DFDFD7"/>
          </w:tcPr>
          <w:p w14:paraId="5A119272" w14:textId="77777777" w:rsidR="001D1201" w:rsidRDefault="001D1201" w:rsidP="00A556BD">
            <w:pPr>
              <w:keepNext/>
            </w:pPr>
          </w:p>
        </w:tc>
        <w:tc>
          <w:tcPr>
            <w:tcW w:w="1620" w:type="dxa"/>
            <w:shd w:val="clear" w:color="auto" w:fill="DFDFD7"/>
          </w:tcPr>
          <w:p w14:paraId="6F2BF6EE" w14:textId="77777777" w:rsidR="001D1201" w:rsidRDefault="001D1201" w:rsidP="00A556BD">
            <w:pPr>
              <w:keepNext/>
            </w:pPr>
          </w:p>
        </w:tc>
      </w:tr>
      <w:tr w:rsidR="001D1201" w14:paraId="3CFFE8C8" w14:textId="77777777">
        <w:trPr>
          <w:trHeight w:val="440"/>
        </w:trPr>
        <w:tc>
          <w:tcPr>
            <w:tcW w:w="1620" w:type="dxa"/>
            <w:gridSpan w:val="2"/>
            <w:vMerge w:val="restart"/>
          </w:tcPr>
          <w:p w14:paraId="78586B5F" w14:textId="77777777" w:rsidR="001D1201" w:rsidRDefault="001D1201"/>
        </w:tc>
        <w:tc>
          <w:tcPr>
            <w:tcW w:w="1620" w:type="dxa"/>
            <w:gridSpan w:val="2"/>
            <w:tcBorders>
              <w:bottom w:val="dotted" w:sz="4" w:space="0" w:color="auto"/>
            </w:tcBorders>
          </w:tcPr>
          <w:p w14:paraId="731C0B74" w14:textId="77777777" w:rsidR="001D1201" w:rsidRDefault="00A556BD">
            <w:pPr>
              <w:spacing w:before="113" w:after="113"/>
              <w:jc w:val="left"/>
              <w:divId w:val="1"/>
            </w:pPr>
            <w:r>
              <w:rPr>
                <w:b/>
                <w:sz w:val="16"/>
              </w:rPr>
              <w:t>Pod: curvature</w:t>
            </w:r>
          </w:p>
        </w:tc>
        <w:tc>
          <w:tcPr>
            <w:tcW w:w="1620" w:type="dxa"/>
            <w:gridSpan w:val="2"/>
            <w:tcBorders>
              <w:bottom w:val="dotted" w:sz="4" w:space="0" w:color="auto"/>
            </w:tcBorders>
          </w:tcPr>
          <w:p w14:paraId="15F0495E" w14:textId="77777777" w:rsidR="001D1201" w:rsidRDefault="001D1201"/>
        </w:tc>
        <w:tc>
          <w:tcPr>
            <w:tcW w:w="1620" w:type="dxa"/>
            <w:tcBorders>
              <w:bottom w:val="dotted" w:sz="4" w:space="0" w:color="auto"/>
            </w:tcBorders>
          </w:tcPr>
          <w:p w14:paraId="3E3B681A" w14:textId="77777777" w:rsidR="001D1201" w:rsidRDefault="001D1201"/>
        </w:tc>
        <w:tc>
          <w:tcPr>
            <w:tcW w:w="1620" w:type="dxa"/>
            <w:tcBorders>
              <w:bottom w:val="dotted" w:sz="4" w:space="0" w:color="auto"/>
            </w:tcBorders>
          </w:tcPr>
          <w:p w14:paraId="081575D4" w14:textId="77777777" w:rsidR="001D1201" w:rsidRDefault="001D1201"/>
        </w:tc>
        <w:tc>
          <w:tcPr>
            <w:tcW w:w="1620" w:type="dxa"/>
            <w:tcBorders>
              <w:bottom w:val="dotted" w:sz="4" w:space="0" w:color="auto"/>
            </w:tcBorders>
          </w:tcPr>
          <w:p w14:paraId="3A560B53" w14:textId="77777777" w:rsidR="001D1201" w:rsidRDefault="001D1201"/>
        </w:tc>
        <w:tc>
          <w:tcPr>
            <w:tcW w:w="1620" w:type="dxa"/>
            <w:tcBorders>
              <w:bottom w:val="dotted" w:sz="4" w:space="0" w:color="auto"/>
            </w:tcBorders>
          </w:tcPr>
          <w:p w14:paraId="11FD49AB" w14:textId="77777777" w:rsidR="001D1201" w:rsidRDefault="001D1201"/>
        </w:tc>
      </w:tr>
      <w:tr w:rsidR="001D1201" w14:paraId="0C45F8FB" w14:textId="77777777">
        <w:trPr>
          <w:trHeight w:val="320"/>
        </w:trPr>
        <w:tc>
          <w:tcPr>
            <w:tcW w:w="1620" w:type="dxa"/>
            <w:gridSpan w:val="2"/>
            <w:vMerge/>
          </w:tcPr>
          <w:p w14:paraId="40921B52" w14:textId="77777777" w:rsidR="001D1201" w:rsidRDefault="001D1201"/>
        </w:tc>
        <w:tc>
          <w:tcPr>
            <w:tcW w:w="1620" w:type="dxa"/>
            <w:gridSpan w:val="2"/>
            <w:tcBorders>
              <w:bottom w:val="dotted" w:sz="4" w:space="0" w:color="auto"/>
            </w:tcBorders>
            <w:vAlign w:val="center"/>
          </w:tcPr>
          <w:p w14:paraId="402EEA63" w14:textId="77777777" w:rsidR="001D1201" w:rsidRDefault="00A556BD">
            <w:pPr>
              <w:jc w:val="left"/>
              <w:divId w:val="1"/>
            </w:pPr>
            <w:r>
              <w:rPr>
                <w:sz w:val="16"/>
              </w:rPr>
              <w:t>straight</w:t>
            </w:r>
          </w:p>
        </w:tc>
        <w:tc>
          <w:tcPr>
            <w:tcW w:w="1620" w:type="dxa"/>
            <w:gridSpan w:val="2"/>
            <w:tcBorders>
              <w:bottom w:val="dotted" w:sz="4" w:space="0" w:color="auto"/>
            </w:tcBorders>
            <w:vAlign w:val="center"/>
          </w:tcPr>
          <w:p w14:paraId="62E2AA62" w14:textId="77777777" w:rsidR="001D1201" w:rsidRDefault="001D1201"/>
        </w:tc>
        <w:tc>
          <w:tcPr>
            <w:tcW w:w="1620" w:type="dxa"/>
            <w:tcBorders>
              <w:bottom w:val="dotted" w:sz="4" w:space="0" w:color="auto"/>
            </w:tcBorders>
            <w:vAlign w:val="center"/>
          </w:tcPr>
          <w:p w14:paraId="2CAF6A50" w14:textId="77777777" w:rsidR="001D1201" w:rsidRDefault="001D1201"/>
        </w:tc>
        <w:tc>
          <w:tcPr>
            <w:tcW w:w="1620" w:type="dxa"/>
            <w:tcBorders>
              <w:bottom w:val="dotted" w:sz="4" w:space="0" w:color="auto"/>
            </w:tcBorders>
            <w:vAlign w:val="center"/>
          </w:tcPr>
          <w:p w14:paraId="608E4A70" w14:textId="77777777" w:rsidR="001D1201" w:rsidRDefault="001D1201"/>
        </w:tc>
        <w:tc>
          <w:tcPr>
            <w:tcW w:w="1620" w:type="dxa"/>
            <w:tcBorders>
              <w:bottom w:val="dotted" w:sz="4" w:space="0" w:color="auto"/>
            </w:tcBorders>
            <w:vAlign w:val="center"/>
          </w:tcPr>
          <w:p w14:paraId="4DCAA08D" w14:textId="77777777" w:rsidR="001D1201" w:rsidRDefault="00A556BD">
            <w:pPr>
              <w:jc w:val="left"/>
              <w:divId w:val="1"/>
            </w:pPr>
            <w:ins w:id="268" w:author="TWA" w:date="2026-06-17T19:17:00Z" w16du:dateUtc="2026-06-17T10:17:00Z">
              <w:r>
                <w:rPr>
                  <w:sz w:val="16"/>
                </w:rPr>
                <w:t>Kelv 2</w:t>
              </w:r>
            </w:ins>
          </w:p>
        </w:tc>
        <w:tc>
          <w:tcPr>
            <w:tcW w:w="1620" w:type="dxa"/>
            <w:tcBorders>
              <w:bottom w:val="dotted" w:sz="4" w:space="0" w:color="auto"/>
            </w:tcBorders>
            <w:vAlign w:val="center"/>
          </w:tcPr>
          <w:p w14:paraId="717E1058" w14:textId="77777777" w:rsidR="001D1201" w:rsidRDefault="00A556BD">
            <w:pPr>
              <w:jc w:val="center"/>
              <w:divId w:val="1"/>
            </w:pPr>
            <w:r>
              <w:rPr>
                <w:rFonts w:eastAsia="Arial"/>
                <w:sz w:val="16"/>
              </w:rPr>
              <w:t xml:space="preserve">1 </w:t>
            </w:r>
          </w:p>
        </w:tc>
      </w:tr>
      <w:tr w:rsidR="001D1201" w14:paraId="5288063D" w14:textId="77777777">
        <w:trPr>
          <w:trHeight w:val="320"/>
        </w:trPr>
        <w:tc>
          <w:tcPr>
            <w:tcW w:w="1620" w:type="dxa"/>
            <w:gridSpan w:val="2"/>
            <w:vMerge/>
          </w:tcPr>
          <w:p w14:paraId="736D7625" w14:textId="77777777" w:rsidR="001D1201" w:rsidRDefault="001D1201"/>
        </w:tc>
        <w:tc>
          <w:tcPr>
            <w:tcW w:w="1620" w:type="dxa"/>
            <w:gridSpan w:val="2"/>
            <w:tcBorders>
              <w:bottom w:val="dotted" w:sz="4" w:space="0" w:color="auto"/>
            </w:tcBorders>
            <w:vAlign w:val="center"/>
          </w:tcPr>
          <w:p w14:paraId="495A55CA" w14:textId="77777777" w:rsidR="001D1201" w:rsidRDefault="00A556BD">
            <w:pPr>
              <w:jc w:val="left"/>
              <w:divId w:val="1"/>
            </w:pPr>
            <w:r>
              <w:rPr>
                <w:sz w:val="16"/>
              </w:rPr>
              <w:t>slight incurved</w:t>
            </w:r>
          </w:p>
        </w:tc>
        <w:tc>
          <w:tcPr>
            <w:tcW w:w="1620" w:type="dxa"/>
            <w:gridSpan w:val="2"/>
            <w:tcBorders>
              <w:bottom w:val="dotted" w:sz="4" w:space="0" w:color="auto"/>
            </w:tcBorders>
            <w:vAlign w:val="center"/>
          </w:tcPr>
          <w:p w14:paraId="2999F309" w14:textId="77777777" w:rsidR="001D1201" w:rsidRDefault="001D1201"/>
        </w:tc>
        <w:tc>
          <w:tcPr>
            <w:tcW w:w="1620" w:type="dxa"/>
            <w:tcBorders>
              <w:bottom w:val="dotted" w:sz="4" w:space="0" w:color="auto"/>
            </w:tcBorders>
            <w:vAlign w:val="center"/>
          </w:tcPr>
          <w:p w14:paraId="120D7325" w14:textId="77777777" w:rsidR="001D1201" w:rsidRDefault="001D1201"/>
        </w:tc>
        <w:tc>
          <w:tcPr>
            <w:tcW w:w="1620" w:type="dxa"/>
            <w:tcBorders>
              <w:bottom w:val="dotted" w:sz="4" w:space="0" w:color="auto"/>
            </w:tcBorders>
            <w:vAlign w:val="center"/>
          </w:tcPr>
          <w:p w14:paraId="290701DF" w14:textId="77777777" w:rsidR="001D1201" w:rsidRDefault="001D1201"/>
        </w:tc>
        <w:tc>
          <w:tcPr>
            <w:tcW w:w="1620" w:type="dxa"/>
            <w:tcBorders>
              <w:bottom w:val="dotted" w:sz="4" w:space="0" w:color="auto"/>
            </w:tcBorders>
            <w:vAlign w:val="center"/>
          </w:tcPr>
          <w:p w14:paraId="0CDFA108" w14:textId="77777777" w:rsidR="001D1201" w:rsidRDefault="00A556BD">
            <w:pPr>
              <w:jc w:val="left"/>
              <w:divId w:val="1"/>
            </w:pPr>
            <w:ins w:id="269" w:author="TWA" w:date="2026-06-17T19:17:00Z" w16du:dateUtc="2026-06-17T10:17:00Z">
              <w:r>
                <w:rPr>
                  <w:sz w:val="16"/>
                </w:rPr>
                <w:t>Kelv 5</w:t>
              </w:r>
            </w:ins>
          </w:p>
        </w:tc>
        <w:tc>
          <w:tcPr>
            <w:tcW w:w="1620" w:type="dxa"/>
            <w:tcBorders>
              <w:bottom w:val="dotted" w:sz="4" w:space="0" w:color="auto"/>
            </w:tcBorders>
            <w:vAlign w:val="center"/>
          </w:tcPr>
          <w:p w14:paraId="7A315B49" w14:textId="77777777" w:rsidR="001D1201" w:rsidRDefault="00A556BD">
            <w:pPr>
              <w:jc w:val="center"/>
              <w:divId w:val="1"/>
            </w:pPr>
            <w:r>
              <w:rPr>
                <w:rFonts w:eastAsia="Arial"/>
                <w:sz w:val="16"/>
              </w:rPr>
              <w:t xml:space="preserve">2 </w:t>
            </w:r>
          </w:p>
        </w:tc>
      </w:tr>
      <w:tr w:rsidR="001D1201" w14:paraId="47F9F966" w14:textId="77777777">
        <w:trPr>
          <w:trHeight w:val="320"/>
        </w:trPr>
        <w:tc>
          <w:tcPr>
            <w:tcW w:w="1620" w:type="dxa"/>
            <w:gridSpan w:val="2"/>
            <w:vMerge/>
          </w:tcPr>
          <w:p w14:paraId="476442C7" w14:textId="77777777" w:rsidR="001D1201" w:rsidRDefault="001D1201"/>
        </w:tc>
        <w:tc>
          <w:tcPr>
            <w:tcW w:w="1620" w:type="dxa"/>
            <w:gridSpan w:val="2"/>
            <w:tcBorders>
              <w:bottom w:val="dotted" w:sz="4" w:space="0" w:color="auto"/>
            </w:tcBorders>
            <w:vAlign w:val="center"/>
          </w:tcPr>
          <w:p w14:paraId="6C62A65B" w14:textId="77777777" w:rsidR="001D1201" w:rsidRDefault="00A556BD">
            <w:pPr>
              <w:jc w:val="left"/>
              <w:divId w:val="1"/>
            </w:pPr>
            <w:r>
              <w:rPr>
                <w:sz w:val="16"/>
              </w:rPr>
              <w:t>incurved</w:t>
            </w:r>
          </w:p>
        </w:tc>
        <w:tc>
          <w:tcPr>
            <w:tcW w:w="1620" w:type="dxa"/>
            <w:gridSpan w:val="2"/>
            <w:tcBorders>
              <w:bottom w:val="dotted" w:sz="4" w:space="0" w:color="auto"/>
            </w:tcBorders>
            <w:vAlign w:val="center"/>
          </w:tcPr>
          <w:p w14:paraId="1F94D7A3" w14:textId="77777777" w:rsidR="001D1201" w:rsidRDefault="001D1201"/>
        </w:tc>
        <w:tc>
          <w:tcPr>
            <w:tcW w:w="1620" w:type="dxa"/>
            <w:tcBorders>
              <w:bottom w:val="dotted" w:sz="4" w:space="0" w:color="auto"/>
            </w:tcBorders>
            <w:vAlign w:val="center"/>
          </w:tcPr>
          <w:p w14:paraId="2C215551" w14:textId="77777777" w:rsidR="001D1201" w:rsidRDefault="001D1201"/>
        </w:tc>
        <w:tc>
          <w:tcPr>
            <w:tcW w:w="1620" w:type="dxa"/>
            <w:tcBorders>
              <w:bottom w:val="dotted" w:sz="4" w:space="0" w:color="auto"/>
            </w:tcBorders>
            <w:vAlign w:val="center"/>
          </w:tcPr>
          <w:p w14:paraId="15D2DABF" w14:textId="77777777" w:rsidR="001D1201" w:rsidRDefault="001D1201"/>
        </w:tc>
        <w:tc>
          <w:tcPr>
            <w:tcW w:w="1620" w:type="dxa"/>
            <w:tcBorders>
              <w:bottom w:val="dotted" w:sz="4" w:space="0" w:color="auto"/>
            </w:tcBorders>
            <w:vAlign w:val="center"/>
          </w:tcPr>
          <w:p w14:paraId="551E8E74" w14:textId="77777777" w:rsidR="001D1201" w:rsidRDefault="00A556BD">
            <w:pPr>
              <w:jc w:val="left"/>
              <w:divId w:val="1"/>
            </w:pPr>
            <w:proofErr w:type="spellStart"/>
            <w:ins w:id="270" w:author="TWA" w:date="2026-06-17T19:17:00Z" w16du:dateUtc="2026-06-17T10:17:00Z">
              <w:r>
                <w:rPr>
                  <w:sz w:val="16"/>
                </w:rPr>
                <w:t>Jilv</w:t>
              </w:r>
              <w:proofErr w:type="spellEnd"/>
              <w:r>
                <w:rPr>
                  <w:sz w:val="16"/>
                </w:rPr>
                <w:t xml:space="preserve"> 14</w:t>
              </w:r>
            </w:ins>
          </w:p>
        </w:tc>
        <w:tc>
          <w:tcPr>
            <w:tcW w:w="1620" w:type="dxa"/>
            <w:tcBorders>
              <w:bottom w:val="dotted" w:sz="4" w:space="0" w:color="auto"/>
            </w:tcBorders>
            <w:vAlign w:val="center"/>
          </w:tcPr>
          <w:p w14:paraId="104BD368" w14:textId="77777777" w:rsidR="001D1201" w:rsidRDefault="00A556BD">
            <w:pPr>
              <w:jc w:val="center"/>
              <w:divId w:val="1"/>
            </w:pPr>
            <w:r>
              <w:rPr>
                <w:rFonts w:eastAsia="Arial"/>
                <w:sz w:val="16"/>
              </w:rPr>
              <w:t xml:space="preserve">3 </w:t>
            </w:r>
          </w:p>
        </w:tc>
      </w:tr>
      <w:tr w:rsidR="001D1201" w14:paraId="16D27342" w14:textId="77777777">
        <w:trPr>
          <w:trHeight w:val="360"/>
        </w:trPr>
        <w:tc>
          <w:tcPr>
            <w:tcW w:w="810" w:type="dxa"/>
            <w:tcBorders>
              <w:right w:val="dotted" w:sz="4" w:space="0" w:color="auto"/>
            </w:tcBorders>
            <w:shd w:val="clear" w:color="auto" w:fill="DFDFD7"/>
            <w:vAlign w:val="center"/>
          </w:tcPr>
          <w:p w14:paraId="5BE195DF" w14:textId="02402FD3" w:rsidR="001D1201" w:rsidRDefault="001C4C63">
            <w:del w:id="271" w:author="TWA" w:date="2026-06-17T19:17:00Z" w16du:dateUtc="2026-06-17T10:17:00Z">
              <w:r>
                <w:rPr>
                  <w:rFonts w:eastAsia="Arial"/>
                  <w:b/>
                  <w:sz w:val="16"/>
                </w:rPr>
                <w:delText>20</w:delText>
              </w:r>
            </w:del>
            <w:ins w:id="272" w:author="TWA" w:date="2026-06-17T19:17:00Z" w16du:dateUtc="2026-06-17T10:17:00Z">
              <w:r w:rsidR="00A556BD">
                <w:rPr>
                  <w:rFonts w:eastAsia="Arial"/>
                  <w:b/>
                  <w:sz w:val="16"/>
                </w:rPr>
                <w:t>21</w:t>
              </w:r>
            </w:ins>
            <w:r w:rsidR="00A556BD">
              <w:rPr>
                <w:rFonts w:eastAsia="Arial"/>
                <w:b/>
                <w:sz w:val="16"/>
              </w:rPr>
              <w:t>.</w:t>
            </w:r>
          </w:p>
        </w:tc>
        <w:tc>
          <w:tcPr>
            <w:tcW w:w="810" w:type="dxa"/>
            <w:tcBorders>
              <w:right w:val="dotted" w:sz="4" w:space="0" w:color="auto"/>
            </w:tcBorders>
            <w:shd w:val="clear" w:color="auto" w:fill="DFDFD7"/>
            <w:vAlign w:val="center"/>
          </w:tcPr>
          <w:p w14:paraId="783F615A" w14:textId="77777777" w:rsidR="001D1201" w:rsidRDefault="001D1201"/>
        </w:tc>
        <w:tc>
          <w:tcPr>
            <w:tcW w:w="810" w:type="dxa"/>
            <w:tcBorders>
              <w:right w:val="dotted" w:sz="4" w:space="0" w:color="auto"/>
            </w:tcBorders>
            <w:shd w:val="clear" w:color="auto" w:fill="DFDFD7"/>
            <w:vAlign w:val="center"/>
          </w:tcPr>
          <w:p w14:paraId="3286B5A1" w14:textId="77777777" w:rsidR="001D1201" w:rsidRDefault="00A556BD">
            <w:r>
              <w:rPr>
                <w:rFonts w:eastAsia="Arial"/>
                <w:b/>
                <w:sz w:val="16"/>
              </w:rPr>
              <w:t>PQ</w:t>
            </w:r>
          </w:p>
        </w:tc>
        <w:tc>
          <w:tcPr>
            <w:tcW w:w="810" w:type="dxa"/>
            <w:tcBorders>
              <w:right w:val="dotted" w:sz="4" w:space="0" w:color="auto"/>
            </w:tcBorders>
            <w:shd w:val="clear" w:color="auto" w:fill="DFDFD7"/>
            <w:vAlign w:val="center"/>
          </w:tcPr>
          <w:p w14:paraId="74F2A5BF" w14:textId="77777777" w:rsidR="001D1201" w:rsidRDefault="00A556BD">
            <w:r>
              <w:rPr>
                <w:rFonts w:eastAsia="Arial"/>
                <w:b/>
                <w:sz w:val="16"/>
              </w:rPr>
              <w:t>VG</w:t>
            </w:r>
          </w:p>
        </w:tc>
        <w:tc>
          <w:tcPr>
            <w:tcW w:w="810" w:type="dxa"/>
            <w:tcBorders>
              <w:right w:val="dotted" w:sz="4" w:space="0" w:color="auto"/>
            </w:tcBorders>
            <w:shd w:val="clear" w:color="auto" w:fill="DFDFD7"/>
            <w:vAlign w:val="center"/>
          </w:tcPr>
          <w:p w14:paraId="1BCD7C70" w14:textId="77777777" w:rsidR="001D1201" w:rsidRDefault="001D1201"/>
        </w:tc>
        <w:tc>
          <w:tcPr>
            <w:tcW w:w="810" w:type="dxa"/>
            <w:tcBorders>
              <w:right w:val="dotted" w:sz="4" w:space="0" w:color="auto"/>
            </w:tcBorders>
            <w:shd w:val="clear" w:color="auto" w:fill="DFDFD7"/>
            <w:vAlign w:val="center"/>
          </w:tcPr>
          <w:p w14:paraId="352B8578" w14:textId="77777777" w:rsidR="001D1201" w:rsidRDefault="00A556BD">
            <w:r>
              <w:rPr>
                <w:rFonts w:eastAsia="Arial"/>
                <w:b/>
                <w:sz w:val="16"/>
              </w:rPr>
              <w:t>(d)</w:t>
            </w:r>
          </w:p>
        </w:tc>
        <w:tc>
          <w:tcPr>
            <w:tcW w:w="1620" w:type="dxa"/>
            <w:shd w:val="clear" w:color="auto" w:fill="DFDFD7"/>
            <w:vAlign w:val="center"/>
          </w:tcPr>
          <w:p w14:paraId="61AC0995" w14:textId="77777777" w:rsidR="001D1201" w:rsidRDefault="00A556BD">
            <w:r>
              <w:rPr>
                <w:rFonts w:eastAsia="Arial"/>
                <w:b/>
                <w:sz w:val="16"/>
              </w:rPr>
              <w:t>50</w:t>
            </w:r>
          </w:p>
        </w:tc>
        <w:tc>
          <w:tcPr>
            <w:tcW w:w="1620" w:type="dxa"/>
            <w:shd w:val="clear" w:color="auto" w:fill="DFDFD7"/>
          </w:tcPr>
          <w:p w14:paraId="1FF893CA" w14:textId="77777777" w:rsidR="001D1201" w:rsidRDefault="001D1201"/>
        </w:tc>
        <w:tc>
          <w:tcPr>
            <w:tcW w:w="1620" w:type="dxa"/>
            <w:shd w:val="clear" w:color="auto" w:fill="DFDFD7"/>
          </w:tcPr>
          <w:p w14:paraId="1E4A6D20" w14:textId="77777777" w:rsidR="001D1201" w:rsidRDefault="001D1201"/>
        </w:tc>
        <w:tc>
          <w:tcPr>
            <w:tcW w:w="1620" w:type="dxa"/>
            <w:shd w:val="clear" w:color="auto" w:fill="DFDFD7"/>
          </w:tcPr>
          <w:p w14:paraId="284915B4" w14:textId="77777777" w:rsidR="001D1201" w:rsidRDefault="001D1201"/>
        </w:tc>
      </w:tr>
      <w:tr w:rsidR="001D1201" w14:paraId="2B42FA29" w14:textId="77777777">
        <w:trPr>
          <w:trHeight w:val="440"/>
        </w:trPr>
        <w:tc>
          <w:tcPr>
            <w:tcW w:w="1620" w:type="dxa"/>
            <w:gridSpan w:val="2"/>
            <w:vMerge w:val="restart"/>
          </w:tcPr>
          <w:p w14:paraId="229C6ECA" w14:textId="77777777" w:rsidR="001D1201" w:rsidRDefault="001D1201"/>
        </w:tc>
        <w:tc>
          <w:tcPr>
            <w:tcW w:w="1620" w:type="dxa"/>
            <w:gridSpan w:val="2"/>
            <w:tcBorders>
              <w:bottom w:val="dotted" w:sz="4" w:space="0" w:color="auto"/>
            </w:tcBorders>
          </w:tcPr>
          <w:p w14:paraId="6652FD9E" w14:textId="77777777" w:rsidR="001D1201" w:rsidRDefault="00A556BD">
            <w:pPr>
              <w:spacing w:before="113" w:after="113"/>
              <w:jc w:val="left"/>
              <w:divId w:val="1"/>
            </w:pPr>
            <w:r>
              <w:rPr>
                <w:b/>
                <w:sz w:val="16"/>
              </w:rPr>
              <w:t>Pod: color</w:t>
            </w:r>
          </w:p>
        </w:tc>
        <w:tc>
          <w:tcPr>
            <w:tcW w:w="1620" w:type="dxa"/>
            <w:gridSpan w:val="2"/>
            <w:tcBorders>
              <w:bottom w:val="dotted" w:sz="4" w:space="0" w:color="auto"/>
            </w:tcBorders>
          </w:tcPr>
          <w:p w14:paraId="18D8861F" w14:textId="77777777" w:rsidR="001D1201" w:rsidRDefault="001D1201"/>
        </w:tc>
        <w:tc>
          <w:tcPr>
            <w:tcW w:w="1620" w:type="dxa"/>
            <w:tcBorders>
              <w:bottom w:val="dotted" w:sz="4" w:space="0" w:color="auto"/>
            </w:tcBorders>
          </w:tcPr>
          <w:p w14:paraId="459E0012" w14:textId="77777777" w:rsidR="001D1201" w:rsidRDefault="001D1201"/>
        </w:tc>
        <w:tc>
          <w:tcPr>
            <w:tcW w:w="1620" w:type="dxa"/>
            <w:tcBorders>
              <w:bottom w:val="dotted" w:sz="4" w:space="0" w:color="auto"/>
            </w:tcBorders>
          </w:tcPr>
          <w:p w14:paraId="59757DD7" w14:textId="77777777" w:rsidR="001D1201" w:rsidRDefault="001D1201"/>
        </w:tc>
        <w:tc>
          <w:tcPr>
            <w:tcW w:w="1620" w:type="dxa"/>
            <w:tcBorders>
              <w:bottom w:val="dotted" w:sz="4" w:space="0" w:color="auto"/>
            </w:tcBorders>
          </w:tcPr>
          <w:p w14:paraId="0B699001" w14:textId="77777777" w:rsidR="001D1201" w:rsidRDefault="001D1201"/>
        </w:tc>
        <w:tc>
          <w:tcPr>
            <w:tcW w:w="1620" w:type="dxa"/>
            <w:tcBorders>
              <w:bottom w:val="dotted" w:sz="4" w:space="0" w:color="auto"/>
            </w:tcBorders>
          </w:tcPr>
          <w:p w14:paraId="6BC6233E" w14:textId="77777777" w:rsidR="001D1201" w:rsidRDefault="001D1201"/>
        </w:tc>
      </w:tr>
      <w:tr w:rsidR="001D1201" w14:paraId="45C691AB" w14:textId="77777777">
        <w:trPr>
          <w:trHeight w:val="320"/>
        </w:trPr>
        <w:tc>
          <w:tcPr>
            <w:tcW w:w="1620" w:type="dxa"/>
            <w:gridSpan w:val="2"/>
            <w:vMerge/>
          </w:tcPr>
          <w:p w14:paraId="4383BB74" w14:textId="77777777" w:rsidR="001D1201" w:rsidRDefault="001D1201"/>
        </w:tc>
        <w:tc>
          <w:tcPr>
            <w:tcW w:w="1620" w:type="dxa"/>
            <w:gridSpan w:val="2"/>
            <w:tcBorders>
              <w:bottom w:val="dotted" w:sz="4" w:space="0" w:color="auto"/>
            </w:tcBorders>
            <w:vAlign w:val="center"/>
          </w:tcPr>
          <w:p w14:paraId="2FBB32B3" w14:textId="77777777" w:rsidR="001D1201" w:rsidRDefault="00A556BD">
            <w:pPr>
              <w:jc w:val="left"/>
              <w:divId w:val="1"/>
            </w:pPr>
            <w:r>
              <w:rPr>
                <w:sz w:val="16"/>
              </w:rPr>
              <w:t>yellowish white</w:t>
            </w:r>
          </w:p>
        </w:tc>
        <w:tc>
          <w:tcPr>
            <w:tcW w:w="1620" w:type="dxa"/>
            <w:gridSpan w:val="2"/>
            <w:tcBorders>
              <w:bottom w:val="dotted" w:sz="4" w:space="0" w:color="auto"/>
            </w:tcBorders>
            <w:vAlign w:val="center"/>
          </w:tcPr>
          <w:p w14:paraId="3B94C389" w14:textId="77777777" w:rsidR="001D1201" w:rsidRDefault="001D1201"/>
        </w:tc>
        <w:tc>
          <w:tcPr>
            <w:tcW w:w="1620" w:type="dxa"/>
            <w:tcBorders>
              <w:bottom w:val="dotted" w:sz="4" w:space="0" w:color="auto"/>
            </w:tcBorders>
            <w:vAlign w:val="center"/>
          </w:tcPr>
          <w:p w14:paraId="551E35AF" w14:textId="77777777" w:rsidR="001D1201" w:rsidRDefault="001D1201"/>
        </w:tc>
        <w:tc>
          <w:tcPr>
            <w:tcW w:w="1620" w:type="dxa"/>
            <w:tcBorders>
              <w:bottom w:val="dotted" w:sz="4" w:space="0" w:color="auto"/>
            </w:tcBorders>
            <w:vAlign w:val="center"/>
          </w:tcPr>
          <w:p w14:paraId="02FE6F64" w14:textId="77777777" w:rsidR="001D1201" w:rsidRDefault="001D1201"/>
        </w:tc>
        <w:tc>
          <w:tcPr>
            <w:tcW w:w="1620" w:type="dxa"/>
            <w:tcBorders>
              <w:bottom w:val="dotted" w:sz="4" w:space="0" w:color="auto"/>
            </w:tcBorders>
            <w:vAlign w:val="center"/>
          </w:tcPr>
          <w:p w14:paraId="7604099F" w14:textId="7377765C" w:rsidR="001D1201" w:rsidRDefault="00A556BD">
            <w:pPr>
              <w:jc w:val="left"/>
              <w:divId w:val="1"/>
            </w:pPr>
            <w:proofErr w:type="spellStart"/>
            <w:r>
              <w:rPr>
                <w:sz w:val="16"/>
              </w:rPr>
              <w:t>Hulvdou</w:t>
            </w:r>
            <w:proofErr w:type="spellEnd"/>
            <w:del w:id="273" w:author="TWA" w:date="2026-06-17T19:17:00Z" w16du:dateUtc="2026-06-17T10:17:00Z">
              <w:r w:rsidR="001C4C63">
                <w:rPr>
                  <w:sz w:val="16"/>
                </w:rPr>
                <w:delText xml:space="preserve"> C2185</w:delText>
              </w:r>
            </w:del>
          </w:p>
        </w:tc>
        <w:tc>
          <w:tcPr>
            <w:tcW w:w="1620" w:type="dxa"/>
            <w:tcBorders>
              <w:bottom w:val="dotted" w:sz="4" w:space="0" w:color="auto"/>
            </w:tcBorders>
            <w:vAlign w:val="center"/>
          </w:tcPr>
          <w:p w14:paraId="13F1FEBF" w14:textId="77777777" w:rsidR="001D1201" w:rsidRDefault="00A556BD">
            <w:pPr>
              <w:jc w:val="center"/>
              <w:divId w:val="1"/>
            </w:pPr>
            <w:r>
              <w:rPr>
                <w:rFonts w:eastAsia="Arial"/>
                <w:sz w:val="16"/>
              </w:rPr>
              <w:t xml:space="preserve">1 </w:t>
            </w:r>
          </w:p>
        </w:tc>
      </w:tr>
      <w:tr w:rsidR="001D1201" w14:paraId="6E5075BA" w14:textId="77777777">
        <w:trPr>
          <w:trHeight w:val="320"/>
        </w:trPr>
        <w:tc>
          <w:tcPr>
            <w:tcW w:w="1620" w:type="dxa"/>
            <w:gridSpan w:val="2"/>
            <w:vMerge/>
          </w:tcPr>
          <w:p w14:paraId="6DCF345F" w14:textId="77777777" w:rsidR="001D1201" w:rsidRDefault="001D1201"/>
        </w:tc>
        <w:tc>
          <w:tcPr>
            <w:tcW w:w="1620" w:type="dxa"/>
            <w:gridSpan w:val="2"/>
            <w:tcBorders>
              <w:bottom w:val="dotted" w:sz="4" w:space="0" w:color="auto"/>
            </w:tcBorders>
            <w:vAlign w:val="center"/>
          </w:tcPr>
          <w:p w14:paraId="411905E4" w14:textId="77777777" w:rsidR="001D1201" w:rsidRDefault="00A556BD">
            <w:pPr>
              <w:jc w:val="left"/>
              <w:divId w:val="1"/>
            </w:pPr>
            <w:r>
              <w:rPr>
                <w:sz w:val="16"/>
              </w:rPr>
              <w:t>brown</w:t>
            </w:r>
          </w:p>
        </w:tc>
        <w:tc>
          <w:tcPr>
            <w:tcW w:w="1620" w:type="dxa"/>
            <w:gridSpan w:val="2"/>
            <w:tcBorders>
              <w:bottom w:val="dotted" w:sz="4" w:space="0" w:color="auto"/>
            </w:tcBorders>
            <w:vAlign w:val="center"/>
          </w:tcPr>
          <w:p w14:paraId="7803CC86" w14:textId="77777777" w:rsidR="001D1201" w:rsidRDefault="001D1201"/>
        </w:tc>
        <w:tc>
          <w:tcPr>
            <w:tcW w:w="1620" w:type="dxa"/>
            <w:tcBorders>
              <w:bottom w:val="dotted" w:sz="4" w:space="0" w:color="auto"/>
            </w:tcBorders>
            <w:vAlign w:val="center"/>
          </w:tcPr>
          <w:p w14:paraId="44CA2292" w14:textId="77777777" w:rsidR="001D1201" w:rsidRDefault="001D1201"/>
        </w:tc>
        <w:tc>
          <w:tcPr>
            <w:tcW w:w="1620" w:type="dxa"/>
            <w:tcBorders>
              <w:bottom w:val="dotted" w:sz="4" w:space="0" w:color="auto"/>
            </w:tcBorders>
            <w:vAlign w:val="center"/>
          </w:tcPr>
          <w:p w14:paraId="199D187A" w14:textId="77777777" w:rsidR="001D1201" w:rsidRDefault="001D1201"/>
        </w:tc>
        <w:tc>
          <w:tcPr>
            <w:tcW w:w="1620" w:type="dxa"/>
            <w:tcBorders>
              <w:bottom w:val="dotted" w:sz="4" w:space="0" w:color="auto"/>
            </w:tcBorders>
            <w:vAlign w:val="center"/>
          </w:tcPr>
          <w:p w14:paraId="3AC0C734" w14:textId="490496EB" w:rsidR="001D1201" w:rsidRDefault="00A556BD">
            <w:pPr>
              <w:jc w:val="left"/>
              <w:divId w:val="1"/>
            </w:pPr>
            <w:proofErr w:type="spellStart"/>
            <w:r>
              <w:rPr>
                <w:sz w:val="16"/>
              </w:rPr>
              <w:t>Dengxianlvdou</w:t>
            </w:r>
            <w:proofErr w:type="spellEnd"/>
            <w:del w:id="274" w:author="TWA" w:date="2026-06-17T19:17:00Z" w16du:dateUtc="2026-06-17T10:17:00Z">
              <w:r w:rsidR="001C4C63">
                <w:rPr>
                  <w:sz w:val="16"/>
                </w:rPr>
                <w:delText xml:space="preserve"> C2737</w:delText>
              </w:r>
            </w:del>
          </w:p>
        </w:tc>
        <w:tc>
          <w:tcPr>
            <w:tcW w:w="1620" w:type="dxa"/>
            <w:tcBorders>
              <w:bottom w:val="dotted" w:sz="4" w:space="0" w:color="auto"/>
            </w:tcBorders>
            <w:vAlign w:val="center"/>
          </w:tcPr>
          <w:p w14:paraId="10A6E94A" w14:textId="77777777" w:rsidR="001D1201" w:rsidRDefault="00A556BD">
            <w:pPr>
              <w:jc w:val="center"/>
              <w:divId w:val="1"/>
            </w:pPr>
            <w:r>
              <w:rPr>
                <w:rFonts w:eastAsia="Arial"/>
                <w:sz w:val="16"/>
              </w:rPr>
              <w:t xml:space="preserve">2 </w:t>
            </w:r>
          </w:p>
        </w:tc>
      </w:tr>
      <w:tr w:rsidR="001D1201" w14:paraId="197F7A42" w14:textId="77777777">
        <w:trPr>
          <w:trHeight w:val="320"/>
        </w:trPr>
        <w:tc>
          <w:tcPr>
            <w:tcW w:w="1620" w:type="dxa"/>
            <w:gridSpan w:val="2"/>
            <w:vMerge/>
          </w:tcPr>
          <w:p w14:paraId="1FC1431A" w14:textId="77777777" w:rsidR="001D1201" w:rsidRDefault="001D1201"/>
        </w:tc>
        <w:tc>
          <w:tcPr>
            <w:tcW w:w="1620" w:type="dxa"/>
            <w:gridSpan w:val="2"/>
            <w:tcBorders>
              <w:bottom w:val="dotted" w:sz="4" w:space="0" w:color="auto"/>
            </w:tcBorders>
            <w:vAlign w:val="center"/>
          </w:tcPr>
          <w:p w14:paraId="543810E3" w14:textId="77777777" w:rsidR="001D1201" w:rsidRDefault="00A556BD">
            <w:pPr>
              <w:jc w:val="left"/>
              <w:divId w:val="1"/>
            </w:pPr>
            <w:r>
              <w:rPr>
                <w:sz w:val="16"/>
              </w:rPr>
              <w:t>black</w:t>
            </w:r>
          </w:p>
        </w:tc>
        <w:tc>
          <w:tcPr>
            <w:tcW w:w="1620" w:type="dxa"/>
            <w:gridSpan w:val="2"/>
            <w:tcBorders>
              <w:bottom w:val="dotted" w:sz="4" w:space="0" w:color="auto"/>
            </w:tcBorders>
            <w:vAlign w:val="center"/>
          </w:tcPr>
          <w:p w14:paraId="05ECC982" w14:textId="77777777" w:rsidR="001D1201" w:rsidRDefault="001D1201"/>
        </w:tc>
        <w:tc>
          <w:tcPr>
            <w:tcW w:w="1620" w:type="dxa"/>
            <w:tcBorders>
              <w:bottom w:val="dotted" w:sz="4" w:space="0" w:color="auto"/>
            </w:tcBorders>
            <w:vAlign w:val="center"/>
          </w:tcPr>
          <w:p w14:paraId="67FB290F" w14:textId="77777777" w:rsidR="001D1201" w:rsidRDefault="001D1201"/>
        </w:tc>
        <w:tc>
          <w:tcPr>
            <w:tcW w:w="1620" w:type="dxa"/>
            <w:tcBorders>
              <w:bottom w:val="dotted" w:sz="4" w:space="0" w:color="auto"/>
            </w:tcBorders>
            <w:vAlign w:val="center"/>
          </w:tcPr>
          <w:p w14:paraId="2963246E" w14:textId="77777777" w:rsidR="001D1201" w:rsidRDefault="001D1201"/>
        </w:tc>
        <w:tc>
          <w:tcPr>
            <w:tcW w:w="1620" w:type="dxa"/>
            <w:tcBorders>
              <w:bottom w:val="dotted" w:sz="4" w:space="0" w:color="auto"/>
            </w:tcBorders>
            <w:vAlign w:val="center"/>
          </w:tcPr>
          <w:p w14:paraId="5B794CBA" w14:textId="501E8AB7" w:rsidR="001D1201" w:rsidRDefault="001C4C63">
            <w:pPr>
              <w:jc w:val="left"/>
              <w:divId w:val="1"/>
            </w:pPr>
            <w:del w:id="275" w:author="TWA" w:date="2026-06-17T19:17:00Z" w16du:dateUtc="2026-06-17T10:17:00Z">
              <w:r>
                <w:rPr>
                  <w:sz w:val="16"/>
                </w:rPr>
                <w:delText>Zhonglv1 C3408</w:delText>
              </w:r>
            </w:del>
            <w:proofErr w:type="spellStart"/>
            <w:ins w:id="276" w:author="TWA" w:date="2026-06-17T19:17:00Z" w16du:dateUtc="2026-06-17T10:17:00Z">
              <w:r w:rsidR="00A556BD">
                <w:rPr>
                  <w:sz w:val="16"/>
                </w:rPr>
                <w:t>Zhonglv</w:t>
              </w:r>
              <w:proofErr w:type="spellEnd"/>
              <w:r w:rsidR="00A556BD">
                <w:rPr>
                  <w:sz w:val="16"/>
                </w:rPr>
                <w:t xml:space="preserve"> 1</w:t>
              </w:r>
            </w:ins>
          </w:p>
        </w:tc>
        <w:tc>
          <w:tcPr>
            <w:tcW w:w="1620" w:type="dxa"/>
            <w:tcBorders>
              <w:bottom w:val="dotted" w:sz="4" w:space="0" w:color="auto"/>
            </w:tcBorders>
            <w:vAlign w:val="center"/>
          </w:tcPr>
          <w:p w14:paraId="57816152" w14:textId="77777777" w:rsidR="001D1201" w:rsidRDefault="00A556BD">
            <w:pPr>
              <w:jc w:val="center"/>
              <w:divId w:val="1"/>
            </w:pPr>
            <w:r>
              <w:rPr>
                <w:rFonts w:eastAsia="Arial"/>
                <w:sz w:val="16"/>
              </w:rPr>
              <w:t xml:space="preserve">3 </w:t>
            </w:r>
          </w:p>
        </w:tc>
      </w:tr>
      <w:tr w:rsidR="001D1201" w14:paraId="27783A55" w14:textId="77777777">
        <w:trPr>
          <w:trHeight w:val="360"/>
        </w:trPr>
        <w:tc>
          <w:tcPr>
            <w:tcW w:w="810" w:type="dxa"/>
            <w:tcBorders>
              <w:right w:val="dotted" w:sz="4" w:space="0" w:color="auto"/>
            </w:tcBorders>
            <w:shd w:val="clear" w:color="auto" w:fill="DFDFD7"/>
            <w:vAlign w:val="center"/>
          </w:tcPr>
          <w:p w14:paraId="4A81E5EE" w14:textId="3EBC640D" w:rsidR="001D1201" w:rsidRDefault="001C4C63">
            <w:del w:id="277" w:author="TWA" w:date="2026-06-17T19:17:00Z" w16du:dateUtc="2026-06-17T10:17:00Z">
              <w:r>
                <w:rPr>
                  <w:rFonts w:eastAsia="Arial"/>
                  <w:b/>
                  <w:sz w:val="16"/>
                </w:rPr>
                <w:delText>21</w:delText>
              </w:r>
            </w:del>
            <w:ins w:id="278" w:author="TWA" w:date="2026-06-17T19:17:00Z" w16du:dateUtc="2026-06-17T10:17:00Z">
              <w:r w:rsidR="00A556BD">
                <w:rPr>
                  <w:rFonts w:eastAsia="Arial"/>
                  <w:b/>
                  <w:sz w:val="16"/>
                </w:rPr>
                <w:t>22</w:t>
              </w:r>
            </w:ins>
            <w:r w:rsidR="00A556BD">
              <w:rPr>
                <w:rFonts w:eastAsia="Arial"/>
                <w:b/>
                <w:sz w:val="16"/>
              </w:rPr>
              <w:t>.</w:t>
            </w:r>
          </w:p>
        </w:tc>
        <w:tc>
          <w:tcPr>
            <w:tcW w:w="810" w:type="dxa"/>
            <w:tcBorders>
              <w:right w:val="dotted" w:sz="4" w:space="0" w:color="auto"/>
            </w:tcBorders>
            <w:shd w:val="clear" w:color="auto" w:fill="DFDFD7"/>
            <w:vAlign w:val="center"/>
          </w:tcPr>
          <w:p w14:paraId="745EBEE3" w14:textId="77777777" w:rsidR="001D1201" w:rsidRDefault="001D1201"/>
        </w:tc>
        <w:tc>
          <w:tcPr>
            <w:tcW w:w="810" w:type="dxa"/>
            <w:tcBorders>
              <w:right w:val="dotted" w:sz="4" w:space="0" w:color="auto"/>
            </w:tcBorders>
            <w:shd w:val="clear" w:color="auto" w:fill="DFDFD7"/>
            <w:vAlign w:val="center"/>
          </w:tcPr>
          <w:p w14:paraId="71CE0C17" w14:textId="77777777" w:rsidR="001D1201" w:rsidRDefault="00A556BD">
            <w:r>
              <w:rPr>
                <w:rFonts w:eastAsia="Arial"/>
                <w:b/>
                <w:sz w:val="16"/>
              </w:rPr>
              <w:t>QL</w:t>
            </w:r>
          </w:p>
        </w:tc>
        <w:tc>
          <w:tcPr>
            <w:tcW w:w="810" w:type="dxa"/>
            <w:tcBorders>
              <w:right w:val="dotted" w:sz="4" w:space="0" w:color="auto"/>
            </w:tcBorders>
            <w:shd w:val="clear" w:color="auto" w:fill="DFDFD7"/>
            <w:vAlign w:val="center"/>
          </w:tcPr>
          <w:p w14:paraId="08B2B17D" w14:textId="77777777" w:rsidR="001D1201" w:rsidRDefault="00A556BD">
            <w:r>
              <w:rPr>
                <w:rFonts w:eastAsia="Arial"/>
                <w:b/>
                <w:sz w:val="16"/>
              </w:rPr>
              <w:t>VG</w:t>
            </w:r>
          </w:p>
        </w:tc>
        <w:tc>
          <w:tcPr>
            <w:tcW w:w="810" w:type="dxa"/>
            <w:tcBorders>
              <w:right w:val="dotted" w:sz="4" w:space="0" w:color="auto"/>
            </w:tcBorders>
            <w:shd w:val="clear" w:color="auto" w:fill="DFDFD7"/>
            <w:vAlign w:val="center"/>
          </w:tcPr>
          <w:p w14:paraId="4A4FC7E0" w14:textId="77777777" w:rsidR="001D1201" w:rsidRDefault="001D1201"/>
        </w:tc>
        <w:tc>
          <w:tcPr>
            <w:tcW w:w="810" w:type="dxa"/>
            <w:tcBorders>
              <w:right w:val="dotted" w:sz="4" w:space="0" w:color="auto"/>
            </w:tcBorders>
            <w:shd w:val="clear" w:color="auto" w:fill="DFDFD7"/>
            <w:vAlign w:val="center"/>
          </w:tcPr>
          <w:p w14:paraId="71B3B071" w14:textId="77777777" w:rsidR="001D1201" w:rsidRDefault="00A556BD">
            <w:r>
              <w:rPr>
                <w:rFonts w:eastAsia="Arial"/>
                <w:b/>
                <w:sz w:val="16"/>
              </w:rPr>
              <w:t>(d)</w:t>
            </w:r>
          </w:p>
        </w:tc>
        <w:tc>
          <w:tcPr>
            <w:tcW w:w="1620" w:type="dxa"/>
            <w:shd w:val="clear" w:color="auto" w:fill="DFDFD7"/>
            <w:vAlign w:val="center"/>
          </w:tcPr>
          <w:p w14:paraId="1584D79D" w14:textId="77777777" w:rsidR="001D1201" w:rsidRDefault="00A556BD">
            <w:r>
              <w:rPr>
                <w:rFonts w:eastAsia="Arial"/>
                <w:b/>
                <w:sz w:val="16"/>
              </w:rPr>
              <w:t>50</w:t>
            </w:r>
          </w:p>
        </w:tc>
        <w:tc>
          <w:tcPr>
            <w:tcW w:w="1620" w:type="dxa"/>
            <w:shd w:val="clear" w:color="auto" w:fill="DFDFD7"/>
          </w:tcPr>
          <w:p w14:paraId="24505F8E" w14:textId="77777777" w:rsidR="001D1201" w:rsidRDefault="001D1201"/>
        </w:tc>
        <w:tc>
          <w:tcPr>
            <w:tcW w:w="1620" w:type="dxa"/>
            <w:shd w:val="clear" w:color="auto" w:fill="DFDFD7"/>
          </w:tcPr>
          <w:p w14:paraId="3A6E82EF" w14:textId="77777777" w:rsidR="001D1201" w:rsidRDefault="001D1201"/>
        </w:tc>
        <w:tc>
          <w:tcPr>
            <w:tcW w:w="1620" w:type="dxa"/>
            <w:shd w:val="clear" w:color="auto" w:fill="DFDFD7"/>
          </w:tcPr>
          <w:p w14:paraId="3CA1D514" w14:textId="77777777" w:rsidR="001D1201" w:rsidRDefault="001D1201"/>
        </w:tc>
      </w:tr>
      <w:tr w:rsidR="001D1201" w14:paraId="7327C8CC" w14:textId="77777777">
        <w:trPr>
          <w:trHeight w:val="440"/>
        </w:trPr>
        <w:tc>
          <w:tcPr>
            <w:tcW w:w="1620" w:type="dxa"/>
            <w:gridSpan w:val="2"/>
            <w:vMerge w:val="restart"/>
          </w:tcPr>
          <w:p w14:paraId="4A628F18" w14:textId="77777777" w:rsidR="001D1201" w:rsidRDefault="001D1201"/>
        </w:tc>
        <w:tc>
          <w:tcPr>
            <w:tcW w:w="1620" w:type="dxa"/>
            <w:gridSpan w:val="2"/>
            <w:tcBorders>
              <w:bottom w:val="dotted" w:sz="4" w:space="0" w:color="auto"/>
            </w:tcBorders>
          </w:tcPr>
          <w:p w14:paraId="421858BF" w14:textId="77777777" w:rsidR="001D1201" w:rsidRDefault="00A556BD">
            <w:pPr>
              <w:spacing w:before="113" w:after="113"/>
              <w:jc w:val="left"/>
              <w:divId w:val="1"/>
            </w:pPr>
            <w:r>
              <w:rPr>
                <w:b/>
                <w:sz w:val="16"/>
              </w:rPr>
              <w:t>Pod: color of hairs</w:t>
            </w:r>
          </w:p>
        </w:tc>
        <w:tc>
          <w:tcPr>
            <w:tcW w:w="1620" w:type="dxa"/>
            <w:gridSpan w:val="2"/>
            <w:tcBorders>
              <w:bottom w:val="dotted" w:sz="4" w:space="0" w:color="auto"/>
            </w:tcBorders>
          </w:tcPr>
          <w:p w14:paraId="3B1166BD" w14:textId="77777777" w:rsidR="001D1201" w:rsidRDefault="001D1201"/>
        </w:tc>
        <w:tc>
          <w:tcPr>
            <w:tcW w:w="1620" w:type="dxa"/>
            <w:tcBorders>
              <w:bottom w:val="dotted" w:sz="4" w:space="0" w:color="auto"/>
            </w:tcBorders>
          </w:tcPr>
          <w:p w14:paraId="259F21DA" w14:textId="77777777" w:rsidR="001D1201" w:rsidRDefault="001D1201"/>
        </w:tc>
        <w:tc>
          <w:tcPr>
            <w:tcW w:w="1620" w:type="dxa"/>
            <w:tcBorders>
              <w:bottom w:val="dotted" w:sz="4" w:space="0" w:color="auto"/>
            </w:tcBorders>
          </w:tcPr>
          <w:p w14:paraId="64E25CB8" w14:textId="77777777" w:rsidR="001D1201" w:rsidRDefault="001D1201"/>
        </w:tc>
        <w:tc>
          <w:tcPr>
            <w:tcW w:w="1620" w:type="dxa"/>
            <w:tcBorders>
              <w:bottom w:val="dotted" w:sz="4" w:space="0" w:color="auto"/>
            </w:tcBorders>
          </w:tcPr>
          <w:p w14:paraId="5B0BE558" w14:textId="77777777" w:rsidR="001D1201" w:rsidRDefault="001D1201"/>
        </w:tc>
        <w:tc>
          <w:tcPr>
            <w:tcW w:w="1620" w:type="dxa"/>
            <w:tcBorders>
              <w:bottom w:val="dotted" w:sz="4" w:space="0" w:color="auto"/>
            </w:tcBorders>
          </w:tcPr>
          <w:p w14:paraId="726A4D63" w14:textId="77777777" w:rsidR="001D1201" w:rsidRDefault="001D1201"/>
        </w:tc>
      </w:tr>
      <w:tr w:rsidR="001D1201" w14:paraId="1000860C" w14:textId="77777777">
        <w:trPr>
          <w:trHeight w:val="320"/>
        </w:trPr>
        <w:tc>
          <w:tcPr>
            <w:tcW w:w="1620" w:type="dxa"/>
            <w:gridSpan w:val="2"/>
            <w:vMerge/>
          </w:tcPr>
          <w:p w14:paraId="584F216F" w14:textId="77777777" w:rsidR="001D1201" w:rsidRDefault="001D1201"/>
        </w:tc>
        <w:tc>
          <w:tcPr>
            <w:tcW w:w="1620" w:type="dxa"/>
            <w:gridSpan w:val="2"/>
            <w:tcBorders>
              <w:bottom w:val="dotted" w:sz="4" w:space="0" w:color="auto"/>
            </w:tcBorders>
            <w:vAlign w:val="center"/>
          </w:tcPr>
          <w:p w14:paraId="6EC28BBE" w14:textId="77777777" w:rsidR="001D1201" w:rsidRDefault="00A556BD">
            <w:pPr>
              <w:jc w:val="left"/>
              <w:divId w:val="1"/>
            </w:pPr>
            <w:r>
              <w:rPr>
                <w:sz w:val="16"/>
              </w:rPr>
              <w:t>grey</w:t>
            </w:r>
          </w:p>
        </w:tc>
        <w:tc>
          <w:tcPr>
            <w:tcW w:w="1620" w:type="dxa"/>
            <w:gridSpan w:val="2"/>
            <w:tcBorders>
              <w:bottom w:val="dotted" w:sz="4" w:space="0" w:color="auto"/>
            </w:tcBorders>
            <w:vAlign w:val="center"/>
          </w:tcPr>
          <w:p w14:paraId="3877F1DC" w14:textId="77777777" w:rsidR="001D1201" w:rsidRDefault="001D1201"/>
        </w:tc>
        <w:tc>
          <w:tcPr>
            <w:tcW w:w="1620" w:type="dxa"/>
            <w:tcBorders>
              <w:bottom w:val="dotted" w:sz="4" w:space="0" w:color="auto"/>
            </w:tcBorders>
            <w:vAlign w:val="center"/>
          </w:tcPr>
          <w:p w14:paraId="6C8645E2" w14:textId="77777777" w:rsidR="001D1201" w:rsidRDefault="001D1201"/>
        </w:tc>
        <w:tc>
          <w:tcPr>
            <w:tcW w:w="1620" w:type="dxa"/>
            <w:tcBorders>
              <w:bottom w:val="dotted" w:sz="4" w:space="0" w:color="auto"/>
            </w:tcBorders>
            <w:vAlign w:val="center"/>
          </w:tcPr>
          <w:p w14:paraId="7633DB72" w14:textId="77777777" w:rsidR="001D1201" w:rsidRDefault="001D1201"/>
        </w:tc>
        <w:tc>
          <w:tcPr>
            <w:tcW w:w="1620" w:type="dxa"/>
            <w:tcBorders>
              <w:bottom w:val="dotted" w:sz="4" w:space="0" w:color="auto"/>
            </w:tcBorders>
            <w:vAlign w:val="center"/>
          </w:tcPr>
          <w:p w14:paraId="3E76976E" w14:textId="77777777" w:rsidR="001D1201" w:rsidRDefault="00A556BD">
            <w:pPr>
              <w:jc w:val="left"/>
              <w:divId w:val="1"/>
            </w:pPr>
            <w:ins w:id="279" w:author="TWA" w:date="2026-06-17T19:17:00Z" w16du:dateUtc="2026-06-17T10:17:00Z">
              <w:r>
                <w:rPr>
                  <w:sz w:val="16"/>
                </w:rPr>
                <w:t>Kelv 2</w:t>
              </w:r>
            </w:ins>
          </w:p>
        </w:tc>
        <w:tc>
          <w:tcPr>
            <w:tcW w:w="1620" w:type="dxa"/>
            <w:tcBorders>
              <w:bottom w:val="dotted" w:sz="4" w:space="0" w:color="auto"/>
            </w:tcBorders>
            <w:vAlign w:val="center"/>
          </w:tcPr>
          <w:p w14:paraId="669C29E8" w14:textId="77777777" w:rsidR="001D1201" w:rsidRDefault="00A556BD">
            <w:pPr>
              <w:jc w:val="center"/>
              <w:divId w:val="1"/>
            </w:pPr>
            <w:r>
              <w:rPr>
                <w:rFonts w:eastAsia="Arial"/>
                <w:sz w:val="16"/>
              </w:rPr>
              <w:t xml:space="preserve">1 </w:t>
            </w:r>
          </w:p>
        </w:tc>
      </w:tr>
      <w:tr w:rsidR="001D1201" w14:paraId="6E719348" w14:textId="77777777">
        <w:trPr>
          <w:trHeight w:val="320"/>
        </w:trPr>
        <w:tc>
          <w:tcPr>
            <w:tcW w:w="1620" w:type="dxa"/>
            <w:gridSpan w:val="2"/>
            <w:vMerge/>
          </w:tcPr>
          <w:p w14:paraId="7F2328E3" w14:textId="77777777" w:rsidR="001D1201" w:rsidRDefault="001D1201"/>
        </w:tc>
        <w:tc>
          <w:tcPr>
            <w:tcW w:w="1620" w:type="dxa"/>
            <w:gridSpan w:val="2"/>
            <w:tcBorders>
              <w:bottom w:val="dotted" w:sz="4" w:space="0" w:color="auto"/>
            </w:tcBorders>
            <w:vAlign w:val="center"/>
          </w:tcPr>
          <w:p w14:paraId="02E484F4" w14:textId="77777777" w:rsidR="001D1201" w:rsidRDefault="00A556BD">
            <w:pPr>
              <w:jc w:val="left"/>
              <w:divId w:val="1"/>
            </w:pPr>
            <w:r>
              <w:rPr>
                <w:sz w:val="16"/>
              </w:rPr>
              <w:t>brown</w:t>
            </w:r>
          </w:p>
        </w:tc>
        <w:tc>
          <w:tcPr>
            <w:tcW w:w="1620" w:type="dxa"/>
            <w:gridSpan w:val="2"/>
            <w:tcBorders>
              <w:bottom w:val="dotted" w:sz="4" w:space="0" w:color="auto"/>
            </w:tcBorders>
            <w:vAlign w:val="center"/>
          </w:tcPr>
          <w:p w14:paraId="13CD3B1E" w14:textId="77777777" w:rsidR="001D1201" w:rsidRDefault="001D1201"/>
        </w:tc>
        <w:tc>
          <w:tcPr>
            <w:tcW w:w="1620" w:type="dxa"/>
            <w:tcBorders>
              <w:bottom w:val="dotted" w:sz="4" w:space="0" w:color="auto"/>
            </w:tcBorders>
            <w:vAlign w:val="center"/>
          </w:tcPr>
          <w:p w14:paraId="4361A366" w14:textId="77777777" w:rsidR="001D1201" w:rsidRDefault="001D1201"/>
        </w:tc>
        <w:tc>
          <w:tcPr>
            <w:tcW w:w="1620" w:type="dxa"/>
            <w:tcBorders>
              <w:bottom w:val="dotted" w:sz="4" w:space="0" w:color="auto"/>
            </w:tcBorders>
            <w:vAlign w:val="center"/>
          </w:tcPr>
          <w:p w14:paraId="13C66510" w14:textId="77777777" w:rsidR="001D1201" w:rsidRDefault="001D1201"/>
        </w:tc>
        <w:tc>
          <w:tcPr>
            <w:tcW w:w="1620" w:type="dxa"/>
            <w:tcBorders>
              <w:bottom w:val="dotted" w:sz="4" w:space="0" w:color="auto"/>
            </w:tcBorders>
            <w:vAlign w:val="center"/>
          </w:tcPr>
          <w:p w14:paraId="3D1FC498" w14:textId="77777777" w:rsidR="001D1201" w:rsidRDefault="00A556BD">
            <w:pPr>
              <w:jc w:val="left"/>
              <w:divId w:val="1"/>
            </w:pPr>
            <w:proofErr w:type="spellStart"/>
            <w:ins w:id="280" w:author="TWA" w:date="2026-06-17T19:17:00Z" w16du:dateUtc="2026-06-17T10:17:00Z">
              <w:r>
                <w:rPr>
                  <w:sz w:val="16"/>
                </w:rPr>
                <w:t>Elv</w:t>
              </w:r>
              <w:proofErr w:type="spellEnd"/>
              <w:r>
                <w:rPr>
                  <w:sz w:val="16"/>
                </w:rPr>
                <w:t xml:space="preserve"> 5</w:t>
              </w:r>
            </w:ins>
          </w:p>
        </w:tc>
        <w:tc>
          <w:tcPr>
            <w:tcW w:w="1620" w:type="dxa"/>
            <w:tcBorders>
              <w:bottom w:val="dotted" w:sz="4" w:space="0" w:color="auto"/>
            </w:tcBorders>
            <w:vAlign w:val="center"/>
          </w:tcPr>
          <w:p w14:paraId="06C5D463" w14:textId="77777777" w:rsidR="001D1201" w:rsidRDefault="00A556BD">
            <w:pPr>
              <w:jc w:val="center"/>
              <w:divId w:val="1"/>
            </w:pPr>
            <w:r>
              <w:rPr>
                <w:rFonts w:eastAsia="Arial"/>
                <w:sz w:val="16"/>
              </w:rPr>
              <w:t xml:space="preserve">2 </w:t>
            </w:r>
          </w:p>
        </w:tc>
      </w:tr>
      <w:tr w:rsidR="001D1201" w14:paraId="74A0DE6D" w14:textId="77777777">
        <w:trPr>
          <w:trHeight w:val="360"/>
        </w:trPr>
        <w:tc>
          <w:tcPr>
            <w:tcW w:w="810" w:type="dxa"/>
            <w:tcBorders>
              <w:right w:val="dotted" w:sz="4" w:space="0" w:color="auto"/>
            </w:tcBorders>
            <w:shd w:val="clear" w:color="auto" w:fill="DFDFD7"/>
            <w:vAlign w:val="center"/>
          </w:tcPr>
          <w:p w14:paraId="162C2FA3" w14:textId="5C570AD5" w:rsidR="001D1201" w:rsidRDefault="001C4C63">
            <w:del w:id="281" w:author="TWA" w:date="2026-06-17T19:17:00Z" w16du:dateUtc="2026-06-17T10:17:00Z">
              <w:r>
                <w:rPr>
                  <w:rFonts w:eastAsia="Arial"/>
                  <w:b/>
                  <w:sz w:val="16"/>
                </w:rPr>
                <w:delText>22</w:delText>
              </w:r>
            </w:del>
            <w:ins w:id="282" w:author="TWA" w:date="2026-06-17T19:17:00Z" w16du:dateUtc="2026-06-17T10:17:00Z">
              <w:r w:rsidR="00A556BD">
                <w:rPr>
                  <w:rFonts w:eastAsia="Arial"/>
                  <w:b/>
                  <w:sz w:val="16"/>
                </w:rPr>
                <w:t>23</w:t>
              </w:r>
            </w:ins>
            <w:r w:rsidR="00A556BD">
              <w:rPr>
                <w:rFonts w:eastAsia="Arial"/>
                <w:b/>
                <w:sz w:val="16"/>
              </w:rPr>
              <w:t>.</w:t>
            </w:r>
          </w:p>
        </w:tc>
        <w:tc>
          <w:tcPr>
            <w:tcW w:w="810" w:type="dxa"/>
            <w:tcBorders>
              <w:right w:val="dotted" w:sz="4" w:space="0" w:color="auto"/>
            </w:tcBorders>
            <w:shd w:val="clear" w:color="auto" w:fill="DFDFD7"/>
            <w:vAlign w:val="center"/>
          </w:tcPr>
          <w:p w14:paraId="382C4B12" w14:textId="77777777" w:rsidR="001D1201" w:rsidRDefault="001D1201"/>
        </w:tc>
        <w:tc>
          <w:tcPr>
            <w:tcW w:w="810" w:type="dxa"/>
            <w:tcBorders>
              <w:right w:val="dotted" w:sz="4" w:space="0" w:color="auto"/>
            </w:tcBorders>
            <w:shd w:val="clear" w:color="auto" w:fill="DFDFD7"/>
            <w:vAlign w:val="center"/>
          </w:tcPr>
          <w:p w14:paraId="1648B6A0" w14:textId="77777777" w:rsidR="001D1201" w:rsidRDefault="00A556BD">
            <w:r>
              <w:rPr>
                <w:rFonts w:eastAsia="Arial"/>
                <w:b/>
                <w:sz w:val="16"/>
              </w:rPr>
              <w:t>QN</w:t>
            </w:r>
          </w:p>
        </w:tc>
        <w:tc>
          <w:tcPr>
            <w:tcW w:w="810" w:type="dxa"/>
            <w:tcBorders>
              <w:right w:val="dotted" w:sz="4" w:space="0" w:color="auto"/>
            </w:tcBorders>
            <w:shd w:val="clear" w:color="auto" w:fill="DFDFD7"/>
            <w:vAlign w:val="center"/>
          </w:tcPr>
          <w:p w14:paraId="7E92DDBB" w14:textId="77777777" w:rsidR="001D1201" w:rsidRDefault="00A556BD">
            <w:r>
              <w:rPr>
                <w:rFonts w:eastAsia="Arial"/>
                <w:b/>
                <w:sz w:val="16"/>
              </w:rPr>
              <w:t>MG</w:t>
            </w:r>
          </w:p>
        </w:tc>
        <w:tc>
          <w:tcPr>
            <w:tcW w:w="810" w:type="dxa"/>
            <w:tcBorders>
              <w:right w:val="dotted" w:sz="4" w:space="0" w:color="auto"/>
            </w:tcBorders>
            <w:shd w:val="clear" w:color="auto" w:fill="DFDFD7"/>
            <w:vAlign w:val="center"/>
          </w:tcPr>
          <w:p w14:paraId="63514552" w14:textId="77777777" w:rsidR="001D1201" w:rsidRDefault="001D1201"/>
        </w:tc>
        <w:tc>
          <w:tcPr>
            <w:tcW w:w="810" w:type="dxa"/>
            <w:tcBorders>
              <w:right w:val="dotted" w:sz="4" w:space="0" w:color="auto"/>
            </w:tcBorders>
            <w:shd w:val="clear" w:color="auto" w:fill="DFDFD7"/>
            <w:vAlign w:val="center"/>
          </w:tcPr>
          <w:p w14:paraId="3FDD3454" w14:textId="77777777" w:rsidR="001D1201" w:rsidRDefault="001D1201"/>
        </w:tc>
        <w:tc>
          <w:tcPr>
            <w:tcW w:w="1620" w:type="dxa"/>
            <w:shd w:val="clear" w:color="auto" w:fill="DFDFD7"/>
            <w:vAlign w:val="center"/>
          </w:tcPr>
          <w:p w14:paraId="242D56AE" w14:textId="77777777" w:rsidR="001D1201" w:rsidRDefault="00A556BD">
            <w:r>
              <w:rPr>
                <w:rFonts w:eastAsia="Arial"/>
                <w:b/>
                <w:sz w:val="16"/>
              </w:rPr>
              <w:t>50</w:t>
            </w:r>
          </w:p>
        </w:tc>
        <w:tc>
          <w:tcPr>
            <w:tcW w:w="1620" w:type="dxa"/>
            <w:shd w:val="clear" w:color="auto" w:fill="DFDFD7"/>
          </w:tcPr>
          <w:p w14:paraId="7A6314B8" w14:textId="77777777" w:rsidR="001D1201" w:rsidRDefault="001D1201"/>
        </w:tc>
        <w:tc>
          <w:tcPr>
            <w:tcW w:w="1620" w:type="dxa"/>
            <w:shd w:val="clear" w:color="auto" w:fill="DFDFD7"/>
          </w:tcPr>
          <w:p w14:paraId="461EC9EF" w14:textId="77777777" w:rsidR="001D1201" w:rsidRDefault="001D1201"/>
        </w:tc>
        <w:tc>
          <w:tcPr>
            <w:tcW w:w="1620" w:type="dxa"/>
            <w:shd w:val="clear" w:color="auto" w:fill="DFDFD7"/>
          </w:tcPr>
          <w:p w14:paraId="2635AFAA" w14:textId="77777777" w:rsidR="001D1201" w:rsidRDefault="001D1201"/>
        </w:tc>
      </w:tr>
      <w:tr w:rsidR="001D1201" w14:paraId="5784CAD6" w14:textId="77777777">
        <w:trPr>
          <w:trHeight w:val="440"/>
        </w:trPr>
        <w:tc>
          <w:tcPr>
            <w:tcW w:w="1620" w:type="dxa"/>
            <w:gridSpan w:val="2"/>
            <w:vMerge w:val="restart"/>
          </w:tcPr>
          <w:p w14:paraId="5A81FB59" w14:textId="77777777" w:rsidR="001D1201" w:rsidRDefault="001D1201"/>
        </w:tc>
        <w:tc>
          <w:tcPr>
            <w:tcW w:w="1620" w:type="dxa"/>
            <w:gridSpan w:val="2"/>
            <w:tcBorders>
              <w:bottom w:val="dotted" w:sz="4" w:space="0" w:color="auto"/>
            </w:tcBorders>
          </w:tcPr>
          <w:p w14:paraId="479479FF" w14:textId="77777777" w:rsidR="001D1201" w:rsidRDefault="00A556BD">
            <w:pPr>
              <w:spacing w:before="113" w:after="113"/>
              <w:jc w:val="left"/>
              <w:divId w:val="1"/>
            </w:pPr>
            <w:r>
              <w:rPr>
                <w:b/>
                <w:sz w:val="16"/>
              </w:rPr>
              <w:t>Seed: weight per 100 seeds</w:t>
            </w:r>
          </w:p>
        </w:tc>
        <w:tc>
          <w:tcPr>
            <w:tcW w:w="1620" w:type="dxa"/>
            <w:gridSpan w:val="2"/>
            <w:tcBorders>
              <w:bottom w:val="dotted" w:sz="4" w:space="0" w:color="auto"/>
            </w:tcBorders>
          </w:tcPr>
          <w:p w14:paraId="2618FE5C" w14:textId="77777777" w:rsidR="001D1201" w:rsidRDefault="001D1201"/>
        </w:tc>
        <w:tc>
          <w:tcPr>
            <w:tcW w:w="1620" w:type="dxa"/>
            <w:tcBorders>
              <w:bottom w:val="dotted" w:sz="4" w:space="0" w:color="auto"/>
            </w:tcBorders>
          </w:tcPr>
          <w:p w14:paraId="27E2D748" w14:textId="77777777" w:rsidR="001D1201" w:rsidRDefault="001D1201"/>
        </w:tc>
        <w:tc>
          <w:tcPr>
            <w:tcW w:w="1620" w:type="dxa"/>
            <w:tcBorders>
              <w:bottom w:val="dotted" w:sz="4" w:space="0" w:color="auto"/>
            </w:tcBorders>
          </w:tcPr>
          <w:p w14:paraId="4469A00D" w14:textId="77777777" w:rsidR="001D1201" w:rsidRDefault="001D1201"/>
        </w:tc>
        <w:tc>
          <w:tcPr>
            <w:tcW w:w="1620" w:type="dxa"/>
            <w:tcBorders>
              <w:bottom w:val="dotted" w:sz="4" w:space="0" w:color="auto"/>
            </w:tcBorders>
          </w:tcPr>
          <w:p w14:paraId="232DE3B9" w14:textId="77777777" w:rsidR="001D1201" w:rsidRDefault="001D1201"/>
        </w:tc>
        <w:tc>
          <w:tcPr>
            <w:tcW w:w="1620" w:type="dxa"/>
            <w:tcBorders>
              <w:bottom w:val="dotted" w:sz="4" w:space="0" w:color="auto"/>
            </w:tcBorders>
          </w:tcPr>
          <w:p w14:paraId="3285F13F" w14:textId="77777777" w:rsidR="001D1201" w:rsidRDefault="001D1201"/>
        </w:tc>
      </w:tr>
      <w:tr w:rsidR="001D1201" w14:paraId="35DAFB2D" w14:textId="77777777">
        <w:trPr>
          <w:trHeight w:val="320"/>
        </w:trPr>
        <w:tc>
          <w:tcPr>
            <w:tcW w:w="1620" w:type="dxa"/>
            <w:gridSpan w:val="2"/>
            <w:vMerge/>
          </w:tcPr>
          <w:p w14:paraId="1C66627D" w14:textId="77777777" w:rsidR="001D1201" w:rsidRDefault="001D1201"/>
        </w:tc>
        <w:tc>
          <w:tcPr>
            <w:tcW w:w="1620" w:type="dxa"/>
            <w:gridSpan w:val="2"/>
            <w:tcBorders>
              <w:bottom w:val="dotted" w:sz="4" w:space="0" w:color="auto"/>
            </w:tcBorders>
            <w:vAlign w:val="center"/>
          </w:tcPr>
          <w:p w14:paraId="1EDD1AB9" w14:textId="77777777" w:rsidR="001D1201" w:rsidRDefault="00A556BD">
            <w:pPr>
              <w:jc w:val="left"/>
              <w:divId w:val="1"/>
            </w:pPr>
            <w:r>
              <w:rPr>
                <w:sz w:val="16"/>
              </w:rPr>
              <w:t>low</w:t>
            </w:r>
          </w:p>
        </w:tc>
        <w:tc>
          <w:tcPr>
            <w:tcW w:w="1620" w:type="dxa"/>
            <w:gridSpan w:val="2"/>
            <w:tcBorders>
              <w:bottom w:val="dotted" w:sz="4" w:space="0" w:color="auto"/>
            </w:tcBorders>
            <w:vAlign w:val="center"/>
          </w:tcPr>
          <w:p w14:paraId="2356DF5C" w14:textId="77777777" w:rsidR="001D1201" w:rsidRDefault="001D1201"/>
        </w:tc>
        <w:tc>
          <w:tcPr>
            <w:tcW w:w="1620" w:type="dxa"/>
            <w:tcBorders>
              <w:bottom w:val="dotted" w:sz="4" w:space="0" w:color="auto"/>
            </w:tcBorders>
            <w:vAlign w:val="center"/>
          </w:tcPr>
          <w:p w14:paraId="56C39015" w14:textId="77777777" w:rsidR="001D1201" w:rsidRDefault="001D1201"/>
        </w:tc>
        <w:tc>
          <w:tcPr>
            <w:tcW w:w="1620" w:type="dxa"/>
            <w:tcBorders>
              <w:bottom w:val="dotted" w:sz="4" w:space="0" w:color="auto"/>
            </w:tcBorders>
            <w:vAlign w:val="center"/>
          </w:tcPr>
          <w:p w14:paraId="277B504B" w14:textId="77777777" w:rsidR="001D1201" w:rsidRDefault="001D1201"/>
        </w:tc>
        <w:tc>
          <w:tcPr>
            <w:tcW w:w="1620" w:type="dxa"/>
            <w:tcBorders>
              <w:bottom w:val="dotted" w:sz="4" w:space="0" w:color="auto"/>
            </w:tcBorders>
            <w:vAlign w:val="center"/>
          </w:tcPr>
          <w:p w14:paraId="40C41ED8" w14:textId="77777777" w:rsidR="001D1201" w:rsidRDefault="00A556BD">
            <w:pPr>
              <w:jc w:val="left"/>
              <w:divId w:val="1"/>
            </w:pPr>
            <w:proofErr w:type="spellStart"/>
            <w:ins w:id="283" w:author="TWA" w:date="2026-06-17T19:17:00Z" w16du:dateUtc="2026-06-17T10:17:00Z">
              <w:r>
                <w:rPr>
                  <w:sz w:val="16"/>
                </w:rPr>
                <w:t>Bailv</w:t>
              </w:r>
              <w:proofErr w:type="spellEnd"/>
              <w:r>
                <w:rPr>
                  <w:sz w:val="16"/>
                </w:rPr>
                <w:t xml:space="preserve"> 13</w:t>
              </w:r>
            </w:ins>
          </w:p>
        </w:tc>
        <w:tc>
          <w:tcPr>
            <w:tcW w:w="1620" w:type="dxa"/>
            <w:tcBorders>
              <w:bottom w:val="dotted" w:sz="4" w:space="0" w:color="auto"/>
            </w:tcBorders>
            <w:vAlign w:val="center"/>
          </w:tcPr>
          <w:p w14:paraId="3EE016E4" w14:textId="77777777" w:rsidR="001D1201" w:rsidRDefault="00A556BD">
            <w:pPr>
              <w:jc w:val="center"/>
              <w:divId w:val="1"/>
            </w:pPr>
            <w:r>
              <w:rPr>
                <w:rFonts w:eastAsia="Arial"/>
                <w:sz w:val="16"/>
              </w:rPr>
              <w:t xml:space="preserve">1 </w:t>
            </w:r>
          </w:p>
        </w:tc>
      </w:tr>
      <w:tr w:rsidR="001D1201" w14:paraId="35310D43" w14:textId="77777777">
        <w:trPr>
          <w:trHeight w:val="320"/>
        </w:trPr>
        <w:tc>
          <w:tcPr>
            <w:tcW w:w="1620" w:type="dxa"/>
            <w:gridSpan w:val="2"/>
            <w:vMerge/>
          </w:tcPr>
          <w:p w14:paraId="2CE2B8BA" w14:textId="77777777" w:rsidR="001D1201" w:rsidRDefault="001D1201"/>
        </w:tc>
        <w:tc>
          <w:tcPr>
            <w:tcW w:w="1620" w:type="dxa"/>
            <w:gridSpan w:val="2"/>
            <w:tcBorders>
              <w:bottom w:val="dotted" w:sz="4" w:space="0" w:color="auto"/>
            </w:tcBorders>
            <w:vAlign w:val="center"/>
          </w:tcPr>
          <w:p w14:paraId="10D58713" w14:textId="77777777" w:rsidR="001D1201" w:rsidRDefault="00A556BD">
            <w:pPr>
              <w:jc w:val="left"/>
              <w:divId w:val="1"/>
            </w:pPr>
            <w:r>
              <w:rPr>
                <w:sz w:val="16"/>
              </w:rPr>
              <w:t>low to medium</w:t>
            </w:r>
          </w:p>
        </w:tc>
        <w:tc>
          <w:tcPr>
            <w:tcW w:w="1620" w:type="dxa"/>
            <w:gridSpan w:val="2"/>
            <w:tcBorders>
              <w:bottom w:val="dotted" w:sz="4" w:space="0" w:color="auto"/>
            </w:tcBorders>
            <w:vAlign w:val="center"/>
          </w:tcPr>
          <w:p w14:paraId="6AAB8CA9" w14:textId="77777777" w:rsidR="001D1201" w:rsidRDefault="001D1201"/>
        </w:tc>
        <w:tc>
          <w:tcPr>
            <w:tcW w:w="1620" w:type="dxa"/>
            <w:tcBorders>
              <w:bottom w:val="dotted" w:sz="4" w:space="0" w:color="auto"/>
            </w:tcBorders>
            <w:vAlign w:val="center"/>
          </w:tcPr>
          <w:p w14:paraId="52402867" w14:textId="77777777" w:rsidR="001D1201" w:rsidRDefault="001D1201"/>
        </w:tc>
        <w:tc>
          <w:tcPr>
            <w:tcW w:w="1620" w:type="dxa"/>
            <w:tcBorders>
              <w:bottom w:val="dotted" w:sz="4" w:space="0" w:color="auto"/>
            </w:tcBorders>
            <w:vAlign w:val="center"/>
          </w:tcPr>
          <w:p w14:paraId="025ADEAC" w14:textId="77777777" w:rsidR="001D1201" w:rsidRDefault="001D1201"/>
        </w:tc>
        <w:tc>
          <w:tcPr>
            <w:tcW w:w="1620" w:type="dxa"/>
            <w:tcBorders>
              <w:bottom w:val="dotted" w:sz="4" w:space="0" w:color="auto"/>
            </w:tcBorders>
            <w:vAlign w:val="center"/>
          </w:tcPr>
          <w:p w14:paraId="731D2B7F" w14:textId="77777777" w:rsidR="001D1201" w:rsidRDefault="001D1201"/>
        </w:tc>
        <w:tc>
          <w:tcPr>
            <w:tcW w:w="1620" w:type="dxa"/>
            <w:tcBorders>
              <w:bottom w:val="dotted" w:sz="4" w:space="0" w:color="auto"/>
            </w:tcBorders>
            <w:vAlign w:val="center"/>
          </w:tcPr>
          <w:p w14:paraId="411A9E20" w14:textId="77777777" w:rsidR="001D1201" w:rsidRDefault="00A556BD">
            <w:pPr>
              <w:jc w:val="center"/>
              <w:divId w:val="1"/>
            </w:pPr>
            <w:r>
              <w:rPr>
                <w:rFonts w:eastAsia="Arial"/>
                <w:sz w:val="16"/>
              </w:rPr>
              <w:t xml:space="preserve">2 </w:t>
            </w:r>
          </w:p>
        </w:tc>
      </w:tr>
      <w:tr w:rsidR="001D1201" w14:paraId="71A6CD48" w14:textId="77777777">
        <w:trPr>
          <w:trHeight w:val="320"/>
        </w:trPr>
        <w:tc>
          <w:tcPr>
            <w:tcW w:w="1620" w:type="dxa"/>
            <w:gridSpan w:val="2"/>
            <w:vMerge/>
          </w:tcPr>
          <w:p w14:paraId="35D6A2CD" w14:textId="77777777" w:rsidR="001D1201" w:rsidRDefault="001D1201"/>
        </w:tc>
        <w:tc>
          <w:tcPr>
            <w:tcW w:w="1620" w:type="dxa"/>
            <w:gridSpan w:val="2"/>
            <w:tcBorders>
              <w:bottom w:val="dotted" w:sz="4" w:space="0" w:color="auto"/>
            </w:tcBorders>
            <w:vAlign w:val="center"/>
          </w:tcPr>
          <w:p w14:paraId="063055B0" w14:textId="77777777" w:rsidR="001D1201" w:rsidRDefault="00A556BD">
            <w:pPr>
              <w:jc w:val="left"/>
              <w:divId w:val="1"/>
            </w:pPr>
            <w:r>
              <w:rPr>
                <w:sz w:val="16"/>
              </w:rPr>
              <w:t>medium</w:t>
            </w:r>
          </w:p>
        </w:tc>
        <w:tc>
          <w:tcPr>
            <w:tcW w:w="1620" w:type="dxa"/>
            <w:gridSpan w:val="2"/>
            <w:tcBorders>
              <w:bottom w:val="dotted" w:sz="4" w:space="0" w:color="auto"/>
            </w:tcBorders>
            <w:vAlign w:val="center"/>
          </w:tcPr>
          <w:p w14:paraId="0753F1CB" w14:textId="77777777" w:rsidR="001D1201" w:rsidRDefault="001D1201"/>
        </w:tc>
        <w:tc>
          <w:tcPr>
            <w:tcW w:w="1620" w:type="dxa"/>
            <w:tcBorders>
              <w:bottom w:val="dotted" w:sz="4" w:space="0" w:color="auto"/>
            </w:tcBorders>
            <w:vAlign w:val="center"/>
          </w:tcPr>
          <w:p w14:paraId="3A6FBCB5" w14:textId="77777777" w:rsidR="001D1201" w:rsidRDefault="001D1201"/>
        </w:tc>
        <w:tc>
          <w:tcPr>
            <w:tcW w:w="1620" w:type="dxa"/>
            <w:tcBorders>
              <w:bottom w:val="dotted" w:sz="4" w:space="0" w:color="auto"/>
            </w:tcBorders>
            <w:vAlign w:val="center"/>
          </w:tcPr>
          <w:p w14:paraId="6BA73BED" w14:textId="77777777" w:rsidR="001D1201" w:rsidRDefault="001D1201"/>
        </w:tc>
        <w:tc>
          <w:tcPr>
            <w:tcW w:w="1620" w:type="dxa"/>
            <w:tcBorders>
              <w:bottom w:val="dotted" w:sz="4" w:space="0" w:color="auto"/>
            </w:tcBorders>
            <w:vAlign w:val="center"/>
          </w:tcPr>
          <w:p w14:paraId="09B2DA94" w14:textId="77777777" w:rsidR="001D1201" w:rsidRDefault="00A556BD">
            <w:pPr>
              <w:jc w:val="left"/>
              <w:divId w:val="1"/>
            </w:pPr>
            <w:proofErr w:type="spellStart"/>
            <w:ins w:id="284" w:author="TWA" w:date="2026-06-17T19:17:00Z" w16du:dateUtc="2026-06-17T10:17:00Z">
              <w:r>
                <w:rPr>
                  <w:sz w:val="16"/>
                </w:rPr>
                <w:t>Zhonglv</w:t>
              </w:r>
              <w:proofErr w:type="spellEnd"/>
              <w:r>
                <w:rPr>
                  <w:sz w:val="16"/>
                </w:rPr>
                <w:t xml:space="preserve"> 1</w:t>
              </w:r>
            </w:ins>
          </w:p>
        </w:tc>
        <w:tc>
          <w:tcPr>
            <w:tcW w:w="1620" w:type="dxa"/>
            <w:tcBorders>
              <w:bottom w:val="dotted" w:sz="4" w:space="0" w:color="auto"/>
            </w:tcBorders>
            <w:vAlign w:val="center"/>
          </w:tcPr>
          <w:p w14:paraId="2D780D66" w14:textId="77777777" w:rsidR="001D1201" w:rsidRDefault="00A556BD">
            <w:pPr>
              <w:jc w:val="center"/>
              <w:divId w:val="1"/>
            </w:pPr>
            <w:r>
              <w:rPr>
                <w:rFonts w:eastAsia="Arial"/>
                <w:sz w:val="16"/>
              </w:rPr>
              <w:t xml:space="preserve">3 </w:t>
            </w:r>
          </w:p>
        </w:tc>
      </w:tr>
      <w:tr w:rsidR="001D1201" w14:paraId="4B72FD05" w14:textId="77777777">
        <w:trPr>
          <w:trHeight w:val="320"/>
        </w:trPr>
        <w:tc>
          <w:tcPr>
            <w:tcW w:w="1620" w:type="dxa"/>
            <w:gridSpan w:val="2"/>
            <w:vMerge/>
          </w:tcPr>
          <w:p w14:paraId="271E2B15" w14:textId="77777777" w:rsidR="001D1201" w:rsidRDefault="001D1201"/>
        </w:tc>
        <w:tc>
          <w:tcPr>
            <w:tcW w:w="1620" w:type="dxa"/>
            <w:gridSpan w:val="2"/>
            <w:tcBorders>
              <w:bottom w:val="dotted" w:sz="4" w:space="0" w:color="auto"/>
            </w:tcBorders>
            <w:vAlign w:val="center"/>
          </w:tcPr>
          <w:p w14:paraId="4B679C12" w14:textId="77777777" w:rsidR="001D1201" w:rsidRDefault="00A556BD">
            <w:pPr>
              <w:jc w:val="left"/>
              <w:divId w:val="1"/>
            </w:pPr>
            <w:r>
              <w:rPr>
                <w:sz w:val="16"/>
              </w:rPr>
              <w:t>medium to high</w:t>
            </w:r>
          </w:p>
        </w:tc>
        <w:tc>
          <w:tcPr>
            <w:tcW w:w="1620" w:type="dxa"/>
            <w:gridSpan w:val="2"/>
            <w:tcBorders>
              <w:bottom w:val="dotted" w:sz="4" w:space="0" w:color="auto"/>
            </w:tcBorders>
            <w:vAlign w:val="center"/>
          </w:tcPr>
          <w:p w14:paraId="60DB3767" w14:textId="77777777" w:rsidR="001D1201" w:rsidRDefault="001D1201"/>
        </w:tc>
        <w:tc>
          <w:tcPr>
            <w:tcW w:w="1620" w:type="dxa"/>
            <w:tcBorders>
              <w:bottom w:val="dotted" w:sz="4" w:space="0" w:color="auto"/>
            </w:tcBorders>
            <w:vAlign w:val="center"/>
          </w:tcPr>
          <w:p w14:paraId="54E95497" w14:textId="77777777" w:rsidR="001D1201" w:rsidRDefault="001D1201"/>
        </w:tc>
        <w:tc>
          <w:tcPr>
            <w:tcW w:w="1620" w:type="dxa"/>
            <w:tcBorders>
              <w:bottom w:val="dotted" w:sz="4" w:space="0" w:color="auto"/>
            </w:tcBorders>
            <w:vAlign w:val="center"/>
          </w:tcPr>
          <w:p w14:paraId="165F0D75" w14:textId="77777777" w:rsidR="001D1201" w:rsidRDefault="001D1201"/>
        </w:tc>
        <w:tc>
          <w:tcPr>
            <w:tcW w:w="1620" w:type="dxa"/>
            <w:tcBorders>
              <w:bottom w:val="dotted" w:sz="4" w:space="0" w:color="auto"/>
            </w:tcBorders>
            <w:vAlign w:val="center"/>
          </w:tcPr>
          <w:p w14:paraId="57940ADC" w14:textId="77777777" w:rsidR="001D1201" w:rsidRDefault="001D1201"/>
        </w:tc>
        <w:tc>
          <w:tcPr>
            <w:tcW w:w="1620" w:type="dxa"/>
            <w:tcBorders>
              <w:bottom w:val="dotted" w:sz="4" w:space="0" w:color="auto"/>
            </w:tcBorders>
            <w:vAlign w:val="center"/>
          </w:tcPr>
          <w:p w14:paraId="65716D17" w14:textId="77777777" w:rsidR="001D1201" w:rsidRDefault="00A556BD">
            <w:pPr>
              <w:jc w:val="center"/>
              <w:divId w:val="1"/>
            </w:pPr>
            <w:r>
              <w:rPr>
                <w:rFonts w:eastAsia="Arial"/>
                <w:sz w:val="16"/>
              </w:rPr>
              <w:t xml:space="preserve">4 </w:t>
            </w:r>
          </w:p>
        </w:tc>
      </w:tr>
      <w:tr w:rsidR="001D1201" w14:paraId="55C2EA6B" w14:textId="77777777">
        <w:trPr>
          <w:trHeight w:val="320"/>
        </w:trPr>
        <w:tc>
          <w:tcPr>
            <w:tcW w:w="1620" w:type="dxa"/>
            <w:gridSpan w:val="2"/>
            <w:vMerge/>
          </w:tcPr>
          <w:p w14:paraId="156197B7" w14:textId="77777777" w:rsidR="001D1201" w:rsidRDefault="001D1201"/>
        </w:tc>
        <w:tc>
          <w:tcPr>
            <w:tcW w:w="1620" w:type="dxa"/>
            <w:gridSpan w:val="2"/>
            <w:tcBorders>
              <w:bottom w:val="dotted" w:sz="4" w:space="0" w:color="auto"/>
            </w:tcBorders>
            <w:vAlign w:val="center"/>
          </w:tcPr>
          <w:p w14:paraId="5C05F45C" w14:textId="77777777" w:rsidR="001D1201" w:rsidRDefault="00A556BD">
            <w:pPr>
              <w:jc w:val="left"/>
              <w:divId w:val="1"/>
            </w:pPr>
            <w:r>
              <w:rPr>
                <w:sz w:val="16"/>
              </w:rPr>
              <w:t>high</w:t>
            </w:r>
          </w:p>
        </w:tc>
        <w:tc>
          <w:tcPr>
            <w:tcW w:w="1620" w:type="dxa"/>
            <w:gridSpan w:val="2"/>
            <w:tcBorders>
              <w:bottom w:val="dotted" w:sz="4" w:space="0" w:color="auto"/>
            </w:tcBorders>
            <w:vAlign w:val="center"/>
          </w:tcPr>
          <w:p w14:paraId="6B7C660E" w14:textId="77777777" w:rsidR="001D1201" w:rsidRDefault="001D1201"/>
        </w:tc>
        <w:tc>
          <w:tcPr>
            <w:tcW w:w="1620" w:type="dxa"/>
            <w:tcBorders>
              <w:bottom w:val="dotted" w:sz="4" w:space="0" w:color="auto"/>
            </w:tcBorders>
            <w:vAlign w:val="center"/>
          </w:tcPr>
          <w:p w14:paraId="1E6411DC" w14:textId="77777777" w:rsidR="001D1201" w:rsidRDefault="001D1201"/>
        </w:tc>
        <w:tc>
          <w:tcPr>
            <w:tcW w:w="1620" w:type="dxa"/>
            <w:tcBorders>
              <w:bottom w:val="dotted" w:sz="4" w:space="0" w:color="auto"/>
            </w:tcBorders>
            <w:vAlign w:val="center"/>
          </w:tcPr>
          <w:p w14:paraId="000DF89F" w14:textId="77777777" w:rsidR="001D1201" w:rsidRDefault="001D1201"/>
        </w:tc>
        <w:tc>
          <w:tcPr>
            <w:tcW w:w="1620" w:type="dxa"/>
            <w:tcBorders>
              <w:bottom w:val="dotted" w:sz="4" w:space="0" w:color="auto"/>
            </w:tcBorders>
            <w:vAlign w:val="center"/>
          </w:tcPr>
          <w:p w14:paraId="33079B1E" w14:textId="77777777" w:rsidR="001D1201" w:rsidRDefault="00A556BD">
            <w:pPr>
              <w:jc w:val="left"/>
              <w:divId w:val="1"/>
            </w:pPr>
            <w:ins w:id="285" w:author="TWA" w:date="2026-06-17T19:17:00Z" w16du:dateUtc="2026-06-17T10:17:00Z">
              <w:r>
                <w:rPr>
                  <w:sz w:val="16"/>
                </w:rPr>
                <w:t>Jilv20</w:t>
              </w:r>
            </w:ins>
          </w:p>
        </w:tc>
        <w:tc>
          <w:tcPr>
            <w:tcW w:w="1620" w:type="dxa"/>
            <w:tcBorders>
              <w:bottom w:val="dotted" w:sz="4" w:space="0" w:color="auto"/>
            </w:tcBorders>
            <w:vAlign w:val="center"/>
          </w:tcPr>
          <w:p w14:paraId="45D69FF2" w14:textId="77777777" w:rsidR="001D1201" w:rsidRDefault="00A556BD">
            <w:pPr>
              <w:jc w:val="center"/>
              <w:divId w:val="1"/>
            </w:pPr>
            <w:r>
              <w:rPr>
                <w:rFonts w:eastAsia="Arial"/>
                <w:sz w:val="16"/>
              </w:rPr>
              <w:t xml:space="preserve">5 </w:t>
            </w:r>
          </w:p>
        </w:tc>
      </w:tr>
      <w:tr w:rsidR="001D1201" w14:paraId="741EC67A" w14:textId="77777777">
        <w:trPr>
          <w:trHeight w:val="360"/>
        </w:trPr>
        <w:tc>
          <w:tcPr>
            <w:tcW w:w="810" w:type="dxa"/>
            <w:tcBorders>
              <w:right w:val="dotted" w:sz="4" w:space="0" w:color="auto"/>
            </w:tcBorders>
            <w:shd w:val="clear" w:color="auto" w:fill="DFDFD7"/>
            <w:vAlign w:val="center"/>
          </w:tcPr>
          <w:p w14:paraId="31A7ED1A" w14:textId="12476B7E" w:rsidR="001D1201" w:rsidRDefault="001C4C63">
            <w:del w:id="286" w:author="TWA" w:date="2026-06-17T19:17:00Z" w16du:dateUtc="2026-06-17T10:17:00Z">
              <w:r>
                <w:rPr>
                  <w:rFonts w:eastAsia="Arial"/>
                  <w:b/>
                  <w:sz w:val="16"/>
                </w:rPr>
                <w:delText>23</w:delText>
              </w:r>
            </w:del>
            <w:ins w:id="287" w:author="TWA" w:date="2026-06-17T19:17:00Z" w16du:dateUtc="2026-06-17T10:17:00Z">
              <w:r w:rsidR="00A556BD">
                <w:rPr>
                  <w:rFonts w:eastAsia="Arial"/>
                  <w:b/>
                  <w:sz w:val="16"/>
                </w:rPr>
                <w:t>24</w:t>
              </w:r>
            </w:ins>
            <w:r w:rsidR="00A556BD">
              <w:rPr>
                <w:rFonts w:eastAsia="Arial"/>
                <w:b/>
                <w:sz w:val="16"/>
              </w:rPr>
              <w:t>.</w:t>
            </w:r>
          </w:p>
        </w:tc>
        <w:tc>
          <w:tcPr>
            <w:tcW w:w="810" w:type="dxa"/>
            <w:tcBorders>
              <w:right w:val="dotted" w:sz="4" w:space="0" w:color="auto"/>
            </w:tcBorders>
            <w:shd w:val="clear" w:color="auto" w:fill="DFDFD7"/>
            <w:vAlign w:val="center"/>
          </w:tcPr>
          <w:p w14:paraId="123FDD4F" w14:textId="77777777" w:rsidR="001D1201" w:rsidRDefault="001D1201"/>
        </w:tc>
        <w:tc>
          <w:tcPr>
            <w:tcW w:w="810" w:type="dxa"/>
            <w:tcBorders>
              <w:right w:val="dotted" w:sz="4" w:space="0" w:color="auto"/>
            </w:tcBorders>
            <w:shd w:val="clear" w:color="auto" w:fill="DFDFD7"/>
            <w:vAlign w:val="center"/>
          </w:tcPr>
          <w:p w14:paraId="3719D187" w14:textId="58F379A5" w:rsidR="001D1201" w:rsidRDefault="001C4C63">
            <w:del w:id="288" w:author="TWA" w:date="2026-06-17T19:17:00Z" w16du:dateUtc="2026-06-17T10:17:00Z">
              <w:r>
                <w:rPr>
                  <w:rFonts w:eastAsia="Arial"/>
                  <w:b/>
                  <w:sz w:val="16"/>
                </w:rPr>
                <w:delText>QN</w:delText>
              </w:r>
            </w:del>
            <w:ins w:id="289" w:author="TWA" w:date="2026-06-17T19:17:00Z" w16du:dateUtc="2026-06-17T10:17:00Z">
              <w:r w:rsidR="00A556BD">
                <w:rPr>
                  <w:rFonts w:eastAsia="Arial"/>
                  <w:b/>
                  <w:sz w:val="16"/>
                </w:rPr>
                <w:t>PQ</w:t>
              </w:r>
            </w:ins>
          </w:p>
        </w:tc>
        <w:tc>
          <w:tcPr>
            <w:tcW w:w="810" w:type="dxa"/>
            <w:tcBorders>
              <w:right w:val="dotted" w:sz="4" w:space="0" w:color="auto"/>
            </w:tcBorders>
            <w:shd w:val="clear" w:color="auto" w:fill="DFDFD7"/>
            <w:vAlign w:val="center"/>
          </w:tcPr>
          <w:p w14:paraId="7487F9DD" w14:textId="77777777" w:rsidR="001D1201" w:rsidRDefault="00A556BD">
            <w:r>
              <w:rPr>
                <w:rFonts w:eastAsia="Arial"/>
                <w:b/>
                <w:sz w:val="16"/>
              </w:rPr>
              <w:t>VG</w:t>
            </w:r>
          </w:p>
        </w:tc>
        <w:tc>
          <w:tcPr>
            <w:tcW w:w="810" w:type="dxa"/>
            <w:tcBorders>
              <w:right w:val="dotted" w:sz="4" w:space="0" w:color="auto"/>
            </w:tcBorders>
            <w:shd w:val="clear" w:color="auto" w:fill="DFDFD7"/>
            <w:vAlign w:val="center"/>
          </w:tcPr>
          <w:p w14:paraId="1F897A9D" w14:textId="77777777" w:rsidR="001D1201" w:rsidRDefault="00A556BD">
            <w:r>
              <w:rPr>
                <w:rFonts w:eastAsia="Arial"/>
                <w:b/>
                <w:sz w:val="16"/>
              </w:rPr>
              <w:t>(+)</w:t>
            </w:r>
          </w:p>
        </w:tc>
        <w:tc>
          <w:tcPr>
            <w:tcW w:w="810" w:type="dxa"/>
            <w:tcBorders>
              <w:right w:val="dotted" w:sz="4" w:space="0" w:color="auto"/>
            </w:tcBorders>
            <w:shd w:val="clear" w:color="auto" w:fill="DFDFD7"/>
            <w:vAlign w:val="center"/>
          </w:tcPr>
          <w:p w14:paraId="78319F17" w14:textId="77777777" w:rsidR="001D1201" w:rsidRDefault="001D1201"/>
        </w:tc>
        <w:tc>
          <w:tcPr>
            <w:tcW w:w="1620" w:type="dxa"/>
            <w:shd w:val="clear" w:color="auto" w:fill="DFDFD7"/>
            <w:vAlign w:val="center"/>
          </w:tcPr>
          <w:p w14:paraId="22B12F31" w14:textId="77777777" w:rsidR="001D1201" w:rsidRDefault="00A556BD">
            <w:r>
              <w:rPr>
                <w:rFonts w:eastAsia="Arial"/>
                <w:b/>
                <w:sz w:val="16"/>
              </w:rPr>
              <w:t>50</w:t>
            </w:r>
          </w:p>
        </w:tc>
        <w:tc>
          <w:tcPr>
            <w:tcW w:w="1620" w:type="dxa"/>
            <w:shd w:val="clear" w:color="auto" w:fill="DFDFD7"/>
          </w:tcPr>
          <w:p w14:paraId="026C2BC5" w14:textId="77777777" w:rsidR="001D1201" w:rsidRDefault="001D1201"/>
        </w:tc>
        <w:tc>
          <w:tcPr>
            <w:tcW w:w="1620" w:type="dxa"/>
            <w:shd w:val="clear" w:color="auto" w:fill="DFDFD7"/>
          </w:tcPr>
          <w:p w14:paraId="0AD7C431" w14:textId="77777777" w:rsidR="001D1201" w:rsidRDefault="001D1201"/>
        </w:tc>
        <w:tc>
          <w:tcPr>
            <w:tcW w:w="1620" w:type="dxa"/>
            <w:shd w:val="clear" w:color="auto" w:fill="DFDFD7"/>
          </w:tcPr>
          <w:p w14:paraId="128E31F2" w14:textId="77777777" w:rsidR="001D1201" w:rsidRDefault="001D1201"/>
        </w:tc>
      </w:tr>
      <w:tr w:rsidR="001D1201" w14:paraId="06FB42C8" w14:textId="77777777">
        <w:trPr>
          <w:trHeight w:val="440"/>
        </w:trPr>
        <w:tc>
          <w:tcPr>
            <w:tcW w:w="1620" w:type="dxa"/>
            <w:gridSpan w:val="2"/>
            <w:vMerge w:val="restart"/>
          </w:tcPr>
          <w:p w14:paraId="5BB12267" w14:textId="77777777" w:rsidR="001D1201" w:rsidRDefault="001D1201"/>
        </w:tc>
        <w:tc>
          <w:tcPr>
            <w:tcW w:w="1620" w:type="dxa"/>
            <w:gridSpan w:val="2"/>
            <w:tcBorders>
              <w:bottom w:val="dotted" w:sz="4" w:space="0" w:color="auto"/>
            </w:tcBorders>
          </w:tcPr>
          <w:p w14:paraId="3581B730" w14:textId="77777777" w:rsidR="001D1201" w:rsidRDefault="00A556BD">
            <w:pPr>
              <w:spacing w:before="113" w:after="113"/>
              <w:jc w:val="left"/>
              <w:divId w:val="1"/>
            </w:pPr>
            <w:r>
              <w:rPr>
                <w:b/>
                <w:sz w:val="16"/>
              </w:rPr>
              <w:t>Seed: shape</w:t>
            </w:r>
          </w:p>
        </w:tc>
        <w:tc>
          <w:tcPr>
            <w:tcW w:w="1620" w:type="dxa"/>
            <w:gridSpan w:val="2"/>
            <w:tcBorders>
              <w:bottom w:val="dotted" w:sz="4" w:space="0" w:color="auto"/>
            </w:tcBorders>
          </w:tcPr>
          <w:p w14:paraId="4C5D8A3F" w14:textId="77777777" w:rsidR="001D1201" w:rsidRDefault="001D1201"/>
        </w:tc>
        <w:tc>
          <w:tcPr>
            <w:tcW w:w="1620" w:type="dxa"/>
            <w:tcBorders>
              <w:bottom w:val="dotted" w:sz="4" w:space="0" w:color="auto"/>
            </w:tcBorders>
          </w:tcPr>
          <w:p w14:paraId="3B8D7C9C" w14:textId="77777777" w:rsidR="001D1201" w:rsidRDefault="001D1201"/>
        </w:tc>
        <w:tc>
          <w:tcPr>
            <w:tcW w:w="1620" w:type="dxa"/>
            <w:tcBorders>
              <w:bottom w:val="dotted" w:sz="4" w:space="0" w:color="auto"/>
            </w:tcBorders>
          </w:tcPr>
          <w:p w14:paraId="3DF251D3" w14:textId="77777777" w:rsidR="001D1201" w:rsidRDefault="001D1201"/>
        </w:tc>
        <w:tc>
          <w:tcPr>
            <w:tcW w:w="1620" w:type="dxa"/>
            <w:tcBorders>
              <w:bottom w:val="dotted" w:sz="4" w:space="0" w:color="auto"/>
            </w:tcBorders>
          </w:tcPr>
          <w:p w14:paraId="1439EDBD" w14:textId="77777777" w:rsidR="001D1201" w:rsidRDefault="001D1201"/>
        </w:tc>
        <w:tc>
          <w:tcPr>
            <w:tcW w:w="1620" w:type="dxa"/>
            <w:tcBorders>
              <w:bottom w:val="dotted" w:sz="4" w:space="0" w:color="auto"/>
            </w:tcBorders>
          </w:tcPr>
          <w:p w14:paraId="0D621639" w14:textId="77777777" w:rsidR="001D1201" w:rsidRDefault="001D1201"/>
        </w:tc>
      </w:tr>
      <w:tr w:rsidR="001D1201" w14:paraId="128546D8" w14:textId="77777777">
        <w:trPr>
          <w:trHeight w:val="320"/>
        </w:trPr>
        <w:tc>
          <w:tcPr>
            <w:tcW w:w="1620" w:type="dxa"/>
            <w:gridSpan w:val="2"/>
            <w:vMerge/>
          </w:tcPr>
          <w:p w14:paraId="703D9D5D" w14:textId="77777777" w:rsidR="001D1201" w:rsidRDefault="001D1201"/>
        </w:tc>
        <w:tc>
          <w:tcPr>
            <w:tcW w:w="1620" w:type="dxa"/>
            <w:gridSpan w:val="2"/>
            <w:tcBorders>
              <w:bottom w:val="dotted" w:sz="4" w:space="0" w:color="auto"/>
            </w:tcBorders>
            <w:vAlign w:val="center"/>
          </w:tcPr>
          <w:p w14:paraId="06CAE729" w14:textId="77777777" w:rsidR="001D1201" w:rsidRDefault="00A556BD">
            <w:pPr>
              <w:jc w:val="left"/>
              <w:divId w:val="1"/>
            </w:pPr>
            <w:r>
              <w:rPr>
                <w:sz w:val="16"/>
              </w:rPr>
              <w:t>globose</w:t>
            </w:r>
          </w:p>
        </w:tc>
        <w:tc>
          <w:tcPr>
            <w:tcW w:w="1620" w:type="dxa"/>
            <w:gridSpan w:val="2"/>
            <w:tcBorders>
              <w:bottom w:val="dotted" w:sz="4" w:space="0" w:color="auto"/>
            </w:tcBorders>
            <w:vAlign w:val="center"/>
          </w:tcPr>
          <w:p w14:paraId="3112B270" w14:textId="77777777" w:rsidR="001D1201" w:rsidRDefault="001D1201"/>
        </w:tc>
        <w:tc>
          <w:tcPr>
            <w:tcW w:w="1620" w:type="dxa"/>
            <w:tcBorders>
              <w:bottom w:val="dotted" w:sz="4" w:space="0" w:color="auto"/>
            </w:tcBorders>
            <w:vAlign w:val="center"/>
          </w:tcPr>
          <w:p w14:paraId="3554426A" w14:textId="77777777" w:rsidR="001D1201" w:rsidRDefault="001D1201"/>
        </w:tc>
        <w:tc>
          <w:tcPr>
            <w:tcW w:w="1620" w:type="dxa"/>
            <w:tcBorders>
              <w:bottom w:val="dotted" w:sz="4" w:space="0" w:color="auto"/>
            </w:tcBorders>
            <w:vAlign w:val="center"/>
          </w:tcPr>
          <w:p w14:paraId="7C849A2C" w14:textId="77777777" w:rsidR="001D1201" w:rsidRDefault="001D1201"/>
        </w:tc>
        <w:tc>
          <w:tcPr>
            <w:tcW w:w="1620" w:type="dxa"/>
            <w:tcBorders>
              <w:bottom w:val="dotted" w:sz="4" w:space="0" w:color="auto"/>
            </w:tcBorders>
            <w:vAlign w:val="center"/>
          </w:tcPr>
          <w:p w14:paraId="061B76A2" w14:textId="0F8E839D" w:rsidR="001D1201" w:rsidRDefault="00A556BD">
            <w:pPr>
              <w:jc w:val="left"/>
              <w:divId w:val="1"/>
            </w:pPr>
            <w:proofErr w:type="spellStart"/>
            <w:r>
              <w:rPr>
                <w:sz w:val="16"/>
              </w:rPr>
              <w:t>Pinlvyouzi</w:t>
            </w:r>
            <w:proofErr w:type="spellEnd"/>
            <w:r>
              <w:rPr>
                <w:sz w:val="16"/>
              </w:rPr>
              <w:t xml:space="preserve"> 88-49</w:t>
            </w:r>
            <w:del w:id="290" w:author="TWA" w:date="2026-06-17T19:17:00Z" w16du:dateUtc="2026-06-17T10:17:00Z">
              <w:r w:rsidR="001C4C63">
                <w:rPr>
                  <w:sz w:val="16"/>
                </w:rPr>
                <w:delText xml:space="preserve"> C5234</w:delText>
              </w:r>
            </w:del>
          </w:p>
        </w:tc>
        <w:tc>
          <w:tcPr>
            <w:tcW w:w="1620" w:type="dxa"/>
            <w:tcBorders>
              <w:bottom w:val="dotted" w:sz="4" w:space="0" w:color="auto"/>
            </w:tcBorders>
            <w:vAlign w:val="center"/>
          </w:tcPr>
          <w:p w14:paraId="66A2E703" w14:textId="77777777" w:rsidR="001D1201" w:rsidRDefault="00A556BD">
            <w:pPr>
              <w:jc w:val="center"/>
              <w:divId w:val="1"/>
            </w:pPr>
            <w:r>
              <w:rPr>
                <w:rFonts w:eastAsia="Arial"/>
                <w:sz w:val="16"/>
              </w:rPr>
              <w:t xml:space="preserve">1 </w:t>
            </w:r>
          </w:p>
        </w:tc>
      </w:tr>
      <w:tr w:rsidR="001D1201" w14:paraId="2EF862E0" w14:textId="77777777">
        <w:trPr>
          <w:trHeight w:val="320"/>
        </w:trPr>
        <w:tc>
          <w:tcPr>
            <w:tcW w:w="1620" w:type="dxa"/>
            <w:gridSpan w:val="2"/>
            <w:vMerge/>
          </w:tcPr>
          <w:p w14:paraId="1DFB7D66" w14:textId="77777777" w:rsidR="001D1201" w:rsidRDefault="001D1201"/>
        </w:tc>
        <w:tc>
          <w:tcPr>
            <w:tcW w:w="1620" w:type="dxa"/>
            <w:gridSpan w:val="2"/>
            <w:tcBorders>
              <w:bottom w:val="dotted" w:sz="4" w:space="0" w:color="auto"/>
            </w:tcBorders>
            <w:vAlign w:val="center"/>
          </w:tcPr>
          <w:p w14:paraId="54067CFB" w14:textId="77777777" w:rsidR="001D1201" w:rsidRDefault="00A556BD">
            <w:pPr>
              <w:jc w:val="left"/>
              <w:divId w:val="1"/>
            </w:pPr>
            <w:r>
              <w:rPr>
                <w:sz w:val="16"/>
              </w:rPr>
              <w:t>short cylindrical</w:t>
            </w:r>
          </w:p>
        </w:tc>
        <w:tc>
          <w:tcPr>
            <w:tcW w:w="1620" w:type="dxa"/>
            <w:gridSpan w:val="2"/>
            <w:tcBorders>
              <w:bottom w:val="dotted" w:sz="4" w:space="0" w:color="auto"/>
            </w:tcBorders>
            <w:vAlign w:val="center"/>
          </w:tcPr>
          <w:p w14:paraId="17F59B9A" w14:textId="77777777" w:rsidR="001D1201" w:rsidRDefault="001D1201"/>
        </w:tc>
        <w:tc>
          <w:tcPr>
            <w:tcW w:w="1620" w:type="dxa"/>
            <w:tcBorders>
              <w:bottom w:val="dotted" w:sz="4" w:space="0" w:color="auto"/>
            </w:tcBorders>
            <w:vAlign w:val="center"/>
          </w:tcPr>
          <w:p w14:paraId="445F246F" w14:textId="77777777" w:rsidR="001D1201" w:rsidRDefault="001D1201"/>
        </w:tc>
        <w:tc>
          <w:tcPr>
            <w:tcW w:w="1620" w:type="dxa"/>
            <w:tcBorders>
              <w:bottom w:val="dotted" w:sz="4" w:space="0" w:color="auto"/>
            </w:tcBorders>
            <w:vAlign w:val="center"/>
          </w:tcPr>
          <w:p w14:paraId="110586BA" w14:textId="77777777" w:rsidR="001D1201" w:rsidRDefault="001D1201"/>
        </w:tc>
        <w:tc>
          <w:tcPr>
            <w:tcW w:w="1620" w:type="dxa"/>
            <w:tcBorders>
              <w:bottom w:val="dotted" w:sz="4" w:space="0" w:color="auto"/>
            </w:tcBorders>
            <w:vAlign w:val="center"/>
          </w:tcPr>
          <w:p w14:paraId="1C0E3D3A" w14:textId="695BDB40" w:rsidR="001D1201" w:rsidRDefault="00A556BD">
            <w:pPr>
              <w:jc w:val="left"/>
              <w:divId w:val="1"/>
            </w:pPr>
            <w:proofErr w:type="spellStart"/>
            <w:r>
              <w:rPr>
                <w:sz w:val="16"/>
              </w:rPr>
              <w:t>Dayinggelv</w:t>
            </w:r>
            <w:proofErr w:type="spellEnd"/>
            <w:r>
              <w:rPr>
                <w:sz w:val="16"/>
              </w:rPr>
              <w:t xml:space="preserve"> 925</w:t>
            </w:r>
            <w:del w:id="291" w:author="TWA" w:date="2026-06-17T19:17:00Z" w16du:dateUtc="2026-06-17T10:17:00Z">
              <w:r w:rsidR="001C4C63">
                <w:rPr>
                  <w:sz w:val="16"/>
                </w:rPr>
                <w:delText xml:space="preserve"> C5786</w:delText>
              </w:r>
            </w:del>
          </w:p>
        </w:tc>
        <w:tc>
          <w:tcPr>
            <w:tcW w:w="1620" w:type="dxa"/>
            <w:tcBorders>
              <w:bottom w:val="dotted" w:sz="4" w:space="0" w:color="auto"/>
            </w:tcBorders>
            <w:vAlign w:val="center"/>
          </w:tcPr>
          <w:p w14:paraId="694FA1A0" w14:textId="77777777" w:rsidR="001D1201" w:rsidRDefault="00A556BD">
            <w:pPr>
              <w:jc w:val="center"/>
              <w:divId w:val="1"/>
            </w:pPr>
            <w:r>
              <w:rPr>
                <w:rFonts w:eastAsia="Arial"/>
                <w:sz w:val="16"/>
              </w:rPr>
              <w:t xml:space="preserve">2 </w:t>
            </w:r>
          </w:p>
        </w:tc>
      </w:tr>
      <w:tr w:rsidR="001D1201" w14:paraId="4A1FA172" w14:textId="77777777">
        <w:trPr>
          <w:trHeight w:val="320"/>
        </w:trPr>
        <w:tc>
          <w:tcPr>
            <w:tcW w:w="1620" w:type="dxa"/>
            <w:gridSpan w:val="2"/>
            <w:vMerge/>
          </w:tcPr>
          <w:p w14:paraId="09F5E67F" w14:textId="77777777" w:rsidR="001D1201" w:rsidRDefault="001D1201"/>
        </w:tc>
        <w:tc>
          <w:tcPr>
            <w:tcW w:w="1620" w:type="dxa"/>
            <w:gridSpan w:val="2"/>
            <w:tcBorders>
              <w:bottom w:val="dotted" w:sz="4" w:space="0" w:color="auto"/>
            </w:tcBorders>
            <w:vAlign w:val="center"/>
          </w:tcPr>
          <w:p w14:paraId="399855AD" w14:textId="77777777" w:rsidR="001D1201" w:rsidRDefault="00A556BD">
            <w:pPr>
              <w:jc w:val="left"/>
              <w:divId w:val="1"/>
            </w:pPr>
            <w:r>
              <w:rPr>
                <w:sz w:val="16"/>
              </w:rPr>
              <w:t>long cylindrical</w:t>
            </w:r>
          </w:p>
        </w:tc>
        <w:tc>
          <w:tcPr>
            <w:tcW w:w="1620" w:type="dxa"/>
            <w:gridSpan w:val="2"/>
            <w:tcBorders>
              <w:bottom w:val="dotted" w:sz="4" w:space="0" w:color="auto"/>
            </w:tcBorders>
            <w:vAlign w:val="center"/>
          </w:tcPr>
          <w:p w14:paraId="241BA8E3" w14:textId="77777777" w:rsidR="001D1201" w:rsidRDefault="001D1201"/>
        </w:tc>
        <w:tc>
          <w:tcPr>
            <w:tcW w:w="1620" w:type="dxa"/>
            <w:tcBorders>
              <w:bottom w:val="dotted" w:sz="4" w:space="0" w:color="auto"/>
            </w:tcBorders>
            <w:vAlign w:val="center"/>
          </w:tcPr>
          <w:p w14:paraId="542ADA8A" w14:textId="77777777" w:rsidR="001D1201" w:rsidRDefault="001D1201"/>
        </w:tc>
        <w:tc>
          <w:tcPr>
            <w:tcW w:w="1620" w:type="dxa"/>
            <w:tcBorders>
              <w:bottom w:val="dotted" w:sz="4" w:space="0" w:color="auto"/>
            </w:tcBorders>
            <w:vAlign w:val="center"/>
          </w:tcPr>
          <w:p w14:paraId="0B0EC451" w14:textId="77777777" w:rsidR="001D1201" w:rsidRDefault="001D1201"/>
        </w:tc>
        <w:tc>
          <w:tcPr>
            <w:tcW w:w="1620" w:type="dxa"/>
            <w:tcBorders>
              <w:bottom w:val="dotted" w:sz="4" w:space="0" w:color="auto"/>
            </w:tcBorders>
            <w:vAlign w:val="center"/>
          </w:tcPr>
          <w:p w14:paraId="508E0548" w14:textId="03F70F74" w:rsidR="001D1201" w:rsidRDefault="001C4C63">
            <w:pPr>
              <w:jc w:val="left"/>
              <w:divId w:val="1"/>
            </w:pPr>
            <w:del w:id="292" w:author="TWA" w:date="2026-06-17T19:17:00Z" w16du:dateUtc="2026-06-17T10:17:00Z">
              <w:r>
                <w:rPr>
                  <w:sz w:val="16"/>
                </w:rPr>
                <w:delText>Zhonglv1 C3408</w:delText>
              </w:r>
            </w:del>
            <w:proofErr w:type="spellStart"/>
            <w:ins w:id="293" w:author="TWA" w:date="2026-06-17T19:17:00Z" w16du:dateUtc="2026-06-17T10:17:00Z">
              <w:r w:rsidR="00A556BD">
                <w:rPr>
                  <w:sz w:val="16"/>
                </w:rPr>
                <w:t>Zhonglv</w:t>
              </w:r>
              <w:proofErr w:type="spellEnd"/>
              <w:r w:rsidR="00A556BD">
                <w:rPr>
                  <w:sz w:val="16"/>
                </w:rPr>
                <w:t xml:space="preserve"> 1</w:t>
              </w:r>
            </w:ins>
          </w:p>
        </w:tc>
        <w:tc>
          <w:tcPr>
            <w:tcW w:w="1620" w:type="dxa"/>
            <w:tcBorders>
              <w:bottom w:val="dotted" w:sz="4" w:space="0" w:color="auto"/>
            </w:tcBorders>
            <w:vAlign w:val="center"/>
          </w:tcPr>
          <w:p w14:paraId="736D7B49" w14:textId="77777777" w:rsidR="001D1201" w:rsidRDefault="00A556BD">
            <w:pPr>
              <w:jc w:val="center"/>
              <w:divId w:val="1"/>
            </w:pPr>
            <w:r>
              <w:rPr>
                <w:rFonts w:eastAsia="Arial"/>
                <w:sz w:val="16"/>
              </w:rPr>
              <w:t xml:space="preserve">3 </w:t>
            </w:r>
          </w:p>
        </w:tc>
      </w:tr>
      <w:tr w:rsidR="001D1201" w14:paraId="7FDFB444" w14:textId="77777777">
        <w:trPr>
          <w:trHeight w:val="360"/>
        </w:trPr>
        <w:tc>
          <w:tcPr>
            <w:tcW w:w="810" w:type="dxa"/>
            <w:tcBorders>
              <w:right w:val="dotted" w:sz="4" w:space="0" w:color="auto"/>
            </w:tcBorders>
            <w:shd w:val="clear" w:color="auto" w:fill="DFDFD7"/>
            <w:vAlign w:val="center"/>
          </w:tcPr>
          <w:p w14:paraId="3A816B0E" w14:textId="38188984" w:rsidR="001D1201" w:rsidRDefault="001C4C63">
            <w:del w:id="294" w:author="TWA" w:date="2026-06-17T19:17:00Z" w16du:dateUtc="2026-06-17T10:17:00Z">
              <w:r>
                <w:rPr>
                  <w:rFonts w:eastAsia="Arial"/>
                  <w:b/>
                  <w:sz w:val="16"/>
                </w:rPr>
                <w:delText>24</w:delText>
              </w:r>
            </w:del>
            <w:ins w:id="295" w:author="TWA" w:date="2026-06-17T19:17:00Z" w16du:dateUtc="2026-06-17T10:17:00Z">
              <w:r w:rsidR="00A556BD">
                <w:rPr>
                  <w:rFonts w:eastAsia="Arial"/>
                  <w:b/>
                  <w:sz w:val="16"/>
                </w:rPr>
                <w:t>25</w:t>
              </w:r>
            </w:ins>
            <w:r w:rsidR="00A556BD">
              <w:rPr>
                <w:rFonts w:eastAsia="Arial"/>
                <w:b/>
                <w:sz w:val="16"/>
              </w:rPr>
              <w:t>.</w:t>
            </w:r>
          </w:p>
        </w:tc>
        <w:tc>
          <w:tcPr>
            <w:tcW w:w="810" w:type="dxa"/>
            <w:tcBorders>
              <w:right w:val="dotted" w:sz="4" w:space="0" w:color="auto"/>
            </w:tcBorders>
            <w:shd w:val="clear" w:color="auto" w:fill="DFDFD7"/>
            <w:vAlign w:val="center"/>
          </w:tcPr>
          <w:p w14:paraId="11F4CD5C" w14:textId="77777777" w:rsidR="001D1201" w:rsidRDefault="00A556BD">
            <w:r>
              <w:rPr>
                <w:rFonts w:eastAsia="Arial"/>
                <w:b/>
                <w:sz w:val="16"/>
              </w:rPr>
              <w:t>(*)</w:t>
            </w:r>
          </w:p>
        </w:tc>
        <w:tc>
          <w:tcPr>
            <w:tcW w:w="810" w:type="dxa"/>
            <w:tcBorders>
              <w:right w:val="dotted" w:sz="4" w:space="0" w:color="auto"/>
            </w:tcBorders>
            <w:shd w:val="clear" w:color="auto" w:fill="DFDFD7"/>
            <w:vAlign w:val="center"/>
          </w:tcPr>
          <w:p w14:paraId="7776EAA8" w14:textId="77777777" w:rsidR="001D1201" w:rsidRDefault="00A556BD">
            <w:r>
              <w:rPr>
                <w:rFonts w:eastAsia="Arial"/>
                <w:b/>
                <w:sz w:val="16"/>
              </w:rPr>
              <w:t>PQ</w:t>
            </w:r>
          </w:p>
        </w:tc>
        <w:tc>
          <w:tcPr>
            <w:tcW w:w="810" w:type="dxa"/>
            <w:tcBorders>
              <w:right w:val="dotted" w:sz="4" w:space="0" w:color="auto"/>
            </w:tcBorders>
            <w:shd w:val="clear" w:color="auto" w:fill="DFDFD7"/>
            <w:vAlign w:val="center"/>
          </w:tcPr>
          <w:p w14:paraId="28151DA1" w14:textId="77777777" w:rsidR="001D1201" w:rsidRDefault="00A556BD">
            <w:r>
              <w:rPr>
                <w:rFonts w:eastAsia="Arial"/>
                <w:b/>
                <w:sz w:val="16"/>
              </w:rPr>
              <w:t>VG</w:t>
            </w:r>
          </w:p>
        </w:tc>
        <w:tc>
          <w:tcPr>
            <w:tcW w:w="810" w:type="dxa"/>
            <w:tcBorders>
              <w:right w:val="dotted" w:sz="4" w:space="0" w:color="auto"/>
            </w:tcBorders>
            <w:shd w:val="clear" w:color="auto" w:fill="DFDFD7"/>
            <w:vAlign w:val="center"/>
          </w:tcPr>
          <w:p w14:paraId="4D1E60DC" w14:textId="77777777" w:rsidR="001D1201" w:rsidRDefault="001D1201"/>
        </w:tc>
        <w:tc>
          <w:tcPr>
            <w:tcW w:w="810" w:type="dxa"/>
            <w:tcBorders>
              <w:right w:val="dotted" w:sz="4" w:space="0" w:color="auto"/>
            </w:tcBorders>
            <w:shd w:val="clear" w:color="auto" w:fill="DFDFD7"/>
            <w:vAlign w:val="center"/>
          </w:tcPr>
          <w:p w14:paraId="2176BAAE" w14:textId="77777777" w:rsidR="001D1201" w:rsidRDefault="001D1201"/>
        </w:tc>
        <w:tc>
          <w:tcPr>
            <w:tcW w:w="1620" w:type="dxa"/>
            <w:shd w:val="clear" w:color="auto" w:fill="DFDFD7"/>
            <w:vAlign w:val="center"/>
          </w:tcPr>
          <w:p w14:paraId="62E4681F" w14:textId="77777777" w:rsidR="001D1201" w:rsidRDefault="00A556BD">
            <w:r>
              <w:rPr>
                <w:rFonts w:eastAsia="Arial"/>
                <w:b/>
                <w:sz w:val="16"/>
              </w:rPr>
              <w:t>50</w:t>
            </w:r>
          </w:p>
        </w:tc>
        <w:tc>
          <w:tcPr>
            <w:tcW w:w="1620" w:type="dxa"/>
            <w:shd w:val="clear" w:color="auto" w:fill="DFDFD7"/>
          </w:tcPr>
          <w:p w14:paraId="6F7B4EF7" w14:textId="77777777" w:rsidR="001D1201" w:rsidRDefault="001D1201"/>
        </w:tc>
        <w:tc>
          <w:tcPr>
            <w:tcW w:w="1620" w:type="dxa"/>
            <w:shd w:val="clear" w:color="auto" w:fill="DFDFD7"/>
          </w:tcPr>
          <w:p w14:paraId="68915489" w14:textId="77777777" w:rsidR="001D1201" w:rsidRDefault="001D1201"/>
        </w:tc>
        <w:tc>
          <w:tcPr>
            <w:tcW w:w="1620" w:type="dxa"/>
            <w:shd w:val="clear" w:color="auto" w:fill="DFDFD7"/>
          </w:tcPr>
          <w:p w14:paraId="2A6500E2" w14:textId="77777777" w:rsidR="001D1201" w:rsidRDefault="001D1201"/>
        </w:tc>
      </w:tr>
      <w:tr w:rsidR="001D1201" w14:paraId="10068F0F" w14:textId="77777777">
        <w:trPr>
          <w:trHeight w:val="440"/>
        </w:trPr>
        <w:tc>
          <w:tcPr>
            <w:tcW w:w="1620" w:type="dxa"/>
            <w:gridSpan w:val="2"/>
            <w:vMerge w:val="restart"/>
          </w:tcPr>
          <w:p w14:paraId="4413908F" w14:textId="77777777" w:rsidR="001D1201" w:rsidRDefault="001D1201"/>
        </w:tc>
        <w:tc>
          <w:tcPr>
            <w:tcW w:w="1620" w:type="dxa"/>
            <w:gridSpan w:val="2"/>
            <w:tcBorders>
              <w:bottom w:val="dotted" w:sz="4" w:space="0" w:color="auto"/>
            </w:tcBorders>
          </w:tcPr>
          <w:p w14:paraId="3D9DA188" w14:textId="20606585" w:rsidR="001D1201" w:rsidRDefault="00A556BD">
            <w:pPr>
              <w:spacing w:before="113" w:after="113"/>
              <w:jc w:val="left"/>
              <w:divId w:val="1"/>
            </w:pPr>
            <w:r>
              <w:rPr>
                <w:b/>
                <w:sz w:val="16"/>
              </w:rPr>
              <w:t xml:space="preserve">Seed: </w:t>
            </w:r>
            <w:del w:id="296" w:author="TWA" w:date="2026-06-17T19:17:00Z" w16du:dateUtc="2026-06-17T10:17:00Z">
              <w:r w:rsidR="001C4C63">
                <w:rPr>
                  <w:b/>
                  <w:sz w:val="16"/>
                </w:rPr>
                <w:delText xml:space="preserve">ground </w:delText>
              </w:r>
            </w:del>
            <w:r>
              <w:rPr>
                <w:b/>
                <w:sz w:val="16"/>
              </w:rPr>
              <w:t xml:space="preserve">color of </w:t>
            </w:r>
            <w:proofErr w:type="spellStart"/>
            <w:r>
              <w:rPr>
                <w:b/>
                <w:sz w:val="16"/>
              </w:rPr>
              <w:t>testa</w:t>
            </w:r>
            <w:proofErr w:type="spellEnd"/>
          </w:p>
        </w:tc>
        <w:tc>
          <w:tcPr>
            <w:tcW w:w="1620" w:type="dxa"/>
            <w:gridSpan w:val="2"/>
            <w:tcBorders>
              <w:bottom w:val="dotted" w:sz="4" w:space="0" w:color="auto"/>
            </w:tcBorders>
          </w:tcPr>
          <w:p w14:paraId="634AA13E" w14:textId="77777777" w:rsidR="001D1201" w:rsidRDefault="001D1201"/>
        </w:tc>
        <w:tc>
          <w:tcPr>
            <w:tcW w:w="1620" w:type="dxa"/>
            <w:tcBorders>
              <w:bottom w:val="dotted" w:sz="4" w:space="0" w:color="auto"/>
            </w:tcBorders>
          </w:tcPr>
          <w:p w14:paraId="4118A243" w14:textId="77777777" w:rsidR="001D1201" w:rsidRDefault="001D1201"/>
        </w:tc>
        <w:tc>
          <w:tcPr>
            <w:tcW w:w="1620" w:type="dxa"/>
            <w:tcBorders>
              <w:bottom w:val="dotted" w:sz="4" w:space="0" w:color="auto"/>
            </w:tcBorders>
          </w:tcPr>
          <w:p w14:paraId="6915BCE7" w14:textId="77777777" w:rsidR="001D1201" w:rsidRDefault="001D1201"/>
        </w:tc>
        <w:tc>
          <w:tcPr>
            <w:tcW w:w="1620" w:type="dxa"/>
            <w:tcBorders>
              <w:bottom w:val="dotted" w:sz="4" w:space="0" w:color="auto"/>
            </w:tcBorders>
          </w:tcPr>
          <w:p w14:paraId="01FCDE96" w14:textId="77777777" w:rsidR="001D1201" w:rsidRDefault="001D1201"/>
        </w:tc>
        <w:tc>
          <w:tcPr>
            <w:tcW w:w="1620" w:type="dxa"/>
            <w:tcBorders>
              <w:bottom w:val="dotted" w:sz="4" w:space="0" w:color="auto"/>
            </w:tcBorders>
          </w:tcPr>
          <w:p w14:paraId="5CF3CCD9" w14:textId="77777777" w:rsidR="001D1201" w:rsidRDefault="001D1201"/>
        </w:tc>
      </w:tr>
      <w:tr w:rsidR="001D1201" w14:paraId="59EB92FF" w14:textId="77777777">
        <w:trPr>
          <w:trHeight w:val="320"/>
        </w:trPr>
        <w:tc>
          <w:tcPr>
            <w:tcW w:w="1620" w:type="dxa"/>
            <w:gridSpan w:val="2"/>
            <w:vMerge/>
          </w:tcPr>
          <w:p w14:paraId="66AADDFB" w14:textId="77777777" w:rsidR="001D1201" w:rsidRDefault="001D1201"/>
        </w:tc>
        <w:tc>
          <w:tcPr>
            <w:tcW w:w="1620" w:type="dxa"/>
            <w:gridSpan w:val="2"/>
            <w:tcBorders>
              <w:bottom w:val="dotted" w:sz="4" w:space="0" w:color="auto"/>
            </w:tcBorders>
            <w:vAlign w:val="center"/>
          </w:tcPr>
          <w:p w14:paraId="4412D47A" w14:textId="77777777" w:rsidR="001D1201" w:rsidRDefault="00A556BD">
            <w:pPr>
              <w:jc w:val="left"/>
              <w:divId w:val="1"/>
            </w:pPr>
            <w:r>
              <w:rPr>
                <w:sz w:val="16"/>
              </w:rPr>
              <w:t>light green</w:t>
            </w:r>
          </w:p>
        </w:tc>
        <w:tc>
          <w:tcPr>
            <w:tcW w:w="1620" w:type="dxa"/>
            <w:gridSpan w:val="2"/>
            <w:tcBorders>
              <w:bottom w:val="dotted" w:sz="4" w:space="0" w:color="auto"/>
            </w:tcBorders>
            <w:vAlign w:val="center"/>
          </w:tcPr>
          <w:p w14:paraId="216E348C" w14:textId="77777777" w:rsidR="001D1201" w:rsidRDefault="001D1201"/>
        </w:tc>
        <w:tc>
          <w:tcPr>
            <w:tcW w:w="1620" w:type="dxa"/>
            <w:tcBorders>
              <w:bottom w:val="dotted" w:sz="4" w:space="0" w:color="auto"/>
            </w:tcBorders>
            <w:vAlign w:val="center"/>
          </w:tcPr>
          <w:p w14:paraId="1BE2ABBD" w14:textId="77777777" w:rsidR="001D1201" w:rsidRDefault="001D1201"/>
        </w:tc>
        <w:tc>
          <w:tcPr>
            <w:tcW w:w="1620" w:type="dxa"/>
            <w:tcBorders>
              <w:bottom w:val="dotted" w:sz="4" w:space="0" w:color="auto"/>
            </w:tcBorders>
            <w:vAlign w:val="center"/>
          </w:tcPr>
          <w:p w14:paraId="61E33312" w14:textId="77777777" w:rsidR="001D1201" w:rsidRDefault="001D1201"/>
        </w:tc>
        <w:tc>
          <w:tcPr>
            <w:tcW w:w="1620" w:type="dxa"/>
            <w:tcBorders>
              <w:bottom w:val="dotted" w:sz="4" w:space="0" w:color="auto"/>
            </w:tcBorders>
            <w:vAlign w:val="center"/>
          </w:tcPr>
          <w:p w14:paraId="642B2955" w14:textId="77777777" w:rsidR="001D1201" w:rsidRDefault="00A556BD">
            <w:pPr>
              <w:jc w:val="left"/>
              <w:divId w:val="1"/>
            </w:pPr>
            <w:proofErr w:type="spellStart"/>
            <w:ins w:id="297" w:author="TWA" w:date="2026-06-17T19:17:00Z" w16du:dateUtc="2026-06-17T10:17:00Z">
              <w:r>
                <w:rPr>
                  <w:sz w:val="16"/>
                </w:rPr>
                <w:t>Wanlv</w:t>
              </w:r>
              <w:proofErr w:type="spellEnd"/>
              <w:r>
                <w:rPr>
                  <w:sz w:val="16"/>
                </w:rPr>
                <w:t xml:space="preserve"> 2</w:t>
              </w:r>
            </w:ins>
          </w:p>
        </w:tc>
        <w:tc>
          <w:tcPr>
            <w:tcW w:w="1620" w:type="dxa"/>
            <w:tcBorders>
              <w:bottom w:val="dotted" w:sz="4" w:space="0" w:color="auto"/>
            </w:tcBorders>
            <w:vAlign w:val="center"/>
          </w:tcPr>
          <w:p w14:paraId="66DD7C04" w14:textId="77777777" w:rsidR="001D1201" w:rsidRDefault="00A556BD">
            <w:pPr>
              <w:jc w:val="center"/>
              <w:divId w:val="1"/>
            </w:pPr>
            <w:r>
              <w:rPr>
                <w:rFonts w:eastAsia="Arial"/>
                <w:sz w:val="16"/>
              </w:rPr>
              <w:t xml:space="preserve">1 </w:t>
            </w:r>
          </w:p>
        </w:tc>
      </w:tr>
      <w:tr w:rsidR="001D1201" w14:paraId="0C102F6D" w14:textId="77777777">
        <w:trPr>
          <w:trHeight w:val="320"/>
        </w:trPr>
        <w:tc>
          <w:tcPr>
            <w:tcW w:w="1620" w:type="dxa"/>
            <w:gridSpan w:val="2"/>
            <w:vMerge/>
          </w:tcPr>
          <w:p w14:paraId="3D732FE8" w14:textId="77777777" w:rsidR="001D1201" w:rsidRDefault="001D1201"/>
        </w:tc>
        <w:tc>
          <w:tcPr>
            <w:tcW w:w="1620" w:type="dxa"/>
            <w:gridSpan w:val="2"/>
            <w:tcBorders>
              <w:bottom w:val="dotted" w:sz="4" w:space="0" w:color="auto"/>
            </w:tcBorders>
            <w:vAlign w:val="center"/>
          </w:tcPr>
          <w:p w14:paraId="0701A702" w14:textId="77777777" w:rsidR="001D1201" w:rsidRDefault="00A556BD">
            <w:pPr>
              <w:jc w:val="left"/>
              <w:divId w:val="1"/>
            </w:pPr>
            <w:r>
              <w:rPr>
                <w:sz w:val="16"/>
              </w:rPr>
              <w:t>medium green</w:t>
            </w:r>
          </w:p>
        </w:tc>
        <w:tc>
          <w:tcPr>
            <w:tcW w:w="1620" w:type="dxa"/>
            <w:gridSpan w:val="2"/>
            <w:tcBorders>
              <w:bottom w:val="dotted" w:sz="4" w:space="0" w:color="auto"/>
            </w:tcBorders>
            <w:vAlign w:val="center"/>
          </w:tcPr>
          <w:p w14:paraId="6570B564" w14:textId="77777777" w:rsidR="001D1201" w:rsidRDefault="001D1201"/>
        </w:tc>
        <w:tc>
          <w:tcPr>
            <w:tcW w:w="1620" w:type="dxa"/>
            <w:tcBorders>
              <w:bottom w:val="dotted" w:sz="4" w:space="0" w:color="auto"/>
            </w:tcBorders>
            <w:vAlign w:val="center"/>
          </w:tcPr>
          <w:p w14:paraId="2FEBA9FA" w14:textId="77777777" w:rsidR="001D1201" w:rsidRDefault="001D1201"/>
        </w:tc>
        <w:tc>
          <w:tcPr>
            <w:tcW w:w="1620" w:type="dxa"/>
            <w:tcBorders>
              <w:bottom w:val="dotted" w:sz="4" w:space="0" w:color="auto"/>
            </w:tcBorders>
            <w:vAlign w:val="center"/>
          </w:tcPr>
          <w:p w14:paraId="7EE49DD4" w14:textId="77777777" w:rsidR="001D1201" w:rsidRDefault="001D1201"/>
        </w:tc>
        <w:tc>
          <w:tcPr>
            <w:tcW w:w="1620" w:type="dxa"/>
            <w:tcBorders>
              <w:bottom w:val="dotted" w:sz="4" w:space="0" w:color="auto"/>
            </w:tcBorders>
            <w:vAlign w:val="center"/>
          </w:tcPr>
          <w:p w14:paraId="2387CF32" w14:textId="77777777" w:rsidR="001D1201" w:rsidRDefault="00A556BD">
            <w:pPr>
              <w:jc w:val="left"/>
              <w:divId w:val="1"/>
            </w:pPr>
            <w:proofErr w:type="spellStart"/>
            <w:ins w:id="298" w:author="TWA" w:date="2026-06-17T19:17:00Z" w16du:dateUtc="2026-06-17T10:17:00Z">
              <w:r>
                <w:rPr>
                  <w:sz w:val="16"/>
                </w:rPr>
                <w:t>Elv</w:t>
              </w:r>
              <w:proofErr w:type="spellEnd"/>
              <w:r>
                <w:rPr>
                  <w:sz w:val="16"/>
                </w:rPr>
                <w:t xml:space="preserve"> 5</w:t>
              </w:r>
            </w:ins>
          </w:p>
        </w:tc>
        <w:tc>
          <w:tcPr>
            <w:tcW w:w="1620" w:type="dxa"/>
            <w:tcBorders>
              <w:bottom w:val="dotted" w:sz="4" w:space="0" w:color="auto"/>
            </w:tcBorders>
            <w:vAlign w:val="center"/>
          </w:tcPr>
          <w:p w14:paraId="2C246A56" w14:textId="77777777" w:rsidR="001D1201" w:rsidRDefault="00A556BD">
            <w:pPr>
              <w:jc w:val="center"/>
              <w:divId w:val="1"/>
            </w:pPr>
            <w:r>
              <w:rPr>
                <w:rFonts w:eastAsia="Arial"/>
                <w:sz w:val="16"/>
              </w:rPr>
              <w:t xml:space="preserve">2 </w:t>
            </w:r>
          </w:p>
        </w:tc>
      </w:tr>
      <w:tr w:rsidR="001D1201" w14:paraId="3D37F6C7" w14:textId="77777777">
        <w:trPr>
          <w:trHeight w:val="320"/>
        </w:trPr>
        <w:tc>
          <w:tcPr>
            <w:tcW w:w="1620" w:type="dxa"/>
            <w:gridSpan w:val="2"/>
            <w:vMerge/>
          </w:tcPr>
          <w:p w14:paraId="63F81554" w14:textId="77777777" w:rsidR="001D1201" w:rsidRDefault="001D1201"/>
        </w:tc>
        <w:tc>
          <w:tcPr>
            <w:tcW w:w="1620" w:type="dxa"/>
            <w:gridSpan w:val="2"/>
            <w:tcBorders>
              <w:bottom w:val="dotted" w:sz="4" w:space="0" w:color="auto"/>
            </w:tcBorders>
            <w:vAlign w:val="center"/>
          </w:tcPr>
          <w:p w14:paraId="3F572237" w14:textId="77777777" w:rsidR="001D1201" w:rsidRDefault="00A556BD">
            <w:pPr>
              <w:jc w:val="left"/>
              <w:divId w:val="1"/>
            </w:pPr>
            <w:r>
              <w:rPr>
                <w:sz w:val="16"/>
              </w:rPr>
              <w:t>dark green</w:t>
            </w:r>
          </w:p>
        </w:tc>
        <w:tc>
          <w:tcPr>
            <w:tcW w:w="1620" w:type="dxa"/>
            <w:gridSpan w:val="2"/>
            <w:tcBorders>
              <w:bottom w:val="dotted" w:sz="4" w:space="0" w:color="auto"/>
            </w:tcBorders>
            <w:vAlign w:val="center"/>
          </w:tcPr>
          <w:p w14:paraId="0CC864A3" w14:textId="77777777" w:rsidR="001D1201" w:rsidRDefault="001D1201"/>
        </w:tc>
        <w:tc>
          <w:tcPr>
            <w:tcW w:w="1620" w:type="dxa"/>
            <w:tcBorders>
              <w:bottom w:val="dotted" w:sz="4" w:space="0" w:color="auto"/>
            </w:tcBorders>
            <w:vAlign w:val="center"/>
          </w:tcPr>
          <w:p w14:paraId="7EC96DB8" w14:textId="77777777" w:rsidR="001D1201" w:rsidRDefault="001D1201"/>
        </w:tc>
        <w:tc>
          <w:tcPr>
            <w:tcW w:w="1620" w:type="dxa"/>
            <w:tcBorders>
              <w:bottom w:val="dotted" w:sz="4" w:space="0" w:color="auto"/>
            </w:tcBorders>
            <w:vAlign w:val="center"/>
          </w:tcPr>
          <w:p w14:paraId="10832801" w14:textId="77777777" w:rsidR="001D1201" w:rsidRDefault="001D1201"/>
        </w:tc>
        <w:tc>
          <w:tcPr>
            <w:tcW w:w="1620" w:type="dxa"/>
            <w:tcBorders>
              <w:bottom w:val="dotted" w:sz="4" w:space="0" w:color="auto"/>
            </w:tcBorders>
            <w:vAlign w:val="center"/>
          </w:tcPr>
          <w:p w14:paraId="12A26118" w14:textId="77777777" w:rsidR="001D1201" w:rsidRDefault="00A556BD">
            <w:pPr>
              <w:jc w:val="left"/>
              <w:divId w:val="1"/>
            </w:pPr>
            <w:proofErr w:type="spellStart"/>
            <w:ins w:id="299" w:author="TWA" w:date="2026-06-17T19:17:00Z" w16du:dateUtc="2026-06-17T10:17:00Z">
              <w:r>
                <w:rPr>
                  <w:sz w:val="16"/>
                </w:rPr>
                <w:t>Jilv</w:t>
              </w:r>
              <w:proofErr w:type="spellEnd"/>
              <w:r>
                <w:rPr>
                  <w:sz w:val="16"/>
                </w:rPr>
                <w:t xml:space="preserve"> 14</w:t>
              </w:r>
            </w:ins>
          </w:p>
        </w:tc>
        <w:tc>
          <w:tcPr>
            <w:tcW w:w="1620" w:type="dxa"/>
            <w:tcBorders>
              <w:bottom w:val="dotted" w:sz="4" w:space="0" w:color="auto"/>
            </w:tcBorders>
            <w:vAlign w:val="center"/>
          </w:tcPr>
          <w:p w14:paraId="7A738811" w14:textId="77777777" w:rsidR="001D1201" w:rsidRDefault="00A556BD">
            <w:pPr>
              <w:jc w:val="center"/>
              <w:divId w:val="1"/>
            </w:pPr>
            <w:r>
              <w:rPr>
                <w:rFonts w:eastAsia="Arial"/>
                <w:sz w:val="16"/>
              </w:rPr>
              <w:t xml:space="preserve">3 </w:t>
            </w:r>
          </w:p>
        </w:tc>
      </w:tr>
      <w:tr w:rsidR="001D1201" w14:paraId="2FD873A0" w14:textId="77777777">
        <w:trPr>
          <w:trHeight w:val="320"/>
        </w:trPr>
        <w:tc>
          <w:tcPr>
            <w:tcW w:w="1620" w:type="dxa"/>
            <w:gridSpan w:val="2"/>
            <w:vMerge/>
          </w:tcPr>
          <w:p w14:paraId="2702FAD9" w14:textId="77777777" w:rsidR="001D1201" w:rsidRDefault="001D1201"/>
        </w:tc>
        <w:tc>
          <w:tcPr>
            <w:tcW w:w="1620" w:type="dxa"/>
            <w:gridSpan w:val="2"/>
            <w:tcBorders>
              <w:bottom w:val="dotted" w:sz="4" w:space="0" w:color="auto"/>
            </w:tcBorders>
            <w:vAlign w:val="center"/>
          </w:tcPr>
          <w:p w14:paraId="385E2668" w14:textId="77777777" w:rsidR="001D1201" w:rsidRDefault="00A556BD">
            <w:pPr>
              <w:jc w:val="left"/>
              <w:divId w:val="1"/>
            </w:pPr>
            <w:r>
              <w:rPr>
                <w:sz w:val="16"/>
              </w:rPr>
              <w:t>yellow</w:t>
            </w:r>
          </w:p>
        </w:tc>
        <w:tc>
          <w:tcPr>
            <w:tcW w:w="1620" w:type="dxa"/>
            <w:gridSpan w:val="2"/>
            <w:tcBorders>
              <w:bottom w:val="dotted" w:sz="4" w:space="0" w:color="auto"/>
            </w:tcBorders>
            <w:vAlign w:val="center"/>
          </w:tcPr>
          <w:p w14:paraId="0EF439E1" w14:textId="77777777" w:rsidR="001D1201" w:rsidRDefault="001D1201"/>
        </w:tc>
        <w:tc>
          <w:tcPr>
            <w:tcW w:w="1620" w:type="dxa"/>
            <w:tcBorders>
              <w:bottom w:val="dotted" w:sz="4" w:space="0" w:color="auto"/>
            </w:tcBorders>
            <w:vAlign w:val="center"/>
          </w:tcPr>
          <w:p w14:paraId="4A5D14E6" w14:textId="77777777" w:rsidR="001D1201" w:rsidRDefault="001D1201"/>
        </w:tc>
        <w:tc>
          <w:tcPr>
            <w:tcW w:w="1620" w:type="dxa"/>
            <w:tcBorders>
              <w:bottom w:val="dotted" w:sz="4" w:space="0" w:color="auto"/>
            </w:tcBorders>
            <w:vAlign w:val="center"/>
          </w:tcPr>
          <w:p w14:paraId="6FF7A32E" w14:textId="77777777" w:rsidR="001D1201" w:rsidRDefault="001D1201"/>
        </w:tc>
        <w:tc>
          <w:tcPr>
            <w:tcW w:w="1620" w:type="dxa"/>
            <w:tcBorders>
              <w:bottom w:val="dotted" w:sz="4" w:space="0" w:color="auto"/>
            </w:tcBorders>
            <w:vAlign w:val="center"/>
          </w:tcPr>
          <w:p w14:paraId="0A3BFD92" w14:textId="77777777" w:rsidR="001D1201" w:rsidRDefault="00A556BD">
            <w:pPr>
              <w:jc w:val="left"/>
              <w:divId w:val="1"/>
            </w:pPr>
            <w:proofErr w:type="spellStart"/>
            <w:ins w:id="300" w:author="TWA" w:date="2026-06-17T19:17:00Z" w16du:dateUtc="2026-06-17T10:17:00Z">
              <w:r>
                <w:rPr>
                  <w:sz w:val="16"/>
                </w:rPr>
                <w:t>Suhuang</w:t>
              </w:r>
              <w:proofErr w:type="spellEnd"/>
              <w:r>
                <w:rPr>
                  <w:sz w:val="16"/>
                </w:rPr>
                <w:t xml:space="preserve"> 1</w:t>
              </w:r>
            </w:ins>
          </w:p>
        </w:tc>
        <w:tc>
          <w:tcPr>
            <w:tcW w:w="1620" w:type="dxa"/>
            <w:tcBorders>
              <w:bottom w:val="dotted" w:sz="4" w:space="0" w:color="auto"/>
            </w:tcBorders>
            <w:vAlign w:val="center"/>
          </w:tcPr>
          <w:p w14:paraId="3A7B8635" w14:textId="77777777" w:rsidR="001D1201" w:rsidRDefault="00A556BD">
            <w:pPr>
              <w:jc w:val="center"/>
              <w:divId w:val="1"/>
            </w:pPr>
            <w:r>
              <w:rPr>
                <w:rFonts w:eastAsia="Arial"/>
                <w:sz w:val="16"/>
              </w:rPr>
              <w:t xml:space="preserve">4 </w:t>
            </w:r>
          </w:p>
        </w:tc>
      </w:tr>
      <w:tr w:rsidR="001D1201" w14:paraId="3A35A547" w14:textId="77777777">
        <w:trPr>
          <w:trHeight w:val="320"/>
        </w:trPr>
        <w:tc>
          <w:tcPr>
            <w:tcW w:w="1620" w:type="dxa"/>
            <w:gridSpan w:val="2"/>
            <w:vMerge/>
          </w:tcPr>
          <w:p w14:paraId="1DD888D5" w14:textId="77777777" w:rsidR="001D1201" w:rsidRDefault="001D1201"/>
        </w:tc>
        <w:tc>
          <w:tcPr>
            <w:tcW w:w="1620" w:type="dxa"/>
            <w:gridSpan w:val="2"/>
            <w:tcBorders>
              <w:bottom w:val="dotted" w:sz="4" w:space="0" w:color="auto"/>
            </w:tcBorders>
            <w:vAlign w:val="center"/>
          </w:tcPr>
          <w:p w14:paraId="170626B4" w14:textId="77777777" w:rsidR="001D1201" w:rsidRDefault="00A556BD">
            <w:pPr>
              <w:jc w:val="left"/>
              <w:divId w:val="1"/>
            </w:pPr>
            <w:r>
              <w:rPr>
                <w:sz w:val="16"/>
              </w:rPr>
              <w:t>brown</w:t>
            </w:r>
          </w:p>
        </w:tc>
        <w:tc>
          <w:tcPr>
            <w:tcW w:w="1620" w:type="dxa"/>
            <w:gridSpan w:val="2"/>
            <w:tcBorders>
              <w:bottom w:val="dotted" w:sz="4" w:space="0" w:color="auto"/>
            </w:tcBorders>
            <w:vAlign w:val="center"/>
          </w:tcPr>
          <w:p w14:paraId="62077A44" w14:textId="77777777" w:rsidR="001D1201" w:rsidRDefault="001D1201"/>
        </w:tc>
        <w:tc>
          <w:tcPr>
            <w:tcW w:w="1620" w:type="dxa"/>
            <w:tcBorders>
              <w:bottom w:val="dotted" w:sz="4" w:space="0" w:color="auto"/>
            </w:tcBorders>
            <w:vAlign w:val="center"/>
          </w:tcPr>
          <w:p w14:paraId="53EA695B" w14:textId="77777777" w:rsidR="001D1201" w:rsidRDefault="001D1201"/>
        </w:tc>
        <w:tc>
          <w:tcPr>
            <w:tcW w:w="1620" w:type="dxa"/>
            <w:tcBorders>
              <w:bottom w:val="dotted" w:sz="4" w:space="0" w:color="auto"/>
            </w:tcBorders>
            <w:vAlign w:val="center"/>
          </w:tcPr>
          <w:p w14:paraId="62D89C0D" w14:textId="77777777" w:rsidR="001D1201" w:rsidRDefault="001D1201"/>
        </w:tc>
        <w:tc>
          <w:tcPr>
            <w:tcW w:w="1620" w:type="dxa"/>
            <w:tcBorders>
              <w:bottom w:val="dotted" w:sz="4" w:space="0" w:color="auto"/>
            </w:tcBorders>
            <w:vAlign w:val="center"/>
          </w:tcPr>
          <w:p w14:paraId="2AE79051" w14:textId="77777777" w:rsidR="001D1201" w:rsidRDefault="00A556BD">
            <w:pPr>
              <w:jc w:val="left"/>
              <w:divId w:val="1"/>
            </w:pPr>
            <w:proofErr w:type="spellStart"/>
            <w:ins w:id="301" w:author="TWA" w:date="2026-06-17T19:17:00Z" w16du:dateUtc="2026-06-17T10:17:00Z">
              <w:r>
                <w:rPr>
                  <w:sz w:val="16"/>
                </w:rPr>
                <w:t>Hulvdou</w:t>
              </w:r>
            </w:ins>
            <w:proofErr w:type="spellEnd"/>
          </w:p>
        </w:tc>
        <w:tc>
          <w:tcPr>
            <w:tcW w:w="1620" w:type="dxa"/>
            <w:tcBorders>
              <w:bottom w:val="dotted" w:sz="4" w:space="0" w:color="auto"/>
            </w:tcBorders>
            <w:vAlign w:val="center"/>
          </w:tcPr>
          <w:p w14:paraId="109834FE" w14:textId="77777777" w:rsidR="001D1201" w:rsidRDefault="00A556BD">
            <w:pPr>
              <w:jc w:val="center"/>
              <w:divId w:val="1"/>
            </w:pPr>
            <w:r>
              <w:rPr>
                <w:rFonts w:eastAsia="Arial"/>
                <w:sz w:val="16"/>
              </w:rPr>
              <w:t xml:space="preserve">5 </w:t>
            </w:r>
          </w:p>
        </w:tc>
      </w:tr>
      <w:tr w:rsidR="001D1201" w14:paraId="3D19A4D9" w14:textId="77777777">
        <w:trPr>
          <w:trHeight w:val="320"/>
        </w:trPr>
        <w:tc>
          <w:tcPr>
            <w:tcW w:w="1620" w:type="dxa"/>
            <w:gridSpan w:val="2"/>
            <w:vMerge/>
          </w:tcPr>
          <w:p w14:paraId="371266B1" w14:textId="77777777" w:rsidR="001D1201" w:rsidRDefault="001D1201"/>
        </w:tc>
        <w:tc>
          <w:tcPr>
            <w:tcW w:w="1620" w:type="dxa"/>
            <w:gridSpan w:val="2"/>
            <w:tcBorders>
              <w:bottom w:val="dotted" w:sz="4" w:space="0" w:color="auto"/>
            </w:tcBorders>
            <w:vAlign w:val="center"/>
          </w:tcPr>
          <w:p w14:paraId="57FA5C3B" w14:textId="77777777" w:rsidR="001D1201" w:rsidRDefault="00A556BD">
            <w:pPr>
              <w:jc w:val="left"/>
              <w:divId w:val="1"/>
            </w:pPr>
            <w:r>
              <w:rPr>
                <w:sz w:val="16"/>
              </w:rPr>
              <w:t>black</w:t>
            </w:r>
          </w:p>
        </w:tc>
        <w:tc>
          <w:tcPr>
            <w:tcW w:w="1620" w:type="dxa"/>
            <w:gridSpan w:val="2"/>
            <w:tcBorders>
              <w:bottom w:val="dotted" w:sz="4" w:space="0" w:color="auto"/>
            </w:tcBorders>
            <w:vAlign w:val="center"/>
          </w:tcPr>
          <w:p w14:paraId="3AB12BA9" w14:textId="77777777" w:rsidR="001D1201" w:rsidRDefault="001D1201"/>
        </w:tc>
        <w:tc>
          <w:tcPr>
            <w:tcW w:w="1620" w:type="dxa"/>
            <w:tcBorders>
              <w:bottom w:val="dotted" w:sz="4" w:space="0" w:color="auto"/>
            </w:tcBorders>
            <w:vAlign w:val="center"/>
          </w:tcPr>
          <w:p w14:paraId="39E4BF46" w14:textId="77777777" w:rsidR="001D1201" w:rsidRDefault="001D1201"/>
        </w:tc>
        <w:tc>
          <w:tcPr>
            <w:tcW w:w="1620" w:type="dxa"/>
            <w:tcBorders>
              <w:bottom w:val="dotted" w:sz="4" w:space="0" w:color="auto"/>
            </w:tcBorders>
            <w:vAlign w:val="center"/>
          </w:tcPr>
          <w:p w14:paraId="178AA1D8" w14:textId="77777777" w:rsidR="001D1201" w:rsidRDefault="001D1201"/>
        </w:tc>
        <w:tc>
          <w:tcPr>
            <w:tcW w:w="1620" w:type="dxa"/>
            <w:tcBorders>
              <w:bottom w:val="dotted" w:sz="4" w:space="0" w:color="auto"/>
            </w:tcBorders>
            <w:vAlign w:val="center"/>
          </w:tcPr>
          <w:p w14:paraId="3C6FA4E6" w14:textId="77777777" w:rsidR="001D1201" w:rsidRDefault="00A556BD">
            <w:pPr>
              <w:jc w:val="left"/>
              <w:divId w:val="1"/>
            </w:pPr>
            <w:proofErr w:type="spellStart"/>
            <w:ins w:id="302" w:author="TWA" w:date="2026-06-17T19:17:00Z" w16du:dateUtc="2026-06-17T10:17:00Z">
              <w:r>
                <w:rPr>
                  <w:sz w:val="16"/>
                </w:rPr>
                <w:t>Heizhenzhu</w:t>
              </w:r>
            </w:ins>
            <w:proofErr w:type="spellEnd"/>
          </w:p>
        </w:tc>
        <w:tc>
          <w:tcPr>
            <w:tcW w:w="1620" w:type="dxa"/>
            <w:tcBorders>
              <w:bottom w:val="dotted" w:sz="4" w:space="0" w:color="auto"/>
            </w:tcBorders>
            <w:vAlign w:val="center"/>
          </w:tcPr>
          <w:p w14:paraId="2215E5B2" w14:textId="77777777" w:rsidR="001D1201" w:rsidRDefault="00A556BD">
            <w:pPr>
              <w:jc w:val="center"/>
              <w:divId w:val="1"/>
            </w:pPr>
            <w:r>
              <w:rPr>
                <w:rFonts w:eastAsia="Arial"/>
                <w:sz w:val="16"/>
              </w:rPr>
              <w:t xml:space="preserve">6 </w:t>
            </w:r>
          </w:p>
        </w:tc>
      </w:tr>
      <w:tr w:rsidR="001D1201" w14:paraId="169830FF" w14:textId="77777777">
        <w:trPr>
          <w:trHeight w:val="360"/>
        </w:trPr>
        <w:tc>
          <w:tcPr>
            <w:tcW w:w="810" w:type="dxa"/>
            <w:tcBorders>
              <w:right w:val="dotted" w:sz="4" w:space="0" w:color="auto"/>
            </w:tcBorders>
            <w:shd w:val="clear" w:color="auto" w:fill="DFDFD7"/>
            <w:vAlign w:val="center"/>
          </w:tcPr>
          <w:p w14:paraId="1BD5E1BD" w14:textId="2D236D9E" w:rsidR="001D1201" w:rsidRDefault="001C4C63" w:rsidP="00A556BD">
            <w:pPr>
              <w:keepNext/>
            </w:pPr>
            <w:del w:id="303" w:author="TWA" w:date="2026-06-17T19:17:00Z" w16du:dateUtc="2026-06-17T10:17:00Z">
              <w:r>
                <w:rPr>
                  <w:rFonts w:eastAsia="Arial"/>
                  <w:b/>
                  <w:sz w:val="16"/>
                </w:rPr>
                <w:lastRenderedPageBreak/>
                <w:delText>25</w:delText>
              </w:r>
            </w:del>
            <w:ins w:id="304" w:author="TWA" w:date="2026-06-17T19:17:00Z" w16du:dateUtc="2026-06-17T10:17:00Z">
              <w:r w:rsidR="00A556BD">
                <w:rPr>
                  <w:rFonts w:eastAsia="Arial"/>
                  <w:b/>
                  <w:sz w:val="16"/>
                </w:rPr>
                <w:t>26</w:t>
              </w:r>
            </w:ins>
            <w:r w:rsidR="00A556BD">
              <w:rPr>
                <w:rFonts w:eastAsia="Arial"/>
                <w:b/>
                <w:sz w:val="16"/>
              </w:rPr>
              <w:t>.</w:t>
            </w:r>
          </w:p>
        </w:tc>
        <w:tc>
          <w:tcPr>
            <w:tcW w:w="810" w:type="dxa"/>
            <w:tcBorders>
              <w:right w:val="dotted" w:sz="4" w:space="0" w:color="auto"/>
            </w:tcBorders>
            <w:shd w:val="clear" w:color="auto" w:fill="DFDFD7"/>
            <w:vAlign w:val="center"/>
          </w:tcPr>
          <w:p w14:paraId="7741DF61" w14:textId="77777777" w:rsidR="001D1201" w:rsidRDefault="00A556BD" w:rsidP="00A556BD">
            <w:pPr>
              <w:keepNext/>
            </w:pPr>
            <w:r>
              <w:rPr>
                <w:rFonts w:eastAsia="Arial"/>
                <w:b/>
                <w:sz w:val="16"/>
              </w:rPr>
              <w:t>(*)</w:t>
            </w:r>
          </w:p>
        </w:tc>
        <w:tc>
          <w:tcPr>
            <w:tcW w:w="810" w:type="dxa"/>
            <w:tcBorders>
              <w:right w:val="dotted" w:sz="4" w:space="0" w:color="auto"/>
            </w:tcBorders>
            <w:shd w:val="clear" w:color="auto" w:fill="DFDFD7"/>
            <w:vAlign w:val="center"/>
          </w:tcPr>
          <w:p w14:paraId="352396A2" w14:textId="4331191F" w:rsidR="001D1201" w:rsidRDefault="001C4C63" w:rsidP="00A556BD">
            <w:pPr>
              <w:keepNext/>
            </w:pPr>
            <w:del w:id="305" w:author="TWA" w:date="2026-06-17T19:17:00Z" w16du:dateUtc="2026-06-17T10:17:00Z">
              <w:r>
                <w:rPr>
                  <w:rFonts w:eastAsia="Arial"/>
                  <w:b/>
                  <w:sz w:val="16"/>
                </w:rPr>
                <w:delText>QL</w:delText>
              </w:r>
            </w:del>
            <w:ins w:id="306" w:author="TWA" w:date="2026-06-17T19:17:00Z" w16du:dateUtc="2026-06-17T10:17:00Z">
              <w:r w:rsidR="00A556BD">
                <w:rPr>
                  <w:rFonts w:eastAsia="Arial"/>
                  <w:b/>
                  <w:sz w:val="16"/>
                </w:rPr>
                <w:t>QN</w:t>
              </w:r>
            </w:ins>
          </w:p>
        </w:tc>
        <w:tc>
          <w:tcPr>
            <w:tcW w:w="810" w:type="dxa"/>
            <w:tcBorders>
              <w:right w:val="dotted" w:sz="4" w:space="0" w:color="auto"/>
            </w:tcBorders>
            <w:shd w:val="clear" w:color="auto" w:fill="DFDFD7"/>
            <w:vAlign w:val="center"/>
          </w:tcPr>
          <w:p w14:paraId="31568B36" w14:textId="77777777" w:rsidR="001D1201" w:rsidRDefault="00A556BD" w:rsidP="00A556BD">
            <w:pPr>
              <w:keepNext/>
            </w:pPr>
            <w:r>
              <w:rPr>
                <w:rFonts w:eastAsia="Arial"/>
                <w:b/>
                <w:sz w:val="16"/>
              </w:rPr>
              <w:t>VG</w:t>
            </w:r>
          </w:p>
        </w:tc>
        <w:tc>
          <w:tcPr>
            <w:tcW w:w="810" w:type="dxa"/>
            <w:tcBorders>
              <w:right w:val="dotted" w:sz="4" w:space="0" w:color="auto"/>
            </w:tcBorders>
            <w:shd w:val="clear" w:color="auto" w:fill="DFDFD7"/>
            <w:vAlign w:val="center"/>
          </w:tcPr>
          <w:p w14:paraId="60275F99" w14:textId="77777777" w:rsidR="001D1201" w:rsidRDefault="001D1201" w:rsidP="00A556BD">
            <w:pPr>
              <w:keepNext/>
            </w:pPr>
          </w:p>
        </w:tc>
        <w:tc>
          <w:tcPr>
            <w:tcW w:w="810" w:type="dxa"/>
            <w:tcBorders>
              <w:right w:val="dotted" w:sz="4" w:space="0" w:color="auto"/>
            </w:tcBorders>
            <w:shd w:val="clear" w:color="auto" w:fill="DFDFD7"/>
            <w:vAlign w:val="center"/>
          </w:tcPr>
          <w:p w14:paraId="618B4746" w14:textId="77777777" w:rsidR="001D1201" w:rsidRDefault="001D1201" w:rsidP="00A556BD">
            <w:pPr>
              <w:keepNext/>
            </w:pPr>
          </w:p>
        </w:tc>
        <w:tc>
          <w:tcPr>
            <w:tcW w:w="1620" w:type="dxa"/>
            <w:shd w:val="clear" w:color="auto" w:fill="DFDFD7"/>
            <w:vAlign w:val="center"/>
          </w:tcPr>
          <w:p w14:paraId="373A2857" w14:textId="77777777" w:rsidR="001D1201" w:rsidRDefault="00A556BD" w:rsidP="00A556BD">
            <w:pPr>
              <w:keepNext/>
            </w:pPr>
            <w:r>
              <w:rPr>
                <w:rFonts w:eastAsia="Arial"/>
                <w:b/>
                <w:sz w:val="16"/>
              </w:rPr>
              <w:t>50</w:t>
            </w:r>
          </w:p>
        </w:tc>
        <w:tc>
          <w:tcPr>
            <w:tcW w:w="1620" w:type="dxa"/>
            <w:shd w:val="clear" w:color="auto" w:fill="DFDFD7"/>
          </w:tcPr>
          <w:p w14:paraId="4D2A5843" w14:textId="77777777" w:rsidR="001D1201" w:rsidRDefault="001D1201" w:rsidP="00A556BD">
            <w:pPr>
              <w:keepNext/>
            </w:pPr>
          </w:p>
        </w:tc>
        <w:tc>
          <w:tcPr>
            <w:tcW w:w="1620" w:type="dxa"/>
            <w:shd w:val="clear" w:color="auto" w:fill="DFDFD7"/>
          </w:tcPr>
          <w:p w14:paraId="6C88E731" w14:textId="77777777" w:rsidR="001D1201" w:rsidRDefault="001D1201" w:rsidP="00A556BD">
            <w:pPr>
              <w:keepNext/>
            </w:pPr>
          </w:p>
        </w:tc>
        <w:tc>
          <w:tcPr>
            <w:tcW w:w="1620" w:type="dxa"/>
            <w:shd w:val="clear" w:color="auto" w:fill="DFDFD7"/>
          </w:tcPr>
          <w:p w14:paraId="5B1A2F5F" w14:textId="77777777" w:rsidR="001D1201" w:rsidRDefault="001D1201" w:rsidP="00A556BD">
            <w:pPr>
              <w:keepNext/>
            </w:pPr>
          </w:p>
        </w:tc>
      </w:tr>
      <w:tr w:rsidR="001D1201" w14:paraId="0F2FF425" w14:textId="77777777">
        <w:trPr>
          <w:trHeight w:val="440"/>
        </w:trPr>
        <w:tc>
          <w:tcPr>
            <w:tcW w:w="1620" w:type="dxa"/>
            <w:gridSpan w:val="2"/>
            <w:vMerge w:val="restart"/>
          </w:tcPr>
          <w:p w14:paraId="679C662C" w14:textId="77777777" w:rsidR="001D1201" w:rsidRDefault="001D1201" w:rsidP="00A556BD">
            <w:pPr>
              <w:keepNext/>
            </w:pPr>
          </w:p>
        </w:tc>
        <w:tc>
          <w:tcPr>
            <w:tcW w:w="1620" w:type="dxa"/>
            <w:gridSpan w:val="2"/>
            <w:tcBorders>
              <w:bottom w:val="dotted" w:sz="4" w:space="0" w:color="auto"/>
            </w:tcBorders>
          </w:tcPr>
          <w:p w14:paraId="7608A762" w14:textId="77777777" w:rsidR="001D1201" w:rsidRDefault="00A556BD" w:rsidP="00A556BD">
            <w:pPr>
              <w:keepNext/>
              <w:spacing w:before="113" w:after="113"/>
              <w:jc w:val="left"/>
              <w:divId w:val="1"/>
            </w:pPr>
            <w:r>
              <w:rPr>
                <w:b/>
                <w:sz w:val="16"/>
              </w:rPr>
              <w:t>Seed: glossiness</w:t>
            </w:r>
          </w:p>
        </w:tc>
        <w:tc>
          <w:tcPr>
            <w:tcW w:w="1620" w:type="dxa"/>
            <w:gridSpan w:val="2"/>
            <w:tcBorders>
              <w:bottom w:val="dotted" w:sz="4" w:space="0" w:color="auto"/>
            </w:tcBorders>
          </w:tcPr>
          <w:p w14:paraId="450A4F0A" w14:textId="77777777" w:rsidR="001D1201" w:rsidRDefault="001D1201" w:rsidP="00A556BD">
            <w:pPr>
              <w:keepNext/>
            </w:pPr>
          </w:p>
        </w:tc>
        <w:tc>
          <w:tcPr>
            <w:tcW w:w="1620" w:type="dxa"/>
            <w:tcBorders>
              <w:bottom w:val="dotted" w:sz="4" w:space="0" w:color="auto"/>
            </w:tcBorders>
          </w:tcPr>
          <w:p w14:paraId="378716F6" w14:textId="77777777" w:rsidR="001D1201" w:rsidRDefault="001D1201" w:rsidP="00A556BD">
            <w:pPr>
              <w:keepNext/>
            </w:pPr>
          </w:p>
        </w:tc>
        <w:tc>
          <w:tcPr>
            <w:tcW w:w="1620" w:type="dxa"/>
            <w:tcBorders>
              <w:bottom w:val="dotted" w:sz="4" w:space="0" w:color="auto"/>
            </w:tcBorders>
          </w:tcPr>
          <w:p w14:paraId="5488BD86" w14:textId="77777777" w:rsidR="001D1201" w:rsidRDefault="001D1201" w:rsidP="00A556BD">
            <w:pPr>
              <w:keepNext/>
            </w:pPr>
          </w:p>
        </w:tc>
        <w:tc>
          <w:tcPr>
            <w:tcW w:w="1620" w:type="dxa"/>
            <w:tcBorders>
              <w:bottom w:val="dotted" w:sz="4" w:space="0" w:color="auto"/>
            </w:tcBorders>
          </w:tcPr>
          <w:p w14:paraId="1CDB9593" w14:textId="77777777" w:rsidR="001D1201" w:rsidRDefault="001D1201" w:rsidP="00A556BD">
            <w:pPr>
              <w:keepNext/>
            </w:pPr>
          </w:p>
        </w:tc>
        <w:tc>
          <w:tcPr>
            <w:tcW w:w="1620" w:type="dxa"/>
            <w:tcBorders>
              <w:bottom w:val="dotted" w:sz="4" w:space="0" w:color="auto"/>
            </w:tcBorders>
          </w:tcPr>
          <w:p w14:paraId="2F05DE5A" w14:textId="77777777" w:rsidR="001D1201" w:rsidRDefault="001D1201" w:rsidP="00A556BD">
            <w:pPr>
              <w:keepNext/>
            </w:pPr>
          </w:p>
        </w:tc>
      </w:tr>
      <w:tr w:rsidR="001D1201" w14:paraId="324B8519" w14:textId="77777777">
        <w:trPr>
          <w:trHeight w:val="320"/>
        </w:trPr>
        <w:tc>
          <w:tcPr>
            <w:tcW w:w="1620" w:type="dxa"/>
            <w:gridSpan w:val="2"/>
            <w:vMerge/>
          </w:tcPr>
          <w:p w14:paraId="3DB5F3ED" w14:textId="77777777" w:rsidR="001D1201" w:rsidRDefault="001D1201"/>
        </w:tc>
        <w:tc>
          <w:tcPr>
            <w:tcW w:w="1620" w:type="dxa"/>
            <w:gridSpan w:val="2"/>
            <w:tcBorders>
              <w:bottom w:val="dotted" w:sz="4" w:space="0" w:color="auto"/>
            </w:tcBorders>
            <w:vAlign w:val="center"/>
          </w:tcPr>
          <w:p w14:paraId="085BA5B1" w14:textId="77777777" w:rsidR="001D1201" w:rsidRDefault="00A556BD">
            <w:pPr>
              <w:jc w:val="left"/>
              <w:divId w:val="1"/>
            </w:pPr>
            <w:r>
              <w:rPr>
                <w:sz w:val="16"/>
              </w:rPr>
              <w:t>absent or weak</w:t>
            </w:r>
          </w:p>
        </w:tc>
        <w:tc>
          <w:tcPr>
            <w:tcW w:w="1620" w:type="dxa"/>
            <w:gridSpan w:val="2"/>
            <w:tcBorders>
              <w:bottom w:val="dotted" w:sz="4" w:space="0" w:color="auto"/>
            </w:tcBorders>
            <w:vAlign w:val="center"/>
          </w:tcPr>
          <w:p w14:paraId="3EF01B91" w14:textId="77777777" w:rsidR="001D1201" w:rsidRDefault="001D1201"/>
        </w:tc>
        <w:tc>
          <w:tcPr>
            <w:tcW w:w="1620" w:type="dxa"/>
            <w:tcBorders>
              <w:bottom w:val="dotted" w:sz="4" w:space="0" w:color="auto"/>
            </w:tcBorders>
            <w:vAlign w:val="center"/>
          </w:tcPr>
          <w:p w14:paraId="1C5E6038" w14:textId="77777777" w:rsidR="001D1201" w:rsidRDefault="001D1201"/>
        </w:tc>
        <w:tc>
          <w:tcPr>
            <w:tcW w:w="1620" w:type="dxa"/>
            <w:tcBorders>
              <w:bottom w:val="dotted" w:sz="4" w:space="0" w:color="auto"/>
            </w:tcBorders>
            <w:vAlign w:val="center"/>
          </w:tcPr>
          <w:p w14:paraId="6B9E1650" w14:textId="77777777" w:rsidR="001D1201" w:rsidRDefault="001D1201"/>
        </w:tc>
        <w:tc>
          <w:tcPr>
            <w:tcW w:w="1620" w:type="dxa"/>
            <w:tcBorders>
              <w:bottom w:val="dotted" w:sz="4" w:space="0" w:color="auto"/>
            </w:tcBorders>
            <w:vAlign w:val="center"/>
          </w:tcPr>
          <w:p w14:paraId="2ACAF054" w14:textId="77777777" w:rsidR="001D1201" w:rsidRDefault="00A556BD">
            <w:pPr>
              <w:jc w:val="left"/>
              <w:divId w:val="1"/>
            </w:pPr>
            <w:proofErr w:type="spellStart"/>
            <w:ins w:id="307" w:author="TWA" w:date="2026-06-17T19:17:00Z" w16du:dateUtc="2026-06-17T10:17:00Z">
              <w:r>
                <w:rPr>
                  <w:sz w:val="16"/>
                </w:rPr>
                <w:t>Tonglv</w:t>
              </w:r>
              <w:proofErr w:type="spellEnd"/>
              <w:r>
                <w:rPr>
                  <w:sz w:val="16"/>
                </w:rPr>
                <w:t xml:space="preserve"> 8</w:t>
              </w:r>
            </w:ins>
          </w:p>
        </w:tc>
        <w:tc>
          <w:tcPr>
            <w:tcW w:w="1620" w:type="dxa"/>
            <w:tcBorders>
              <w:bottom w:val="dotted" w:sz="4" w:space="0" w:color="auto"/>
            </w:tcBorders>
            <w:vAlign w:val="center"/>
          </w:tcPr>
          <w:p w14:paraId="46728455" w14:textId="77777777" w:rsidR="001D1201" w:rsidRDefault="00A556BD">
            <w:pPr>
              <w:jc w:val="center"/>
              <w:divId w:val="1"/>
            </w:pPr>
            <w:r>
              <w:rPr>
                <w:rFonts w:eastAsia="Arial"/>
                <w:sz w:val="16"/>
              </w:rPr>
              <w:t xml:space="preserve">1 </w:t>
            </w:r>
          </w:p>
        </w:tc>
      </w:tr>
      <w:tr w:rsidR="001D1201" w14:paraId="2B58EF4F" w14:textId="77777777">
        <w:trPr>
          <w:trHeight w:val="320"/>
        </w:trPr>
        <w:tc>
          <w:tcPr>
            <w:tcW w:w="1620" w:type="dxa"/>
            <w:gridSpan w:val="2"/>
            <w:vMerge/>
          </w:tcPr>
          <w:p w14:paraId="163DF038" w14:textId="77777777" w:rsidR="001D1201" w:rsidRDefault="001D1201"/>
        </w:tc>
        <w:tc>
          <w:tcPr>
            <w:tcW w:w="1620" w:type="dxa"/>
            <w:gridSpan w:val="2"/>
            <w:tcBorders>
              <w:bottom w:val="dotted" w:sz="4" w:space="0" w:color="auto"/>
            </w:tcBorders>
            <w:vAlign w:val="center"/>
          </w:tcPr>
          <w:p w14:paraId="6135498B" w14:textId="77777777" w:rsidR="001D1201" w:rsidRDefault="00A556BD">
            <w:pPr>
              <w:jc w:val="left"/>
              <w:divId w:val="1"/>
            </w:pPr>
            <w:r>
              <w:rPr>
                <w:sz w:val="16"/>
              </w:rPr>
              <w:t>medium</w:t>
            </w:r>
          </w:p>
        </w:tc>
        <w:tc>
          <w:tcPr>
            <w:tcW w:w="1620" w:type="dxa"/>
            <w:gridSpan w:val="2"/>
            <w:tcBorders>
              <w:bottom w:val="dotted" w:sz="4" w:space="0" w:color="auto"/>
            </w:tcBorders>
            <w:vAlign w:val="center"/>
          </w:tcPr>
          <w:p w14:paraId="545331FC" w14:textId="77777777" w:rsidR="001D1201" w:rsidRDefault="001D1201"/>
        </w:tc>
        <w:tc>
          <w:tcPr>
            <w:tcW w:w="1620" w:type="dxa"/>
            <w:tcBorders>
              <w:bottom w:val="dotted" w:sz="4" w:space="0" w:color="auto"/>
            </w:tcBorders>
            <w:vAlign w:val="center"/>
          </w:tcPr>
          <w:p w14:paraId="16B17E3F" w14:textId="77777777" w:rsidR="001D1201" w:rsidRDefault="001D1201"/>
        </w:tc>
        <w:tc>
          <w:tcPr>
            <w:tcW w:w="1620" w:type="dxa"/>
            <w:tcBorders>
              <w:bottom w:val="dotted" w:sz="4" w:space="0" w:color="auto"/>
            </w:tcBorders>
            <w:vAlign w:val="center"/>
          </w:tcPr>
          <w:p w14:paraId="3244E75E" w14:textId="77777777" w:rsidR="001D1201" w:rsidRDefault="001D1201"/>
        </w:tc>
        <w:tc>
          <w:tcPr>
            <w:tcW w:w="1620" w:type="dxa"/>
            <w:tcBorders>
              <w:bottom w:val="dotted" w:sz="4" w:space="0" w:color="auto"/>
            </w:tcBorders>
            <w:vAlign w:val="center"/>
          </w:tcPr>
          <w:p w14:paraId="186CC8A2" w14:textId="77777777" w:rsidR="001D1201" w:rsidRDefault="001D1201"/>
        </w:tc>
        <w:tc>
          <w:tcPr>
            <w:tcW w:w="1620" w:type="dxa"/>
            <w:tcBorders>
              <w:bottom w:val="dotted" w:sz="4" w:space="0" w:color="auto"/>
            </w:tcBorders>
            <w:vAlign w:val="center"/>
          </w:tcPr>
          <w:p w14:paraId="2059AD45" w14:textId="77777777" w:rsidR="001D1201" w:rsidRDefault="00A556BD">
            <w:pPr>
              <w:jc w:val="center"/>
              <w:divId w:val="1"/>
            </w:pPr>
            <w:r>
              <w:rPr>
                <w:rFonts w:eastAsia="Arial"/>
                <w:sz w:val="16"/>
              </w:rPr>
              <w:t xml:space="preserve">2 </w:t>
            </w:r>
          </w:p>
        </w:tc>
      </w:tr>
      <w:tr w:rsidR="001D1201" w14:paraId="123B151B" w14:textId="77777777">
        <w:trPr>
          <w:trHeight w:val="320"/>
        </w:trPr>
        <w:tc>
          <w:tcPr>
            <w:tcW w:w="1620" w:type="dxa"/>
            <w:gridSpan w:val="2"/>
            <w:vMerge/>
          </w:tcPr>
          <w:p w14:paraId="0DE168DE" w14:textId="77777777" w:rsidR="001D1201" w:rsidRDefault="001D1201"/>
        </w:tc>
        <w:tc>
          <w:tcPr>
            <w:tcW w:w="1620" w:type="dxa"/>
            <w:gridSpan w:val="2"/>
            <w:tcBorders>
              <w:bottom w:val="dotted" w:sz="4" w:space="0" w:color="auto"/>
            </w:tcBorders>
            <w:vAlign w:val="center"/>
          </w:tcPr>
          <w:p w14:paraId="1B80C4D9" w14:textId="77777777" w:rsidR="001D1201" w:rsidRDefault="00A556BD">
            <w:pPr>
              <w:jc w:val="left"/>
              <w:divId w:val="1"/>
            </w:pPr>
            <w:r>
              <w:rPr>
                <w:sz w:val="16"/>
              </w:rPr>
              <w:t>strong</w:t>
            </w:r>
          </w:p>
        </w:tc>
        <w:tc>
          <w:tcPr>
            <w:tcW w:w="1620" w:type="dxa"/>
            <w:gridSpan w:val="2"/>
            <w:tcBorders>
              <w:bottom w:val="dotted" w:sz="4" w:space="0" w:color="auto"/>
            </w:tcBorders>
            <w:vAlign w:val="center"/>
          </w:tcPr>
          <w:p w14:paraId="360C7526" w14:textId="77777777" w:rsidR="001D1201" w:rsidRDefault="001D1201"/>
        </w:tc>
        <w:tc>
          <w:tcPr>
            <w:tcW w:w="1620" w:type="dxa"/>
            <w:tcBorders>
              <w:bottom w:val="dotted" w:sz="4" w:space="0" w:color="auto"/>
            </w:tcBorders>
            <w:vAlign w:val="center"/>
          </w:tcPr>
          <w:p w14:paraId="16F7151D" w14:textId="77777777" w:rsidR="001D1201" w:rsidRDefault="001D1201"/>
        </w:tc>
        <w:tc>
          <w:tcPr>
            <w:tcW w:w="1620" w:type="dxa"/>
            <w:tcBorders>
              <w:bottom w:val="dotted" w:sz="4" w:space="0" w:color="auto"/>
            </w:tcBorders>
            <w:vAlign w:val="center"/>
          </w:tcPr>
          <w:p w14:paraId="1FF1B900" w14:textId="77777777" w:rsidR="001D1201" w:rsidRDefault="001D1201"/>
        </w:tc>
        <w:tc>
          <w:tcPr>
            <w:tcW w:w="1620" w:type="dxa"/>
            <w:tcBorders>
              <w:bottom w:val="dotted" w:sz="4" w:space="0" w:color="auto"/>
            </w:tcBorders>
            <w:vAlign w:val="center"/>
          </w:tcPr>
          <w:p w14:paraId="17530913" w14:textId="77777777" w:rsidR="001D1201" w:rsidRDefault="00A556BD">
            <w:pPr>
              <w:jc w:val="left"/>
              <w:divId w:val="1"/>
            </w:pPr>
            <w:proofErr w:type="spellStart"/>
            <w:ins w:id="308" w:author="TWA" w:date="2026-06-17T19:17:00Z" w16du:dateUtc="2026-06-17T10:17:00Z">
              <w:r>
                <w:rPr>
                  <w:sz w:val="16"/>
                </w:rPr>
                <w:t>Jilv</w:t>
              </w:r>
              <w:proofErr w:type="spellEnd"/>
              <w:r>
                <w:rPr>
                  <w:sz w:val="16"/>
                </w:rPr>
                <w:t xml:space="preserve"> 14</w:t>
              </w:r>
            </w:ins>
          </w:p>
        </w:tc>
        <w:tc>
          <w:tcPr>
            <w:tcW w:w="1620" w:type="dxa"/>
            <w:tcBorders>
              <w:bottom w:val="dotted" w:sz="4" w:space="0" w:color="auto"/>
            </w:tcBorders>
            <w:vAlign w:val="center"/>
          </w:tcPr>
          <w:p w14:paraId="678FC9BC" w14:textId="77777777" w:rsidR="001D1201" w:rsidRDefault="00A556BD">
            <w:pPr>
              <w:jc w:val="center"/>
              <w:divId w:val="1"/>
            </w:pPr>
            <w:r>
              <w:rPr>
                <w:rFonts w:eastAsia="Arial"/>
                <w:sz w:val="16"/>
              </w:rPr>
              <w:t xml:space="preserve">3 </w:t>
            </w:r>
          </w:p>
        </w:tc>
      </w:tr>
    </w:tbl>
    <w:p w14:paraId="7FA55E2F" w14:textId="77777777" w:rsidR="001D1201" w:rsidRDefault="001D1201">
      <w:pPr>
        <w:sectPr w:rsidR="001D1201">
          <w:headerReference w:type="even" r:id="rId27"/>
          <w:headerReference w:type="default" r:id="rId28"/>
          <w:footerReference w:type="even" r:id="rId29"/>
          <w:footerReference w:type="default" r:id="rId30"/>
          <w:headerReference w:type="first" r:id="rId31"/>
          <w:footerReference w:type="first" r:id="rId32"/>
          <w:pgSz w:w="11906" w:h="16838"/>
          <w:pgMar w:top="400" w:right="284" w:bottom="400" w:left="284" w:header="510" w:footer="720" w:gutter="0"/>
          <w:cols w:space="720"/>
        </w:sectPr>
      </w:pPr>
    </w:p>
    <w:p w14:paraId="061B25D1" w14:textId="77777777" w:rsidR="001D1201" w:rsidRDefault="00A556BD">
      <w:pPr>
        <w:pStyle w:val="Heading1"/>
      </w:pPr>
      <w:bookmarkStart w:id="310" w:name="_Toc_1_3_0000000021"/>
      <w:r>
        <w:lastRenderedPageBreak/>
        <w:t>Explanations on the Table of Characteristics</w:t>
      </w:r>
      <w:bookmarkEnd w:id="310"/>
    </w:p>
    <w:p w14:paraId="5A867666" w14:textId="77777777" w:rsidR="001D1201" w:rsidRDefault="001D1201"/>
    <w:p w14:paraId="73791F16" w14:textId="77777777" w:rsidR="001D1201" w:rsidRDefault="00A556BD">
      <w:pPr>
        <w:pStyle w:val="Heading2"/>
      </w:pPr>
      <w:bookmarkStart w:id="311" w:name="_Toc_1_3_0000000022"/>
      <w:r>
        <w:t>Explanations covering several characteristics</w:t>
      </w:r>
      <w:bookmarkEnd w:id="311"/>
    </w:p>
    <w:p w14:paraId="08AA8EC0" w14:textId="77777777" w:rsidR="001D1201" w:rsidRDefault="001D1201"/>
    <w:p w14:paraId="123303B1" w14:textId="77777777" w:rsidR="001D1201" w:rsidRDefault="00A556BD">
      <w:r>
        <w:t>Characteristics containing the following key in the Table of Characteristics should be examined as indicated below:</w:t>
      </w:r>
    </w:p>
    <w:p w14:paraId="4A2149A8" w14:textId="77777777" w:rsidR="001D1201" w:rsidRDefault="001D1201"/>
    <w:p w14:paraId="7A13A03F" w14:textId="77777777" w:rsidR="001D1201" w:rsidRDefault="00A556BD">
      <w:r>
        <w:t>(a)</w:t>
      </w:r>
      <w:r>
        <w:tab/>
        <w:t>Observations should be made in upper half of the main stem</w:t>
      </w:r>
      <w:r>
        <w:rPr>
          <w:rFonts w:ascii="Times New Roman" w:hAnsi="Times New Roman" w:cs="Times New Roman"/>
        </w:rPr>
        <w:t>.</w:t>
      </w:r>
    </w:p>
    <w:p w14:paraId="5DF79881" w14:textId="77777777" w:rsidR="001D1201" w:rsidRDefault="001D1201"/>
    <w:p w14:paraId="7EA2845F" w14:textId="77777777" w:rsidR="001D1201" w:rsidRDefault="00A556BD">
      <w:r>
        <w:t>(b)</w:t>
      </w:r>
      <w:r>
        <w:tab/>
      </w:r>
      <w:r>
        <w:rPr>
          <w:rFonts w:eastAsia="Arial"/>
        </w:rPr>
        <w:t>Observations should be made on lateral leaflets of compound leaves at segments 8 to 10 in the upper half of the plant.</w:t>
      </w:r>
    </w:p>
    <w:p w14:paraId="3BBD25DA" w14:textId="77777777" w:rsidR="001D1201" w:rsidRDefault="001D1201"/>
    <w:p w14:paraId="6261E10D" w14:textId="77777777" w:rsidR="001D1201" w:rsidRDefault="00A556BD">
      <w:pPr>
        <w:rPr>
          <w:ins w:id="312" w:author="TWA" w:date="2026-06-17T19:17:00Z" w16du:dateUtc="2026-06-17T10:17:00Z"/>
        </w:rPr>
      </w:pPr>
      <w:r>
        <w:t>(c)</w:t>
      </w:r>
      <w:r>
        <w:tab/>
      </w:r>
      <w:ins w:id="313" w:author="TWA" w:date="2026-06-17T19:17:00Z" w16du:dateUtc="2026-06-17T10:17:00Z">
        <w:r>
          <w:t>to be deleted and become Ad. 9</w:t>
        </w:r>
      </w:ins>
    </w:p>
    <w:p w14:paraId="6003AD27" w14:textId="562460C2" w:rsidR="001D1201" w:rsidRDefault="00A556BD">
      <w:pPr>
        <w:spacing w:beforeAutospacing="1" w:afterAutospacing="1"/>
      </w:pPr>
      <w:r>
        <w:t>Observations should be</w:t>
      </w:r>
      <w:del w:id="314" w:author="TWA" w:date="2026-06-17T19:17:00Z" w16du:dateUtc="2026-06-17T10:17:00Z">
        <w:r w:rsidR="001C4C63">
          <w:delText> </w:delText>
        </w:r>
      </w:del>
      <w:ins w:id="315" w:author="TWA" w:date="2026-06-17T19:17:00Z" w16du:dateUtc="2026-06-17T10:17:00Z">
        <w:r>
          <w:t xml:space="preserve"> </w:t>
        </w:r>
      </w:ins>
      <w:r>
        <w:t>made on</w:t>
      </w:r>
      <w:del w:id="316" w:author="TWA" w:date="2026-06-17T19:17:00Z" w16du:dateUtc="2026-06-17T10:17:00Z">
        <w:r w:rsidR="001C4C63">
          <w:delText> </w:delText>
        </w:r>
      </w:del>
      <w:ins w:id="317" w:author="TWA" w:date="2026-06-17T19:17:00Z" w16du:dateUtc="2026-06-17T10:17:00Z">
        <w:r>
          <w:t xml:space="preserve"> </w:t>
        </w:r>
      </w:ins>
      <w:r>
        <w:t>the</w:t>
      </w:r>
      <w:del w:id="318" w:author="TWA" w:date="2026-06-17T19:17:00Z" w16du:dateUtc="2026-06-17T10:17:00Z">
        <w:r w:rsidR="001C4C63">
          <w:delText> pod </w:delText>
        </w:r>
      </w:del>
      <w:ins w:id="319" w:author="TWA" w:date="2026-06-17T19:17:00Z" w16du:dateUtc="2026-06-17T10:17:00Z">
        <w:r>
          <w:t xml:space="preserve"> corolla </w:t>
        </w:r>
      </w:ins>
      <w:r>
        <w:t>in</w:t>
      </w:r>
      <w:r w:rsidR="001C4C63">
        <w:t> </w:t>
      </w:r>
      <w:r>
        <w:t>the</w:t>
      </w:r>
      <w:r w:rsidR="001C4C63">
        <w:t> </w:t>
      </w:r>
      <w:r>
        <w:t>upper</w:t>
      </w:r>
      <w:r w:rsidR="001C4C63">
        <w:t> </w:t>
      </w:r>
      <w:r>
        <w:t>part</w:t>
      </w:r>
      <w:r w:rsidR="001C4C63">
        <w:t> </w:t>
      </w:r>
      <w:r>
        <w:t>of the</w:t>
      </w:r>
      <w:r w:rsidR="001C4C63">
        <w:t> </w:t>
      </w:r>
      <w:r>
        <w:t>plant.</w:t>
      </w:r>
      <w:r>
        <w:br/>
      </w:r>
      <w:r w:rsidR="00A9270C">
        <w:pict w14:anchorId="02105FF5">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418.5pt;height:312.65pt" o:bordertopcolor="this" o:borderleftcolor="this" o:borderbottomcolor="this" o:borderrightcolor="this">
            <v:imagedata r:id="rId33" o:title=""/>
          </v:shape>
        </w:pict>
      </w:r>
    </w:p>
    <w:p w14:paraId="08168D8F" w14:textId="77777777" w:rsidR="001D1201" w:rsidRDefault="001D1201"/>
    <w:p w14:paraId="64415900" w14:textId="77777777" w:rsidR="001D1201" w:rsidRDefault="00A556BD">
      <w:r>
        <w:t>(d)</w:t>
      </w:r>
      <w:r>
        <w:tab/>
      </w:r>
      <w:r>
        <w:rPr>
          <w:rFonts w:eastAsia="Arial"/>
        </w:rPr>
        <w:t>Measure the pod in the upper part of the plant.</w:t>
      </w:r>
    </w:p>
    <w:p w14:paraId="3A003BBA" w14:textId="77777777" w:rsidR="001D1201" w:rsidRDefault="001D1201"/>
    <w:p w14:paraId="7F0D694B" w14:textId="77777777" w:rsidR="00D462D8" w:rsidRDefault="00D462D8"/>
    <w:p w14:paraId="36002989" w14:textId="77777777" w:rsidR="001D1201" w:rsidRDefault="00A556BD">
      <w:pPr>
        <w:pStyle w:val="Heading2"/>
      </w:pPr>
      <w:bookmarkStart w:id="320" w:name="_Toc_1_3_0000000023"/>
      <w:r>
        <w:t>Explanations for individual characteristics</w:t>
      </w:r>
      <w:bookmarkEnd w:id="320"/>
    </w:p>
    <w:p w14:paraId="3F4633E0" w14:textId="77777777" w:rsidR="001D1201" w:rsidRDefault="001D1201"/>
    <w:tbl>
      <w:tblPr>
        <w:tblW w:w="0" w:type="auto"/>
        <w:tblLook w:val="0600" w:firstRow="0" w:lastRow="0" w:firstColumn="0" w:lastColumn="0" w:noHBand="1" w:noVBand="1"/>
      </w:tblPr>
      <w:tblGrid>
        <w:gridCol w:w="9986"/>
      </w:tblGrid>
      <w:tr w:rsidR="001D1201" w14:paraId="578A7CE3" w14:textId="77777777">
        <w:tc>
          <w:tcPr>
            <w:tcW w:w="9986" w:type="dxa"/>
          </w:tcPr>
          <w:p w14:paraId="034100AE" w14:textId="77777777" w:rsidR="001D1201" w:rsidRDefault="00A556BD">
            <w:pPr>
              <w:keepNext/>
              <w:keepLines/>
            </w:pPr>
            <w:r>
              <w:rPr>
                <w:u w:val="single"/>
              </w:rPr>
              <w:t>Ad. 1: Hypocotyl: anthocyanin coloration</w:t>
            </w:r>
          </w:p>
          <w:p w14:paraId="43C429F5" w14:textId="77777777" w:rsidR="001D1201" w:rsidRDefault="00A556BD">
            <w:pPr>
              <w:pStyle w:val="BodyText"/>
              <w:keepNext/>
              <w:keepLines/>
              <w:spacing w:beforeAutospacing="1" w:afterAutospacing="1"/>
              <w:jc w:val="left"/>
              <w:divId w:val="1"/>
            </w:pPr>
            <w:r>
              <w:t>Germinate 20 seeds in substrate. Seed</w:t>
            </w:r>
            <w:r>
              <w:rPr>
                <w:rFonts w:eastAsia="Arial"/>
              </w:rPr>
              <w:t>l</w:t>
            </w:r>
            <w:r>
              <w:t>ings should receive at least five hours of intense sunlight after emergence. Seedlings should be exposed to artificial lighting at night. Observations should be made three to five days after emergence.</w:t>
            </w:r>
          </w:p>
        </w:tc>
      </w:tr>
    </w:tbl>
    <w:p w14:paraId="408D6346" w14:textId="77777777" w:rsidR="007B3C3D" w:rsidRDefault="007B3C3D">
      <w:pPr>
        <w:keepLines/>
        <w:rPr>
          <w:del w:id="321" w:author="TWA" w:date="2026-06-17T19:17:00Z" w16du:dateUtc="2026-06-17T10:17:00Z"/>
        </w:rPr>
      </w:pPr>
    </w:p>
    <w:p w14:paraId="0B26462E" w14:textId="77777777" w:rsidR="007B3C3D" w:rsidRDefault="007B3C3D">
      <w:pPr>
        <w:keepLines/>
        <w:rPr>
          <w:del w:id="322" w:author="TWA" w:date="2026-06-17T19:17:00Z" w16du:dateUtc="2026-06-17T10:17:00Z"/>
        </w:rPr>
      </w:pPr>
    </w:p>
    <w:tbl>
      <w:tblPr>
        <w:tblW w:w="0" w:type="auto"/>
        <w:tblLook w:val="0600" w:firstRow="0" w:lastRow="0" w:firstColumn="0" w:lastColumn="0" w:noHBand="1" w:noVBand="1"/>
      </w:tblPr>
      <w:tblGrid>
        <w:gridCol w:w="9986"/>
      </w:tblGrid>
      <w:tr w:rsidR="007B3C3D" w14:paraId="3B5D1C2E" w14:textId="77777777">
        <w:trPr>
          <w:del w:id="323" w:author="TWA" w:date="2026-06-17T19:17:00Z"/>
        </w:trPr>
        <w:tc>
          <w:tcPr>
            <w:tcW w:w="9986" w:type="dxa"/>
          </w:tcPr>
          <w:p w14:paraId="565F0CB4" w14:textId="77777777" w:rsidR="007B3C3D" w:rsidRDefault="001C4C63">
            <w:pPr>
              <w:keepNext/>
              <w:keepLines/>
              <w:rPr>
                <w:del w:id="324" w:author="TWA" w:date="2026-06-17T19:17:00Z" w16du:dateUtc="2026-06-17T10:17:00Z"/>
              </w:rPr>
            </w:pPr>
            <w:del w:id="325" w:author="TWA" w:date="2026-06-17T19:17:00Z" w16du:dateUtc="2026-06-17T10:17:00Z">
              <w:r>
                <w:rPr>
                  <w:u w:val="single"/>
                </w:rPr>
                <w:delText>Ad. 2: Time of beginning of flowering</w:delText>
              </w:r>
            </w:del>
          </w:p>
          <w:p w14:paraId="177745DC" w14:textId="77777777" w:rsidR="007B3C3D" w:rsidRDefault="007B3C3D">
            <w:pPr>
              <w:keepNext/>
              <w:keepLines/>
              <w:rPr>
                <w:del w:id="326" w:author="TWA" w:date="2026-06-17T19:17:00Z" w16du:dateUtc="2026-06-17T10:17:00Z"/>
              </w:rPr>
            </w:pPr>
          </w:p>
          <w:p w14:paraId="55BFD50C" w14:textId="77777777" w:rsidR="007B3C3D" w:rsidRDefault="001C4C63">
            <w:pPr>
              <w:pStyle w:val="BodyText"/>
              <w:keepNext/>
              <w:keepLines/>
              <w:jc w:val="left"/>
              <w:divId w:val="1"/>
              <w:rPr>
                <w:del w:id="327" w:author="TWA" w:date="2026-06-17T19:17:00Z" w16du:dateUtc="2026-06-17T10:17:00Z"/>
              </w:rPr>
            </w:pPr>
            <w:del w:id="328" w:author="TWA" w:date="2026-06-17T19:17:00Z" w16du:dateUtc="2026-06-17T10:17:00Z">
              <w:r>
                <w:delText>Time of beginning of flowering is reached when 50% of plants show at least one open flower.</w:delText>
              </w:r>
            </w:del>
          </w:p>
        </w:tc>
      </w:tr>
    </w:tbl>
    <w:p w14:paraId="76E5E4FB" w14:textId="77777777" w:rsidR="001D1201" w:rsidRDefault="001D1201">
      <w:pPr>
        <w:keepLines/>
      </w:pPr>
    </w:p>
    <w:p w14:paraId="6C8E6D30" w14:textId="77777777" w:rsidR="001D1201" w:rsidRDefault="001D1201">
      <w:pPr>
        <w:keepLines/>
      </w:pPr>
    </w:p>
    <w:tbl>
      <w:tblPr>
        <w:tblW w:w="0" w:type="auto"/>
        <w:tblLook w:val="0600" w:firstRow="0" w:lastRow="0" w:firstColumn="0" w:lastColumn="0" w:noHBand="1" w:noVBand="1"/>
      </w:tblPr>
      <w:tblGrid>
        <w:gridCol w:w="9986"/>
      </w:tblGrid>
      <w:tr w:rsidR="001D1201" w14:paraId="348152F4" w14:textId="77777777">
        <w:tc>
          <w:tcPr>
            <w:tcW w:w="9986" w:type="dxa"/>
          </w:tcPr>
          <w:p w14:paraId="2EFFBBF5" w14:textId="77777777" w:rsidR="001D1201" w:rsidRDefault="00A556BD">
            <w:pPr>
              <w:keepNext/>
              <w:keepLines/>
            </w:pPr>
            <w:r>
              <w:rPr>
                <w:u w:val="single"/>
              </w:rPr>
              <w:lastRenderedPageBreak/>
              <w:t>Ad. 4: Stem: hairiness</w:t>
            </w:r>
          </w:p>
          <w:p w14:paraId="0BBB88F2" w14:textId="77777777" w:rsidR="001D1201" w:rsidRDefault="00A9270C">
            <w:pPr>
              <w:pStyle w:val="BodyText"/>
              <w:keepNext/>
              <w:keepLines/>
              <w:spacing w:beforeAutospacing="1" w:afterAutospacing="1"/>
              <w:jc w:val="left"/>
              <w:divId w:val="1"/>
            </w:pPr>
            <w:r>
              <w:pict w14:anchorId="493DF1AD">
                <v:shape id="_x0000_i1026" type="#_x0000_t75" style="width:416.2pt;height:231.8pt" o:bordertopcolor="this" o:borderleftcolor="this" o:borderbottomcolor="this" o:borderrightcolor="this">
                  <v:imagedata r:id="rId34" o:title=""/>
                </v:shape>
              </w:pict>
            </w:r>
          </w:p>
        </w:tc>
      </w:tr>
    </w:tbl>
    <w:p w14:paraId="60582677" w14:textId="77777777" w:rsidR="001D1201" w:rsidRDefault="001D1201">
      <w:pPr>
        <w:keepLines/>
      </w:pPr>
    </w:p>
    <w:p w14:paraId="30C89C8A" w14:textId="77777777" w:rsidR="001D1201" w:rsidRDefault="001D1201">
      <w:pPr>
        <w:keepLines/>
      </w:pPr>
    </w:p>
    <w:tbl>
      <w:tblPr>
        <w:tblW w:w="0" w:type="auto"/>
        <w:tblLook w:val="0600" w:firstRow="0" w:lastRow="0" w:firstColumn="0" w:lastColumn="0" w:noHBand="1" w:noVBand="1"/>
      </w:tblPr>
      <w:tblGrid>
        <w:gridCol w:w="9986"/>
      </w:tblGrid>
      <w:tr w:rsidR="001D1201" w14:paraId="5975FF5F" w14:textId="77777777">
        <w:tc>
          <w:tcPr>
            <w:tcW w:w="9986" w:type="dxa"/>
          </w:tcPr>
          <w:p w14:paraId="1B2A36E6" w14:textId="7E0EDCFC" w:rsidR="001D1201" w:rsidRDefault="00A556BD">
            <w:pPr>
              <w:keepNext/>
              <w:keepLines/>
            </w:pPr>
            <w:r>
              <w:rPr>
                <w:u w:val="single"/>
              </w:rPr>
              <w:t xml:space="preserve">Ad. 5: Leaf: shape of </w:t>
            </w:r>
            <w:del w:id="329" w:author="TWA" w:date="2026-06-17T19:17:00Z" w16du:dateUtc="2026-06-17T10:17:00Z">
              <w:r w:rsidR="001C4C63">
                <w:rPr>
                  <w:u w:val="single"/>
                </w:rPr>
                <w:delText>lateral</w:delText>
              </w:r>
            </w:del>
            <w:ins w:id="330" w:author="TWA" w:date="2026-06-17T19:17:00Z" w16du:dateUtc="2026-06-17T10:17:00Z">
              <w:r>
                <w:rPr>
                  <w:u w:val="single"/>
                </w:rPr>
                <w:t>terminal</w:t>
              </w:r>
            </w:ins>
            <w:r>
              <w:rPr>
                <w:u w:val="single"/>
              </w:rPr>
              <w:t xml:space="preserve"> leaflet</w:t>
            </w:r>
          </w:p>
          <w:p w14:paraId="3D88C416" w14:textId="77777777" w:rsidR="001D1201" w:rsidRDefault="001D1201">
            <w:pPr>
              <w:keepNext/>
              <w:keepLines/>
              <w:rPr>
                <w:ins w:id="331" w:author="TWA" w:date="2026-06-17T19:17:00Z" w16du:dateUtc="2026-06-17T10:17:00Z"/>
              </w:rPr>
            </w:pPr>
          </w:p>
          <w:p w14:paraId="42D7521D" w14:textId="77777777" w:rsidR="001D1201" w:rsidRDefault="00A9270C">
            <w:pPr>
              <w:pStyle w:val="BodyText"/>
              <w:keepNext/>
              <w:keepLines/>
              <w:spacing w:beforeAutospacing="1" w:afterAutospacing="1"/>
              <w:jc w:val="left"/>
              <w:divId w:val="1"/>
            </w:pPr>
            <w:r>
              <w:pict w14:anchorId="686D521D">
                <v:shape id="_x0000_i1027" type="#_x0000_t75" style="width:419.3pt;height:128.2pt" o:bordertopcolor="this" o:borderleftcolor="this" o:borderbottomcolor="this" o:borderrightcolor="this">
                  <v:imagedata r:id="rId35" o:title=""/>
                </v:shape>
              </w:pict>
            </w:r>
          </w:p>
        </w:tc>
      </w:tr>
    </w:tbl>
    <w:p w14:paraId="1ED2BB60" w14:textId="77777777" w:rsidR="001D1201" w:rsidRDefault="001D1201">
      <w:pPr>
        <w:keepLines/>
      </w:pPr>
    </w:p>
    <w:p w14:paraId="156B1FE1" w14:textId="77777777" w:rsidR="001D1201" w:rsidRDefault="001D1201">
      <w:pPr>
        <w:keepLines/>
      </w:pPr>
    </w:p>
    <w:tbl>
      <w:tblPr>
        <w:tblW w:w="0" w:type="auto"/>
        <w:tblLook w:val="0600" w:firstRow="0" w:lastRow="0" w:firstColumn="0" w:lastColumn="0" w:noHBand="1" w:noVBand="1"/>
      </w:tblPr>
      <w:tblGrid>
        <w:gridCol w:w="9986"/>
      </w:tblGrid>
      <w:tr w:rsidR="001D1201" w14:paraId="1E84B3CD" w14:textId="77777777">
        <w:tc>
          <w:tcPr>
            <w:tcW w:w="9986" w:type="dxa"/>
          </w:tcPr>
          <w:p w14:paraId="49B2B196" w14:textId="1B40AC4E" w:rsidR="001D1201" w:rsidRDefault="00A556BD">
            <w:pPr>
              <w:keepNext/>
              <w:keepLines/>
            </w:pPr>
            <w:r>
              <w:rPr>
                <w:u w:val="single"/>
              </w:rPr>
              <w:t xml:space="preserve">Ad. </w:t>
            </w:r>
            <w:del w:id="332" w:author="TWA" w:date="2026-06-17T19:17:00Z" w16du:dateUtc="2026-06-17T10:17:00Z">
              <w:r w:rsidR="001C4C63">
                <w:rPr>
                  <w:u w:val="single"/>
                </w:rPr>
                <w:delText>10</w:delText>
              </w:r>
            </w:del>
            <w:ins w:id="333" w:author="TWA" w:date="2026-06-17T19:17:00Z" w16du:dateUtc="2026-06-17T10:17:00Z">
              <w:r>
                <w:rPr>
                  <w:u w:val="single"/>
                </w:rPr>
                <w:t>11</w:t>
              </w:r>
            </w:ins>
            <w:r>
              <w:rPr>
                <w:u w:val="single"/>
              </w:rPr>
              <w:t>: Time of maturity</w:t>
            </w:r>
          </w:p>
          <w:p w14:paraId="67539FD5" w14:textId="1B1EF073" w:rsidR="001D1201" w:rsidRDefault="001C4C63">
            <w:pPr>
              <w:keepNext/>
              <w:keepLines/>
              <w:rPr>
                <w:ins w:id="334" w:author="TWA" w:date="2026-06-17T19:17:00Z" w16du:dateUtc="2026-06-17T10:17:00Z"/>
              </w:rPr>
            </w:pPr>
            <w:del w:id="335" w:author="TWA" w:date="2026-06-17T19:17:00Z" w16du:dateUtc="2026-06-17T10:17:00Z">
              <w:r>
                <w:delText>Maturity</w:delText>
              </w:r>
            </w:del>
          </w:p>
          <w:p w14:paraId="0E278E24" w14:textId="77777777" w:rsidR="001D1201" w:rsidRDefault="00A556BD">
            <w:pPr>
              <w:pStyle w:val="BodyText"/>
              <w:keepNext/>
              <w:keepLines/>
              <w:spacing w:beforeAutospacing="1" w:afterAutospacing="1"/>
              <w:jc w:val="left"/>
              <w:divId w:val="1"/>
            </w:pPr>
            <w:ins w:id="336" w:author="TWA" w:date="2026-06-17T19:17:00Z" w16du:dateUtc="2026-06-17T10:17:00Z">
              <w:r>
                <w:t>Time of maturity</w:t>
              </w:r>
            </w:ins>
            <w:r>
              <w:t xml:space="preserve"> is reached when 75% of pods are mature and seeds have become hard.</w:t>
            </w:r>
          </w:p>
        </w:tc>
      </w:tr>
    </w:tbl>
    <w:p w14:paraId="63F28634" w14:textId="77777777" w:rsidR="001D1201" w:rsidRDefault="001D1201">
      <w:pPr>
        <w:keepLines/>
      </w:pPr>
    </w:p>
    <w:p w14:paraId="6A1364B6" w14:textId="77777777" w:rsidR="001D1201" w:rsidRDefault="001D1201">
      <w:pPr>
        <w:keepLines/>
      </w:pPr>
    </w:p>
    <w:tbl>
      <w:tblPr>
        <w:tblW w:w="0" w:type="auto"/>
        <w:tblLook w:val="0600" w:firstRow="0" w:lastRow="0" w:firstColumn="0" w:lastColumn="0" w:noHBand="1" w:noVBand="1"/>
      </w:tblPr>
      <w:tblGrid>
        <w:gridCol w:w="9986"/>
      </w:tblGrid>
      <w:tr w:rsidR="001D1201" w14:paraId="4BC33F54" w14:textId="77777777">
        <w:tc>
          <w:tcPr>
            <w:tcW w:w="9986" w:type="dxa"/>
          </w:tcPr>
          <w:p w14:paraId="050B8292" w14:textId="198EAAEB" w:rsidR="001D1201" w:rsidRDefault="00A556BD">
            <w:pPr>
              <w:keepNext/>
              <w:keepLines/>
            </w:pPr>
            <w:r>
              <w:rPr>
                <w:u w:val="single"/>
              </w:rPr>
              <w:lastRenderedPageBreak/>
              <w:t xml:space="preserve">Ad. </w:t>
            </w:r>
            <w:del w:id="337" w:author="TWA" w:date="2026-06-17T19:17:00Z" w16du:dateUtc="2026-06-17T10:17:00Z">
              <w:r w:rsidR="001C4C63">
                <w:rPr>
                  <w:u w:val="single"/>
                </w:rPr>
                <w:delText>11</w:delText>
              </w:r>
            </w:del>
            <w:ins w:id="338" w:author="TWA" w:date="2026-06-17T19:17:00Z" w16du:dateUtc="2026-06-17T10:17:00Z">
              <w:r>
                <w:rPr>
                  <w:u w:val="single"/>
                </w:rPr>
                <w:t>12</w:t>
              </w:r>
            </w:ins>
            <w:r>
              <w:rPr>
                <w:u w:val="single"/>
              </w:rPr>
              <w:t xml:space="preserve">: Plant: growth </w:t>
            </w:r>
            <w:del w:id="339" w:author="TWA" w:date="2026-06-17T19:17:00Z" w16du:dateUtc="2026-06-17T10:17:00Z">
              <w:r w:rsidR="001C4C63">
                <w:rPr>
                  <w:u w:val="single"/>
                </w:rPr>
                <w:delText>habit</w:delText>
              </w:r>
            </w:del>
            <w:ins w:id="340" w:author="TWA" w:date="2026-06-17T19:17:00Z" w16du:dateUtc="2026-06-17T10:17:00Z">
              <w:r>
                <w:rPr>
                  <w:u w:val="single"/>
                </w:rPr>
                <w:t>type</w:t>
              </w:r>
            </w:ins>
          </w:p>
          <w:p w14:paraId="259CD676" w14:textId="77777777" w:rsidR="001D1201" w:rsidRDefault="001D1201">
            <w:pPr>
              <w:keepNext/>
              <w:keepLines/>
            </w:pPr>
          </w:p>
          <w:p w14:paraId="0CDC21EB" w14:textId="77777777" w:rsidR="001D1201" w:rsidRDefault="00A556BD">
            <w:pPr>
              <w:pStyle w:val="BodyText"/>
              <w:keepNext/>
              <w:keepLines/>
              <w:divId w:val="1"/>
              <w:rPr>
                <w:rFonts w:eastAsia="Arial"/>
              </w:rPr>
            </w:pPr>
            <w:r>
              <w:rPr>
                <w:rFonts w:eastAsia="Arial"/>
              </w:rPr>
              <w:t>• Test design: Plant growth type should preferably be assessed in a special trial with 2 replicates of 30 plants each with about 9 cm between plants in the rows. Any border effect should be avoided.</w:t>
            </w:r>
          </w:p>
          <w:p w14:paraId="740DFEEC" w14:textId="77777777" w:rsidR="001D1201" w:rsidRDefault="00A556BD">
            <w:pPr>
              <w:divId w:val="1"/>
              <w:rPr>
                <w:rFonts w:eastAsia="Arial"/>
              </w:rPr>
            </w:pPr>
            <w:r>
              <w:rPr>
                <w:rFonts w:eastAsia="Arial"/>
              </w:rPr>
              <w:t> </w:t>
            </w:r>
          </w:p>
          <w:p w14:paraId="57F999AC" w14:textId="77777777" w:rsidR="001D1201" w:rsidRDefault="00A556BD">
            <w:pPr>
              <w:divId w:val="1"/>
              <w:rPr>
                <w:rFonts w:eastAsia="Arial"/>
              </w:rPr>
            </w:pPr>
            <w:r>
              <w:rPr>
                <w:rFonts w:eastAsia="Arial"/>
              </w:rPr>
              <w:t>• Plant material: Candidate and example varieties should be grown in groups according to their earliness at maturity (characteristic 11).</w:t>
            </w:r>
          </w:p>
          <w:p w14:paraId="1D8931BB" w14:textId="77777777" w:rsidR="001D1201" w:rsidRDefault="00A556BD">
            <w:pPr>
              <w:divId w:val="1"/>
              <w:rPr>
                <w:rFonts w:eastAsia="Arial"/>
              </w:rPr>
            </w:pPr>
            <w:r>
              <w:rPr>
                <w:rFonts w:eastAsia="Arial"/>
              </w:rPr>
              <w:t> </w:t>
            </w:r>
          </w:p>
          <w:p w14:paraId="33458908" w14:textId="77777777" w:rsidR="001D1201" w:rsidRDefault="00A556BD">
            <w:pPr>
              <w:divId w:val="1"/>
              <w:rPr>
                <w:rFonts w:eastAsia="Arial"/>
              </w:rPr>
            </w:pPr>
            <w:r>
              <w:rPr>
                <w:rFonts w:eastAsia="Arial"/>
              </w:rPr>
              <w:t>• Observation: At the beginning of flowering time (1 flower at any level of the main stem), the apex of the plant should be identified with a mark. At maturity (free kernels in the pod), the number of nodes between the mark and the top of the plant is counted. The average number of nodes per variety, in comparison with the example varieties, allows for the appropriate rating of this characteristic.</w:t>
            </w:r>
          </w:p>
          <w:p w14:paraId="0DA6D74B" w14:textId="77777777" w:rsidR="001D1201" w:rsidRDefault="00A556BD">
            <w:pPr>
              <w:divId w:val="1"/>
              <w:rPr>
                <w:rFonts w:eastAsia="Arial"/>
              </w:rPr>
            </w:pPr>
            <w:r>
              <w:rPr>
                <w:rFonts w:eastAsia="Arial"/>
              </w:rPr>
              <w:t> </w:t>
            </w:r>
          </w:p>
          <w:p w14:paraId="549E147D" w14:textId="77777777" w:rsidR="001D1201" w:rsidRDefault="00A556BD">
            <w:pPr>
              <w:divId w:val="1"/>
              <w:rPr>
                <w:rFonts w:eastAsia="Arial"/>
              </w:rPr>
            </w:pPr>
            <w:r>
              <w:rPr>
                <w:rFonts w:eastAsia="Arial"/>
              </w:rPr>
              <w:t>Determinate varieties:</w:t>
            </w:r>
          </w:p>
          <w:p w14:paraId="4F84DABF" w14:textId="77777777" w:rsidR="001D1201" w:rsidRDefault="00A556BD">
            <w:pPr>
              <w:divId w:val="1"/>
              <w:rPr>
                <w:rFonts w:eastAsia="Arial"/>
              </w:rPr>
            </w:pPr>
            <w:r>
              <w:rPr>
                <w:rFonts w:eastAsia="Arial"/>
              </w:rPr>
              <w:t>• The main stem ends in a floral bud (the terminal cluster is long and with many flowers).</w:t>
            </w:r>
          </w:p>
          <w:p w14:paraId="36C8BB56" w14:textId="77777777" w:rsidR="001D1201" w:rsidRDefault="00A556BD">
            <w:pPr>
              <w:divId w:val="1"/>
              <w:rPr>
                <w:rFonts w:eastAsia="Arial"/>
              </w:rPr>
            </w:pPr>
            <w:r>
              <w:rPr>
                <w:rFonts w:eastAsia="Arial"/>
              </w:rPr>
              <w:t>• The growth stops with the flowering of the terminal bud.</w:t>
            </w:r>
          </w:p>
          <w:p w14:paraId="4DC7A5F0" w14:textId="113FA7AE" w:rsidR="001D1201" w:rsidRDefault="001C4C63">
            <w:pPr>
              <w:divId w:val="1"/>
              <w:rPr>
                <w:rFonts w:eastAsia="Arial"/>
              </w:rPr>
            </w:pPr>
            <w:del w:id="341" w:author="TWA" w:date="2026-06-17T19:17:00Z" w16du:dateUtc="2026-06-17T10:17:00Z">
              <w:r>
                <w:rPr>
                  <w:rFonts w:eastAsia="Arial"/>
                </w:rPr>
                <w:delText xml:space="preserve">• The size of the terminal leaf is the same as the lower leaves in growth stage 60. </w:delText>
              </w:r>
              <w:r>
                <w:rPr>
                  <w:rFonts w:eastAsia="Arial"/>
                </w:rPr>
                <w:br/>
              </w:r>
            </w:del>
            <w:r w:rsidR="00A556BD">
              <w:rPr>
                <w:rFonts w:eastAsia="Arial"/>
              </w:rPr>
              <w:br/>
              <w:t>Semi-determinate varieties:</w:t>
            </w:r>
          </w:p>
          <w:p w14:paraId="7F35BDE7" w14:textId="5D5BEDCC" w:rsidR="001D1201" w:rsidRDefault="00A556BD">
            <w:pPr>
              <w:spacing w:beforeAutospacing="1" w:afterAutospacing="1"/>
              <w:jc w:val="left"/>
              <w:divId w:val="1"/>
            </w:pPr>
            <w:r>
              <w:rPr>
                <w:rFonts w:eastAsia="Arial"/>
              </w:rPr>
              <w:t>The main stem ends in a floral bud (the terminal cluster is short and with few flowers), growth stops with the flowering of the terminal bud</w:t>
            </w:r>
            <w:del w:id="342" w:author="TWA" w:date="2026-06-17T19:17:00Z" w16du:dateUtc="2026-06-17T10:17:00Z">
              <w:r w:rsidR="001C4C63">
                <w:rPr>
                  <w:rFonts w:eastAsia="Arial"/>
                </w:rPr>
                <w:delText xml:space="preserve">, and note that the size of the terminal leaf is smaller than the lower leaves in growth stage 60. </w:delText>
              </w:r>
            </w:del>
            <w:ins w:id="343" w:author="TWA" w:date="2026-06-17T19:17:00Z" w16du:dateUtc="2026-06-17T10:17:00Z">
              <w:r>
                <w:rPr>
                  <w:rFonts w:eastAsia="Arial"/>
                </w:rPr>
                <w:t>. </w:t>
              </w:r>
            </w:ins>
            <w:r>
              <w:rPr>
                <w:rFonts w:eastAsia="Arial"/>
              </w:rPr>
              <w:br/>
            </w:r>
            <w:r>
              <w:rPr>
                <w:rFonts w:eastAsia="Arial"/>
              </w:rPr>
              <w:br/>
              <w:t xml:space="preserve">Indeterminate varieties: </w:t>
            </w:r>
            <w:r>
              <w:rPr>
                <w:rFonts w:eastAsia="Arial"/>
              </w:rPr>
              <w:br/>
              <w:t xml:space="preserve">• The main stem ends in a vegetative bud. </w:t>
            </w:r>
            <w:r>
              <w:rPr>
                <w:rFonts w:eastAsia="Arial"/>
              </w:rPr>
              <w:br/>
              <w:t xml:space="preserve">• The growth continues after flowering. </w:t>
            </w:r>
            <w:r>
              <w:rPr>
                <w:rFonts w:eastAsia="Arial"/>
              </w:rPr>
              <w:br/>
              <w:t>• The apical meristem remains vegetative and continues to differentiate nodes and leaves when flowers are being differentiated in the rest of the plant.</w:t>
            </w:r>
            <w:del w:id="344" w:author="TWA" w:date="2026-06-17T19:17:00Z" w16du:dateUtc="2026-06-17T10:17:00Z">
              <w:r w:rsidR="001C4C63">
                <w:rPr>
                  <w:rFonts w:eastAsia="Arial"/>
                </w:rPr>
                <w:delText xml:space="preserve"> </w:delText>
              </w:r>
              <w:r w:rsidR="001C4C63">
                <w:rPr>
                  <w:rFonts w:eastAsia="Arial"/>
                </w:rPr>
                <w:br/>
                <w:delText>• The terminal leaf is smaller than the lower leaves in growth stage 60.</w:delText>
              </w:r>
            </w:del>
          </w:p>
        </w:tc>
      </w:tr>
    </w:tbl>
    <w:p w14:paraId="1C614F76" w14:textId="77777777" w:rsidR="001D1201" w:rsidRDefault="001D1201">
      <w:pPr>
        <w:keepLines/>
      </w:pPr>
    </w:p>
    <w:p w14:paraId="5C322274" w14:textId="77777777" w:rsidR="001D1201" w:rsidRDefault="001D1201">
      <w:pPr>
        <w:keepLines/>
      </w:pPr>
    </w:p>
    <w:tbl>
      <w:tblPr>
        <w:tblW w:w="0" w:type="auto"/>
        <w:tblLook w:val="0600" w:firstRow="0" w:lastRow="0" w:firstColumn="0" w:lastColumn="0" w:noHBand="1" w:noVBand="1"/>
      </w:tblPr>
      <w:tblGrid>
        <w:gridCol w:w="9986"/>
      </w:tblGrid>
      <w:tr w:rsidR="001D1201" w14:paraId="2AC15D1E" w14:textId="77777777">
        <w:tc>
          <w:tcPr>
            <w:tcW w:w="9986" w:type="dxa"/>
          </w:tcPr>
          <w:p w14:paraId="0A60AC03" w14:textId="6A21AE65" w:rsidR="001D1201" w:rsidRDefault="00A556BD">
            <w:pPr>
              <w:keepNext/>
              <w:keepLines/>
            </w:pPr>
            <w:r>
              <w:rPr>
                <w:u w:val="single"/>
              </w:rPr>
              <w:t xml:space="preserve">Ad. </w:t>
            </w:r>
            <w:del w:id="345" w:author="TWA" w:date="2026-06-17T19:17:00Z" w16du:dateUtc="2026-06-17T10:17:00Z">
              <w:r w:rsidR="001C4C63">
                <w:rPr>
                  <w:u w:val="single"/>
                </w:rPr>
                <w:delText>12</w:delText>
              </w:r>
            </w:del>
            <w:ins w:id="346" w:author="TWA" w:date="2026-06-17T19:17:00Z" w16du:dateUtc="2026-06-17T10:17:00Z">
              <w:r>
                <w:rPr>
                  <w:u w:val="single"/>
                </w:rPr>
                <w:t>13</w:t>
              </w:r>
            </w:ins>
            <w:r>
              <w:rPr>
                <w:u w:val="single"/>
              </w:rPr>
              <w:t>: Plant: height</w:t>
            </w:r>
            <w:del w:id="347" w:author="TWA" w:date="2026-06-17T19:17:00Z" w16du:dateUtc="2026-06-17T10:17:00Z">
              <w:r w:rsidR="002F28AE" w:rsidRPr="000F5593">
                <w:delText xml:space="preserve"> From the cotyledon node to the point of attachment of the last compound leaf.</w:delText>
              </w:r>
            </w:del>
          </w:p>
          <w:p w14:paraId="39B3A9D6" w14:textId="77777777" w:rsidR="001D1201" w:rsidRDefault="001D1201">
            <w:pPr>
              <w:keepNext/>
              <w:keepLines/>
              <w:rPr>
                <w:ins w:id="348" w:author="TWA" w:date="2026-06-17T19:17:00Z" w16du:dateUtc="2026-06-17T10:17:00Z"/>
              </w:rPr>
            </w:pPr>
          </w:p>
          <w:p w14:paraId="3C8739CE" w14:textId="77777777" w:rsidR="001D1201" w:rsidRDefault="00A556BD">
            <w:pPr>
              <w:pStyle w:val="BodyText"/>
              <w:keepNext/>
              <w:keepLines/>
              <w:spacing w:beforeAutospacing="1" w:afterAutospacing="1"/>
              <w:jc w:val="left"/>
              <w:divId w:val="1"/>
            </w:pPr>
            <w:r>
              <w:rPr>
                <w:rFonts w:eastAsia="Arial"/>
              </w:rPr>
              <w:t>From the cotyledon node to the point of attachment of the last compound leaf.</w:t>
            </w:r>
          </w:p>
        </w:tc>
      </w:tr>
    </w:tbl>
    <w:p w14:paraId="571E1419" w14:textId="77777777" w:rsidR="001D1201" w:rsidRDefault="001D1201">
      <w:pPr>
        <w:keepLines/>
      </w:pPr>
    </w:p>
    <w:p w14:paraId="37F5F8DF" w14:textId="77777777" w:rsidR="001D1201" w:rsidRDefault="001D1201">
      <w:pPr>
        <w:keepLines/>
      </w:pPr>
    </w:p>
    <w:tbl>
      <w:tblPr>
        <w:tblW w:w="0" w:type="auto"/>
        <w:tblLook w:val="0600" w:firstRow="0" w:lastRow="0" w:firstColumn="0" w:lastColumn="0" w:noHBand="1" w:noVBand="1"/>
      </w:tblPr>
      <w:tblGrid>
        <w:gridCol w:w="9986"/>
      </w:tblGrid>
      <w:tr w:rsidR="001D1201" w14:paraId="17D02BC0" w14:textId="77777777">
        <w:tc>
          <w:tcPr>
            <w:tcW w:w="9986" w:type="dxa"/>
          </w:tcPr>
          <w:p w14:paraId="72594B2A" w14:textId="292C4D5B" w:rsidR="001D1201" w:rsidRDefault="00A556BD">
            <w:pPr>
              <w:keepNext/>
              <w:keepLines/>
            </w:pPr>
            <w:r>
              <w:rPr>
                <w:u w:val="single"/>
              </w:rPr>
              <w:lastRenderedPageBreak/>
              <w:t xml:space="preserve">Ad. </w:t>
            </w:r>
            <w:del w:id="349" w:author="TWA" w:date="2026-06-17T19:17:00Z" w16du:dateUtc="2026-06-17T10:17:00Z">
              <w:r w:rsidR="001C4C63">
                <w:rPr>
                  <w:u w:val="single"/>
                </w:rPr>
                <w:delText>14</w:delText>
              </w:r>
            </w:del>
            <w:ins w:id="350" w:author="TWA" w:date="2026-06-17T19:17:00Z" w16du:dateUtc="2026-06-17T10:17:00Z">
              <w:r>
                <w:rPr>
                  <w:u w:val="single"/>
                </w:rPr>
                <w:t>15</w:t>
              </w:r>
            </w:ins>
            <w:r>
              <w:rPr>
                <w:u w:val="single"/>
              </w:rPr>
              <w:t>: Plant: attitude of branches</w:t>
            </w:r>
          </w:p>
          <w:p w14:paraId="66A58763" w14:textId="77777777" w:rsidR="001D1201" w:rsidRDefault="001D1201">
            <w:pPr>
              <w:keepNext/>
              <w:keepLines/>
              <w:rPr>
                <w:ins w:id="351" w:author="TWA" w:date="2026-06-17T19:17:00Z" w16du:dateUtc="2026-06-17T10:17:00Z"/>
              </w:rPr>
            </w:pPr>
          </w:p>
          <w:p w14:paraId="7747C7FD" w14:textId="77777777" w:rsidR="001D1201" w:rsidRDefault="00A9270C">
            <w:pPr>
              <w:pStyle w:val="BodyText"/>
              <w:keepNext/>
              <w:keepLines/>
              <w:spacing w:beforeAutospacing="1" w:afterAutospacing="1"/>
              <w:jc w:val="left"/>
              <w:divId w:val="1"/>
            </w:pPr>
            <w:r>
              <w:pict w14:anchorId="44F41254">
                <v:shape id="_x0000_i1028" type="#_x0000_t75" style="width:330.35pt;height:364.6pt" o:bordertopcolor="this" o:borderleftcolor="this" o:borderbottomcolor="this" o:borderrightcolor="this">
                  <v:imagedata r:id="rId36" o:title=""/>
                </v:shape>
              </w:pict>
            </w:r>
          </w:p>
        </w:tc>
      </w:tr>
    </w:tbl>
    <w:p w14:paraId="282B1B86" w14:textId="77777777" w:rsidR="001D1201" w:rsidRDefault="001D1201">
      <w:pPr>
        <w:keepLines/>
      </w:pPr>
    </w:p>
    <w:p w14:paraId="18CBB50E" w14:textId="77777777" w:rsidR="001D1201" w:rsidRDefault="001D1201">
      <w:pPr>
        <w:keepLines/>
      </w:pPr>
    </w:p>
    <w:tbl>
      <w:tblPr>
        <w:tblW w:w="0" w:type="auto"/>
        <w:tblLook w:val="0600" w:firstRow="0" w:lastRow="0" w:firstColumn="0" w:lastColumn="0" w:noHBand="1" w:noVBand="1"/>
      </w:tblPr>
      <w:tblGrid>
        <w:gridCol w:w="9986"/>
      </w:tblGrid>
      <w:tr w:rsidR="001D1201" w14:paraId="560B7A95" w14:textId="77777777">
        <w:tc>
          <w:tcPr>
            <w:tcW w:w="9986" w:type="dxa"/>
          </w:tcPr>
          <w:p w14:paraId="59ED979A" w14:textId="23A06EC8" w:rsidR="001D1201" w:rsidRDefault="00A556BD">
            <w:pPr>
              <w:keepNext/>
              <w:keepLines/>
            </w:pPr>
            <w:r>
              <w:rPr>
                <w:u w:val="single"/>
              </w:rPr>
              <w:t xml:space="preserve">Ad. </w:t>
            </w:r>
            <w:del w:id="352" w:author="TWA" w:date="2026-06-17T19:17:00Z" w16du:dateUtc="2026-06-17T10:17:00Z">
              <w:r w:rsidR="001C4C63">
                <w:rPr>
                  <w:u w:val="single"/>
                </w:rPr>
                <w:delText>16</w:delText>
              </w:r>
            </w:del>
            <w:ins w:id="353" w:author="TWA" w:date="2026-06-17T19:17:00Z" w16du:dateUtc="2026-06-17T10:17:00Z">
              <w:r>
                <w:rPr>
                  <w:u w:val="single"/>
                </w:rPr>
                <w:t>17</w:t>
              </w:r>
            </w:ins>
            <w:r>
              <w:rPr>
                <w:u w:val="single"/>
              </w:rPr>
              <w:t>: Stem: number of nodes</w:t>
            </w:r>
          </w:p>
          <w:p w14:paraId="0ADDCDA9" w14:textId="77777777" w:rsidR="001D1201" w:rsidRDefault="001D1201">
            <w:pPr>
              <w:keepNext/>
              <w:keepLines/>
            </w:pPr>
          </w:p>
          <w:p w14:paraId="7A277048" w14:textId="77777777" w:rsidR="001D1201" w:rsidRDefault="00A556BD">
            <w:pPr>
              <w:pStyle w:val="BodyText"/>
              <w:keepNext/>
              <w:keepLines/>
              <w:jc w:val="left"/>
              <w:divId w:val="1"/>
            </w:pPr>
            <w:r>
              <w:t>Observations should be made from the cotyledon node of the plant to the last node where the compound leaf unfolds at the top of plant.</w:t>
            </w:r>
          </w:p>
        </w:tc>
      </w:tr>
    </w:tbl>
    <w:p w14:paraId="116A8CDC" w14:textId="77777777" w:rsidR="001D1201" w:rsidRDefault="001D1201">
      <w:pPr>
        <w:keepLines/>
      </w:pPr>
    </w:p>
    <w:p w14:paraId="3FAA8886" w14:textId="77777777" w:rsidR="001D1201" w:rsidRDefault="001D1201">
      <w:pPr>
        <w:keepLines/>
      </w:pPr>
    </w:p>
    <w:tbl>
      <w:tblPr>
        <w:tblW w:w="0" w:type="auto"/>
        <w:tblLook w:val="0600" w:firstRow="0" w:lastRow="0" w:firstColumn="0" w:lastColumn="0" w:noHBand="1" w:noVBand="1"/>
      </w:tblPr>
      <w:tblGrid>
        <w:gridCol w:w="9986"/>
      </w:tblGrid>
      <w:tr w:rsidR="001D1201" w14:paraId="4A338182" w14:textId="77777777">
        <w:tc>
          <w:tcPr>
            <w:tcW w:w="9986" w:type="dxa"/>
          </w:tcPr>
          <w:p w14:paraId="0C4443CA" w14:textId="5CC6B683" w:rsidR="001D1201" w:rsidRDefault="00A556BD">
            <w:pPr>
              <w:keepNext/>
              <w:keepLines/>
            </w:pPr>
            <w:r>
              <w:rPr>
                <w:u w:val="single"/>
              </w:rPr>
              <w:lastRenderedPageBreak/>
              <w:t xml:space="preserve">Ad. </w:t>
            </w:r>
            <w:del w:id="354" w:author="TWA" w:date="2026-06-17T19:17:00Z" w16du:dateUtc="2026-06-17T10:17:00Z">
              <w:r w:rsidR="001C4C63">
                <w:rPr>
                  <w:u w:val="single"/>
                </w:rPr>
                <w:delText>19</w:delText>
              </w:r>
            </w:del>
            <w:ins w:id="355" w:author="TWA" w:date="2026-06-17T19:17:00Z" w16du:dateUtc="2026-06-17T10:17:00Z">
              <w:r>
                <w:rPr>
                  <w:u w:val="single"/>
                </w:rPr>
                <w:t>20</w:t>
              </w:r>
            </w:ins>
            <w:r>
              <w:rPr>
                <w:u w:val="single"/>
              </w:rPr>
              <w:t>: Pod: curvature</w:t>
            </w:r>
          </w:p>
          <w:p w14:paraId="31E95E52" w14:textId="77777777" w:rsidR="001D1201" w:rsidRDefault="001D1201">
            <w:pPr>
              <w:keepNext/>
              <w:keepLines/>
              <w:rPr>
                <w:ins w:id="356" w:author="TWA" w:date="2026-06-17T19:17:00Z" w16du:dateUtc="2026-06-17T10:17:00Z"/>
              </w:rPr>
            </w:pPr>
          </w:p>
          <w:p w14:paraId="60D443A2" w14:textId="77777777" w:rsidR="001D1201" w:rsidRDefault="00A9270C">
            <w:pPr>
              <w:pStyle w:val="BodyText"/>
              <w:keepNext/>
              <w:keepLines/>
              <w:spacing w:beforeAutospacing="1" w:afterAutospacing="1"/>
              <w:jc w:val="left"/>
              <w:divId w:val="1"/>
            </w:pPr>
            <w:r>
              <w:pict w14:anchorId="626FFAA7">
                <v:shape id="_x0000_i1029" type="#_x0000_t75" style="width:395.8pt;height:277.2pt" o:bordertopcolor="this" o:borderleftcolor="this" o:borderbottomcolor="this" o:borderrightcolor="this">
                  <v:imagedata r:id="rId37" o:title=""/>
                </v:shape>
              </w:pict>
            </w:r>
          </w:p>
        </w:tc>
      </w:tr>
    </w:tbl>
    <w:p w14:paraId="34FC2208" w14:textId="77777777" w:rsidR="001D1201" w:rsidRDefault="001D1201">
      <w:pPr>
        <w:keepLines/>
      </w:pPr>
    </w:p>
    <w:p w14:paraId="47B26386" w14:textId="77777777" w:rsidR="001D1201" w:rsidRDefault="001D1201">
      <w:pPr>
        <w:keepLines/>
      </w:pPr>
    </w:p>
    <w:tbl>
      <w:tblPr>
        <w:tblW w:w="0" w:type="auto"/>
        <w:tblLook w:val="0600" w:firstRow="0" w:lastRow="0" w:firstColumn="0" w:lastColumn="0" w:noHBand="1" w:noVBand="1"/>
      </w:tblPr>
      <w:tblGrid>
        <w:gridCol w:w="9986"/>
      </w:tblGrid>
      <w:tr w:rsidR="001D1201" w14:paraId="6C9E1AD9" w14:textId="77777777">
        <w:tc>
          <w:tcPr>
            <w:tcW w:w="9986" w:type="dxa"/>
          </w:tcPr>
          <w:p w14:paraId="21A0E49F" w14:textId="4E54A0D9" w:rsidR="001D1201" w:rsidRDefault="00A556BD">
            <w:pPr>
              <w:keepNext/>
              <w:keepLines/>
            </w:pPr>
            <w:r>
              <w:rPr>
                <w:u w:val="single"/>
              </w:rPr>
              <w:t xml:space="preserve">Ad. </w:t>
            </w:r>
            <w:del w:id="357" w:author="TWA" w:date="2026-06-17T19:17:00Z" w16du:dateUtc="2026-06-17T10:17:00Z">
              <w:r w:rsidR="001C4C63">
                <w:rPr>
                  <w:u w:val="single"/>
                </w:rPr>
                <w:delText>23</w:delText>
              </w:r>
            </w:del>
            <w:ins w:id="358" w:author="TWA" w:date="2026-06-17T19:17:00Z" w16du:dateUtc="2026-06-17T10:17:00Z">
              <w:r>
                <w:rPr>
                  <w:u w:val="single"/>
                </w:rPr>
                <w:t>24</w:t>
              </w:r>
            </w:ins>
            <w:r>
              <w:rPr>
                <w:u w:val="single"/>
              </w:rPr>
              <w:t>: Seed: shape</w:t>
            </w:r>
          </w:p>
          <w:p w14:paraId="346F728B" w14:textId="0FD42D6C" w:rsidR="001D1201" w:rsidRDefault="00A9270C">
            <w:pPr>
              <w:keepNext/>
              <w:keepLines/>
              <w:rPr>
                <w:ins w:id="359" w:author="TWA" w:date="2026-06-17T19:17:00Z" w16du:dateUtc="2026-06-17T10:17:00Z"/>
              </w:rPr>
            </w:pPr>
            <w:r>
              <w:pict w14:anchorId="1FAB75D5">
                <v:shape id="_x0000_i1030" type="#_x0000_t75" style="width:433.95pt;height:226pt" o:bordertopcolor="this" o:borderleftcolor="this" o:borderbottomcolor="this" o:borderrightcolor="this">
                  <v:imagedata r:id="rId38" o:title=""/>
                </v:shape>
              </w:pict>
            </w:r>
          </w:p>
          <w:p w14:paraId="3289FC9D" w14:textId="2032BD8F" w:rsidR="001D1201" w:rsidRDefault="00A556BD">
            <w:pPr>
              <w:pStyle w:val="BodyText"/>
              <w:keepNext/>
              <w:keepLines/>
              <w:spacing w:beforeAutospacing="1" w:afterAutospacing="1"/>
              <w:jc w:val="left"/>
              <w:divId w:val="1"/>
              <w:rPr>
                <w:ins w:id="360" w:author="TWA" w:date="2026-06-17T19:17:00Z" w16du:dateUtc="2026-06-17T10:17:00Z"/>
              </w:rPr>
            </w:pPr>
            <w:ins w:id="361" w:author="TWA" w:date="2026-06-17T19:17:00Z" w16du:dateUtc="2026-06-17T10:17:00Z">
              <w:r>
                <w:t>to adjust notes as in the characteristic</w:t>
              </w:r>
            </w:ins>
          </w:p>
          <w:p w14:paraId="72ACDCC3" w14:textId="045160CB" w:rsidR="001D1201" w:rsidRDefault="001D1201">
            <w:pPr>
              <w:spacing w:beforeAutospacing="1" w:afterAutospacing="1"/>
              <w:jc w:val="left"/>
              <w:divId w:val="1"/>
            </w:pPr>
          </w:p>
        </w:tc>
      </w:tr>
    </w:tbl>
    <w:p w14:paraId="59DF2ED2" w14:textId="77777777" w:rsidR="007B3C3D" w:rsidRDefault="007B3C3D">
      <w:pPr>
        <w:keepLines/>
        <w:rPr>
          <w:del w:id="362" w:author="TWA" w:date="2026-06-17T19:17:00Z" w16du:dateUtc="2026-06-17T10:17:00Z"/>
        </w:rPr>
      </w:pPr>
    </w:p>
    <w:p w14:paraId="0878FA56" w14:textId="62141D08" w:rsidR="001D1201" w:rsidRDefault="00C35642">
      <w:pPr>
        <w:keepLines/>
      </w:pPr>
      <w:del w:id="363" w:author="TWA" w:date="2026-06-17T19:17:00Z" w16du:dateUtc="2026-06-17T10:17:00Z">
        <w:r>
          <w:br w:type="page"/>
        </w:r>
      </w:del>
    </w:p>
    <w:p w14:paraId="24286054" w14:textId="77777777" w:rsidR="001D1201" w:rsidRDefault="001D1201">
      <w:pPr>
        <w:keepLines/>
      </w:pPr>
    </w:p>
    <w:p w14:paraId="3C043B00" w14:textId="77777777" w:rsidR="001D1201" w:rsidRDefault="00A556BD">
      <w:pPr>
        <w:pStyle w:val="Heading2"/>
      </w:pPr>
      <w:bookmarkStart w:id="364" w:name="_Toc_1_3_0000000024"/>
      <w:r>
        <w:t>Additional Explanations on the Table of Characteristic</w:t>
      </w:r>
      <w:bookmarkEnd w:id="364"/>
    </w:p>
    <w:p w14:paraId="09584998" w14:textId="77777777" w:rsidR="001D1201" w:rsidRDefault="001D1201"/>
    <w:p w14:paraId="1B0BF07D" w14:textId="77777777" w:rsidR="001D1201" w:rsidRDefault="00A556BD">
      <w:pPr>
        <w:jc w:val="center"/>
        <w:divId w:val="1"/>
      </w:pPr>
      <w:r>
        <w:rPr>
          <w:i/>
        </w:rPr>
        <w:t>Decimal Code for the Growth Stages of Vigna radiata</w:t>
      </w:r>
    </w:p>
    <w:p w14:paraId="38AAA794" w14:textId="77777777" w:rsidR="00C35642" w:rsidRDefault="00C35642">
      <w:pPr>
        <w:jc w:val="center"/>
        <w:divId w:val="1"/>
        <w:rPr>
          <w:del w:id="365" w:author="TWA" w:date="2026-06-17T19:17:00Z" w16du:dateUtc="2026-06-17T10:17:00Z"/>
        </w:rPr>
      </w:pPr>
    </w:p>
    <w:tbl>
      <w:tblPr>
        <w:tblW w:w="4553" w:type="pct"/>
        <w:tblInd w:w="135" w:type="dxa"/>
        <w:tblLook w:val="0600" w:firstRow="0" w:lastRow="0" w:firstColumn="0" w:lastColumn="0" w:noHBand="1" w:noVBand="1"/>
      </w:tblPr>
      <w:tblGrid>
        <w:gridCol w:w="761"/>
        <w:gridCol w:w="2559"/>
        <w:gridCol w:w="5755"/>
      </w:tblGrid>
      <w:tr w:rsidR="001D1201" w14:paraId="46B5E51D" w14:textId="77777777">
        <w:trPr>
          <w:trHeight w:val="309"/>
        </w:trPr>
        <w:tc>
          <w:tcPr>
            <w:tcW w:w="419" w:type="pct"/>
            <w:tcBorders>
              <w:top w:val="single" w:sz="8" w:space="0" w:color="000000"/>
              <w:left w:val="single" w:sz="8" w:space="0" w:color="000000"/>
              <w:bottom w:val="single" w:sz="8" w:space="0" w:color="000000"/>
              <w:right w:val="single" w:sz="8" w:space="0" w:color="000000"/>
            </w:tcBorders>
            <w:tcMar>
              <w:top w:w="0" w:type="dxa"/>
              <w:left w:w="108" w:type="dxa"/>
              <w:bottom w:w="0" w:type="dxa"/>
              <w:right w:w="108" w:type="dxa"/>
            </w:tcMar>
            <w:vAlign w:val="center"/>
          </w:tcPr>
          <w:p w14:paraId="34159B97" w14:textId="77777777" w:rsidR="001D1201" w:rsidRDefault="00A556BD">
            <w:pPr>
              <w:jc w:val="center"/>
            </w:pPr>
            <w:r>
              <w:t>Code</w:t>
            </w:r>
          </w:p>
        </w:tc>
        <w:tc>
          <w:tcPr>
            <w:tcW w:w="1410" w:type="pct"/>
            <w:tcBorders>
              <w:top w:val="single" w:sz="8" w:space="0" w:color="000000"/>
              <w:left w:val="single" w:sz="8" w:space="0" w:color="000000"/>
              <w:bottom w:val="single" w:sz="8" w:space="0" w:color="000000"/>
              <w:right w:val="single" w:sz="8" w:space="0" w:color="000000"/>
            </w:tcBorders>
            <w:tcMar>
              <w:top w:w="0" w:type="dxa"/>
              <w:left w:w="108" w:type="dxa"/>
              <w:bottom w:w="0" w:type="dxa"/>
              <w:right w:w="108" w:type="dxa"/>
            </w:tcMar>
            <w:vAlign w:val="center"/>
          </w:tcPr>
          <w:p w14:paraId="3BFEC1D4" w14:textId="77777777" w:rsidR="001D1201" w:rsidRDefault="00A556BD">
            <w:pPr>
              <w:jc w:val="center"/>
            </w:pPr>
            <w:r>
              <w:t>Growth stages</w:t>
            </w:r>
          </w:p>
        </w:tc>
        <w:tc>
          <w:tcPr>
            <w:tcW w:w="3171" w:type="pct"/>
            <w:tcBorders>
              <w:top w:val="single" w:sz="8" w:space="0" w:color="000000"/>
              <w:left w:val="single" w:sz="8" w:space="0" w:color="000000"/>
              <w:bottom w:val="single" w:sz="8" w:space="0" w:color="000000"/>
              <w:right w:val="single" w:sz="8" w:space="0" w:color="000000"/>
            </w:tcBorders>
            <w:tcMar>
              <w:top w:w="0" w:type="dxa"/>
              <w:left w:w="108" w:type="dxa"/>
              <w:bottom w:w="0" w:type="dxa"/>
              <w:right w:w="108" w:type="dxa"/>
            </w:tcMar>
            <w:vAlign w:val="center"/>
          </w:tcPr>
          <w:p w14:paraId="375EB0EA" w14:textId="77777777" w:rsidR="001D1201" w:rsidRDefault="00A556BD">
            <w:pPr>
              <w:jc w:val="center"/>
            </w:pPr>
            <w:r>
              <w:t>General Description</w:t>
            </w:r>
          </w:p>
        </w:tc>
      </w:tr>
      <w:tr w:rsidR="001D1201" w14:paraId="318C8A69" w14:textId="77777777">
        <w:trPr>
          <w:trHeight w:val="420"/>
        </w:trPr>
        <w:tc>
          <w:tcPr>
            <w:tcW w:w="419" w:type="pct"/>
            <w:tcBorders>
              <w:top w:val="single" w:sz="8" w:space="0" w:color="000000"/>
              <w:left w:val="single" w:sz="8" w:space="0" w:color="000000"/>
              <w:bottom w:val="single" w:sz="8" w:space="0" w:color="000000"/>
              <w:right w:val="single" w:sz="8" w:space="0" w:color="000000"/>
            </w:tcBorders>
            <w:tcMar>
              <w:top w:w="0" w:type="dxa"/>
              <w:left w:w="108" w:type="dxa"/>
              <w:bottom w:w="0" w:type="dxa"/>
              <w:right w:w="108" w:type="dxa"/>
            </w:tcMar>
            <w:vAlign w:val="center"/>
          </w:tcPr>
          <w:p w14:paraId="4B2356C9" w14:textId="77777777" w:rsidR="001D1201" w:rsidRDefault="00A556BD">
            <w:pPr>
              <w:jc w:val="center"/>
            </w:pPr>
            <w:r>
              <w:t>10</w:t>
            </w:r>
          </w:p>
        </w:tc>
        <w:tc>
          <w:tcPr>
            <w:tcW w:w="1410" w:type="pct"/>
            <w:tcBorders>
              <w:top w:val="single" w:sz="8" w:space="0" w:color="000000"/>
              <w:left w:val="single" w:sz="8" w:space="0" w:color="000000"/>
              <w:bottom w:val="single" w:sz="8" w:space="0" w:color="000000"/>
              <w:right w:val="single" w:sz="8" w:space="0" w:color="000000"/>
            </w:tcBorders>
            <w:tcMar>
              <w:top w:w="0" w:type="dxa"/>
              <w:left w:w="108" w:type="dxa"/>
              <w:bottom w:w="0" w:type="dxa"/>
              <w:right w:w="108" w:type="dxa"/>
            </w:tcMar>
            <w:vAlign w:val="center"/>
          </w:tcPr>
          <w:p w14:paraId="25C54147" w14:textId="77777777" w:rsidR="001D1201" w:rsidRDefault="00A556BD">
            <w:r>
              <w:t>Seedling</w:t>
            </w:r>
          </w:p>
        </w:tc>
        <w:tc>
          <w:tcPr>
            <w:tcW w:w="3171" w:type="pct"/>
            <w:tcBorders>
              <w:top w:val="single" w:sz="8" w:space="0" w:color="000000"/>
              <w:left w:val="single" w:sz="8" w:space="0" w:color="000000"/>
              <w:bottom w:val="single" w:sz="8" w:space="0" w:color="000000"/>
              <w:right w:val="single" w:sz="8" w:space="0" w:color="000000"/>
            </w:tcBorders>
            <w:tcMar>
              <w:top w:w="0" w:type="dxa"/>
              <w:left w:w="108" w:type="dxa"/>
              <w:bottom w:w="0" w:type="dxa"/>
              <w:right w:w="108" w:type="dxa"/>
            </w:tcMar>
            <w:vAlign w:val="center"/>
          </w:tcPr>
          <w:p w14:paraId="1B65F59F" w14:textId="77777777" w:rsidR="001D1201" w:rsidRDefault="00A556BD">
            <w:r>
              <w:t>Opposite simple leaves fully spread</w:t>
            </w:r>
          </w:p>
        </w:tc>
      </w:tr>
      <w:tr w:rsidR="001D1201" w14:paraId="3D3E38F1" w14:textId="77777777">
        <w:trPr>
          <w:trHeight w:val="423"/>
        </w:trPr>
        <w:tc>
          <w:tcPr>
            <w:tcW w:w="419" w:type="pct"/>
            <w:tcBorders>
              <w:left w:val="single" w:sz="8" w:space="0" w:color="000000"/>
              <w:bottom w:val="single" w:sz="8" w:space="0" w:color="000000"/>
              <w:right w:val="single" w:sz="8" w:space="0" w:color="000000"/>
            </w:tcBorders>
            <w:tcMar>
              <w:top w:w="0" w:type="dxa"/>
              <w:left w:w="108" w:type="dxa"/>
              <w:bottom w:w="0" w:type="dxa"/>
              <w:right w:w="108" w:type="dxa"/>
            </w:tcMar>
            <w:vAlign w:val="center"/>
          </w:tcPr>
          <w:p w14:paraId="77A6BA14" w14:textId="77777777" w:rsidR="001D1201" w:rsidRDefault="00A556BD">
            <w:pPr>
              <w:jc w:val="center"/>
            </w:pPr>
            <w:r>
              <w:t>20</w:t>
            </w:r>
          </w:p>
        </w:tc>
        <w:tc>
          <w:tcPr>
            <w:tcW w:w="1410" w:type="pct"/>
            <w:tcBorders>
              <w:top w:val="single" w:sz="6" w:space="0" w:color="000000"/>
              <w:left w:val="single" w:sz="6" w:space="0" w:color="000000"/>
              <w:bottom w:val="single" w:sz="6" w:space="0" w:color="000000"/>
              <w:right w:val="single" w:sz="6" w:space="0" w:color="000000"/>
            </w:tcBorders>
            <w:tcMar>
              <w:top w:w="0" w:type="dxa"/>
              <w:left w:w="108" w:type="dxa"/>
              <w:bottom w:w="0" w:type="dxa"/>
              <w:right w:w="108" w:type="dxa"/>
            </w:tcMar>
            <w:vAlign w:val="center"/>
          </w:tcPr>
          <w:p w14:paraId="523D8C99" w14:textId="77777777" w:rsidR="001D1201" w:rsidRDefault="00A556BD">
            <w:r>
              <w:t>Beginning of flowering</w:t>
            </w:r>
          </w:p>
        </w:tc>
        <w:tc>
          <w:tcPr>
            <w:tcW w:w="3171" w:type="pct"/>
            <w:tcBorders>
              <w:top w:val="single" w:sz="6" w:space="0" w:color="000000"/>
              <w:left w:val="single" w:sz="6" w:space="0" w:color="000000"/>
              <w:bottom w:val="single" w:sz="6" w:space="0" w:color="000000"/>
              <w:right w:val="single" w:sz="6" w:space="0" w:color="000000"/>
            </w:tcBorders>
            <w:tcMar>
              <w:top w:w="0" w:type="dxa"/>
              <w:left w:w="108" w:type="dxa"/>
              <w:bottom w:w="0" w:type="dxa"/>
              <w:right w:w="108" w:type="dxa"/>
            </w:tcMar>
            <w:vAlign w:val="center"/>
          </w:tcPr>
          <w:p w14:paraId="1E47A2D3" w14:textId="77777777" w:rsidR="001D1201" w:rsidRDefault="00A556BD">
            <w:r>
              <w:t>Ten percent of the plants in the plot have their first flower</w:t>
            </w:r>
          </w:p>
        </w:tc>
      </w:tr>
      <w:tr w:rsidR="001D1201" w14:paraId="3DE778BD" w14:textId="77777777">
        <w:trPr>
          <w:trHeight w:val="420"/>
        </w:trPr>
        <w:tc>
          <w:tcPr>
            <w:tcW w:w="419" w:type="pct"/>
            <w:tcBorders>
              <w:left w:val="single" w:sz="8" w:space="0" w:color="000000"/>
              <w:bottom w:val="single" w:sz="8" w:space="0" w:color="000000"/>
              <w:right w:val="single" w:sz="8" w:space="0" w:color="000000"/>
            </w:tcBorders>
            <w:tcMar>
              <w:top w:w="0" w:type="dxa"/>
              <w:left w:w="108" w:type="dxa"/>
              <w:bottom w:w="0" w:type="dxa"/>
              <w:right w:w="108" w:type="dxa"/>
            </w:tcMar>
            <w:vAlign w:val="center"/>
          </w:tcPr>
          <w:p w14:paraId="171B498C" w14:textId="77777777" w:rsidR="001D1201" w:rsidRDefault="00A556BD">
            <w:pPr>
              <w:jc w:val="center"/>
            </w:pPr>
            <w:r>
              <w:t>30</w:t>
            </w:r>
          </w:p>
        </w:tc>
        <w:tc>
          <w:tcPr>
            <w:tcW w:w="1410" w:type="pct"/>
            <w:tcBorders>
              <w:left w:val="single" w:sz="8" w:space="0" w:color="000000"/>
              <w:bottom w:val="single" w:sz="8" w:space="0" w:color="000000"/>
              <w:right w:val="single" w:sz="8" w:space="0" w:color="000000"/>
            </w:tcBorders>
            <w:tcMar>
              <w:top w:w="0" w:type="dxa"/>
              <w:left w:w="108" w:type="dxa"/>
              <w:bottom w:w="0" w:type="dxa"/>
              <w:right w:w="108" w:type="dxa"/>
            </w:tcMar>
            <w:vAlign w:val="center"/>
          </w:tcPr>
          <w:p w14:paraId="0CE14B17" w14:textId="77777777" w:rsidR="001D1201" w:rsidRDefault="00A556BD">
            <w:r>
              <w:t>Full flowering</w:t>
            </w:r>
          </w:p>
        </w:tc>
        <w:tc>
          <w:tcPr>
            <w:tcW w:w="3171" w:type="pct"/>
            <w:tcBorders>
              <w:left w:val="single" w:sz="8" w:space="0" w:color="000000"/>
              <w:bottom w:val="single" w:sz="8" w:space="0" w:color="000000"/>
              <w:right w:val="single" w:sz="8" w:space="0" w:color="000000"/>
            </w:tcBorders>
            <w:tcMar>
              <w:top w:w="0" w:type="dxa"/>
              <w:left w:w="108" w:type="dxa"/>
              <w:bottom w:w="0" w:type="dxa"/>
              <w:right w:w="108" w:type="dxa"/>
            </w:tcMar>
            <w:vAlign w:val="center"/>
          </w:tcPr>
          <w:p w14:paraId="3A0A72EB" w14:textId="77777777" w:rsidR="001D1201" w:rsidRDefault="00A556BD">
            <w:r>
              <w:t>Seventy percent of the plants in the plot are flowering</w:t>
            </w:r>
          </w:p>
        </w:tc>
      </w:tr>
      <w:tr w:rsidR="001D1201" w14:paraId="03E6DC9C" w14:textId="77777777">
        <w:trPr>
          <w:trHeight w:val="603"/>
        </w:trPr>
        <w:tc>
          <w:tcPr>
            <w:tcW w:w="419" w:type="pct"/>
            <w:tcBorders>
              <w:left w:val="single" w:sz="8" w:space="0" w:color="000000"/>
              <w:bottom w:val="single" w:sz="8" w:space="0" w:color="000000"/>
              <w:right w:val="single" w:sz="8" w:space="0" w:color="000000"/>
            </w:tcBorders>
            <w:tcMar>
              <w:top w:w="0" w:type="dxa"/>
              <w:left w:w="108" w:type="dxa"/>
              <w:bottom w:w="0" w:type="dxa"/>
              <w:right w:w="108" w:type="dxa"/>
            </w:tcMar>
            <w:vAlign w:val="center"/>
          </w:tcPr>
          <w:p w14:paraId="740FBC8E" w14:textId="77777777" w:rsidR="001D1201" w:rsidRDefault="00A556BD">
            <w:pPr>
              <w:jc w:val="center"/>
            </w:pPr>
            <w:r>
              <w:t>40</w:t>
            </w:r>
          </w:p>
        </w:tc>
        <w:tc>
          <w:tcPr>
            <w:tcW w:w="1410" w:type="pct"/>
            <w:tcBorders>
              <w:left w:val="single" w:sz="8" w:space="0" w:color="000000"/>
              <w:bottom w:val="single" w:sz="8" w:space="0" w:color="000000"/>
              <w:right w:val="single" w:sz="8" w:space="0" w:color="000000"/>
            </w:tcBorders>
            <w:tcMar>
              <w:top w:w="0" w:type="dxa"/>
              <w:left w:w="108" w:type="dxa"/>
              <w:bottom w:w="0" w:type="dxa"/>
              <w:right w:w="108" w:type="dxa"/>
            </w:tcMar>
            <w:vAlign w:val="center"/>
          </w:tcPr>
          <w:p w14:paraId="1AC181E2" w14:textId="77777777" w:rsidR="001D1201" w:rsidRDefault="00A556BD">
            <w:r>
              <w:t>Advanced ripening</w:t>
            </w:r>
          </w:p>
        </w:tc>
        <w:tc>
          <w:tcPr>
            <w:tcW w:w="3171" w:type="pct"/>
            <w:tcBorders>
              <w:left w:val="single" w:sz="8" w:space="0" w:color="000000"/>
              <w:bottom w:val="single" w:sz="8" w:space="0" w:color="000000"/>
              <w:right w:val="single" w:sz="8" w:space="0" w:color="000000"/>
            </w:tcBorders>
            <w:tcMar>
              <w:top w:w="0" w:type="dxa"/>
              <w:left w:w="108" w:type="dxa"/>
              <w:bottom w:w="0" w:type="dxa"/>
              <w:right w:w="108" w:type="dxa"/>
            </w:tcMar>
            <w:vAlign w:val="center"/>
          </w:tcPr>
          <w:p w14:paraId="0CA07CF8" w14:textId="77777777" w:rsidR="001D1201" w:rsidRDefault="00A556BD">
            <w:r>
              <w:t>Seventy percent of the pods are mature and the seeds are hard</w:t>
            </w:r>
          </w:p>
        </w:tc>
      </w:tr>
      <w:tr w:rsidR="001D1201" w14:paraId="68613221" w14:textId="77777777">
        <w:trPr>
          <w:trHeight w:val="963"/>
        </w:trPr>
        <w:tc>
          <w:tcPr>
            <w:tcW w:w="419" w:type="pct"/>
            <w:tcBorders>
              <w:left w:val="single" w:sz="8" w:space="0" w:color="000000"/>
              <w:bottom w:val="single" w:sz="8" w:space="0" w:color="000000"/>
              <w:right w:val="single" w:sz="8" w:space="0" w:color="000000"/>
            </w:tcBorders>
            <w:tcMar>
              <w:top w:w="0" w:type="dxa"/>
              <w:left w:w="108" w:type="dxa"/>
              <w:bottom w:w="0" w:type="dxa"/>
              <w:right w:w="108" w:type="dxa"/>
            </w:tcMar>
            <w:vAlign w:val="center"/>
          </w:tcPr>
          <w:p w14:paraId="4AAA0E15" w14:textId="77777777" w:rsidR="001D1201" w:rsidRDefault="00A556BD">
            <w:pPr>
              <w:jc w:val="center"/>
            </w:pPr>
            <w:r>
              <w:t>50</w:t>
            </w:r>
          </w:p>
        </w:tc>
        <w:tc>
          <w:tcPr>
            <w:tcW w:w="1410" w:type="pct"/>
            <w:tcBorders>
              <w:left w:val="single" w:sz="8" w:space="0" w:color="000000"/>
              <w:bottom w:val="single" w:sz="8" w:space="0" w:color="000000"/>
              <w:right w:val="single" w:sz="8" w:space="0" w:color="000000"/>
            </w:tcBorders>
            <w:tcMar>
              <w:top w:w="0" w:type="dxa"/>
              <w:left w:w="108" w:type="dxa"/>
              <w:bottom w:w="0" w:type="dxa"/>
              <w:right w:w="108" w:type="dxa"/>
            </w:tcMar>
            <w:vAlign w:val="center"/>
          </w:tcPr>
          <w:p w14:paraId="78EB2B6B" w14:textId="77777777" w:rsidR="001D1201" w:rsidRDefault="00A556BD">
            <w:r>
              <w:t>Fully ripening</w:t>
            </w:r>
          </w:p>
        </w:tc>
        <w:tc>
          <w:tcPr>
            <w:tcW w:w="3171" w:type="pct"/>
            <w:tcBorders>
              <w:left w:val="single" w:sz="8" w:space="0" w:color="000000"/>
              <w:bottom w:val="single" w:sz="8" w:space="0" w:color="000000"/>
              <w:right w:val="single" w:sz="8" w:space="0" w:color="000000"/>
            </w:tcBorders>
            <w:tcMar>
              <w:top w:w="0" w:type="dxa"/>
              <w:left w:w="108" w:type="dxa"/>
              <w:bottom w:w="0" w:type="dxa"/>
              <w:right w:w="108" w:type="dxa"/>
            </w:tcMar>
            <w:vAlign w:val="center"/>
          </w:tcPr>
          <w:p w14:paraId="70EDA85F" w14:textId="77777777" w:rsidR="001D1201" w:rsidRDefault="00A556BD">
            <w:r>
              <w:t>More than 90% of the pods in the cell are mature and the seeds are hard</w:t>
            </w:r>
          </w:p>
        </w:tc>
      </w:tr>
    </w:tbl>
    <w:p w14:paraId="73CD124C" w14:textId="77777777" w:rsidR="001D1201" w:rsidRDefault="00A556BD">
      <w:pPr>
        <w:jc w:val="center"/>
        <w:divId w:val="2"/>
        <w:sectPr w:rsidR="001D1201">
          <w:headerReference w:type="even" r:id="rId39"/>
          <w:headerReference w:type="default" r:id="rId40"/>
          <w:footerReference w:type="even" r:id="rId41"/>
          <w:footerReference w:type="default" r:id="rId42"/>
          <w:headerReference w:type="first" r:id="rId43"/>
          <w:footerReference w:type="first" r:id="rId44"/>
          <w:pgSz w:w="11906" w:h="16838"/>
          <w:pgMar w:top="400" w:right="960" w:bottom="400" w:left="960" w:header="510" w:footer="720" w:gutter="0"/>
          <w:cols w:space="720"/>
        </w:sectPr>
      </w:pPr>
      <w:r>
        <w:t> </w:t>
      </w:r>
    </w:p>
    <w:p w14:paraId="1D43E68C" w14:textId="77777777" w:rsidR="001D1201" w:rsidRDefault="00A556BD">
      <w:pPr>
        <w:pStyle w:val="Heading1"/>
      </w:pPr>
      <w:bookmarkStart w:id="367" w:name="_Toc_1_3_0000000025"/>
      <w:r>
        <w:lastRenderedPageBreak/>
        <w:t>Literature</w:t>
      </w:r>
      <w:bookmarkEnd w:id="367"/>
    </w:p>
    <w:p w14:paraId="50F042EE" w14:textId="77777777" w:rsidR="001D1201" w:rsidRDefault="001D1201"/>
    <w:p w14:paraId="2C447589" w14:textId="77777777" w:rsidR="001D1201" w:rsidRDefault="001D1201"/>
    <w:p w14:paraId="595DD0C6" w14:textId="77777777" w:rsidR="001D1201" w:rsidRDefault="00A556BD">
      <w:pPr>
        <w:jc w:val="left"/>
        <w:sectPr w:rsidR="001D1201">
          <w:headerReference w:type="even" r:id="rId45"/>
          <w:headerReference w:type="default" r:id="rId46"/>
          <w:footerReference w:type="even" r:id="rId47"/>
          <w:footerReference w:type="default" r:id="rId48"/>
          <w:headerReference w:type="first" r:id="rId49"/>
          <w:footerReference w:type="first" r:id="rId50"/>
          <w:pgSz w:w="11906" w:h="16838"/>
          <w:pgMar w:top="400" w:right="960" w:bottom="400" w:left="960" w:header="510" w:footer="720" w:gutter="0"/>
          <w:cols w:space="720"/>
        </w:sectPr>
      </w:pPr>
      <w:r>
        <w:t>2013: Guidelines for the Conduct of Test for Distinctness, Uniformity and Stability of Mungbean (Vigna radiata L. Wilczek). Chinese standard, in Chinese.</w:t>
      </w:r>
      <w:r>
        <w:br/>
        <w:t>Lixia Wang, et al. 2014: Adaptability and Phenotypic Variation of Agronomic Traits in Mungbean Core Collection under Different Environments in China. Beijing, CN.</w:t>
      </w:r>
    </w:p>
    <w:p w14:paraId="7F1F2B1F" w14:textId="77777777" w:rsidR="001D1201" w:rsidRDefault="00A556BD">
      <w:pPr>
        <w:pStyle w:val="Heading1"/>
      </w:pPr>
      <w:bookmarkStart w:id="369" w:name="_Toc_1_3_0000000026"/>
      <w:r>
        <w:lastRenderedPageBreak/>
        <w:t>Technical Questionnaire</w:t>
      </w:r>
      <w:bookmarkEnd w:id="369"/>
    </w:p>
    <w:p w14:paraId="69C63361" w14:textId="77777777" w:rsidR="001D1201" w:rsidRDefault="001D1201"/>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1D1201" w14:paraId="4F3054BD" w14:textId="77777777">
        <w:trPr>
          <w:trHeight w:val="400"/>
        </w:trPr>
        <w:tc>
          <w:tcPr>
            <w:tcW w:w="1750" w:type="pct"/>
            <w:vAlign w:val="bottom"/>
          </w:tcPr>
          <w:p w14:paraId="73ADF876" w14:textId="77777777" w:rsidR="001D1201" w:rsidRDefault="00A556BD">
            <w:r>
              <w:t>TECHNICAL QUESTIONNAIRE</w:t>
            </w:r>
          </w:p>
        </w:tc>
        <w:tc>
          <w:tcPr>
            <w:tcW w:w="1500" w:type="pct"/>
            <w:vAlign w:val="bottom"/>
          </w:tcPr>
          <w:p w14:paraId="7421BA1B" w14:textId="77777777" w:rsidR="001D1201" w:rsidRDefault="00A556BD">
            <w:r>
              <w:t>Page {x} of {y}</w:t>
            </w:r>
          </w:p>
        </w:tc>
        <w:tc>
          <w:tcPr>
            <w:tcW w:w="1750" w:type="pct"/>
            <w:shd w:val="clear" w:color="auto" w:fill="DFDFD7"/>
            <w:vAlign w:val="bottom"/>
          </w:tcPr>
          <w:p w14:paraId="4CED85BC" w14:textId="77777777" w:rsidR="001D1201" w:rsidRDefault="00A556BD">
            <w:r>
              <w:t>Reference Number:</w:t>
            </w:r>
          </w:p>
        </w:tc>
      </w:tr>
    </w:tbl>
    <w:p w14:paraId="0C2FAF87" w14:textId="77777777" w:rsidR="001D1201" w:rsidRDefault="001D1201"/>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699"/>
        <w:gridCol w:w="8"/>
        <w:gridCol w:w="470"/>
        <w:gridCol w:w="2314"/>
        <w:gridCol w:w="134"/>
        <w:gridCol w:w="2949"/>
        <w:gridCol w:w="1905"/>
        <w:gridCol w:w="44"/>
        <w:gridCol w:w="1453"/>
      </w:tblGrid>
      <w:tr w:rsidR="001D1201" w14:paraId="0E5582BE" w14:textId="77777777" w:rsidTr="00A556BD">
        <w:trPr>
          <w:trHeight w:val="600"/>
        </w:trPr>
        <w:tc>
          <w:tcPr>
            <w:tcW w:w="1817" w:type="pct"/>
            <w:gridSpan w:val="5"/>
          </w:tcPr>
          <w:p w14:paraId="1C6D91DB" w14:textId="77777777" w:rsidR="001D1201" w:rsidRDefault="001D1201"/>
        </w:tc>
        <w:tc>
          <w:tcPr>
            <w:tcW w:w="1478" w:type="pct"/>
          </w:tcPr>
          <w:p w14:paraId="328140CC" w14:textId="77777777" w:rsidR="001D1201" w:rsidRDefault="001D1201"/>
        </w:tc>
        <w:tc>
          <w:tcPr>
            <w:tcW w:w="1705" w:type="pct"/>
            <w:gridSpan w:val="3"/>
            <w:shd w:val="clear" w:color="auto" w:fill="DFDFD7"/>
          </w:tcPr>
          <w:p w14:paraId="239F9B77" w14:textId="77777777" w:rsidR="001D1201" w:rsidRDefault="001D1201"/>
          <w:p w14:paraId="3D1BF767" w14:textId="77777777" w:rsidR="001D1201" w:rsidRDefault="00A556BD">
            <w:r>
              <w:t>Application date:</w:t>
            </w:r>
          </w:p>
          <w:p w14:paraId="74EEF5B8" w14:textId="77777777" w:rsidR="001D1201" w:rsidRDefault="00A556BD">
            <w:r>
              <w:t>(not to be filled in by the applicant)</w:t>
            </w:r>
          </w:p>
        </w:tc>
      </w:tr>
      <w:tr w:rsidR="001D1201" w14:paraId="6F20B5DE" w14:textId="77777777" w:rsidTr="00A556BD">
        <w:trPr>
          <w:trHeight w:val="600"/>
        </w:trPr>
        <w:tc>
          <w:tcPr>
            <w:tcW w:w="5000" w:type="pct"/>
            <w:gridSpan w:val="9"/>
          </w:tcPr>
          <w:p w14:paraId="01855FE9" w14:textId="77777777" w:rsidR="001D1201" w:rsidRDefault="001D1201">
            <w:pPr>
              <w:jc w:val="center"/>
            </w:pPr>
          </w:p>
          <w:p w14:paraId="74BD198D" w14:textId="77777777" w:rsidR="001D1201" w:rsidRDefault="00A556BD">
            <w:pPr>
              <w:jc w:val="center"/>
            </w:pPr>
            <w:r>
              <w:rPr>
                <w:sz w:val="18"/>
              </w:rPr>
              <w:t>TECHNICAL QUESTIONNAIRE</w:t>
            </w:r>
          </w:p>
          <w:p w14:paraId="158A2100" w14:textId="77777777" w:rsidR="001D1201" w:rsidRDefault="00A556BD">
            <w:pPr>
              <w:jc w:val="center"/>
            </w:pPr>
            <w:r>
              <w:rPr>
                <w:sz w:val="18"/>
              </w:rPr>
              <w:t>to be completed in connection with an application for plant breeders' rights</w:t>
            </w:r>
          </w:p>
        </w:tc>
      </w:tr>
      <w:tr w:rsidR="001D1201" w14:paraId="770EDEA5" w14:textId="77777777" w:rsidTr="00A556BD">
        <w:tblPrEx>
          <w:jc w:val="center"/>
        </w:tblPrEx>
        <w:trPr>
          <w:jc w:val="center"/>
        </w:trPr>
        <w:tc>
          <w:tcPr>
            <w:tcW w:w="5000" w:type="pct"/>
            <w:gridSpan w:val="9"/>
            <w:tcBorders>
              <w:bottom w:val="nil"/>
            </w:tcBorders>
          </w:tcPr>
          <w:p w14:paraId="54EE00AE" w14:textId="77777777" w:rsidR="001D1201" w:rsidRDefault="001D1201"/>
          <w:p w14:paraId="499CF6F1" w14:textId="77777777" w:rsidR="001D1201" w:rsidRDefault="00A556BD">
            <w:r>
              <w:rPr>
                <w:sz w:val="18"/>
              </w:rPr>
              <w:t>1.</w:t>
            </w:r>
            <w:r>
              <w:rPr>
                <w:sz w:val="18"/>
              </w:rPr>
              <w:tab/>
              <w:t>Subject of the Technical Questionnaire</w:t>
            </w:r>
          </w:p>
          <w:p w14:paraId="25BA4C53" w14:textId="77777777" w:rsidR="001D1201" w:rsidRDefault="001D1201"/>
        </w:tc>
      </w:tr>
      <w:tr w:rsidR="001D1201" w14:paraId="208BCC54" w14:textId="77777777" w:rsidTr="00A556BD">
        <w:trPr>
          <w:trHeight w:val="454"/>
        </w:trPr>
        <w:tc>
          <w:tcPr>
            <w:tcW w:w="590" w:type="pct"/>
            <w:gridSpan w:val="3"/>
            <w:tcBorders>
              <w:top w:val="nil"/>
              <w:bottom w:val="nil"/>
              <w:right w:val="nil"/>
            </w:tcBorders>
            <w:vAlign w:val="center"/>
          </w:tcPr>
          <w:p w14:paraId="10805F9F" w14:textId="77777777" w:rsidR="001D1201" w:rsidRDefault="00A556BD">
            <w:r>
              <w:rPr>
                <w:sz w:val="18"/>
              </w:rPr>
              <w:tab/>
              <w:t>1.1</w:t>
            </w:r>
          </w:p>
        </w:tc>
        <w:tc>
          <w:tcPr>
            <w:tcW w:w="1227" w:type="pct"/>
            <w:gridSpan w:val="2"/>
            <w:tcBorders>
              <w:top w:val="nil"/>
              <w:left w:val="nil"/>
              <w:bottom w:val="nil"/>
              <w:right w:val="nil"/>
            </w:tcBorders>
            <w:vAlign w:val="center"/>
          </w:tcPr>
          <w:p w14:paraId="27E11E05" w14:textId="77777777" w:rsidR="001D1201" w:rsidRDefault="00A556BD">
            <w:r>
              <w:rPr>
                <w:sz w:val="18"/>
              </w:rPr>
              <w:t>Botanical name</w:t>
            </w:r>
          </w:p>
        </w:tc>
        <w:tc>
          <w:tcPr>
            <w:tcW w:w="2455" w:type="pct"/>
            <w:gridSpan w:val="3"/>
            <w:tcBorders>
              <w:top w:val="nil"/>
              <w:left w:val="nil"/>
              <w:bottom w:val="nil"/>
              <w:right w:val="nil"/>
            </w:tcBorders>
            <w:vAlign w:val="center"/>
          </w:tcPr>
          <w:p w14:paraId="024975B2" w14:textId="77777777" w:rsidR="001D1201" w:rsidRDefault="00A9270C">
            <w:r>
              <w:pict w14:anchorId="1593F4E3">
                <v:shapetype id="_x0000_t202" coordsize="21600,21600" o:spt="202" path="m,l,21600r21600,l21600,xe">
                  <v:stroke joinstyle="miter"/>
                  <v:path gradientshapeok="t" o:connecttype="rect"/>
                </v:shapetype>
                <v:shape id="_x0000_s2419" type="#_x0000_t202" style="position:absolute;left:0;text-align:left;margin-left:0;margin-top:0;width:250pt;height:18pt;z-index:251658240;mso-position-horizontal:center;mso-position-horizontal-relative:text;mso-position-vertical:center;mso-position-vertical-relative:text">
                  <v:textbox>
                    <w:txbxContent>
                      <w:p w14:paraId="0607201F" w14:textId="77777777" w:rsidR="001D1201" w:rsidRDefault="00A556BD">
                        <w:pPr>
                          <w:divId w:val="1"/>
                        </w:pPr>
                        <w:r>
                          <w:rPr>
                            <w:i/>
                            <w:sz w:val="16"/>
                          </w:rPr>
                          <w:t>Vigna radiata</w:t>
                        </w:r>
                        <w:r>
                          <w:rPr>
                            <w:sz w:val="16"/>
                          </w:rPr>
                          <w:t xml:space="preserve"> (L.) R. Wilczek</w:t>
                        </w:r>
                      </w:p>
                    </w:txbxContent>
                  </v:textbox>
                </v:shape>
              </w:pict>
            </w:r>
          </w:p>
        </w:tc>
        <w:tc>
          <w:tcPr>
            <w:tcW w:w="728" w:type="pct"/>
            <w:tcBorders>
              <w:top w:val="nil"/>
              <w:left w:val="nil"/>
              <w:bottom w:val="nil"/>
            </w:tcBorders>
            <w:vAlign w:val="center"/>
          </w:tcPr>
          <w:p w14:paraId="5734D2E7" w14:textId="77777777" w:rsidR="001D1201" w:rsidRDefault="001D1201"/>
        </w:tc>
      </w:tr>
      <w:tr w:rsidR="001D1201" w14:paraId="6819EDB2" w14:textId="77777777" w:rsidTr="00A556BD">
        <w:trPr>
          <w:trHeight w:val="454"/>
        </w:trPr>
        <w:tc>
          <w:tcPr>
            <w:tcW w:w="590" w:type="pct"/>
            <w:gridSpan w:val="3"/>
            <w:tcBorders>
              <w:top w:val="nil"/>
              <w:bottom w:val="nil"/>
              <w:right w:val="nil"/>
            </w:tcBorders>
            <w:vAlign w:val="center"/>
          </w:tcPr>
          <w:p w14:paraId="2E2A65EB" w14:textId="77777777" w:rsidR="001D1201" w:rsidRDefault="00A556BD">
            <w:r>
              <w:rPr>
                <w:sz w:val="18"/>
              </w:rPr>
              <w:tab/>
              <w:t>1.2</w:t>
            </w:r>
          </w:p>
        </w:tc>
        <w:tc>
          <w:tcPr>
            <w:tcW w:w="1227" w:type="pct"/>
            <w:gridSpan w:val="2"/>
            <w:tcBorders>
              <w:top w:val="nil"/>
              <w:left w:val="nil"/>
              <w:bottom w:val="nil"/>
              <w:right w:val="nil"/>
            </w:tcBorders>
            <w:vAlign w:val="center"/>
          </w:tcPr>
          <w:p w14:paraId="2B94B314" w14:textId="77777777" w:rsidR="001D1201" w:rsidRDefault="00A556BD">
            <w:r>
              <w:rPr>
                <w:sz w:val="18"/>
              </w:rPr>
              <w:t>Common name</w:t>
            </w:r>
          </w:p>
        </w:tc>
        <w:tc>
          <w:tcPr>
            <w:tcW w:w="2455" w:type="pct"/>
            <w:gridSpan w:val="3"/>
            <w:tcBorders>
              <w:top w:val="nil"/>
              <w:left w:val="nil"/>
              <w:bottom w:val="nil"/>
              <w:right w:val="nil"/>
            </w:tcBorders>
            <w:vAlign w:val="center"/>
          </w:tcPr>
          <w:p w14:paraId="02A6BD6B" w14:textId="77777777" w:rsidR="001D1201" w:rsidRDefault="00A9270C">
            <w:r>
              <w:pict w14:anchorId="68267843">
                <v:shape id="_x0000_s2420" type="#_x0000_t202" style="position:absolute;left:0;text-align:left;margin-left:0;margin-top:0;width:250pt;height:18pt;z-index:251658241;mso-position-horizontal:center;mso-position-horizontal-relative:text;mso-position-vertical:center;mso-position-vertical-relative:text">
                  <v:textbox>
                    <w:txbxContent>
                      <w:p w14:paraId="649B3B5A" w14:textId="77777777" w:rsidR="001D1201" w:rsidRDefault="00A556BD">
                        <w:pPr>
                          <w:divId w:val="1"/>
                        </w:pPr>
                        <w:r>
                          <w:rPr>
                            <w:sz w:val="16"/>
                          </w:rPr>
                          <w:t>Mung Bean</w:t>
                        </w:r>
                      </w:p>
                    </w:txbxContent>
                  </v:textbox>
                </v:shape>
              </w:pict>
            </w:r>
          </w:p>
        </w:tc>
        <w:tc>
          <w:tcPr>
            <w:tcW w:w="728" w:type="pct"/>
            <w:tcBorders>
              <w:top w:val="nil"/>
              <w:left w:val="nil"/>
              <w:bottom w:val="nil"/>
            </w:tcBorders>
            <w:vAlign w:val="center"/>
          </w:tcPr>
          <w:p w14:paraId="51BD595C" w14:textId="77777777" w:rsidR="001D1201" w:rsidRDefault="001D1201"/>
        </w:tc>
      </w:tr>
      <w:tr w:rsidR="001D1201" w14:paraId="5038819E" w14:textId="77777777" w:rsidTr="00A556BD">
        <w:tc>
          <w:tcPr>
            <w:tcW w:w="5000" w:type="pct"/>
            <w:gridSpan w:val="9"/>
            <w:tcBorders>
              <w:bottom w:val="nil"/>
            </w:tcBorders>
          </w:tcPr>
          <w:p w14:paraId="45C0BD40" w14:textId="77777777" w:rsidR="001D1201" w:rsidRDefault="001D1201"/>
          <w:p w14:paraId="0E291632" w14:textId="77777777" w:rsidR="001D1201" w:rsidRDefault="00A556BD">
            <w:r>
              <w:rPr>
                <w:sz w:val="18"/>
              </w:rPr>
              <w:t>2.</w:t>
            </w:r>
            <w:r>
              <w:rPr>
                <w:sz w:val="18"/>
              </w:rPr>
              <w:tab/>
              <w:t>Applicant</w:t>
            </w:r>
          </w:p>
          <w:p w14:paraId="59453CC0" w14:textId="77777777" w:rsidR="001D1201" w:rsidRDefault="001D1201"/>
        </w:tc>
      </w:tr>
      <w:tr w:rsidR="001D1201" w14:paraId="2DAD4A4B" w14:textId="77777777" w:rsidTr="00A556BD">
        <w:trPr>
          <w:trHeight w:val="600"/>
        </w:trPr>
        <w:tc>
          <w:tcPr>
            <w:tcW w:w="354" w:type="pct"/>
            <w:gridSpan w:val="2"/>
            <w:tcBorders>
              <w:top w:val="nil"/>
              <w:bottom w:val="nil"/>
              <w:right w:val="nil"/>
            </w:tcBorders>
          </w:tcPr>
          <w:p w14:paraId="22D16B82" w14:textId="77777777" w:rsidR="001D1201" w:rsidRDefault="001D1201"/>
        </w:tc>
        <w:tc>
          <w:tcPr>
            <w:tcW w:w="1463" w:type="pct"/>
            <w:gridSpan w:val="3"/>
            <w:tcBorders>
              <w:top w:val="nil"/>
              <w:left w:val="nil"/>
              <w:bottom w:val="nil"/>
              <w:right w:val="nil"/>
            </w:tcBorders>
          </w:tcPr>
          <w:p w14:paraId="57161D49" w14:textId="77777777" w:rsidR="001D1201" w:rsidRDefault="00A556BD">
            <w:r>
              <w:rPr>
                <w:sz w:val="18"/>
              </w:rPr>
              <w:t>Name</w:t>
            </w:r>
          </w:p>
        </w:tc>
        <w:tc>
          <w:tcPr>
            <w:tcW w:w="2455" w:type="pct"/>
            <w:gridSpan w:val="3"/>
            <w:tcBorders>
              <w:top w:val="nil"/>
              <w:left w:val="nil"/>
              <w:bottom w:val="nil"/>
              <w:right w:val="nil"/>
            </w:tcBorders>
          </w:tcPr>
          <w:p w14:paraId="066E692B" w14:textId="77777777" w:rsidR="001D1201" w:rsidRDefault="00A9270C">
            <w:r>
              <w:pict w14:anchorId="26E08D57">
                <v:shape id="_x0000_s2421" type="#_x0000_t202" style="position:absolute;left:0;text-align:left;margin-left:0;margin-top:0;width:250pt;height:20pt;z-index:251658242;mso-position-horizontal:center;mso-position-horizontal-relative:text;mso-position-vertical:center;mso-position-vertical-relative:text">
                  <v:textbox>
                    <w:txbxContent>
                      <w:p w14:paraId="7D53A2FE" w14:textId="77777777" w:rsidR="001D1201" w:rsidRDefault="001D1201"/>
                    </w:txbxContent>
                  </v:textbox>
                </v:shape>
              </w:pict>
            </w:r>
          </w:p>
        </w:tc>
        <w:tc>
          <w:tcPr>
            <w:tcW w:w="728" w:type="pct"/>
            <w:tcBorders>
              <w:top w:val="nil"/>
              <w:left w:val="nil"/>
              <w:bottom w:val="nil"/>
            </w:tcBorders>
          </w:tcPr>
          <w:p w14:paraId="54C53C75" w14:textId="77777777" w:rsidR="001D1201" w:rsidRDefault="001D1201"/>
        </w:tc>
      </w:tr>
      <w:tr w:rsidR="001D1201" w14:paraId="0614CC5C" w14:textId="77777777" w:rsidTr="00A556BD">
        <w:trPr>
          <w:trHeight w:val="900"/>
        </w:trPr>
        <w:tc>
          <w:tcPr>
            <w:tcW w:w="354" w:type="pct"/>
            <w:gridSpan w:val="2"/>
            <w:tcBorders>
              <w:top w:val="nil"/>
              <w:bottom w:val="nil"/>
              <w:right w:val="nil"/>
            </w:tcBorders>
          </w:tcPr>
          <w:p w14:paraId="6C07E766" w14:textId="77777777" w:rsidR="001D1201" w:rsidRDefault="001D1201"/>
        </w:tc>
        <w:tc>
          <w:tcPr>
            <w:tcW w:w="1463" w:type="pct"/>
            <w:gridSpan w:val="3"/>
            <w:tcBorders>
              <w:top w:val="nil"/>
              <w:left w:val="nil"/>
              <w:bottom w:val="nil"/>
              <w:right w:val="nil"/>
            </w:tcBorders>
          </w:tcPr>
          <w:p w14:paraId="06453130" w14:textId="77777777" w:rsidR="001D1201" w:rsidRDefault="00A556BD">
            <w:r>
              <w:rPr>
                <w:sz w:val="18"/>
              </w:rPr>
              <w:t>Address</w:t>
            </w:r>
          </w:p>
        </w:tc>
        <w:tc>
          <w:tcPr>
            <w:tcW w:w="2455" w:type="pct"/>
            <w:gridSpan w:val="3"/>
            <w:tcBorders>
              <w:top w:val="nil"/>
              <w:left w:val="nil"/>
              <w:bottom w:val="nil"/>
              <w:right w:val="nil"/>
            </w:tcBorders>
          </w:tcPr>
          <w:p w14:paraId="277CBF1A" w14:textId="77777777" w:rsidR="001D1201" w:rsidRDefault="00A9270C">
            <w:r>
              <w:pict w14:anchorId="0F9B04C5">
                <v:shape id="_x0000_s2422" type="#_x0000_t202" style="position:absolute;left:0;text-align:left;margin-left:0;margin-top:0;width:250pt;height:36pt;z-index:251658243;mso-position-horizontal:center;mso-position-horizontal-relative:text;mso-position-vertical:center;mso-position-vertical-relative:text">
                  <v:textbox>
                    <w:txbxContent>
                      <w:p w14:paraId="159AAD46" w14:textId="77777777" w:rsidR="001D1201" w:rsidRDefault="001D1201"/>
                    </w:txbxContent>
                  </v:textbox>
                </v:shape>
              </w:pict>
            </w:r>
          </w:p>
        </w:tc>
        <w:tc>
          <w:tcPr>
            <w:tcW w:w="728" w:type="pct"/>
            <w:tcBorders>
              <w:top w:val="nil"/>
              <w:left w:val="nil"/>
              <w:bottom w:val="nil"/>
            </w:tcBorders>
          </w:tcPr>
          <w:p w14:paraId="77BC18EA" w14:textId="77777777" w:rsidR="001D1201" w:rsidRDefault="001D1201"/>
        </w:tc>
      </w:tr>
      <w:tr w:rsidR="001D1201" w14:paraId="2279B570" w14:textId="77777777" w:rsidTr="00A556BD">
        <w:trPr>
          <w:trHeight w:val="600"/>
        </w:trPr>
        <w:tc>
          <w:tcPr>
            <w:tcW w:w="354" w:type="pct"/>
            <w:gridSpan w:val="2"/>
            <w:tcBorders>
              <w:top w:val="nil"/>
              <w:bottom w:val="nil"/>
              <w:right w:val="nil"/>
            </w:tcBorders>
          </w:tcPr>
          <w:p w14:paraId="66F0A8EE" w14:textId="77777777" w:rsidR="001D1201" w:rsidRDefault="001D1201"/>
        </w:tc>
        <w:tc>
          <w:tcPr>
            <w:tcW w:w="1463" w:type="pct"/>
            <w:gridSpan w:val="3"/>
            <w:tcBorders>
              <w:top w:val="nil"/>
              <w:left w:val="nil"/>
              <w:bottom w:val="nil"/>
              <w:right w:val="nil"/>
            </w:tcBorders>
          </w:tcPr>
          <w:p w14:paraId="398DA58D" w14:textId="77777777" w:rsidR="001D1201" w:rsidRDefault="00A556BD">
            <w:r>
              <w:rPr>
                <w:sz w:val="18"/>
              </w:rPr>
              <w:t>Telephone No.</w:t>
            </w:r>
          </w:p>
        </w:tc>
        <w:tc>
          <w:tcPr>
            <w:tcW w:w="2455" w:type="pct"/>
            <w:gridSpan w:val="3"/>
            <w:tcBorders>
              <w:top w:val="nil"/>
              <w:left w:val="nil"/>
              <w:bottom w:val="nil"/>
              <w:right w:val="nil"/>
            </w:tcBorders>
          </w:tcPr>
          <w:p w14:paraId="0A14EC11" w14:textId="77777777" w:rsidR="001D1201" w:rsidRDefault="00A9270C">
            <w:r>
              <w:pict w14:anchorId="4912BBF4">
                <v:shape id="_x0000_s2423" type="#_x0000_t202" style="position:absolute;left:0;text-align:left;margin-left:0;margin-top:0;width:250pt;height:20pt;z-index:251658244;mso-position-horizontal:center;mso-position-horizontal-relative:text;mso-position-vertical:center;mso-position-vertical-relative:text">
                  <v:textbox>
                    <w:txbxContent>
                      <w:p w14:paraId="1EE3FB16" w14:textId="77777777" w:rsidR="001D1201" w:rsidRDefault="001D1201"/>
                    </w:txbxContent>
                  </v:textbox>
                </v:shape>
              </w:pict>
            </w:r>
          </w:p>
        </w:tc>
        <w:tc>
          <w:tcPr>
            <w:tcW w:w="728" w:type="pct"/>
            <w:tcBorders>
              <w:top w:val="nil"/>
              <w:left w:val="nil"/>
              <w:bottom w:val="nil"/>
            </w:tcBorders>
          </w:tcPr>
          <w:p w14:paraId="5FB0F37C" w14:textId="77777777" w:rsidR="001D1201" w:rsidRDefault="001D1201"/>
        </w:tc>
      </w:tr>
      <w:tr w:rsidR="001D1201" w14:paraId="3A807AB8" w14:textId="77777777" w:rsidTr="00A556BD">
        <w:trPr>
          <w:trHeight w:val="600"/>
        </w:trPr>
        <w:tc>
          <w:tcPr>
            <w:tcW w:w="354" w:type="pct"/>
            <w:gridSpan w:val="2"/>
            <w:tcBorders>
              <w:top w:val="nil"/>
              <w:bottom w:val="nil"/>
              <w:right w:val="nil"/>
            </w:tcBorders>
          </w:tcPr>
          <w:p w14:paraId="323257EA" w14:textId="77777777" w:rsidR="001D1201" w:rsidRDefault="001D1201"/>
        </w:tc>
        <w:tc>
          <w:tcPr>
            <w:tcW w:w="1463" w:type="pct"/>
            <w:gridSpan w:val="3"/>
            <w:tcBorders>
              <w:top w:val="nil"/>
              <w:left w:val="nil"/>
              <w:bottom w:val="nil"/>
              <w:right w:val="nil"/>
            </w:tcBorders>
          </w:tcPr>
          <w:p w14:paraId="506377C2" w14:textId="77777777" w:rsidR="001D1201" w:rsidRDefault="00A556BD">
            <w:r>
              <w:rPr>
                <w:sz w:val="18"/>
              </w:rPr>
              <w:t>Fax No.</w:t>
            </w:r>
          </w:p>
        </w:tc>
        <w:tc>
          <w:tcPr>
            <w:tcW w:w="2455" w:type="pct"/>
            <w:gridSpan w:val="3"/>
            <w:tcBorders>
              <w:top w:val="nil"/>
              <w:left w:val="nil"/>
              <w:bottom w:val="nil"/>
              <w:right w:val="nil"/>
            </w:tcBorders>
          </w:tcPr>
          <w:p w14:paraId="12F63FD2" w14:textId="77777777" w:rsidR="001D1201" w:rsidRDefault="00A9270C">
            <w:r>
              <w:pict w14:anchorId="6EC156EE">
                <v:shape id="_x0000_s2424" type="#_x0000_t202" style="position:absolute;left:0;text-align:left;margin-left:0;margin-top:0;width:250pt;height:20pt;z-index:251658245;mso-position-horizontal:center;mso-position-horizontal-relative:text;mso-position-vertical:center;mso-position-vertical-relative:text">
                  <v:textbox>
                    <w:txbxContent>
                      <w:p w14:paraId="26A45CEE" w14:textId="77777777" w:rsidR="001D1201" w:rsidRDefault="001D1201"/>
                    </w:txbxContent>
                  </v:textbox>
                </v:shape>
              </w:pict>
            </w:r>
          </w:p>
        </w:tc>
        <w:tc>
          <w:tcPr>
            <w:tcW w:w="728" w:type="pct"/>
            <w:tcBorders>
              <w:top w:val="nil"/>
              <w:left w:val="nil"/>
              <w:bottom w:val="nil"/>
            </w:tcBorders>
          </w:tcPr>
          <w:p w14:paraId="0BFB15D0" w14:textId="77777777" w:rsidR="001D1201" w:rsidRDefault="001D1201"/>
        </w:tc>
      </w:tr>
      <w:tr w:rsidR="001D1201" w14:paraId="3D561BD6" w14:textId="77777777" w:rsidTr="00A556BD">
        <w:trPr>
          <w:trHeight w:val="600"/>
        </w:trPr>
        <w:tc>
          <w:tcPr>
            <w:tcW w:w="354" w:type="pct"/>
            <w:gridSpan w:val="2"/>
            <w:tcBorders>
              <w:top w:val="nil"/>
              <w:bottom w:val="nil"/>
              <w:right w:val="nil"/>
            </w:tcBorders>
          </w:tcPr>
          <w:p w14:paraId="6DF0BA7C" w14:textId="77777777" w:rsidR="001D1201" w:rsidRDefault="001D1201"/>
        </w:tc>
        <w:tc>
          <w:tcPr>
            <w:tcW w:w="1463" w:type="pct"/>
            <w:gridSpan w:val="3"/>
            <w:tcBorders>
              <w:top w:val="nil"/>
              <w:left w:val="nil"/>
              <w:bottom w:val="nil"/>
              <w:right w:val="nil"/>
            </w:tcBorders>
          </w:tcPr>
          <w:p w14:paraId="472F187D" w14:textId="77777777" w:rsidR="001D1201" w:rsidRDefault="00A556BD">
            <w:r>
              <w:rPr>
                <w:sz w:val="18"/>
              </w:rPr>
              <w:t>E-mail address</w:t>
            </w:r>
          </w:p>
        </w:tc>
        <w:tc>
          <w:tcPr>
            <w:tcW w:w="2455" w:type="pct"/>
            <w:gridSpan w:val="3"/>
            <w:tcBorders>
              <w:top w:val="nil"/>
              <w:left w:val="nil"/>
              <w:bottom w:val="nil"/>
              <w:right w:val="nil"/>
            </w:tcBorders>
          </w:tcPr>
          <w:p w14:paraId="74CB4D8C" w14:textId="77777777" w:rsidR="001D1201" w:rsidRDefault="00A9270C">
            <w:r>
              <w:pict w14:anchorId="0A30D9C2">
                <v:shape id="_x0000_s2425" type="#_x0000_t202" style="position:absolute;left:0;text-align:left;margin-left:0;margin-top:0;width:250pt;height:20pt;z-index:251658246;mso-position-horizontal:center;mso-position-horizontal-relative:text;mso-position-vertical:center;mso-position-vertical-relative:text">
                  <v:textbox>
                    <w:txbxContent>
                      <w:p w14:paraId="00B33DE2" w14:textId="77777777" w:rsidR="001D1201" w:rsidRDefault="001D1201"/>
                    </w:txbxContent>
                  </v:textbox>
                </v:shape>
              </w:pict>
            </w:r>
          </w:p>
        </w:tc>
        <w:tc>
          <w:tcPr>
            <w:tcW w:w="728" w:type="pct"/>
            <w:tcBorders>
              <w:top w:val="nil"/>
              <w:left w:val="nil"/>
              <w:bottom w:val="nil"/>
            </w:tcBorders>
          </w:tcPr>
          <w:p w14:paraId="366AE168" w14:textId="77777777" w:rsidR="001D1201" w:rsidRDefault="001D1201"/>
        </w:tc>
      </w:tr>
      <w:tr w:rsidR="001D1201" w14:paraId="487F7D29" w14:textId="77777777" w:rsidTr="00A556BD">
        <w:trPr>
          <w:trHeight w:val="600"/>
        </w:trPr>
        <w:tc>
          <w:tcPr>
            <w:tcW w:w="354" w:type="pct"/>
            <w:gridSpan w:val="2"/>
            <w:tcBorders>
              <w:top w:val="nil"/>
              <w:bottom w:val="nil"/>
              <w:right w:val="nil"/>
            </w:tcBorders>
          </w:tcPr>
          <w:p w14:paraId="2B76BE67" w14:textId="77777777" w:rsidR="001D1201" w:rsidRDefault="001D1201"/>
        </w:tc>
        <w:tc>
          <w:tcPr>
            <w:tcW w:w="1463" w:type="pct"/>
            <w:gridSpan w:val="3"/>
            <w:tcBorders>
              <w:top w:val="nil"/>
              <w:left w:val="nil"/>
              <w:bottom w:val="nil"/>
              <w:right w:val="nil"/>
            </w:tcBorders>
          </w:tcPr>
          <w:p w14:paraId="05735136" w14:textId="77777777" w:rsidR="001D1201" w:rsidRDefault="00A556BD">
            <w:r>
              <w:rPr>
                <w:sz w:val="18"/>
              </w:rPr>
              <w:t>Breeder (if different from applicant)</w:t>
            </w:r>
          </w:p>
        </w:tc>
        <w:tc>
          <w:tcPr>
            <w:tcW w:w="2455" w:type="pct"/>
            <w:gridSpan w:val="3"/>
            <w:tcBorders>
              <w:top w:val="nil"/>
              <w:left w:val="nil"/>
              <w:bottom w:val="nil"/>
              <w:right w:val="nil"/>
            </w:tcBorders>
          </w:tcPr>
          <w:p w14:paraId="33FF2549" w14:textId="77777777" w:rsidR="001D1201" w:rsidRDefault="00A9270C">
            <w:r>
              <w:pict w14:anchorId="0F1E8D2B">
                <v:shape id="_x0000_s2426" type="#_x0000_t202" style="position:absolute;left:0;text-align:left;margin-left:0;margin-top:0;width:250pt;height:20pt;z-index:251658247;mso-position-horizontal:center;mso-position-horizontal-relative:text;mso-position-vertical:center;mso-position-vertical-relative:text">
                  <v:textbox>
                    <w:txbxContent>
                      <w:p w14:paraId="491DE884" w14:textId="77777777" w:rsidR="001D1201" w:rsidRDefault="001D1201"/>
                    </w:txbxContent>
                  </v:textbox>
                </v:shape>
              </w:pict>
            </w:r>
          </w:p>
        </w:tc>
        <w:tc>
          <w:tcPr>
            <w:tcW w:w="728" w:type="pct"/>
            <w:tcBorders>
              <w:top w:val="nil"/>
              <w:left w:val="nil"/>
              <w:bottom w:val="nil"/>
            </w:tcBorders>
          </w:tcPr>
          <w:p w14:paraId="5E4642DA" w14:textId="77777777" w:rsidR="001D1201" w:rsidRDefault="001D1201"/>
        </w:tc>
      </w:tr>
      <w:tr w:rsidR="001D1201" w14:paraId="2BD0A3AD" w14:textId="77777777" w:rsidTr="00A556BD">
        <w:trPr>
          <w:trHeight w:val="400"/>
        </w:trPr>
        <w:tc>
          <w:tcPr>
            <w:tcW w:w="354" w:type="pct"/>
            <w:gridSpan w:val="2"/>
            <w:tcBorders>
              <w:top w:val="nil"/>
              <w:bottom w:val="basicThinLines" w:sz="4" w:space="0" w:color="auto"/>
              <w:right w:val="nil"/>
            </w:tcBorders>
          </w:tcPr>
          <w:p w14:paraId="5DF1712C" w14:textId="77777777" w:rsidR="001D1201" w:rsidRDefault="001D1201"/>
        </w:tc>
        <w:tc>
          <w:tcPr>
            <w:tcW w:w="1463" w:type="pct"/>
            <w:gridSpan w:val="3"/>
            <w:tcBorders>
              <w:top w:val="nil"/>
              <w:left w:val="nil"/>
              <w:bottom w:val="basicThinLines" w:sz="4" w:space="0" w:color="auto"/>
              <w:right w:val="nil"/>
            </w:tcBorders>
          </w:tcPr>
          <w:p w14:paraId="128F98AD" w14:textId="77777777" w:rsidR="001D1201" w:rsidRDefault="001D1201"/>
        </w:tc>
        <w:tc>
          <w:tcPr>
            <w:tcW w:w="2455" w:type="pct"/>
            <w:gridSpan w:val="3"/>
            <w:tcBorders>
              <w:top w:val="nil"/>
              <w:left w:val="nil"/>
              <w:bottom w:val="basicThinLines" w:sz="4" w:space="0" w:color="auto"/>
              <w:right w:val="nil"/>
            </w:tcBorders>
          </w:tcPr>
          <w:p w14:paraId="29E0E9B5" w14:textId="77777777" w:rsidR="001D1201" w:rsidRDefault="001D1201"/>
        </w:tc>
        <w:tc>
          <w:tcPr>
            <w:tcW w:w="728" w:type="pct"/>
            <w:tcBorders>
              <w:top w:val="nil"/>
              <w:left w:val="nil"/>
              <w:bottom w:val="basicThinLines" w:sz="4" w:space="0" w:color="auto"/>
            </w:tcBorders>
          </w:tcPr>
          <w:p w14:paraId="34729BD2" w14:textId="77777777" w:rsidR="001D1201" w:rsidRDefault="001D1201"/>
        </w:tc>
      </w:tr>
      <w:tr w:rsidR="001D1201" w14:paraId="596B3303" w14:textId="77777777" w:rsidTr="00A556BD">
        <w:tc>
          <w:tcPr>
            <w:tcW w:w="5000" w:type="pct"/>
            <w:gridSpan w:val="9"/>
            <w:tcBorders>
              <w:bottom w:val="nil"/>
            </w:tcBorders>
          </w:tcPr>
          <w:p w14:paraId="13025A9F" w14:textId="25C6C84A" w:rsidR="001D1201" w:rsidRDefault="00A556BD">
            <w:ins w:id="370" w:author="TWA" w:date="2026-06-17T19:17:00Z" w16du:dateUtc="2026-06-17T10:17:00Z">
              <w:r>
                <w:br w:type="page"/>
              </w:r>
            </w:ins>
          </w:p>
          <w:p w14:paraId="5C5B30D8" w14:textId="77777777" w:rsidR="001D1201" w:rsidRDefault="00A556BD">
            <w:r>
              <w:rPr>
                <w:sz w:val="18"/>
              </w:rPr>
              <w:t>3.</w:t>
            </w:r>
            <w:r>
              <w:rPr>
                <w:sz w:val="18"/>
              </w:rPr>
              <w:tab/>
              <w:t>Proposed denomination and breeder's reference</w:t>
            </w:r>
          </w:p>
          <w:p w14:paraId="316DB951" w14:textId="77777777" w:rsidR="001D1201" w:rsidRDefault="001D1201"/>
        </w:tc>
      </w:tr>
      <w:tr w:rsidR="001D1201" w14:paraId="2271D73D" w14:textId="77777777">
        <w:trPr>
          <w:trHeight w:val="600"/>
        </w:trPr>
        <w:tc>
          <w:tcPr>
            <w:tcW w:w="350" w:type="pct"/>
            <w:tcBorders>
              <w:top w:val="nil"/>
              <w:bottom w:val="nil"/>
              <w:right w:val="nil"/>
            </w:tcBorders>
          </w:tcPr>
          <w:p w14:paraId="0090EB16" w14:textId="77777777" w:rsidR="001D1201" w:rsidRDefault="001D1201"/>
        </w:tc>
        <w:tc>
          <w:tcPr>
            <w:tcW w:w="1400" w:type="pct"/>
            <w:gridSpan w:val="3"/>
            <w:tcBorders>
              <w:top w:val="nil"/>
              <w:left w:val="nil"/>
              <w:bottom w:val="nil"/>
              <w:right w:val="nil"/>
            </w:tcBorders>
          </w:tcPr>
          <w:p w14:paraId="52975B2C" w14:textId="77777777" w:rsidR="001D1201" w:rsidRDefault="00A556BD">
            <w:r>
              <w:rPr>
                <w:sz w:val="18"/>
              </w:rPr>
              <w:t>Proposed denomination (if available)</w:t>
            </w:r>
          </w:p>
        </w:tc>
        <w:tc>
          <w:tcPr>
            <w:tcW w:w="2500" w:type="pct"/>
            <w:gridSpan w:val="3"/>
            <w:tcBorders>
              <w:top w:val="nil"/>
              <w:left w:val="nil"/>
              <w:bottom w:val="nil"/>
              <w:right w:val="nil"/>
            </w:tcBorders>
          </w:tcPr>
          <w:p w14:paraId="139178F6" w14:textId="77777777" w:rsidR="001D1201" w:rsidRDefault="00A9270C">
            <w:r>
              <w:pict w14:anchorId="221A6C1C">
                <v:shape id="_x0000_s2427" type="#_x0000_t202" style="position:absolute;left:0;text-align:left;margin-left:0;margin-top:0;width:250pt;height:20pt;z-index:251658248;mso-position-horizontal:center;mso-position-horizontal-relative:text;mso-position-vertical:center;mso-position-vertical-relative:text">
                  <v:textbox>
                    <w:txbxContent>
                      <w:p w14:paraId="61FCAA6F" w14:textId="77777777" w:rsidR="001D1201" w:rsidRDefault="001D1201"/>
                    </w:txbxContent>
                  </v:textbox>
                </v:shape>
              </w:pict>
            </w:r>
          </w:p>
        </w:tc>
        <w:tc>
          <w:tcPr>
            <w:tcW w:w="750" w:type="pct"/>
            <w:gridSpan w:val="2"/>
            <w:tcBorders>
              <w:top w:val="nil"/>
              <w:left w:val="nil"/>
              <w:bottom w:val="nil"/>
            </w:tcBorders>
          </w:tcPr>
          <w:p w14:paraId="4EDA295E" w14:textId="77777777" w:rsidR="001D1201" w:rsidRDefault="001D1201"/>
        </w:tc>
      </w:tr>
      <w:tr w:rsidR="001D1201" w14:paraId="5619C66B" w14:textId="77777777">
        <w:trPr>
          <w:trHeight w:val="1000"/>
        </w:trPr>
        <w:tc>
          <w:tcPr>
            <w:tcW w:w="350" w:type="pct"/>
            <w:tcBorders>
              <w:top w:val="nil"/>
              <w:bottom w:val="basicThinLines" w:sz="4" w:space="0" w:color="auto"/>
              <w:right w:val="nil"/>
            </w:tcBorders>
          </w:tcPr>
          <w:p w14:paraId="045AFBB5" w14:textId="77777777" w:rsidR="001D1201" w:rsidRDefault="001D1201"/>
        </w:tc>
        <w:tc>
          <w:tcPr>
            <w:tcW w:w="1400" w:type="pct"/>
            <w:gridSpan w:val="3"/>
            <w:tcBorders>
              <w:top w:val="nil"/>
              <w:left w:val="nil"/>
              <w:bottom w:val="basicThinLines" w:sz="4" w:space="0" w:color="auto"/>
              <w:right w:val="nil"/>
            </w:tcBorders>
          </w:tcPr>
          <w:p w14:paraId="3176F93D" w14:textId="77777777" w:rsidR="001D1201" w:rsidRDefault="00A556BD">
            <w:r>
              <w:rPr>
                <w:sz w:val="18"/>
              </w:rPr>
              <w:t>Breeder's reference</w:t>
            </w:r>
          </w:p>
        </w:tc>
        <w:tc>
          <w:tcPr>
            <w:tcW w:w="2500" w:type="pct"/>
            <w:gridSpan w:val="3"/>
            <w:tcBorders>
              <w:top w:val="nil"/>
              <w:left w:val="nil"/>
              <w:bottom w:val="basicThinLines" w:sz="4" w:space="0" w:color="auto"/>
              <w:right w:val="nil"/>
            </w:tcBorders>
          </w:tcPr>
          <w:p w14:paraId="3C4472A0" w14:textId="77777777" w:rsidR="001D1201" w:rsidRDefault="00A9270C">
            <w:r>
              <w:pict w14:anchorId="6AB23E91">
                <v:shape id="_x0000_s2428" type="#_x0000_t202" style="position:absolute;left:0;text-align:left;margin-left:0;margin-top:0;width:250pt;height:20pt;z-index:251658249;mso-position-horizontal:center;mso-position-horizontal-relative:text;mso-position-vertical:center;mso-position-vertical-relative:text">
                  <v:textbox>
                    <w:txbxContent>
                      <w:p w14:paraId="27CEF7FF" w14:textId="77777777" w:rsidR="001D1201" w:rsidRDefault="001D1201"/>
                    </w:txbxContent>
                  </v:textbox>
                </v:shape>
              </w:pict>
            </w:r>
          </w:p>
        </w:tc>
        <w:tc>
          <w:tcPr>
            <w:tcW w:w="750" w:type="pct"/>
            <w:gridSpan w:val="2"/>
            <w:tcBorders>
              <w:top w:val="nil"/>
              <w:left w:val="nil"/>
              <w:bottom w:val="basicThinLines" w:sz="4" w:space="0" w:color="auto"/>
            </w:tcBorders>
          </w:tcPr>
          <w:p w14:paraId="28EE3952" w14:textId="77777777" w:rsidR="001D1201" w:rsidRDefault="001D1201"/>
        </w:tc>
      </w:tr>
    </w:tbl>
    <w:p w14:paraId="35DDE996" w14:textId="77777777" w:rsidR="001D1201" w:rsidRDefault="00A556BD">
      <w:pPr>
        <w:sectPr w:rsidR="001D1201">
          <w:headerReference w:type="even" r:id="rId51"/>
          <w:headerReference w:type="default" r:id="rId52"/>
          <w:footerReference w:type="even" r:id="rId53"/>
          <w:footerReference w:type="default" r:id="rId54"/>
          <w:headerReference w:type="first" r:id="rId55"/>
          <w:footerReference w:type="first" r:id="rId56"/>
          <w:pgSz w:w="11906" w:h="16838"/>
          <w:pgMar w:top="400" w:right="960" w:bottom="400" w:left="960" w:header="510" w:footer="720" w:gutter="0"/>
          <w:cols w:space="720"/>
        </w:sectPr>
      </w:pPr>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1D1201" w14:paraId="73BC3BCA" w14:textId="77777777">
        <w:trPr>
          <w:trHeight w:val="400"/>
        </w:trPr>
        <w:tc>
          <w:tcPr>
            <w:tcW w:w="1750" w:type="pct"/>
            <w:vAlign w:val="bottom"/>
          </w:tcPr>
          <w:p w14:paraId="1D56FCDB" w14:textId="77777777" w:rsidR="001D1201" w:rsidRDefault="00A556BD">
            <w:r>
              <w:lastRenderedPageBreak/>
              <w:t>TECHNICAL QUESTIONNAIRE</w:t>
            </w:r>
          </w:p>
        </w:tc>
        <w:tc>
          <w:tcPr>
            <w:tcW w:w="1500" w:type="pct"/>
            <w:vAlign w:val="bottom"/>
          </w:tcPr>
          <w:p w14:paraId="2D2F1D79" w14:textId="77777777" w:rsidR="001D1201" w:rsidRDefault="00A556BD">
            <w:r>
              <w:t>Page {x} of {y}</w:t>
            </w:r>
          </w:p>
        </w:tc>
        <w:tc>
          <w:tcPr>
            <w:tcW w:w="1750" w:type="pct"/>
            <w:shd w:val="clear" w:color="auto" w:fill="DFDFD7"/>
            <w:vAlign w:val="bottom"/>
          </w:tcPr>
          <w:p w14:paraId="038A827A" w14:textId="77777777" w:rsidR="001D1201" w:rsidRDefault="00A556BD">
            <w:r>
              <w:t>Reference Number:</w:t>
            </w:r>
          </w:p>
        </w:tc>
      </w:tr>
    </w:tbl>
    <w:p w14:paraId="174E9A70" w14:textId="77777777" w:rsidR="001D1201" w:rsidRDefault="001D1201"/>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9976"/>
      </w:tblGrid>
      <w:tr w:rsidR="001D1201" w14:paraId="14F8E7CD" w14:textId="77777777">
        <w:tc>
          <w:tcPr>
            <w:tcW w:w="9986" w:type="dxa"/>
            <w:tcBorders>
              <w:bottom w:val="nil"/>
            </w:tcBorders>
          </w:tcPr>
          <w:p w14:paraId="3D877D73" w14:textId="77777777" w:rsidR="001D1201" w:rsidRDefault="00A556BD">
            <w:r>
              <w:rPr>
                <w:vertAlign w:val="superscript"/>
              </w:rPr>
              <w:t>#</w:t>
            </w:r>
            <w:r>
              <w:rPr>
                <w:sz w:val="18"/>
              </w:rPr>
              <w:t>4.</w:t>
            </w:r>
            <w:r>
              <w:rPr>
                <w:sz w:val="18"/>
              </w:rPr>
              <w:tab/>
              <w:t>Information on the breeding scheme and propagation of the variety</w:t>
            </w:r>
          </w:p>
          <w:p w14:paraId="11E4788D" w14:textId="77777777" w:rsidR="001D1201" w:rsidRDefault="001D1201"/>
          <w:p w14:paraId="04F16F8D" w14:textId="77777777" w:rsidR="001D1201" w:rsidRDefault="00A556BD">
            <w:r>
              <w:rPr>
                <w:sz w:val="18"/>
              </w:rPr>
              <w:tab/>
              <w:t>4.1</w:t>
            </w:r>
            <w:r>
              <w:rPr>
                <w:sz w:val="18"/>
              </w:rPr>
              <w:tab/>
              <w:t>Breeding scheme</w:t>
            </w:r>
          </w:p>
          <w:p w14:paraId="3D511BC9" w14:textId="77777777" w:rsidR="001D1201" w:rsidRDefault="001D1201"/>
          <w:p w14:paraId="6BA3C442" w14:textId="77777777" w:rsidR="001D1201" w:rsidRDefault="00A556BD">
            <w:r>
              <w:rPr>
                <w:sz w:val="18"/>
              </w:rPr>
              <w:tab/>
              <w:t>Variety resulting from:</w:t>
            </w:r>
          </w:p>
          <w:p w14:paraId="04AD1ACE" w14:textId="77777777" w:rsidR="001D1201" w:rsidRDefault="001D1201"/>
          <w:p w14:paraId="7FEA0A01" w14:textId="77777777" w:rsidR="001D1201" w:rsidRDefault="00A556BD">
            <w:r>
              <w:rPr>
                <w:sz w:val="18"/>
              </w:rPr>
              <w:tab/>
              <w:t xml:space="preserve"> 4.1.1</w:t>
            </w:r>
            <w:r>
              <w:rPr>
                <w:sz w:val="18"/>
              </w:rPr>
              <w:tab/>
              <w:t>Crossing</w:t>
            </w:r>
          </w:p>
          <w:p w14:paraId="508EB8E8" w14:textId="77777777" w:rsidR="001D1201" w:rsidRDefault="001D1201"/>
          <w:p w14:paraId="0E586F88" w14:textId="77777777" w:rsidR="001D1201" w:rsidRDefault="00A556BD">
            <w:pPr>
              <w:tabs>
                <w:tab w:val="left" w:pos="709"/>
                <w:tab w:val="left" w:pos="1418"/>
                <w:tab w:val="left" w:pos="8506"/>
              </w:tabs>
            </w:pPr>
            <w:r>
              <w:tab/>
              <w:t xml:space="preserve">    (a)</w:t>
            </w:r>
            <w:r>
              <w:tab/>
              <w:t>controlled cross</w:t>
            </w:r>
            <w:r>
              <w:tab/>
              <w:t>[  ]</w:t>
            </w:r>
          </w:p>
          <w:p w14:paraId="71BB6050" w14:textId="77777777" w:rsidR="001D1201" w:rsidRDefault="001D1201"/>
          <w:p w14:paraId="3C6AC7D6" w14:textId="77777777" w:rsidR="001D1201" w:rsidRDefault="00A556BD">
            <w:r>
              <w:rPr>
                <w:sz w:val="18"/>
              </w:rPr>
              <w:tab/>
            </w:r>
            <w:r>
              <w:rPr>
                <w:sz w:val="18"/>
              </w:rPr>
              <w:tab/>
              <w:t>(please state parent varieties)</w:t>
            </w:r>
          </w:p>
          <w:p w14:paraId="6781306F" w14:textId="77777777" w:rsidR="001D1201" w:rsidRDefault="001D1201"/>
          <w:p w14:paraId="622C0E67" w14:textId="77777777" w:rsidR="001D1201" w:rsidRDefault="00A556BD">
            <w:r>
              <w:rPr>
                <w:sz w:val="18"/>
              </w:rPr>
              <w:tab/>
            </w:r>
            <w:r>
              <w:rPr>
                <w:sz w:val="18"/>
              </w:rPr>
              <w:tab/>
              <w:t>(…………………..……………..…)</w:t>
            </w:r>
            <w:r>
              <w:rPr>
                <w:sz w:val="18"/>
              </w:rPr>
              <w:tab/>
            </w:r>
            <w:r>
              <w:rPr>
                <w:sz w:val="18"/>
              </w:rPr>
              <w:tab/>
              <w:t>x</w:t>
            </w:r>
            <w:r>
              <w:rPr>
                <w:sz w:val="18"/>
              </w:rPr>
              <w:tab/>
              <w:t>(……………..…………………..…)</w:t>
            </w:r>
          </w:p>
          <w:p w14:paraId="4F317DD4" w14:textId="77777777" w:rsidR="001D1201" w:rsidRDefault="001D1201"/>
          <w:p w14:paraId="38B503E2" w14:textId="77777777" w:rsidR="001D1201" w:rsidRDefault="00A556BD">
            <w:r>
              <w:rPr>
                <w:sz w:val="18"/>
              </w:rPr>
              <w:tab/>
            </w:r>
            <w:r>
              <w:rPr>
                <w:sz w:val="18"/>
              </w:rPr>
              <w:tab/>
              <w:t>female parent</w:t>
            </w:r>
            <w:r>
              <w:rPr>
                <w:sz w:val="18"/>
              </w:rPr>
              <w:tab/>
            </w:r>
            <w:r>
              <w:rPr>
                <w:sz w:val="18"/>
              </w:rPr>
              <w:tab/>
            </w:r>
            <w:r>
              <w:rPr>
                <w:sz w:val="18"/>
              </w:rPr>
              <w:tab/>
            </w:r>
            <w:r>
              <w:rPr>
                <w:sz w:val="18"/>
              </w:rPr>
              <w:tab/>
            </w:r>
            <w:r>
              <w:rPr>
                <w:sz w:val="18"/>
              </w:rPr>
              <w:tab/>
            </w:r>
            <w:r>
              <w:rPr>
                <w:sz w:val="18"/>
              </w:rPr>
              <w:tab/>
              <w:t>male parent</w:t>
            </w:r>
          </w:p>
          <w:p w14:paraId="1362D516" w14:textId="77777777" w:rsidR="001D1201" w:rsidRDefault="001D1201"/>
          <w:p w14:paraId="51957A9E" w14:textId="77777777" w:rsidR="001D1201" w:rsidRDefault="00A556BD">
            <w:pPr>
              <w:tabs>
                <w:tab w:val="left" w:pos="709"/>
                <w:tab w:val="left" w:pos="1418"/>
                <w:tab w:val="left" w:pos="8506"/>
              </w:tabs>
            </w:pPr>
            <w:r>
              <w:tab/>
              <w:t xml:space="preserve">    (b)</w:t>
            </w:r>
            <w:r>
              <w:tab/>
              <w:t>partially known cross</w:t>
            </w:r>
            <w:r>
              <w:tab/>
              <w:t>[  ]</w:t>
            </w:r>
          </w:p>
          <w:p w14:paraId="6E8DE021" w14:textId="77777777" w:rsidR="001D1201" w:rsidRDefault="001D1201"/>
          <w:p w14:paraId="53DC3EEF" w14:textId="77777777" w:rsidR="001D1201" w:rsidRDefault="00A556BD">
            <w:r>
              <w:rPr>
                <w:sz w:val="18"/>
              </w:rPr>
              <w:tab/>
            </w:r>
            <w:r>
              <w:rPr>
                <w:sz w:val="18"/>
              </w:rPr>
              <w:tab/>
              <w:t>(please state known parent variety(ies))</w:t>
            </w:r>
          </w:p>
          <w:p w14:paraId="436734DC" w14:textId="77777777" w:rsidR="001D1201" w:rsidRDefault="001D1201"/>
          <w:p w14:paraId="6963B42F" w14:textId="77777777" w:rsidR="001D1201" w:rsidRDefault="00A556BD">
            <w:r>
              <w:rPr>
                <w:sz w:val="18"/>
              </w:rPr>
              <w:tab/>
            </w:r>
            <w:r>
              <w:rPr>
                <w:sz w:val="18"/>
              </w:rPr>
              <w:tab/>
              <w:t>(…………………..……………..…)</w:t>
            </w:r>
            <w:r>
              <w:rPr>
                <w:sz w:val="18"/>
              </w:rPr>
              <w:tab/>
            </w:r>
            <w:r>
              <w:rPr>
                <w:sz w:val="18"/>
              </w:rPr>
              <w:tab/>
              <w:t>x</w:t>
            </w:r>
            <w:r>
              <w:rPr>
                <w:sz w:val="18"/>
              </w:rPr>
              <w:tab/>
              <w:t>(……………..…………………..…)</w:t>
            </w:r>
          </w:p>
          <w:p w14:paraId="31046E3B" w14:textId="77777777" w:rsidR="001D1201" w:rsidRDefault="001D1201"/>
          <w:p w14:paraId="12058A47" w14:textId="77777777" w:rsidR="001D1201" w:rsidRDefault="00A556BD">
            <w:r>
              <w:rPr>
                <w:sz w:val="18"/>
              </w:rPr>
              <w:tab/>
            </w:r>
            <w:r>
              <w:rPr>
                <w:sz w:val="18"/>
              </w:rPr>
              <w:tab/>
              <w:t>female parent</w:t>
            </w:r>
            <w:r>
              <w:rPr>
                <w:sz w:val="18"/>
              </w:rPr>
              <w:tab/>
            </w:r>
            <w:r>
              <w:rPr>
                <w:sz w:val="18"/>
              </w:rPr>
              <w:tab/>
            </w:r>
            <w:r>
              <w:rPr>
                <w:sz w:val="18"/>
              </w:rPr>
              <w:tab/>
            </w:r>
            <w:r>
              <w:rPr>
                <w:sz w:val="18"/>
              </w:rPr>
              <w:tab/>
            </w:r>
            <w:r>
              <w:rPr>
                <w:sz w:val="18"/>
              </w:rPr>
              <w:tab/>
            </w:r>
            <w:r>
              <w:rPr>
                <w:sz w:val="18"/>
              </w:rPr>
              <w:tab/>
              <w:t>male parent</w:t>
            </w:r>
          </w:p>
          <w:p w14:paraId="79968C26" w14:textId="77777777" w:rsidR="001D1201" w:rsidRDefault="001D1201"/>
          <w:p w14:paraId="1F8B7D27" w14:textId="77777777" w:rsidR="001D1201" w:rsidRDefault="00A556BD">
            <w:pPr>
              <w:tabs>
                <w:tab w:val="left" w:pos="709"/>
                <w:tab w:val="left" w:pos="1418"/>
                <w:tab w:val="left" w:pos="8506"/>
              </w:tabs>
            </w:pPr>
            <w:r>
              <w:tab/>
              <w:t xml:space="preserve">    (c)</w:t>
            </w:r>
            <w:r>
              <w:tab/>
              <w:t>unknown cross</w:t>
            </w:r>
            <w:r>
              <w:tab/>
              <w:t>[  ]</w:t>
            </w:r>
          </w:p>
          <w:p w14:paraId="454CF1A6" w14:textId="77777777" w:rsidR="001D1201" w:rsidRDefault="001D1201"/>
          <w:p w14:paraId="33DF34CA" w14:textId="77777777" w:rsidR="001D1201" w:rsidRDefault="001D1201"/>
        </w:tc>
      </w:tr>
      <w:tr w:rsidR="001D1201" w14:paraId="4DCC307B" w14:textId="77777777">
        <w:trPr>
          <w:trHeight w:val="1400"/>
        </w:trPr>
        <w:tc>
          <w:tcPr>
            <w:tcW w:w="9986" w:type="dxa"/>
            <w:tcBorders>
              <w:top w:val="nil"/>
              <w:bottom w:val="nil"/>
            </w:tcBorders>
          </w:tcPr>
          <w:p w14:paraId="2BE162B7" w14:textId="77777777" w:rsidR="001D1201" w:rsidRDefault="00A556BD">
            <w:r>
              <w:rPr>
                <w:sz w:val="18"/>
              </w:rPr>
              <w:tab/>
              <w:t xml:space="preserve"> 4.1.2</w:t>
            </w:r>
            <w:r>
              <w:rPr>
                <w:sz w:val="18"/>
              </w:rPr>
              <w:tab/>
              <w:t>Mutation</w:t>
            </w:r>
          </w:p>
          <w:p w14:paraId="0094C5A6" w14:textId="77777777" w:rsidR="001D1201" w:rsidRDefault="00A556BD">
            <w:r>
              <w:rPr>
                <w:sz w:val="18"/>
              </w:rPr>
              <w:tab/>
            </w:r>
            <w:r>
              <w:rPr>
                <w:sz w:val="18"/>
              </w:rPr>
              <w:tab/>
              <w:t>(please state parent varieties)</w:t>
            </w:r>
          </w:p>
          <w:p w14:paraId="666F2980" w14:textId="77777777" w:rsidR="001D1201" w:rsidRDefault="001D1201">
            <w:pPr>
              <w:spacing w:before="10"/>
            </w:pPr>
          </w:p>
          <w:p w14:paraId="5197F62E" w14:textId="77777777" w:rsidR="001D1201" w:rsidRDefault="00A9270C">
            <w:r>
              <w:pict w14:anchorId="53173D0E">
                <v:shape id="_x0000_s2429" type="#_x0000_t202" style="position:absolute;left:0;text-align:left;margin-left:70pt;margin-top:0;width:400pt;height:30pt;z-index:251658250">
                  <v:textbox>
                    <w:txbxContent>
                      <w:p w14:paraId="640445BD" w14:textId="77777777" w:rsidR="001D1201" w:rsidRDefault="001D1201"/>
                    </w:txbxContent>
                  </v:textbox>
                </v:shape>
              </w:pict>
            </w:r>
          </w:p>
        </w:tc>
      </w:tr>
      <w:tr w:rsidR="001D1201" w14:paraId="376174A7" w14:textId="77777777">
        <w:trPr>
          <w:trHeight w:val="1400"/>
        </w:trPr>
        <w:tc>
          <w:tcPr>
            <w:tcW w:w="9986" w:type="dxa"/>
            <w:tcBorders>
              <w:top w:val="nil"/>
              <w:bottom w:val="nil"/>
            </w:tcBorders>
          </w:tcPr>
          <w:p w14:paraId="2D6CBC7F" w14:textId="77777777" w:rsidR="001D1201" w:rsidRDefault="00A556BD">
            <w:r>
              <w:rPr>
                <w:sz w:val="18"/>
              </w:rPr>
              <w:tab/>
              <w:t xml:space="preserve"> 4.1.3</w:t>
            </w:r>
            <w:r>
              <w:rPr>
                <w:sz w:val="18"/>
              </w:rPr>
              <w:tab/>
              <w:t>Discovery and development</w:t>
            </w:r>
          </w:p>
          <w:p w14:paraId="3F88177F" w14:textId="77777777" w:rsidR="001D1201" w:rsidRDefault="00A556BD">
            <w:r>
              <w:rPr>
                <w:sz w:val="18"/>
              </w:rPr>
              <w:tab/>
            </w:r>
            <w:r>
              <w:rPr>
                <w:sz w:val="18"/>
              </w:rPr>
              <w:tab/>
              <w:t>(please state where and when discovered and how developed)</w:t>
            </w:r>
          </w:p>
          <w:p w14:paraId="62FA484A" w14:textId="77777777" w:rsidR="001D1201" w:rsidRDefault="001D1201">
            <w:pPr>
              <w:spacing w:before="10"/>
            </w:pPr>
          </w:p>
          <w:p w14:paraId="36B420F7" w14:textId="77777777" w:rsidR="001D1201" w:rsidRDefault="00A9270C">
            <w:r>
              <w:pict w14:anchorId="3D8E3002">
                <v:shape id="_x0000_s2430" type="#_x0000_t202" style="position:absolute;left:0;text-align:left;margin-left:70pt;margin-top:0;width:400pt;height:30pt;z-index:251658251">
                  <v:textbox>
                    <w:txbxContent>
                      <w:p w14:paraId="3FCE1ED3" w14:textId="77777777" w:rsidR="001D1201" w:rsidRDefault="001D1201"/>
                    </w:txbxContent>
                  </v:textbox>
                </v:shape>
              </w:pict>
            </w:r>
          </w:p>
        </w:tc>
      </w:tr>
      <w:tr w:rsidR="001D1201" w14:paraId="1247B585" w14:textId="77777777">
        <w:tc>
          <w:tcPr>
            <w:tcW w:w="9986" w:type="dxa"/>
            <w:tcBorders>
              <w:top w:val="nil"/>
              <w:bottom w:val="nil"/>
            </w:tcBorders>
          </w:tcPr>
          <w:p w14:paraId="30C50B1A" w14:textId="77777777" w:rsidR="001D1201" w:rsidRDefault="001D1201"/>
        </w:tc>
      </w:tr>
      <w:tr w:rsidR="001D1201" w14:paraId="416626AF" w14:textId="77777777">
        <w:trPr>
          <w:trHeight w:val="1400"/>
        </w:trPr>
        <w:tc>
          <w:tcPr>
            <w:tcW w:w="9986" w:type="dxa"/>
            <w:tcBorders>
              <w:top w:val="nil"/>
            </w:tcBorders>
          </w:tcPr>
          <w:p w14:paraId="640B7752" w14:textId="77777777" w:rsidR="001D1201" w:rsidRDefault="00A556BD">
            <w:r>
              <w:rPr>
                <w:sz w:val="18"/>
              </w:rPr>
              <w:tab/>
              <w:t xml:space="preserve"> 4.1.4</w:t>
            </w:r>
            <w:r>
              <w:rPr>
                <w:sz w:val="18"/>
              </w:rPr>
              <w:tab/>
              <w:t>Other</w:t>
            </w:r>
          </w:p>
          <w:p w14:paraId="26ED73FC" w14:textId="77777777" w:rsidR="001D1201" w:rsidRDefault="00A556BD">
            <w:r>
              <w:rPr>
                <w:sz w:val="18"/>
              </w:rPr>
              <w:tab/>
            </w:r>
            <w:r>
              <w:rPr>
                <w:sz w:val="18"/>
              </w:rPr>
              <w:tab/>
              <w:t>(Please provide details)</w:t>
            </w:r>
          </w:p>
          <w:p w14:paraId="7E87534C" w14:textId="77777777" w:rsidR="001D1201" w:rsidRDefault="001D1201">
            <w:pPr>
              <w:spacing w:before="10"/>
            </w:pPr>
          </w:p>
          <w:p w14:paraId="28939920" w14:textId="77777777" w:rsidR="001D1201" w:rsidRDefault="00A9270C">
            <w:r>
              <w:pict w14:anchorId="12D4821D">
                <v:shape id="_x0000_s2431" type="#_x0000_t202" style="position:absolute;left:0;text-align:left;margin-left:70pt;margin-top:0;width:400pt;height:30pt;z-index:251658252">
                  <v:textbox>
                    <w:txbxContent>
                      <w:p w14:paraId="3D577F52" w14:textId="77777777" w:rsidR="001D1201" w:rsidRDefault="001D1201"/>
                    </w:txbxContent>
                  </v:textbox>
                </v:shape>
              </w:pict>
            </w:r>
          </w:p>
        </w:tc>
      </w:tr>
    </w:tbl>
    <w:p w14:paraId="06E6DB0C" w14:textId="77777777" w:rsidR="001D1201" w:rsidRDefault="00A556BD">
      <w:pPr>
        <w:sectPr w:rsidR="001D1201">
          <w:headerReference w:type="even" r:id="rId57"/>
          <w:headerReference w:type="default" r:id="rId58"/>
          <w:footerReference w:type="even" r:id="rId59"/>
          <w:footerReference w:type="default" r:id="rId60"/>
          <w:headerReference w:type="first" r:id="rId61"/>
          <w:footerReference w:type="first" r:id="rId62"/>
          <w:pgSz w:w="11906" w:h="16838"/>
          <w:pgMar w:top="400" w:right="960" w:bottom="400" w:left="960" w:header="510" w:footer="720" w:gutter="0"/>
          <w:cols w:space="720"/>
        </w:sectPr>
      </w:pPr>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1D1201" w14:paraId="465C79DF" w14:textId="77777777">
        <w:trPr>
          <w:trHeight w:val="400"/>
        </w:trPr>
        <w:tc>
          <w:tcPr>
            <w:tcW w:w="1750" w:type="pct"/>
            <w:vAlign w:val="bottom"/>
          </w:tcPr>
          <w:p w14:paraId="616E1C2C" w14:textId="77777777" w:rsidR="001D1201" w:rsidRDefault="00A556BD">
            <w:r>
              <w:lastRenderedPageBreak/>
              <w:t>TECHNICAL QUESTIONNAIRE</w:t>
            </w:r>
          </w:p>
        </w:tc>
        <w:tc>
          <w:tcPr>
            <w:tcW w:w="1500" w:type="pct"/>
            <w:vAlign w:val="bottom"/>
          </w:tcPr>
          <w:p w14:paraId="583BA265" w14:textId="77777777" w:rsidR="001D1201" w:rsidRDefault="00A556BD">
            <w:r>
              <w:t>Page {x} of {y}</w:t>
            </w:r>
          </w:p>
        </w:tc>
        <w:tc>
          <w:tcPr>
            <w:tcW w:w="1750" w:type="pct"/>
            <w:shd w:val="clear" w:color="auto" w:fill="DFDFD7"/>
            <w:vAlign w:val="bottom"/>
          </w:tcPr>
          <w:p w14:paraId="02D1D170" w14:textId="77777777" w:rsidR="001D1201" w:rsidRDefault="00A556BD">
            <w:r>
              <w:t>Reference Number:</w:t>
            </w:r>
          </w:p>
        </w:tc>
      </w:tr>
    </w:tbl>
    <w:p w14:paraId="64BC4517" w14:textId="77777777" w:rsidR="001D1201" w:rsidRDefault="001D1201"/>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9976"/>
      </w:tblGrid>
      <w:tr w:rsidR="001D1201" w14:paraId="56937305" w14:textId="77777777" w:rsidTr="00A556BD">
        <w:tc>
          <w:tcPr>
            <w:tcW w:w="9976" w:type="dxa"/>
            <w:tcBorders>
              <w:bottom w:val="basicThinLines" w:sz="4" w:space="0" w:color="auto"/>
            </w:tcBorders>
          </w:tcPr>
          <w:p w14:paraId="25B37579" w14:textId="77777777" w:rsidR="001D1201" w:rsidRDefault="001D1201"/>
          <w:p w14:paraId="70AE6EEF" w14:textId="77777777" w:rsidR="001D1201" w:rsidRDefault="00A556BD">
            <w:r>
              <w:rPr>
                <w:sz w:val="18"/>
              </w:rPr>
              <w:tab/>
              <w:t>4.2</w:t>
            </w:r>
            <w:r>
              <w:rPr>
                <w:sz w:val="18"/>
              </w:rPr>
              <w:tab/>
              <w:t>Method of propagating the variety</w:t>
            </w:r>
          </w:p>
          <w:p w14:paraId="6EE2A7B4" w14:textId="77777777" w:rsidR="001D1201" w:rsidRDefault="001D1201"/>
          <w:p w14:paraId="08489F5A" w14:textId="77777777" w:rsidR="001D1201" w:rsidRDefault="00A556BD">
            <w:pPr>
              <w:rPr>
                <w:ins w:id="373" w:author="TWA" w:date="2026-06-17T19:17:00Z" w16du:dateUtc="2026-06-17T10:17:00Z"/>
              </w:rPr>
            </w:pPr>
            <w:r>
              <w:rPr>
                <w:sz w:val="18"/>
              </w:rPr>
              <w:tab/>
              <w:t>4.2.1</w:t>
            </w:r>
            <w:r>
              <w:rPr>
                <w:sz w:val="18"/>
              </w:rPr>
              <w:tab/>
            </w:r>
            <w:ins w:id="374" w:author="TWA" w:date="2026-06-17T19:17:00Z" w16du:dateUtc="2026-06-17T10:17:00Z">
              <w:r>
                <w:rPr>
                  <w:sz w:val="18"/>
                </w:rPr>
                <w:t>Seed-propagated varieties</w:t>
              </w:r>
            </w:ins>
          </w:p>
          <w:p w14:paraId="6515F604" w14:textId="77777777" w:rsidR="001D1201" w:rsidRDefault="001D1201">
            <w:pPr>
              <w:rPr>
                <w:ins w:id="375" w:author="TWA" w:date="2026-06-17T19:17:00Z" w16du:dateUtc="2026-06-17T10:17:00Z"/>
              </w:rPr>
            </w:pPr>
          </w:p>
          <w:p w14:paraId="168BEBBF" w14:textId="77777777" w:rsidR="001D1201" w:rsidRDefault="00A556BD">
            <w:pPr>
              <w:tabs>
                <w:tab w:val="left" w:pos="709"/>
                <w:tab w:val="left" w:pos="1418"/>
                <w:tab w:val="left" w:pos="7797"/>
              </w:tabs>
              <w:rPr>
                <w:ins w:id="376" w:author="TWA" w:date="2026-06-17T19:17:00Z" w16du:dateUtc="2026-06-17T10:17:00Z"/>
              </w:rPr>
            </w:pPr>
            <w:ins w:id="377" w:author="TWA" w:date="2026-06-17T19:17:00Z" w16du:dateUtc="2026-06-17T10:17:00Z">
              <w:r>
                <w:rPr>
                  <w:sz w:val="18"/>
                </w:rPr>
                <w:tab/>
              </w:r>
              <w:r>
                <w:rPr>
                  <w:sz w:val="18"/>
                </w:rPr>
                <w:tab/>
                <w:t>(a) Self-pollination</w:t>
              </w:r>
              <w:r>
                <w:rPr>
                  <w:sz w:val="18"/>
                </w:rPr>
                <w:tab/>
              </w:r>
              <w:proofErr w:type="gramStart"/>
              <w:r>
                <w:rPr>
                  <w:sz w:val="18"/>
                </w:rPr>
                <w:t>[  ]</w:t>
              </w:r>
              <w:proofErr w:type="gramEnd"/>
            </w:ins>
          </w:p>
          <w:p w14:paraId="10DFAE45" w14:textId="77777777" w:rsidR="001D1201" w:rsidRDefault="00A556BD">
            <w:pPr>
              <w:tabs>
                <w:tab w:val="left" w:pos="709"/>
                <w:tab w:val="left" w:pos="1418"/>
                <w:tab w:val="left" w:pos="7797"/>
              </w:tabs>
              <w:rPr>
                <w:ins w:id="378" w:author="TWA" w:date="2026-06-17T19:17:00Z" w16du:dateUtc="2026-06-17T10:17:00Z"/>
              </w:rPr>
            </w:pPr>
            <w:ins w:id="379" w:author="TWA" w:date="2026-06-17T19:17:00Z" w16du:dateUtc="2026-06-17T10:17:00Z">
              <w:r>
                <w:rPr>
                  <w:sz w:val="18"/>
                </w:rPr>
                <w:tab/>
              </w:r>
              <w:r>
                <w:rPr>
                  <w:sz w:val="18"/>
                </w:rPr>
                <w:tab/>
                <w:t>(b) Other (Please provide details)</w:t>
              </w:r>
              <w:r>
                <w:rPr>
                  <w:sz w:val="18"/>
                </w:rPr>
                <w:tab/>
              </w:r>
              <w:proofErr w:type="gramStart"/>
              <w:r>
                <w:rPr>
                  <w:sz w:val="18"/>
                </w:rPr>
                <w:t>[  ]</w:t>
              </w:r>
              <w:proofErr w:type="gramEnd"/>
            </w:ins>
          </w:p>
          <w:p w14:paraId="702D4329" w14:textId="77777777" w:rsidR="001D1201" w:rsidRDefault="001D1201">
            <w:pPr>
              <w:rPr>
                <w:ins w:id="380" w:author="TWA" w:date="2026-06-17T19:17:00Z" w16du:dateUtc="2026-06-17T10:17:00Z"/>
              </w:rPr>
            </w:pPr>
          </w:p>
          <w:p w14:paraId="137681A5" w14:textId="77777777" w:rsidR="001D1201" w:rsidRDefault="00A9270C">
            <w:pPr>
              <w:rPr>
                <w:ins w:id="381" w:author="TWA" w:date="2026-06-17T19:17:00Z" w16du:dateUtc="2026-06-17T10:17:00Z"/>
              </w:rPr>
            </w:pPr>
            <w:ins w:id="382" w:author="TWA" w:date="2026-06-17T19:17:00Z" w16du:dateUtc="2026-06-17T10:17:00Z">
              <w:r>
                <w:pict w14:anchorId="7D904DA6">
                  <v:shape id="_x0000_s2432" type="#_x0000_t202" style="position:absolute;left:0;text-align:left;margin-left:100pt;margin-top:0;width:300pt;height:25pt;z-index:251658253;mso-position-vertical:center">
                    <v:textbox style="mso-next-textbox:#_x0000_s2432">
                      <w:txbxContent>
                        <w:p w14:paraId="3397CD05" w14:textId="77777777" w:rsidR="001D1201" w:rsidRDefault="001D1201">
                          <w:pPr>
                            <w:rPr>
                              <w:ins w:id="383" w:author="TWA" w:date="2026-06-17T19:17:00Z" w16du:dateUtc="2026-06-17T10:17:00Z"/>
                            </w:rPr>
                          </w:pPr>
                        </w:p>
                      </w:txbxContent>
                    </v:textbox>
                  </v:shape>
                </w:pict>
              </w:r>
            </w:ins>
          </w:p>
          <w:p w14:paraId="44585342" w14:textId="77777777" w:rsidR="001D1201" w:rsidRDefault="001D1201">
            <w:pPr>
              <w:rPr>
                <w:ins w:id="384" w:author="TWA" w:date="2026-06-17T19:17:00Z" w16du:dateUtc="2026-06-17T10:17:00Z"/>
              </w:rPr>
            </w:pPr>
          </w:p>
          <w:p w14:paraId="0B7EED49" w14:textId="77777777" w:rsidR="001D1201" w:rsidRDefault="001D1201">
            <w:pPr>
              <w:rPr>
                <w:ins w:id="385" w:author="TWA" w:date="2026-06-17T19:17:00Z" w16du:dateUtc="2026-06-17T10:17:00Z"/>
              </w:rPr>
            </w:pPr>
          </w:p>
          <w:p w14:paraId="1F61C8FC" w14:textId="77777777" w:rsidR="001D1201" w:rsidRDefault="00A556BD">
            <w:ins w:id="386" w:author="TWA" w:date="2026-06-17T19:17:00Z" w16du:dateUtc="2026-06-17T10:17:00Z">
              <w:r>
                <w:rPr>
                  <w:sz w:val="18"/>
                </w:rPr>
                <w:tab/>
                <w:t>4.2.2</w:t>
              </w:r>
              <w:r>
                <w:rPr>
                  <w:sz w:val="18"/>
                </w:rPr>
                <w:tab/>
              </w:r>
            </w:ins>
            <w:r>
              <w:rPr>
                <w:sz w:val="18"/>
              </w:rPr>
              <w:t>Other</w:t>
            </w:r>
          </w:p>
          <w:p w14:paraId="05683F9F" w14:textId="77777777" w:rsidR="001D1201" w:rsidRDefault="00A556BD">
            <w:pPr>
              <w:tabs>
                <w:tab w:val="left" w:pos="709"/>
                <w:tab w:val="left" w:pos="1418"/>
                <w:tab w:val="left" w:pos="7797"/>
              </w:tabs>
            </w:pPr>
            <w:r>
              <w:rPr>
                <w:sz w:val="18"/>
              </w:rPr>
              <w:tab/>
            </w:r>
            <w:r>
              <w:rPr>
                <w:sz w:val="18"/>
              </w:rPr>
              <w:tab/>
              <w:t>(Please provide details)</w:t>
            </w:r>
            <w:r>
              <w:rPr>
                <w:sz w:val="18"/>
              </w:rPr>
              <w:tab/>
              <w:t>[  ]</w:t>
            </w:r>
          </w:p>
          <w:p w14:paraId="0B5D6299" w14:textId="77777777" w:rsidR="001D1201" w:rsidRDefault="001D1201"/>
          <w:p w14:paraId="189C4507" w14:textId="77777777" w:rsidR="001D1201" w:rsidRDefault="00A9270C">
            <w:r>
              <w:pict w14:anchorId="23FFE593">
                <v:shape id="_x0000_s2433" type="#_x0000_t202" style="position:absolute;left:0;text-align:left;margin-left:100pt;margin-top:0;width:300pt;height:25pt;z-index:251658254;mso-position-vertical:center">
                  <v:textbox style="mso-next-textbox:#_x0000_s2433">
                    <w:txbxContent>
                      <w:p w14:paraId="7BD9C2C0" w14:textId="77777777" w:rsidR="001D1201" w:rsidRDefault="001D1201"/>
                    </w:txbxContent>
                  </v:textbox>
                </v:shape>
              </w:pict>
            </w:r>
          </w:p>
          <w:p w14:paraId="3E10CEEC" w14:textId="77777777" w:rsidR="001D1201" w:rsidRDefault="001D1201"/>
          <w:p w14:paraId="25DF021C" w14:textId="77777777" w:rsidR="001D1201" w:rsidRDefault="001D1201"/>
          <w:p w14:paraId="7760C5DC" w14:textId="77777777" w:rsidR="001D1201" w:rsidRDefault="001D1201"/>
        </w:tc>
      </w:tr>
    </w:tbl>
    <w:p w14:paraId="1F1B2204" w14:textId="77777777" w:rsidR="001D1201" w:rsidRDefault="00A556BD">
      <w:pPr>
        <w:jc w:val="left"/>
      </w:pPr>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797"/>
        <w:gridCol w:w="2694"/>
        <w:gridCol w:w="1995"/>
        <w:gridCol w:w="998"/>
        <w:gridCol w:w="2494"/>
        <w:gridCol w:w="998"/>
      </w:tblGrid>
      <w:tr w:rsidR="001D1201" w14:paraId="025E175C" w14:textId="77777777">
        <w:trPr>
          <w:trHeight w:val="400"/>
        </w:trPr>
        <w:tc>
          <w:tcPr>
            <w:tcW w:w="1750" w:type="pct"/>
            <w:gridSpan w:val="2"/>
            <w:vAlign w:val="bottom"/>
          </w:tcPr>
          <w:p w14:paraId="6EF4B636" w14:textId="77777777" w:rsidR="001D1201" w:rsidRDefault="00A556BD">
            <w:r>
              <w:lastRenderedPageBreak/>
              <w:t>TECHNICAL QUESTIONNAIRE</w:t>
            </w:r>
          </w:p>
        </w:tc>
        <w:tc>
          <w:tcPr>
            <w:tcW w:w="1500" w:type="pct"/>
            <w:gridSpan w:val="2"/>
            <w:vAlign w:val="bottom"/>
          </w:tcPr>
          <w:p w14:paraId="3CFF2FC0" w14:textId="77777777" w:rsidR="001D1201" w:rsidRDefault="00A556BD">
            <w:r>
              <w:t>Page {x} of {y}</w:t>
            </w:r>
          </w:p>
        </w:tc>
        <w:tc>
          <w:tcPr>
            <w:tcW w:w="1750" w:type="pct"/>
            <w:gridSpan w:val="2"/>
            <w:shd w:val="clear" w:color="auto" w:fill="DFDFD7"/>
            <w:vAlign w:val="bottom"/>
          </w:tcPr>
          <w:p w14:paraId="24D7B597" w14:textId="77777777" w:rsidR="001D1201" w:rsidRDefault="00A556BD">
            <w:r>
              <w:t>Reference Number:</w:t>
            </w:r>
          </w:p>
        </w:tc>
      </w:tr>
      <w:tr w:rsidR="001D1201" w14:paraId="5C4B38A9" w14:textId="77777777">
        <w:tblPrEx>
          <w:tblBorders>
            <w:top w:val="nil"/>
            <w:left w:val="nil"/>
            <w:bottom w:val="nil"/>
            <w:right w:val="nil"/>
            <w:insideH w:val="nil"/>
            <w:insideV w:val="nil"/>
          </w:tblBorders>
        </w:tblPrEx>
        <w:tc>
          <w:tcPr>
            <w:tcW w:w="9986" w:type="dxa"/>
            <w:gridSpan w:val="6"/>
          </w:tcPr>
          <w:p w14:paraId="6EB2CC0E" w14:textId="77777777" w:rsidR="001D1201" w:rsidRDefault="001D1201"/>
        </w:tc>
      </w:tr>
      <w:tr w:rsidR="001D1201" w14:paraId="1C81F03F" w14:textId="77777777">
        <w:tblPrEx>
          <w:jc w:val="center"/>
        </w:tblPrEx>
        <w:trPr>
          <w:trHeight w:val="800"/>
          <w:jc w:val="center"/>
        </w:trPr>
        <w:tc>
          <w:tcPr>
            <w:tcW w:w="9986" w:type="dxa"/>
            <w:gridSpan w:val="6"/>
          </w:tcPr>
          <w:p w14:paraId="4CC99AD0" w14:textId="77777777" w:rsidR="001D1201" w:rsidRDefault="001D1201"/>
          <w:p w14:paraId="6D44FB38" w14:textId="77777777" w:rsidR="001D1201" w:rsidRDefault="00A556BD">
            <w:r>
              <w:rPr>
                <w:sz w:val="18"/>
              </w:rPr>
              <w:t>5. Characteristics of the variety to be indicated (the number in brackets refers to the corresponding characteristic in Test Guidelines;  please mark the note which best corresponds).</w:t>
            </w:r>
          </w:p>
          <w:p w14:paraId="0A66957F" w14:textId="77777777" w:rsidR="001D1201" w:rsidRDefault="001D1201"/>
        </w:tc>
      </w:tr>
      <w:tr w:rsidR="001D1201" w14:paraId="4CF689E5" w14:textId="77777777">
        <w:tblPrEx>
          <w:jc w:val="center"/>
        </w:tblPrEx>
        <w:trPr>
          <w:trHeight w:val="200"/>
          <w:tblHeader/>
          <w:jc w:val="center"/>
        </w:trPr>
        <w:tc>
          <w:tcPr>
            <w:tcW w:w="400" w:type="pct"/>
            <w:tcBorders>
              <w:right w:val="nil"/>
            </w:tcBorders>
            <w:shd w:val="clear" w:color="auto" w:fill="DFDFD7"/>
          </w:tcPr>
          <w:p w14:paraId="3FEA62D3" w14:textId="77777777" w:rsidR="001D1201" w:rsidRDefault="001D1201"/>
        </w:tc>
        <w:tc>
          <w:tcPr>
            <w:tcW w:w="2350" w:type="pct"/>
            <w:gridSpan w:val="2"/>
            <w:tcBorders>
              <w:left w:val="nil"/>
              <w:right w:val="nil"/>
            </w:tcBorders>
            <w:shd w:val="clear" w:color="auto" w:fill="DFDFD7"/>
          </w:tcPr>
          <w:p w14:paraId="1DDE0C80" w14:textId="77777777" w:rsidR="001D1201" w:rsidRDefault="001D1201"/>
          <w:p w14:paraId="6A9247CA" w14:textId="77777777" w:rsidR="001D1201" w:rsidRDefault="00A556BD">
            <w:r>
              <w:rPr>
                <w:sz w:val="16"/>
              </w:rPr>
              <w:t>Characteristics</w:t>
            </w:r>
          </w:p>
          <w:p w14:paraId="08D9008E" w14:textId="77777777" w:rsidR="001D1201" w:rsidRDefault="001D1201"/>
        </w:tc>
        <w:tc>
          <w:tcPr>
            <w:tcW w:w="1750" w:type="pct"/>
            <w:gridSpan w:val="2"/>
            <w:tcBorders>
              <w:left w:val="nil"/>
              <w:right w:val="nil"/>
            </w:tcBorders>
            <w:shd w:val="clear" w:color="auto" w:fill="DFDFD7"/>
          </w:tcPr>
          <w:p w14:paraId="07F6F7D8" w14:textId="77777777" w:rsidR="001D1201" w:rsidRDefault="001D1201"/>
          <w:p w14:paraId="288ECC0C" w14:textId="77777777" w:rsidR="001D1201" w:rsidRDefault="00A556BD">
            <w:r>
              <w:rPr>
                <w:sz w:val="16"/>
              </w:rPr>
              <w:t>Example Varieties</w:t>
            </w:r>
          </w:p>
        </w:tc>
        <w:tc>
          <w:tcPr>
            <w:tcW w:w="500" w:type="pct"/>
            <w:tcBorders>
              <w:left w:val="nil"/>
            </w:tcBorders>
            <w:shd w:val="clear" w:color="auto" w:fill="DFDFD7"/>
          </w:tcPr>
          <w:p w14:paraId="0936B324" w14:textId="77777777" w:rsidR="001D1201" w:rsidRDefault="001D1201"/>
          <w:p w14:paraId="12832A32" w14:textId="77777777" w:rsidR="001D1201" w:rsidRDefault="00A556BD">
            <w:r>
              <w:rPr>
                <w:sz w:val="16"/>
              </w:rPr>
              <w:t>Note</w:t>
            </w:r>
          </w:p>
        </w:tc>
      </w:tr>
      <w:tr w:rsidR="001D1201" w14:paraId="7D208135" w14:textId="77777777">
        <w:trPr>
          <w:trHeight w:val="500"/>
        </w:trPr>
        <w:tc>
          <w:tcPr>
            <w:tcW w:w="400" w:type="pct"/>
            <w:tcBorders>
              <w:top w:val="nil"/>
              <w:bottom w:val="nil"/>
              <w:right w:val="nil"/>
            </w:tcBorders>
          </w:tcPr>
          <w:p w14:paraId="2914E5D8" w14:textId="77777777" w:rsidR="001D1201" w:rsidRDefault="00A556BD">
            <w:r>
              <w:rPr>
                <w:b/>
                <w:sz w:val="16"/>
              </w:rPr>
              <w:t>5.1</w:t>
            </w:r>
          </w:p>
          <w:p w14:paraId="21C2462B" w14:textId="77777777" w:rsidR="001D1201" w:rsidRDefault="00A556BD">
            <w:r>
              <w:rPr>
                <w:b/>
                <w:sz w:val="16"/>
              </w:rPr>
              <w:t>(1)</w:t>
            </w:r>
          </w:p>
        </w:tc>
        <w:tc>
          <w:tcPr>
            <w:tcW w:w="2350" w:type="pct"/>
            <w:gridSpan w:val="2"/>
            <w:tcBorders>
              <w:top w:val="nil"/>
              <w:left w:val="nil"/>
              <w:bottom w:val="nil"/>
              <w:right w:val="nil"/>
            </w:tcBorders>
          </w:tcPr>
          <w:p w14:paraId="350AAA07" w14:textId="77777777" w:rsidR="001D1201" w:rsidRDefault="00A556BD">
            <w:pPr>
              <w:spacing w:beforeAutospacing="1" w:afterAutospacing="1"/>
              <w:divId w:val="1"/>
              <w:rPr>
                <w:b/>
                <w:sz w:val="16"/>
              </w:rPr>
            </w:pPr>
            <w:r>
              <w:rPr>
                <w:b/>
                <w:sz w:val="16"/>
              </w:rPr>
              <w:t>Hypocotyl: anthocyanin coloration</w:t>
            </w:r>
          </w:p>
        </w:tc>
        <w:tc>
          <w:tcPr>
            <w:tcW w:w="1750" w:type="pct"/>
            <w:gridSpan w:val="2"/>
            <w:tcBorders>
              <w:top w:val="nil"/>
              <w:left w:val="nil"/>
              <w:bottom w:val="nil"/>
              <w:right w:val="nil"/>
            </w:tcBorders>
          </w:tcPr>
          <w:p w14:paraId="7529902D" w14:textId="77777777" w:rsidR="001D1201" w:rsidRDefault="001D1201"/>
        </w:tc>
        <w:tc>
          <w:tcPr>
            <w:tcW w:w="500" w:type="pct"/>
            <w:tcBorders>
              <w:left w:val="nil"/>
              <w:bottom w:val="nil"/>
            </w:tcBorders>
          </w:tcPr>
          <w:p w14:paraId="568D130B" w14:textId="77777777" w:rsidR="001D1201" w:rsidRDefault="001D1201"/>
        </w:tc>
      </w:tr>
      <w:tr w:rsidR="001D1201" w14:paraId="4E88F0AB" w14:textId="77777777">
        <w:trPr>
          <w:trHeight w:val="300"/>
        </w:trPr>
        <w:tc>
          <w:tcPr>
            <w:tcW w:w="400" w:type="pct"/>
            <w:tcBorders>
              <w:top w:val="nil"/>
              <w:bottom w:val="nil"/>
              <w:right w:val="nil"/>
            </w:tcBorders>
          </w:tcPr>
          <w:p w14:paraId="6309C3E4" w14:textId="77777777" w:rsidR="001D1201" w:rsidRDefault="001D1201"/>
        </w:tc>
        <w:tc>
          <w:tcPr>
            <w:tcW w:w="2350" w:type="pct"/>
            <w:gridSpan w:val="2"/>
            <w:tcBorders>
              <w:top w:val="nil"/>
              <w:left w:val="nil"/>
              <w:bottom w:val="nil"/>
              <w:right w:val="nil"/>
            </w:tcBorders>
          </w:tcPr>
          <w:p w14:paraId="08ACE290" w14:textId="77777777" w:rsidR="001D1201" w:rsidRDefault="00A556BD">
            <w:r>
              <w:rPr>
                <w:sz w:val="16"/>
              </w:rPr>
              <w:t>absent</w:t>
            </w:r>
            <w:ins w:id="387" w:author="TWA" w:date="2026-06-17T19:17:00Z" w16du:dateUtc="2026-06-17T10:17:00Z">
              <w:r>
                <w:rPr>
                  <w:sz w:val="16"/>
                </w:rPr>
                <w:t xml:space="preserve"> or weak</w:t>
              </w:r>
            </w:ins>
          </w:p>
        </w:tc>
        <w:tc>
          <w:tcPr>
            <w:tcW w:w="1750" w:type="pct"/>
            <w:gridSpan w:val="2"/>
            <w:tcBorders>
              <w:top w:val="nil"/>
              <w:left w:val="nil"/>
              <w:bottom w:val="nil"/>
              <w:right w:val="nil"/>
            </w:tcBorders>
          </w:tcPr>
          <w:p w14:paraId="6B7C74E5" w14:textId="77777777" w:rsidR="001D1201" w:rsidRDefault="00A556BD">
            <w:proofErr w:type="spellStart"/>
            <w:ins w:id="388" w:author="TWA" w:date="2026-06-17T19:17:00Z" w16du:dateUtc="2026-06-17T10:17:00Z">
              <w:r>
                <w:rPr>
                  <w:sz w:val="16"/>
                </w:rPr>
                <w:t>Zhonglv</w:t>
              </w:r>
              <w:proofErr w:type="spellEnd"/>
              <w:r>
                <w:rPr>
                  <w:sz w:val="16"/>
                </w:rPr>
                <w:t xml:space="preserve"> 1</w:t>
              </w:r>
            </w:ins>
          </w:p>
        </w:tc>
        <w:tc>
          <w:tcPr>
            <w:tcW w:w="500" w:type="pct"/>
            <w:tcBorders>
              <w:top w:val="nil"/>
              <w:left w:val="nil"/>
              <w:bottom w:val="nil"/>
            </w:tcBorders>
          </w:tcPr>
          <w:p w14:paraId="209D5314" w14:textId="77777777" w:rsidR="001D1201" w:rsidRDefault="00A556BD">
            <w:r>
              <w:rPr>
                <w:sz w:val="16"/>
              </w:rPr>
              <w:t>1   [  ]</w:t>
            </w:r>
          </w:p>
        </w:tc>
      </w:tr>
      <w:tr w:rsidR="001D1201" w14:paraId="479B8C2B" w14:textId="77777777">
        <w:trPr>
          <w:trHeight w:val="300"/>
        </w:trPr>
        <w:tc>
          <w:tcPr>
            <w:tcW w:w="400" w:type="pct"/>
            <w:tcBorders>
              <w:top w:val="nil"/>
              <w:bottom w:val="nil"/>
              <w:right w:val="nil"/>
            </w:tcBorders>
          </w:tcPr>
          <w:p w14:paraId="7685B81E" w14:textId="77777777" w:rsidR="001D1201" w:rsidRDefault="001D1201"/>
        </w:tc>
        <w:tc>
          <w:tcPr>
            <w:tcW w:w="2350" w:type="pct"/>
            <w:gridSpan w:val="2"/>
            <w:tcBorders>
              <w:top w:val="nil"/>
              <w:left w:val="nil"/>
              <w:bottom w:val="nil"/>
              <w:right w:val="nil"/>
            </w:tcBorders>
          </w:tcPr>
          <w:p w14:paraId="02F55B9A" w14:textId="05EBB348" w:rsidR="001D1201" w:rsidRDefault="00A556BD">
            <w:moveToRangeStart w:id="389" w:author="TWA" w:date="2026-06-17T19:17:00Z" w:name="move232616285"/>
            <w:moveTo w:id="390" w:author="TWA" w:date="2026-06-17T19:17:00Z" w16du:dateUtc="2026-06-17T10:17:00Z">
              <w:r>
                <w:rPr>
                  <w:sz w:val="16"/>
                </w:rPr>
                <w:t>medium</w:t>
              </w:r>
            </w:moveTo>
            <w:moveToRangeEnd w:id="389"/>
            <w:del w:id="391" w:author="TWA" w:date="2026-06-17T19:17:00Z" w16du:dateUtc="2026-06-17T10:17:00Z">
              <w:r w:rsidR="001C4C63">
                <w:rPr>
                  <w:sz w:val="16"/>
                </w:rPr>
                <w:delText>present</w:delText>
              </w:r>
            </w:del>
          </w:p>
        </w:tc>
        <w:tc>
          <w:tcPr>
            <w:tcW w:w="1750" w:type="pct"/>
            <w:gridSpan w:val="2"/>
            <w:tcBorders>
              <w:top w:val="nil"/>
              <w:left w:val="nil"/>
              <w:bottom w:val="nil"/>
              <w:right w:val="nil"/>
            </w:tcBorders>
          </w:tcPr>
          <w:p w14:paraId="19C7CA6F" w14:textId="77777777" w:rsidR="001D1201" w:rsidRDefault="001D1201"/>
        </w:tc>
        <w:tc>
          <w:tcPr>
            <w:tcW w:w="500" w:type="pct"/>
            <w:tcBorders>
              <w:top w:val="nil"/>
              <w:left w:val="nil"/>
              <w:bottom w:val="nil"/>
            </w:tcBorders>
          </w:tcPr>
          <w:p w14:paraId="20ADD39A" w14:textId="77777777" w:rsidR="001D1201" w:rsidRDefault="00A556BD">
            <w:r>
              <w:rPr>
                <w:sz w:val="16"/>
              </w:rPr>
              <w:t>2   [  ]</w:t>
            </w:r>
          </w:p>
        </w:tc>
      </w:tr>
      <w:tr w:rsidR="001D1201" w14:paraId="0D5640D9" w14:textId="77777777">
        <w:trPr>
          <w:trHeight w:val="300"/>
          <w:ins w:id="392" w:author="TWA" w:date="2026-06-17T19:17:00Z"/>
        </w:trPr>
        <w:tc>
          <w:tcPr>
            <w:tcW w:w="400" w:type="pct"/>
            <w:tcBorders>
              <w:top w:val="nil"/>
              <w:bottom w:val="nil"/>
              <w:right w:val="nil"/>
            </w:tcBorders>
          </w:tcPr>
          <w:p w14:paraId="355D2391" w14:textId="77777777" w:rsidR="001D1201" w:rsidRDefault="001D1201">
            <w:pPr>
              <w:rPr>
                <w:ins w:id="393" w:author="TWA" w:date="2026-06-17T19:17:00Z" w16du:dateUtc="2026-06-17T10:17:00Z"/>
              </w:rPr>
            </w:pPr>
          </w:p>
        </w:tc>
        <w:tc>
          <w:tcPr>
            <w:tcW w:w="2350" w:type="pct"/>
            <w:gridSpan w:val="2"/>
            <w:tcBorders>
              <w:top w:val="nil"/>
              <w:left w:val="nil"/>
              <w:bottom w:val="nil"/>
              <w:right w:val="nil"/>
            </w:tcBorders>
          </w:tcPr>
          <w:p w14:paraId="512A3243" w14:textId="77777777" w:rsidR="001D1201" w:rsidRDefault="00A556BD">
            <w:pPr>
              <w:rPr>
                <w:ins w:id="394" w:author="TWA" w:date="2026-06-17T19:17:00Z" w16du:dateUtc="2026-06-17T10:17:00Z"/>
              </w:rPr>
            </w:pPr>
            <w:ins w:id="395" w:author="TWA" w:date="2026-06-17T19:17:00Z" w16du:dateUtc="2026-06-17T10:17:00Z">
              <w:r>
                <w:rPr>
                  <w:sz w:val="16"/>
                </w:rPr>
                <w:t>strong</w:t>
              </w:r>
            </w:ins>
          </w:p>
        </w:tc>
        <w:tc>
          <w:tcPr>
            <w:tcW w:w="1750" w:type="pct"/>
            <w:gridSpan w:val="2"/>
            <w:tcBorders>
              <w:top w:val="nil"/>
              <w:left w:val="nil"/>
              <w:bottom w:val="nil"/>
              <w:right w:val="nil"/>
            </w:tcBorders>
          </w:tcPr>
          <w:p w14:paraId="5AD72435" w14:textId="77777777" w:rsidR="001D1201" w:rsidRDefault="00A556BD">
            <w:pPr>
              <w:rPr>
                <w:ins w:id="396" w:author="TWA" w:date="2026-06-17T19:17:00Z" w16du:dateUtc="2026-06-17T10:17:00Z"/>
              </w:rPr>
            </w:pPr>
            <w:proofErr w:type="spellStart"/>
            <w:ins w:id="397" w:author="TWA" w:date="2026-06-17T19:17:00Z" w16du:dateUtc="2026-06-17T10:17:00Z">
              <w:r>
                <w:rPr>
                  <w:sz w:val="16"/>
                </w:rPr>
                <w:t>Dayinggelv</w:t>
              </w:r>
              <w:proofErr w:type="spellEnd"/>
              <w:r>
                <w:rPr>
                  <w:sz w:val="16"/>
                </w:rPr>
                <w:t xml:space="preserve"> 925</w:t>
              </w:r>
            </w:ins>
          </w:p>
        </w:tc>
        <w:tc>
          <w:tcPr>
            <w:tcW w:w="500" w:type="pct"/>
            <w:tcBorders>
              <w:top w:val="nil"/>
              <w:left w:val="nil"/>
              <w:bottom w:val="nil"/>
            </w:tcBorders>
          </w:tcPr>
          <w:p w14:paraId="0A94E65D" w14:textId="77777777" w:rsidR="001D1201" w:rsidRDefault="00A556BD">
            <w:pPr>
              <w:rPr>
                <w:ins w:id="398" w:author="TWA" w:date="2026-06-17T19:17:00Z" w16du:dateUtc="2026-06-17T10:17:00Z"/>
              </w:rPr>
            </w:pPr>
            <w:ins w:id="399" w:author="TWA" w:date="2026-06-17T19:17:00Z" w16du:dateUtc="2026-06-17T10:17:00Z">
              <w:r>
                <w:rPr>
                  <w:sz w:val="16"/>
                </w:rPr>
                <w:t>3</w:t>
              </w:r>
              <w:proofErr w:type="gramStart"/>
              <w:r>
                <w:rPr>
                  <w:sz w:val="16"/>
                </w:rPr>
                <w:t xml:space="preserve">   [  ]</w:t>
              </w:r>
              <w:proofErr w:type="gramEnd"/>
            </w:ins>
          </w:p>
        </w:tc>
      </w:tr>
      <w:tr w:rsidR="001D1201" w14:paraId="7DEF67EA" w14:textId="77777777">
        <w:trPr>
          <w:trHeight w:val="500"/>
        </w:trPr>
        <w:tc>
          <w:tcPr>
            <w:tcW w:w="400" w:type="pct"/>
            <w:tcBorders>
              <w:top w:val="nil"/>
              <w:bottom w:val="nil"/>
              <w:right w:val="nil"/>
            </w:tcBorders>
          </w:tcPr>
          <w:p w14:paraId="41028E1D" w14:textId="77777777" w:rsidR="001D1201" w:rsidRDefault="00A556BD">
            <w:r>
              <w:rPr>
                <w:b/>
                <w:sz w:val="16"/>
              </w:rPr>
              <w:t>5.2</w:t>
            </w:r>
          </w:p>
          <w:p w14:paraId="1A12BABD" w14:textId="77777777" w:rsidR="001D1201" w:rsidRDefault="00A556BD">
            <w:r>
              <w:rPr>
                <w:b/>
                <w:sz w:val="16"/>
              </w:rPr>
              <w:t>(2)</w:t>
            </w:r>
          </w:p>
        </w:tc>
        <w:tc>
          <w:tcPr>
            <w:tcW w:w="2350" w:type="pct"/>
            <w:gridSpan w:val="2"/>
            <w:tcBorders>
              <w:top w:val="nil"/>
              <w:left w:val="nil"/>
              <w:bottom w:val="nil"/>
              <w:right w:val="nil"/>
            </w:tcBorders>
          </w:tcPr>
          <w:p w14:paraId="5B92B415" w14:textId="77777777" w:rsidR="001D1201" w:rsidRDefault="00A556BD">
            <w:pPr>
              <w:spacing w:beforeAutospacing="1" w:afterAutospacing="1"/>
              <w:divId w:val="1"/>
              <w:rPr>
                <w:b/>
                <w:sz w:val="16"/>
              </w:rPr>
            </w:pPr>
            <w:r>
              <w:rPr>
                <w:b/>
                <w:sz w:val="16"/>
              </w:rPr>
              <w:t>Time of beginning of flowering</w:t>
            </w:r>
          </w:p>
        </w:tc>
        <w:tc>
          <w:tcPr>
            <w:tcW w:w="1750" w:type="pct"/>
            <w:gridSpan w:val="2"/>
            <w:tcBorders>
              <w:top w:val="nil"/>
              <w:left w:val="nil"/>
              <w:bottom w:val="nil"/>
              <w:right w:val="nil"/>
            </w:tcBorders>
          </w:tcPr>
          <w:p w14:paraId="26137826" w14:textId="77777777" w:rsidR="001D1201" w:rsidRDefault="001D1201"/>
        </w:tc>
        <w:tc>
          <w:tcPr>
            <w:tcW w:w="500" w:type="pct"/>
            <w:tcBorders>
              <w:top w:val="nil"/>
              <w:left w:val="nil"/>
              <w:bottom w:val="nil"/>
            </w:tcBorders>
          </w:tcPr>
          <w:p w14:paraId="53F52092" w14:textId="77777777" w:rsidR="001D1201" w:rsidRDefault="001D1201"/>
        </w:tc>
      </w:tr>
      <w:tr w:rsidR="001D1201" w14:paraId="561FCD1A" w14:textId="77777777">
        <w:trPr>
          <w:trHeight w:val="300"/>
        </w:trPr>
        <w:tc>
          <w:tcPr>
            <w:tcW w:w="400" w:type="pct"/>
            <w:tcBorders>
              <w:top w:val="nil"/>
              <w:bottom w:val="nil"/>
              <w:right w:val="nil"/>
            </w:tcBorders>
          </w:tcPr>
          <w:p w14:paraId="647264E8" w14:textId="77777777" w:rsidR="001D1201" w:rsidRDefault="001D1201"/>
        </w:tc>
        <w:tc>
          <w:tcPr>
            <w:tcW w:w="2350" w:type="pct"/>
            <w:gridSpan w:val="2"/>
            <w:tcBorders>
              <w:top w:val="nil"/>
              <w:left w:val="nil"/>
              <w:bottom w:val="nil"/>
              <w:right w:val="nil"/>
            </w:tcBorders>
          </w:tcPr>
          <w:p w14:paraId="1395FD83" w14:textId="77777777" w:rsidR="001D1201" w:rsidRDefault="00A556BD">
            <w:r>
              <w:rPr>
                <w:sz w:val="16"/>
              </w:rPr>
              <w:t>very early</w:t>
            </w:r>
          </w:p>
        </w:tc>
        <w:tc>
          <w:tcPr>
            <w:tcW w:w="1750" w:type="pct"/>
            <w:gridSpan w:val="2"/>
            <w:tcBorders>
              <w:top w:val="nil"/>
              <w:left w:val="nil"/>
              <w:bottom w:val="nil"/>
              <w:right w:val="nil"/>
            </w:tcBorders>
          </w:tcPr>
          <w:p w14:paraId="7C2B4D46" w14:textId="77777777" w:rsidR="001D1201" w:rsidRDefault="001D1201"/>
        </w:tc>
        <w:tc>
          <w:tcPr>
            <w:tcW w:w="500" w:type="pct"/>
            <w:tcBorders>
              <w:top w:val="nil"/>
              <w:left w:val="nil"/>
              <w:bottom w:val="nil"/>
            </w:tcBorders>
          </w:tcPr>
          <w:p w14:paraId="24406999" w14:textId="77777777" w:rsidR="001D1201" w:rsidRDefault="00A556BD">
            <w:r>
              <w:rPr>
                <w:sz w:val="16"/>
              </w:rPr>
              <w:t>1   [  ]</w:t>
            </w:r>
          </w:p>
        </w:tc>
      </w:tr>
      <w:tr w:rsidR="001D1201" w14:paraId="70FDA5E9" w14:textId="77777777">
        <w:trPr>
          <w:trHeight w:val="300"/>
        </w:trPr>
        <w:tc>
          <w:tcPr>
            <w:tcW w:w="400" w:type="pct"/>
            <w:tcBorders>
              <w:top w:val="nil"/>
              <w:bottom w:val="nil"/>
              <w:right w:val="nil"/>
            </w:tcBorders>
          </w:tcPr>
          <w:p w14:paraId="1D0C32F8" w14:textId="77777777" w:rsidR="001D1201" w:rsidRDefault="001D1201"/>
        </w:tc>
        <w:tc>
          <w:tcPr>
            <w:tcW w:w="2350" w:type="pct"/>
            <w:gridSpan w:val="2"/>
            <w:tcBorders>
              <w:top w:val="nil"/>
              <w:left w:val="nil"/>
              <w:bottom w:val="nil"/>
              <w:right w:val="nil"/>
            </w:tcBorders>
          </w:tcPr>
          <w:p w14:paraId="780C035F" w14:textId="77777777" w:rsidR="001D1201" w:rsidRDefault="00A556BD">
            <w:r>
              <w:rPr>
                <w:sz w:val="16"/>
              </w:rPr>
              <w:t>very early to early</w:t>
            </w:r>
          </w:p>
        </w:tc>
        <w:tc>
          <w:tcPr>
            <w:tcW w:w="1750" w:type="pct"/>
            <w:gridSpan w:val="2"/>
            <w:tcBorders>
              <w:top w:val="nil"/>
              <w:left w:val="nil"/>
              <w:bottom w:val="nil"/>
              <w:right w:val="nil"/>
            </w:tcBorders>
          </w:tcPr>
          <w:p w14:paraId="7FEA44F3" w14:textId="77777777" w:rsidR="001D1201" w:rsidRDefault="001D1201"/>
        </w:tc>
        <w:tc>
          <w:tcPr>
            <w:tcW w:w="500" w:type="pct"/>
            <w:tcBorders>
              <w:top w:val="nil"/>
              <w:left w:val="nil"/>
              <w:bottom w:val="nil"/>
            </w:tcBorders>
          </w:tcPr>
          <w:p w14:paraId="59641EC7" w14:textId="77777777" w:rsidR="001D1201" w:rsidRDefault="00A556BD">
            <w:r>
              <w:rPr>
                <w:sz w:val="16"/>
              </w:rPr>
              <w:t>2   [  ]</w:t>
            </w:r>
          </w:p>
        </w:tc>
      </w:tr>
      <w:tr w:rsidR="001D1201" w14:paraId="5496D630" w14:textId="77777777">
        <w:trPr>
          <w:trHeight w:val="300"/>
        </w:trPr>
        <w:tc>
          <w:tcPr>
            <w:tcW w:w="400" w:type="pct"/>
            <w:tcBorders>
              <w:top w:val="nil"/>
              <w:bottom w:val="nil"/>
              <w:right w:val="nil"/>
            </w:tcBorders>
          </w:tcPr>
          <w:p w14:paraId="4DD2D1E2" w14:textId="77777777" w:rsidR="001D1201" w:rsidRDefault="001D1201"/>
        </w:tc>
        <w:tc>
          <w:tcPr>
            <w:tcW w:w="2350" w:type="pct"/>
            <w:gridSpan w:val="2"/>
            <w:tcBorders>
              <w:top w:val="nil"/>
              <w:left w:val="nil"/>
              <w:bottom w:val="nil"/>
              <w:right w:val="nil"/>
            </w:tcBorders>
          </w:tcPr>
          <w:p w14:paraId="2BCA96DB" w14:textId="77777777" w:rsidR="001D1201" w:rsidRDefault="00A556BD">
            <w:r>
              <w:rPr>
                <w:sz w:val="16"/>
              </w:rPr>
              <w:t>early</w:t>
            </w:r>
          </w:p>
        </w:tc>
        <w:tc>
          <w:tcPr>
            <w:tcW w:w="1750" w:type="pct"/>
            <w:gridSpan w:val="2"/>
            <w:tcBorders>
              <w:top w:val="nil"/>
              <w:left w:val="nil"/>
              <w:bottom w:val="nil"/>
              <w:right w:val="nil"/>
            </w:tcBorders>
          </w:tcPr>
          <w:p w14:paraId="160A1B8A" w14:textId="3E4994D1" w:rsidR="001D1201" w:rsidRDefault="00A556BD">
            <w:proofErr w:type="spellStart"/>
            <w:r>
              <w:rPr>
                <w:sz w:val="16"/>
              </w:rPr>
              <w:t>Baolv</w:t>
            </w:r>
            <w:proofErr w:type="spellEnd"/>
            <w:r>
              <w:rPr>
                <w:sz w:val="16"/>
              </w:rPr>
              <w:t xml:space="preserve"> 942</w:t>
            </w:r>
            <w:del w:id="400" w:author="TWA" w:date="2026-06-17T19:17:00Z" w16du:dateUtc="2026-06-17T10:17:00Z">
              <w:r w:rsidR="001C4C63">
                <w:rPr>
                  <w:sz w:val="16"/>
                </w:rPr>
                <w:delText xml:space="preserve"> C5636</w:delText>
              </w:r>
            </w:del>
          </w:p>
        </w:tc>
        <w:tc>
          <w:tcPr>
            <w:tcW w:w="500" w:type="pct"/>
            <w:tcBorders>
              <w:top w:val="nil"/>
              <w:left w:val="nil"/>
              <w:bottom w:val="nil"/>
            </w:tcBorders>
          </w:tcPr>
          <w:p w14:paraId="1CCF37A7" w14:textId="77777777" w:rsidR="001D1201" w:rsidRDefault="00A556BD">
            <w:r>
              <w:rPr>
                <w:sz w:val="16"/>
              </w:rPr>
              <w:t>3   [  ]</w:t>
            </w:r>
          </w:p>
        </w:tc>
      </w:tr>
      <w:tr w:rsidR="001D1201" w14:paraId="16381600" w14:textId="77777777">
        <w:trPr>
          <w:trHeight w:val="300"/>
        </w:trPr>
        <w:tc>
          <w:tcPr>
            <w:tcW w:w="400" w:type="pct"/>
            <w:tcBorders>
              <w:top w:val="nil"/>
              <w:bottom w:val="nil"/>
              <w:right w:val="nil"/>
            </w:tcBorders>
          </w:tcPr>
          <w:p w14:paraId="39A3C515" w14:textId="77777777" w:rsidR="001D1201" w:rsidRDefault="001D1201"/>
        </w:tc>
        <w:tc>
          <w:tcPr>
            <w:tcW w:w="2350" w:type="pct"/>
            <w:gridSpan w:val="2"/>
            <w:tcBorders>
              <w:top w:val="nil"/>
              <w:left w:val="nil"/>
              <w:bottom w:val="nil"/>
              <w:right w:val="nil"/>
            </w:tcBorders>
          </w:tcPr>
          <w:p w14:paraId="5ACC81B5" w14:textId="77777777" w:rsidR="001D1201" w:rsidRDefault="00A556BD">
            <w:r>
              <w:rPr>
                <w:sz w:val="16"/>
              </w:rPr>
              <w:t>early to medium</w:t>
            </w:r>
          </w:p>
        </w:tc>
        <w:tc>
          <w:tcPr>
            <w:tcW w:w="1750" w:type="pct"/>
            <w:gridSpan w:val="2"/>
            <w:tcBorders>
              <w:top w:val="nil"/>
              <w:left w:val="nil"/>
              <w:bottom w:val="nil"/>
              <w:right w:val="nil"/>
            </w:tcBorders>
          </w:tcPr>
          <w:p w14:paraId="7298D6BD" w14:textId="77777777" w:rsidR="001D1201" w:rsidRDefault="001D1201"/>
        </w:tc>
        <w:tc>
          <w:tcPr>
            <w:tcW w:w="500" w:type="pct"/>
            <w:tcBorders>
              <w:top w:val="nil"/>
              <w:left w:val="nil"/>
              <w:bottom w:val="nil"/>
            </w:tcBorders>
          </w:tcPr>
          <w:p w14:paraId="6C7316A1" w14:textId="77777777" w:rsidR="001D1201" w:rsidRDefault="00A556BD">
            <w:r>
              <w:rPr>
                <w:sz w:val="16"/>
              </w:rPr>
              <w:t>4   [  ]</w:t>
            </w:r>
          </w:p>
        </w:tc>
      </w:tr>
      <w:tr w:rsidR="001D1201" w14:paraId="2D2C1D3D" w14:textId="77777777">
        <w:trPr>
          <w:trHeight w:val="300"/>
        </w:trPr>
        <w:tc>
          <w:tcPr>
            <w:tcW w:w="400" w:type="pct"/>
            <w:tcBorders>
              <w:top w:val="nil"/>
              <w:bottom w:val="nil"/>
              <w:right w:val="nil"/>
            </w:tcBorders>
          </w:tcPr>
          <w:p w14:paraId="00B0CD0E" w14:textId="77777777" w:rsidR="001D1201" w:rsidRDefault="001D1201"/>
        </w:tc>
        <w:tc>
          <w:tcPr>
            <w:tcW w:w="2350" w:type="pct"/>
            <w:gridSpan w:val="2"/>
            <w:tcBorders>
              <w:top w:val="nil"/>
              <w:left w:val="nil"/>
              <w:bottom w:val="nil"/>
              <w:right w:val="nil"/>
            </w:tcBorders>
          </w:tcPr>
          <w:p w14:paraId="19B73767" w14:textId="77777777" w:rsidR="001D1201" w:rsidRDefault="00A556BD">
            <w:r>
              <w:rPr>
                <w:sz w:val="16"/>
              </w:rPr>
              <w:t>medium</w:t>
            </w:r>
          </w:p>
        </w:tc>
        <w:tc>
          <w:tcPr>
            <w:tcW w:w="1750" w:type="pct"/>
            <w:gridSpan w:val="2"/>
            <w:tcBorders>
              <w:top w:val="nil"/>
              <w:left w:val="nil"/>
              <w:bottom w:val="nil"/>
              <w:right w:val="nil"/>
            </w:tcBorders>
          </w:tcPr>
          <w:p w14:paraId="24D52F6E" w14:textId="27DEF097" w:rsidR="001D1201" w:rsidRDefault="001C4C63">
            <w:del w:id="401" w:author="TWA" w:date="2026-06-17T19:17:00Z" w16du:dateUtc="2026-06-17T10:17:00Z">
              <w:r>
                <w:rPr>
                  <w:sz w:val="16"/>
                </w:rPr>
                <w:delText>Zhonglv1  C3408</w:delText>
              </w:r>
            </w:del>
            <w:proofErr w:type="spellStart"/>
            <w:ins w:id="402" w:author="TWA" w:date="2026-06-17T19:17:00Z" w16du:dateUtc="2026-06-17T10:17:00Z">
              <w:r w:rsidR="00A556BD">
                <w:rPr>
                  <w:sz w:val="16"/>
                </w:rPr>
                <w:t>Zhonglv</w:t>
              </w:r>
              <w:proofErr w:type="spellEnd"/>
              <w:r w:rsidR="00A556BD">
                <w:rPr>
                  <w:sz w:val="16"/>
                </w:rPr>
                <w:t xml:space="preserve"> 1</w:t>
              </w:r>
            </w:ins>
          </w:p>
        </w:tc>
        <w:tc>
          <w:tcPr>
            <w:tcW w:w="500" w:type="pct"/>
            <w:tcBorders>
              <w:top w:val="nil"/>
              <w:left w:val="nil"/>
              <w:bottom w:val="nil"/>
            </w:tcBorders>
          </w:tcPr>
          <w:p w14:paraId="2189591B" w14:textId="77777777" w:rsidR="001D1201" w:rsidRDefault="00A556BD">
            <w:r>
              <w:rPr>
                <w:sz w:val="16"/>
              </w:rPr>
              <w:t>5   [  ]</w:t>
            </w:r>
          </w:p>
        </w:tc>
      </w:tr>
      <w:tr w:rsidR="001D1201" w14:paraId="2C6923F9" w14:textId="77777777">
        <w:trPr>
          <w:trHeight w:val="300"/>
        </w:trPr>
        <w:tc>
          <w:tcPr>
            <w:tcW w:w="400" w:type="pct"/>
            <w:tcBorders>
              <w:top w:val="nil"/>
              <w:bottom w:val="nil"/>
              <w:right w:val="nil"/>
            </w:tcBorders>
          </w:tcPr>
          <w:p w14:paraId="106A86BD" w14:textId="77777777" w:rsidR="001D1201" w:rsidRDefault="001D1201"/>
        </w:tc>
        <w:tc>
          <w:tcPr>
            <w:tcW w:w="2350" w:type="pct"/>
            <w:gridSpan w:val="2"/>
            <w:tcBorders>
              <w:top w:val="nil"/>
              <w:left w:val="nil"/>
              <w:bottom w:val="nil"/>
              <w:right w:val="nil"/>
            </w:tcBorders>
          </w:tcPr>
          <w:p w14:paraId="61BFCD1F" w14:textId="77777777" w:rsidR="001D1201" w:rsidRDefault="00A556BD">
            <w:r>
              <w:rPr>
                <w:sz w:val="16"/>
              </w:rPr>
              <w:t>medium to late</w:t>
            </w:r>
          </w:p>
        </w:tc>
        <w:tc>
          <w:tcPr>
            <w:tcW w:w="1750" w:type="pct"/>
            <w:gridSpan w:val="2"/>
            <w:tcBorders>
              <w:top w:val="nil"/>
              <w:left w:val="nil"/>
              <w:bottom w:val="nil"/>
              <w:right w:val="nil"/>
            </w:tcBorders>
          </w:tcPr>
          <w:p w14:paraId="162D1942" w14:textId="77777777" w:rsidR="001D1201" w:rsidRDefault="001D1201"/>
        </w:tc>
        <w:tc>
          <w:tcPr>
            <w:tcW w:w="500" w:type="pct"/>
            <w:tcBorders>
              <w:top w:val="nil"/>
              <w:left w:val="nil"/>
              <w:bottom w:val="nil"/>
            </w:tcBorders>
          </w:tcPr>
          <w:p w14:paraId="5B2EC5DA" w14:textId="77777777" w:rsidR="001D1201" w:rsidRDefault="00A556BD">
            <w:r>
              <w:rPr>
                <w:sz w:val="16"/>
              </w:rPr>
              <w:t>6   [  ]</w:t>
            </w:r>
          </w:p>
        </w:tc>
      </w:tr>
      <w:tr w:rsidR="001D1201" w14:paraId="043E93F0" w14:textId="77777777">
        <w:trPr>
          <w:trHeight w:val="300"/>
        </w:trPr>
        <w:tc>
          <w:tcPr>
            <w:tcW w:w="400" w:type="pct"/>
            <w:tcBorders>
              <w:top w:val="nil"/>
              <w:bottom w:val="nil"/>
              <w:right w:val="nil"/>
            </w:tcBorders>
          </w:tcPr>
          <w:p w14:paraId="5895D0E3" w14:textId="77777777" w:rsidR="001D1201" w:rsidRDefault="001D1201"/>
        </w:tc>
        <w:tc>
          <w:tcPr>
            <w:tcW w:w="2350" w:type="pct"/>
            <w:gridSpan w:val="2"/>
            <w:tcBorders>
              <w:top w:val="nil"/>
              <w:left w:val="nil"/>
              <w:bottom w:val="nil"/>
              <w:right w:val="nil"/>
            </w:tcBorders>
          </w:tcPr>
          <w:p w14:paraId="067B6E9B" w14:textId="77777777" w:rsidR="001D1201" w:rsidRDefault="00A556BD">
            <w:r>
              <w:rPr>
                <w:sz w:val="16"/>
              </w:rPr>
              <w:t>late</w:t>
            </w:r>
          </w:p>
        </w:tc>
        <w:tc>
          <w:tcPr>
            <w:tcW w:w="1750" w:type="pct"/>
            <w:gridSpan w:val="2"/>
            <w:tcBorders>
              <w:top w:val="nil"/>
              <w:left w:val="nil"/>
              <w:bottom w:val="nil"/>
              <w:right w:val="nil"/>
            </w:tcBorders>
          </w:tcPr>
          <w:p w14:paraId="484EF77E" w14:textId="2EC0A274" w:rsidR="001D1201" w:rsidRDefault="00A556BD">
            <w:proofErr w:type="spellStart"/>
            <w:r>
              <w:rPr>
                <w:sz w:val="16"/>
              </w:rPr>
              <w:t>Lvdou</w:t>
            </w:r>
            <w:proofErr w:type="spellEnd"/>
            <w:del w:id="403" w:author="TWA" w:date="2026-06-17T19:17:00Z" w16du:dateUtc="2026-06-17T10:17:00Z">
              <w:r w:rsidR="001C4C63">
                <w:rPr>
                  <w:sz w:val="16"/>
                </w:rPr>
                <w:delText xml:space="preserve"> C2969</w:delText>
              </w:r>
            </w:del>
          </w:p>
        </w:tc>
        <w:tc>
          <w:tcPr>
            <w:tcW w:w="500" w:type="pct"/>
            <w:tcBorders>
              <w:top w:val="nil"/>
              <w:left w:val="nil"/>
              <w:bottom w:val="nil"/>
            </w:tcBorders>
          </w:tcPr>
          <w:p w14:paraId="187965AE" w14:textId="77777777" w:rsidR="001D1201" w:rsidRDefault="00A556BD">
            <w:r>
              <w:rPr>
                <w:sz w:val="16"/>
              </w:rPr>
              <w:t>7   [  ]</w:t>
            </w:r>
          </w:p>
        </w:tc>
      </w:tr>
      <w:tr w:rsidR="001D1201" w14:paraId="2FDE3E66" w14:textId="77777777">
        <w:trPr>
          <w:trHeight w:val="300"/>
        </w:trPr>
        <w:tc>
          <w:tcPr>
            <w:tcW w:w="400" w:type="pct"/>
            <w:tcBorders>
              <w:top w:val="nil"/>
              <w:bottom w:val="nil"/>
              <w:right w:val="nil"/>
            </w:tcBorders>
          </w:tcPr>
          <w:p w14:paraId="6FBE1BDA" w14:textId="77777777" w:rsidR="001D1201" w:rsidRDefault="001D1201"/>
        </w:tc>
        <w:tc>
          <w:tcPr>
            <w:tcW w:w="2350" w:type="pct"/>
            <w:gridSpan w:val="2"/>
            <w:tcBorders>
              <w:top w:val="nil"/>
              <w:left w:val="nil"/>
              <w:bottom w:val="nil"/>
              <w:right w:val="nil"/>
            </w:tcBorders>
          </w:tcPr>
          <w:p w14:paraId="6B3F66D7" w14:textId="77777777" w:rsidR="001D1201" w:rsidRDefault="00A556BD">
            <w:r>
              <w:rPr>
                <w:sz w:val="16"/>
              </w:rPr>
              <w:t>late to very late</w:t>
            </w:r>
          </w:p>
        </w:tc>
        <w:tc>
          <w:tcPr>
            <w:tcW w:w="1750" w:type="pct"/>
            <w:gridSpan w:val="2"/>
            <w:tcBorders>
              <w:top w:val="nil"/>
              <w:left w:val="nil"/>
              <w:bottom w:val="nil"/>
              <w:right w:val="nil"/>
            </w:tcBorders>
          </w:tcPr>
          <w:p w14:paraId="7A592EA1" w14:textId="77777777" w:rsidR="001D1201" w:rsidRDefault="001D1201"/>
        </w:tc>
        <w:tc>
          <w:tcPr>
            <w:tcW w:w="500" w:type="pct"/>
            <w:tcBorders>
              <w:top w:val="nil"/>
              <w:left w:val="nil"/>
              <w:bottom w:val="nil"/>
            </w:tcBorders>
          </w:tcPr>
          <w:p w14:paraId="4A5EBF50" w14:textId="77777777" w:rsidR="001D1201" w:rsidRDefault="00A556BD">
            <w:r>
              <w:rPr>
                <w:sz w:val="16"/>
              </w:rPr>
              <w:t>8   [  ]</w:t>
            </w:r>
          </w:p>
        </w:tc>
      </w:tr>
      <w:tr w:rsidR="001D1201" w14:paraId="48DD4C23" w14:textId="77777777">
        <w:trPr>
          <w:trHeight w:val="300"/>
        </w:trPr>
        <w:tc>
          <w:tcPr>
            <w:tcW w:w="400" w:type="pct"/>
            <w:tcBorders>
              <w:top w:val="nil"/>
              <w:bottom w:val="nil"/>
              <w:right w:val="nil"/>
            </w:tcBorders>
          </w:tcPr>
          <w:p w14:paraId="7C0C9CD4" w14:textId="77777777" w:rsidR="001D1201" w:rsidRDefault="001D1201"/>
        </w:tc>
        <w:tc>
          <w:tcPr>
            <w:tcW w:w="2350" w:type="pct"/>
            <w:gridSpan w:val="2"/>
            <w:tcBorders>
              <w:top w:val="nil"/>
              <w:left w:val="nil"/>
              <w:bottom w:val="nil"/>
              <w:right w:val="nil"/>
            </w:tcBorders>
          </w:tcPr>
          <w:p w14:paraId="0AE95FB0" w14:textId="77777777" w:rsidR="001D1201" w:rsidRDefault="00A556BD">
            <w:r>
              <w:rPr>
                <w:sz w:val="16"/>
              </w:rPr>
              <w:t>very late</w:t>
            </w:r>
          </w:p>
        </w:tc>
        <w:tc>
          <w:tcPr>
            <w:tcW w:w="1750" w:type="pct"/>
            <w:gridSpan w:val="2"/>
            <w:tcBorders>
              <w:top w:val="nil"/>
              <w:left w:val="nil"/>
              <w:bottom w:val="nil"/>
              <w:right w:val="nil"/>
            </w:tcBorders>
          </w:tcPr>
          <w:p w14:paraId="3608A15B" w14:textId="77777777" w:rsidR="001D1201" w:rsidRDefault="001D1201"/>
        </w:tc>
        <w:tc>
          <w:tcPr>
            <w:tcW w:w="500" w:type="pct"/>
            <w:tcBorders>
              <w:top w:val="nil"/>
              <w:left w:val="nil"/>
              <w:bottom w:val="nil"/>
            </w:tcBorders>
          </w:tcPr>
          <w:p w14:paraId="0422DF4D" w14:textId="77777777" w:rsidR="001D1201" w:rsidRDefault="00A556BD">
            <w:r>
              <w:rPr>
                <w:sz w:val="16"/>
              </w:rPr>
              <w:t>9   [  ]</w:t>
            </w:r>
          </w:p>
        </w:tc>
      </w:tr>
      <w:tr w:rsidR="001D1201" w14:paraId="1FC295AB" w14:textId="77777777">
        <w:trPr>
          <w:trHeight w:val="500"/>
        </w:trPr>
        <w:tc>
          <w:tcPr>
            <w:tcW w:w="400" w:type="pct"/>
            <w:tcBorders>
              <w:top w:val="nil"/>
              <w:bottom w:val="nil"/>
              <w:right w:val="nil"/>
            </w:tcBorders>
          </w:tcPr>
          <w:p w14:paraId="6CBEB946" w14:textId="77777777" w:rsidR="001D1201" w:rsidRDefault="00A556BD">
            <w:r>
              <w:rPr>
                <w:b/>
                <w:sz w:val="16"/>
              </w:rPr>
              <w:t>5.3</w:t>
            </w:r>
          </w:p>
          <w:p w14:paraId="6BD6951C" w14:textId="77777777" w:rsidR="001D1201" w:rsidRDefault="00A556BD">
            <w:r>
              <w:rPr>
                <w:b/>
                <w:sz w:val="16"/>
              </w:rPr>
              <w:t>(3)</w:t>
            </w:r>
          </w:p>
        </w:tc>
        <w:tc>
          <w:tcPr>
            <w:tcW w:w="2350" w:type="pct"/>
            <w:gridSpan w:val="2"/>
            <w:tcBorders>
              <w:top w:val="nil"/>
              <w:left w:val="nil"/>
              <w:bottom w:val="nil"/>
              <w:right w:val="nil"/>
            </w:tcBorders>
          </w:tcPr>
          <w:p w14:paraId="2223358E" w14:textId="77777777" w:rsidR="001D1201" w:rsidRDefault="00A556BD">
            <w:pPr>
              <w:spacing w:beforeAutospacing="1" w:afterAutospacing="1"/>
              <w:divId w:val="1"/>
              <w:rPr>
                <w:b/>
                <w:sz w:val="16"/>
              </w:rPr>
            </w:pPr>
            <w:r>
              <w:rPr>
                <w:b/>
                <w:sz w:val="16"/>
              </w:rPr>
              <w:t>Stem: anthocyanin coloration</w:t>
            </w:r>
          </w:p>
        </w:tc>
        <w:tc>
          <w:tcPr>
            <w:tcW w:w="1750" w:type="pct"/>
            <w:gridSpan w:val="2"/>
            <w:tcBorders>
              <w:top w:val="nil"/>
              <w:left w:val="nil"/>
              <w:bottom w:val="nil"/>
              <w:right w:val="nil"/>
            </w:tcBorders>
          </w:tcPr>
          <w:p w14:paraId="3BCA4F18" w14:textId="77777777" w:rsidR="001D1201" w:rsidRDefault="001D1201"/>
        </w:tc>
        <w:tc>
          <w:tcPr>
            <w:tcW w:w="500" w:type="pct"/>
            <w:tcBorders>
              <w:top w:val="nil"/>
              <w:left w:val="nil"/>
              <w:bottom w:val="nil"/>
            </w:tcBorders>
          </w:tcPr>
          <w:p w14:paraId="5B4922A2" w14:textId="77777777" w:rsidR="001D1201" w:rsidRDefault="001D1201"/>
        </w:tc>
      </w:tr>
      <w:tr w:rsidR="001D1201" w14:paraId="3B9D9D43" w14:textId="77777777">
        <w:trPr>
          <w:trHeight w:val="300"/>
        </w:trPr>
        <w:tc>
          <w:tcPr>
            <w:tcW w:w="400" w:type="pct"/>
            <w:tcBorders>
              <w:top w:val="nil"/>
              <w:bottom w:val="nil"/>
              <w:right w:val="nil"/>
            </w:tcBorders>
          </w:tcPr>
          <w:p w14:paraId="06F47B6B" w14:textId="77777777" w:rsidR="001D1201" w:rsidRDefault="001D1201"/>
        </w:tc>
        <w:tc>
          <w:tcPr>
            <w:tcW w:w="2350" w:type="pct"/>
            <w:gridSpan w:val="2"/>
            <w:tcBorders>
              <w:top w:val="nil"/>
              <w:left w:val="nil"/>
              <w:bottom w:val="nil"/>
              <w:right w:val="nil"/>
            </w:tcBorders>
          </w:tcPr>
          <w:p w14:paraId="6C2F777C" w14:textId="77777777" w:rsidR="001D1201" w:rsidRDefault="00A556BD">
            <w:r>
              <w:rPr>
                <w:sz w:val="16"/>
              </w:rPr>
              <w:t>absent or very weak</w:t>
            </w:r>
          </w:p>
        </w:tc>
        <w:tc>
          <w:tcPr>
            <w:tcW w:w="1750" w:type="pct"/>
            <w:gridSpan w:val="2"/>
            <w:tcBorders>
              <w:top w:val="nil"/>
              <w:left w:val="nil"/>
              <w:bottom w:val="nil"/>
              <w:right w:val="nil"/>
            </w:tcBorders>
          </w:tcPr>
          <w:p w14:paraId="7407B20D" w14:textId="77777777" w:rsidR="001D1201" w:rsidRDefault="00A556BD">
            <w:proofErr w:type="spellStart"/>
            <w:ins w:id="404" w:author="TWA" w:date="2026-06-17T19:17:00Z" w16du:dateUtc="2026-06-17T10:17:00Z">
              <w:r>
                <w:rPr>
                  <w:sz w:val="16"/>
                </w:rPr>
                <w:t>FenLvdou</w:t>
              </w:r>
              <w:proofErr w:type="spellEnd"/>
              <w:r>
                <w:rPr>
                  <w:sz w:val="16"/>
                </w:rPr>
                <w:t xml:space="preserve"> 5</w:t>
              </w:r>
            </w:ins>
          </w:p>
        </w:tc>
        <w:tc>
          <w:tcPr>
            <w:tcW w:w="500" w:type="pct"/>
            <w:tcBorders>
              <w:top w:val="nil"/>
              <w:left w:val="nil"/>
              <w:bottom w:val="nil"/>
            </w:tcBorders>
          </w:tcPr>
          <w:p w14:paraId="66468D0A" w14:textId="77777777" w:rsidR="001D1201" w:rsidRDefault="00A556BD">
            <w:r>
              <w:rPr>
                <w:sz w:val="16"/>
              </w:rPr>
              <w:t>1   [  ]</w:t>
            </w:r>
          </w:p>
        </w:tc>
      </w:tr>
      <w:tr w:rsidR="001D1201" w14:paraId="46910D8D" w14:textId="77777777">
        <w:trPr>
          <w:trHeight w:val="300"/>
        </w:trPr>
        <w:tc>
          <w:tcPr>
            <w:tcW w:w="400" w:type="pct"/>
            <w:tcBorders>
              <w:top w:val="nil"/>
              <w:bottom w:val="nil"/>
              <w:right w:val="nil"/>
            </w:tcBorders>
          </w:tcPr>
          <w:p w14:paraId="28A6EB02" w14:textId="77777777" w:rsidR="001D1201" w:rsidRDefault="001D1201"/>
        </w:tc>
        <w:tc>
          <w:tcPr>
            <w:tcW w:w="2350" w:type="pct"/>
            <w:gridSpan w:val="2"/>
            <w:tcBorders>
              <w:top w:val="nil"/>
              <w:left w:val="nil"/>
              <w:bottom w:val="nil"/>
              <w:right w:val="nil"/>
            </w:tcBorders>
          </w:tcPr>
          <w:p w14:paraId="26927323" w14:textId="77777777" w:rsidR="001D1201" w:rsidRDefault="00A556BD">
            <w:r>
              <w:rPr>
                <w:sz w:val="16"/>
              </w:rPr>
              <w:t>weak</w:t>
            </w:r>
          </w:p>
        </w:tc>
        <w:tc>
          <w:tcPr>
            <w:tcW w:w="1750" w:type="pct"/>
            <w:gridSpan w:val="2"/>
            <w:tcBorders>
              <w:top w:val="nil"/>
              <w:left w:val="nil"/>
              <w:bottom w:val="nil"/>
              <w:right w:val="nil"/>
            </w:tcBorders>
          </w:tcPr>
          <w:p w14:paraId="5B57BD29" w14:textId="77777777" w:rsidR="001D1201" w:rsidRDefault="001D1201"/>
        </w:tc>
        <w:tc>
          <w:tcPr>
            <w:tcW w:w="500" w:type="pct"/>
            <w:tcBorders>
              <w:top w:val="nil"/>
              <w:left w:val="nil"/>
              <w:bottom w:val="nil"/>
            </w:tcBorders>
          </w:tcPr>
          <w:p w14:paraId="5000B79E" w14:textId="77777777" w:rsidR="001D1201" w:rsidRDefault="00A556BD">
            <w:r>
              <w:rPr>
                <w:sz w:val="16"/>
              </w:rPr>
              <w:t>2   [  ]</w:t>
            </w:r>
          </w:p>
        </w:tc>
      </w:tr>
      <w:tr w:rsidR="001D1201" w14:paraId="66074A59" w14:textId="77777777">
        <w:trPr>
          <w:trHeight w:val="300"/>
        </w:trPr>
        <w:tc>
          <w:tcPr>
            <w:tcW w:w="400" w:type="pct"/>
            <w:tcBorders>
              <w:top w:val="nil"/>
              <w:bottom w:val="nil"/>
              <w:right w:val="nil"/>
            </w:tcBorders>
          </w:tcPr>
          <w:p w14:paraId="45C1BC4E" w14:textId="77777777" w:rsidR="001D1201" w:rsidRDefault="001D1201"/>
        </w:tc>
        <w:tc>
          <w:tcPr>
            <w:tcW w:w="2350" w:type="pct"/>
            <w:gridSpan w:val="2"/>
            <w:tcBorders>
              <w:top w:val="nil"/>
              <w:left w:val="nil"/>
              <w:bottom w:val="nil"/>
              <w:right w:val="nil"/>
            </w:tcBorders>
          </w:tcPr>
          <w:p w14:paraId="3461CD42" w14:textId="77777777" w:rsidR="001D1201" w:rsidRDefault="00A556BD">
            <w:r>
              <w:rPr>
                <w:sz w:val="16"/>
              </w:rPr>
              <w:t>medium</w:t>
            </w:r>
          </w:p>
        </w:tc>
        <w:tc>
          <w:tcPr>
            <w:tcW w:w="1750" w:type="pct"/>
            <w:gridSpan w:val="2"/>
            <w:tcBorders>
              <w:top w:val="nil"/>
              <w:left w:val="nil"/>
              <w:bottom w:val="nil"/>
              <w:right w:val="nil"/>
            </w:tcBorders>
          </w:tcPr>
          <w:p w14:paraId="270C3D69" w14:textId="77777777" w:rsidR="001D1201" w:rsidRDefault="00A556BD">
            <w:ins w:id="405" w:author="TWA" w:date="2026-06-17T19:17:00Z" w16du:dateUtc="2026-06-17T10:17:00Z">
              <w:r>
                <w:rPr>
                  <w:sz w:val="16"/>
                </w:rPr>
                <w:t>Kelv 2</w:t>
              </w:r>
            </w:ins>
          </w:p>
        </w:tc>
        <w:tc>
          <w:tcPr>
            <w:tcW w:w="500" w:type="pct"/>
            <w:tcBorders>
              <w:top w:val="nil"/>
              <w:left w:val="nil"/>
              <w:bottom w:val="nil"/>
            </w:tcBorders>
          </w:tcPr>
          <w:p w14:paraId="1B9CB638" w14:textId="77777777" w:rsidR="001D1201" w:rsidRDefault="00A556BD">
            <w:r>
              <w:rPr>
                <w:sz w:val="16"/>
              </w:rPr>
              <w:t>3   [  ]</w:t>
            </w:r>
          </w:p>
        </w:tc>
      </w:tr>
      <w:tr w:rsidR="001D1201" w14:paraId="01BE9CCA" w14:textId="77777777">
        <w:trPr>
          <w:trHeight w:val="300"/>
        </w:trPr>
        <w:tc>
          <w:tcPr>
            <w:tcW w:w="400" w:type="pct"/>
            <w:tcBorders>
              <w:top w:val="nil"/>
              <w:bottom w:val="nil"/>
              <w:right w:val="nil"/>
            </w:tcBorders>
          </w:tcPr>
          <w:p w14:paraId="40BC2787" w14:textId="77777777" w:rsidR="001D1201" w:rsidRDefault="001D1201"/>
        </w:tc>
        <w:tc>
          <w:tcPr>
            <w:tcW w:w="2350" w:type="pct"/>
            <w:gridSpan w:val="2"/>
            <w:tcBorders>
              <w:top w:val="nil"/>
              <w:left w:val="nil"/>
              <w:bottom w:val="nil"/>
              <w:right w:val="nil"/>
            </w:tcBorders>
          </w:tcPr>
          <w:p w14:paraId="0D452ECD" w14:textId="77777777" w:rsidR="001D1201" w:rsidRDefault="00A556BD">
            <w:r>
              <w:rPr>
                <w:sz w:val="16"/>
              </w:rPr>
              <w:t>strong</w:t>
            </w:r>
          </w:p>
        </w:tc>
        <w:tc>
          <w:tcPr>
            <w:tcW w:w="1750" w:type="pct"/>
            <w:gridSpan w:val="2"/>
            <w:tcBorders>
              <w:top w:val="nil"/>
              <w:left w:val="nil"/>
              <w:bottom w:val="nil"/>
              <w:right w:val="nil"/>
            </w:tcBorders>
          </w:tcPr>
          <w:p w14:paraId="32213043" w14:textId="77777777" w:rsidR="001D1201" w:rsidRDefault="001D1201"/>
        </w:tc>
        <w:tc>
          <w:tcPr>
            <w:tcW w:w="500" w:type="pct"/>
            <w:tcBorders>
              <w:top w:val="nil"/>
              <w:left w:val="nil"/>
              <w:bottom w:val="nil"/>
            </w:tcBorders>
          </w:tcPr>
          <w:p w14:paraId="3E454040" w14:textId="77777777" w:rsidR="001D1201" w:rsidRDefault="00A556BD">
            <w:r>
              <w:rPr>
                <w:sz w:val="16"/>
              </w:rPr>
              <w:t>4   [  ]</w:t>
            </w:r>
          </w:p>
        </w:tc>
      </w:tr>
      <w:tr w:rsidR="001D1201" w14:paraId="45FB12E6" w14:textId="77777777">
        <w:trPr>
          <w:trHeight w:val="300"/>
        </w:trPr>
        <w:tc>
          <w:tcPr>
            <w:tcW w:w="400" w:type="pct"/>
            <w:tcBorders>
              <w:top w:val="nil"/>
              <w:bottom w:val="nil"/>
              <w:right w:val="nil"/>
            </w:tcBorders>
          </w:tcPr>
          <w:p w14:paraId="08919414" w14:textId="77777777" w:rsidR="001D1201" w:rsidRDefault="001D1201"/>
        </w:tc>
        <w:tc>
          <w:tcPr>
            <w:tcW w:w="2350" w:type="pct"/>
            <w:gridSpan w:val="2"/>
            <w:tcBorders>
              <w:top w:val="nil"/>
              <w:left w:val="nil"/>
              <w:bottom w:val="nil"/>
              <w:right w:val="nil"/>
            </w:tcBorders>
          </w:tcPr>
          <w:p w14:paraId="53EA7A90" w14:textId="77777777" w:rsidR="001D1201" w:rsidRDefault="00A556BD">
            <w:r>
              <w:rPr>
                <w:sz w:val="16"/>
              </w:rPr>
              <w:t>very strong</w:t>
            </w:r>
          </w:p>
        </w:tc>
        <w:tc>
          <w:tcPr>
            <w:tcW w:w="1750" w:type="pct"/>
            <w:gridSpan w:val="2"/>
            <w:tcBorders>
              <w:top w:val="nil"/>
              <w:left w:val="nil"/>
              <w:bottom w:val="nil"/>
              <w:right w:val="nil"/>
            </w:tcBorders>
          </w:tcPr>
          <w:p w14:paraId="656CD917" w14:textId="77777777" w:rsidR="001D1201" w:rsidRDefault="00A556BD">
            <w:proofErr w:type="spellStart"/>
            <w:ins w:id="406" w:author="TWA" w:date="2026-06-17T19:17:00Z" w16du:dateUtc="2026-06-17T10:17:00Z">
              <w:r>
                <w:rPr>
                  <w:sz w:val="16"/>
                </w:rPr>
                <w:t>Jilv</w:t>
              </w:r>
              <w:proofErr w:type="spellEnd"/>
              <w:r>
                <w:rPr>
                  <w:sz w:val="16"/>
                </w:rPr>
                <w:t xml:space="preserve"> 14</w:t>
              </w:r>
            </w:ins>
          </w:p>
        </w:tc>
        <w:tc>
          <w:tcPr>
            <w:tcW w:w="500" w:type="pct"/>
            <w:tcBorders>
              <w:top w:val="nil"/>
              <w:left w:val="nil"/>
              <w:bottom w:val="nil"/>
            </w:tcBorders>
          </w:tcPr>
          <w:p w14:paraId="1BD142C4" w14:textId="77777777" w:rsidR="001D1201" w:rsidRDefault="00A556BD">
            <w:r>
              <w:rPr>
                <w:sz w:val="16"/>
              </w:rPr>
              <w:t>5   [  ]</w:t>
            </w:r>
          </w:p>
        </w:tc>
      </w:tr>
      <w:tr w:rsidR="001D1201" w14:paraId="21C50910" w14:textId="77777777">
        <w:trPr>
          <w:trHeight w:val="500"/>
        </w:trPr>
        <w:tc>
          <w:tcPr>
            <w:tcW w:w="400" w:type="pct"/>
            <w:tcBorders>
              <w:top w:val="nil"/>
              <w:bottom w:val="nil"/>
              <w:right w:val="nil"/>
            </w:tcBorders>
          </w:tcPr>
          <w:p w14:paraId="4C10D626" w14:textId="77777777" w:rsidR="001D1201" w:rsidRDefault="00A556BD">
            <w:r>
              <w:rPr>
                <w:b/>
                <w:sz w:val="16"/>
              </w:rPr>
              <w:t>5.4</w:t>
            </w:r>
          </w:p>
          <w:p w14:paraId="3CF44C6B" w14:textId="77777777" w:rsidR="001D1201" w:rsidRDefault="00A556BD">
            <w:r>
              <w:rPr>
                <w:b/>
                <w:sz w:val="16"/>
              </w:rPr>
              <w:t>(4)</w:t>
            </w:r>
          </w:p>
        </w:tc>
        <w:tc>
          <w:tcPr>
            <w:tcW w:w="2350" w:type="pct"/>
            <w:gridSpan w:val="2"/>
            <w:tcBorders>
              <w:top w:val="nil"/>
              <w:left w:val="nil"/>
              <w:bottom w:val="nil"/>
              <w:right w:val="nil"/>
            </w:tcBorders>
          </w:tcPr>
          <w:p w14:paraId="03246BD5" w14:textId="77777777" w:rsidR="001D1201" w:rsidRDefault="00A556BD">
            <w:pPr>
              <w:spacing w:before="80" w:after="80"/>
              <w:divId w:val="1"/>
              <w:rPr>
                <w:b/>
                <w:sz w:val="16"/>
              </w:rPr>
            </w:pPr>
            <w:r>
              <w:rPr>
                <w:b/>
                <w:sz w:val="16"/>
              </w:rPr>
              <w:t>Stem: hairiness</w:t>
            </w:r>
          </w:p>
        </w:tc>
        <w:tc>
          <w:tcPr>
            <w:tcW w:w="1750" w:type="pct"/>
            <w:gridSpan w:val="2"/>
            <w:tcBorders>
              <w:top w:val="nil"/>
              <w:left w:val="nil"/>
              <w:bottom w:val="nil"/>
              <w:right w:val="nil"/>
            </w:tcBorders>
          </w:tcPr>
          <w:p w14:paraId="27497E62" w14:textId="77777777" w:rsidR="001D1201" w:rsidRDefault="001D1201"/>
        </w:tc>
        <w:tc>
          <w:tcPr>
            <w:tcW w:w="500" w:type="pct"/>
            <w:tcBorders>
              <w:top w:val="nil"/>
              <w:left w:val="nil"/>
              <w:bottom w:val="nil"/>
            </w:tcBorders>
          </w:tcPr>
          <w:p w14:paraId="49822B54" w14:textId="77777777" w:rsidR="001D1201" w:rsidRDefault="001D1201"/>
        </w:tc>
      </w:tr>
      <w:tr w:rsidR="001D1201" w14:paraId="215E0C1D" w14:textId="77777777">
        <w:trPr>
          <w:trHeight w:val="300"/>
        </w:trPr>
        <w:tc>
          <w:tcPr>
            <w:tcW w:w="400" w:type="pct"/>
            <w:tcBorders>
              <w:top w:val="nil"/>
              <w:bottom w:val="nil"/>
              <w:right w:val="nil"/>
            </w:tcBorders>
          </w:tcPr>
          <w:p w14:paraId="1EF97299" w14:textId="77777777" w:rsidR="001D1201" w:rsidRDefault="001D1201"/>
        </w:tc>
        <w:tc>
          <w:tcPr>
            <w:tcW w:w="2350" w:type="pct"/>
            <w:gridSpan w:val="2"/>
            <w:tcBorders>
              <w:top w:val="nil"/>
              <w:left w:val="nil"/>
              <w:bottom w:val="nil"/>
              <w:right w:val="nil"/>
            </w:tcBorders>
          </w:tcPr>
          <w:p w14:paraId="62AE0B81" w14:textId="77777777" w:rsidR="001D1201" w:rsidRDefault="00A556BD">
            <w:r>
              <w:rPr>
                <w:sz w:val="16"/>
              </w:rPr>
              <w:t>absent or very weak</w:t>
            </w:r>
          </w:p>
        </w:tc>
        <w:tc>
          <w:tcPr>
            <w:tcW w:w="1750" w:type="pct"/>
            <w:gridSpan w:val="2"/>
            <w:tcBorders>
              <w:top w:val="nil"/>
              <w:left w:val="nil"/>
              <w:bottom w:val="nil"/>
              <w:right w:val="nil"/>
            </w:tcBorders>
          </w:tcPr>
          <w:p w14:paraId="49FC4F58" w14:textId="77777777" w:rsidR="001D1201" w:rsidRDefault="00A556BD">
            <w:proofErr w:type="spellStart"/>
            <w:ins w:id="407" w:author="TWA" w:date="2026-06-17T19:17:00Z" w16du:dateUtc="2026-06-17T10:17:00Z">
              <w:r>
                <w:rPr>
                  <w:sz w:val="16"/>
                </w:rPr>
                <w:t>Elv</w:t>
              </w:r>
              <w:proofErr w:type="spellEnd"/>
              <w:r>
                <w:rPr>
                  <w:sz w:val="16"/>
                </w:rPr>
                <w:t xml:space="preserve"> 5</w:t>
              </w:r>
            </w:ins>
          </w:p>
        </w:tc>
        <w:tc>
          <w:tcPr>
            <w:tcW w:w="500" w:type="pct"/>
            <w:tcBorders>
              <w:top w:val="nil"/>
              <w:left w:val="nil"/>
              <w:bottom w:val="nil"/>
            </w:tcBorders>
          </w:tcPr>
          <w:p w14:paraId="6F7CC9FE" w14:textId="77777777" w:rsidR="001D1201" w:rsidRDefault="00A556BD">
            <w:r>
              <w:rPr>
                <w:sz w:val="16"/>
              </w:rPr>
              <w:t>1   [  ]</w:t>
            </w:r>
          </w:p>
        </w:tc>
      </w:tr>
      <w:tr w:rsidR="001D1201" w14:paraId="1F7A7263" w14:textId="77777777">
        <w:trPr>
          <w:trHeight w:val="300"/>
        </w:trPr>
        <w:tc>
          <w:tcPr>
            <w:tcW w:w="400" w:type="pct"/>
            <w:tcBorders>
              <w:top w:val="nil"/>
              <w:bottom w:val="nil"/>
              <w:right w:val="nil"/>
            </w:tcBorders>
          </w:tcPr>
          <w:p w14:paraId="30036B4F" w14:textId="77777777" w:rsidR="001D1201" w:rsidRDefault="001D1201"/>
        </w:tc>
        <w:tc>
          <w:tcPr>
            <w:tcW w:w="2350" w:type="pct"/>
            <w:gridSpan w:val="2"/>
            <w:tcBorders>
              <w:top w:val="nil"/>
              <w:left w:val="nil"/>
              <w:bottom w:val="nil"/>
              <w:right w:val="nil"/>
            </w:tcBorders>
          </w:tcPr>
          <w:p w14:paraId="0E388713" w14:textId="77777777" w:rsidR="001D1201" w:rsidRDefault="00A556BD">
            <w:r>
              <w:rPr>
                <w:sz w:val="16"/>
              </w:rPr>
              <w:t>weak</w:t>
            </w:r>
          </w:p>
        </w:tc>
        <w:tc>
          <w:tcPr>
            <w:tcW w:w="1750" w:type="pct"/>
            <w:gridSpan w:val="2"/>
            <w:tcBorders>
              <w:top w:val="nil"/>
              <w:left w:val="nil"/>
              <w:bottom w:val="nil"/>
              <w:right w:val="nil"/>
            </w:tcBorders>
          </w:tcPr>
          <w:p w14:paraId="29A2A16C" w14:textId="77777777" w:rsidR="001D1201" w:rsidRDefault="001D1201"/>
        </w:tc>
        <w:tc>
          <w:tcPr>
            <w:tcW w:w="500" w:type="pct"/>
            <w:tcBorders>
              <w:top w:val="nil"/>
              <w:left w:val="nil"/>
              <w:bottom w:val="nil"/>
            </w:tcBorders>
          </w:tcPr>
          <w:p w14:paraId="5F176494" w14:textId="77777777" w:rsidR="001D1201" w:rsidRDefault="00A556BD">
            <w:r>
              <w:rPr>
                <w:sz w:val="16"/>
              </w:rPr>
              <w:t>2   [  ]</w:t>
            </w:r>
          </w:p>
        </w:tc>
      </w:tr>
      <w:tr w:rsidR="001D1201" w14:paraId="74B20B0E" w14:textId="77777777">
        <w:trPr>
          <w:trHeight w:val="300"/>
        </w:trPr>
        <w:tc>
          <w:tcPr>
            <w:tcW w:w="400" w:type="pct"/>
            <w:tcBorders>
              <w:top w:val="nil"/>
              <w:bottom w:val="nil"/>
              <w:right w:val="nil"/>
            </w:tcBorders>
          </w:tcPr>
          <w:p w14:paraId="3782F3AB" w14:textId="77777777" w:rsidR="001D1201" w:rsidRDefault="001D1201"/>
        </w:tc>
        <w:tc>
          <w:tcPr>
            <w:tcW w:w="2350" w:type="pct"/>
            <w:gridSpan w:val="2"/>
            <w:tcBorders>
              <w:top w:val="nil"/>
              <w:left w:val="nil"/>
              <w:bottom w:val="nil"/>
              <w:right w:val="nil"/>
            </w:tcBorders>
          </w:tcPr>
          <w:p w14:paraId="35CAA756" w14:textId="77777777" w:rsidR="001D1201" w:rsidRDefault="00A556BD">
            <w:r>
              <w:rPr>
                <w:sz w:val="16"/>
              </w:rPr>
              <w:t>medium</w:t>
            </w:r>
          </w:p>
        </w:tc>
        <w:tc>
          <w:tcPr>
            <w:tcW w:w="1750" w:type="pct"/>
            <w:gridSpan w:val="2"/>
            <w:tcBorders>
              <w:top w:val="nil"/>
              <w:left w:val="nil"/>
              <w:bottom w:val="nil"/>
              <w:right w:val="nil"/>
            </w:tcBorders>
          </w:tcPr>
          <w:p w14:paraId="3A825B45" w14:textId="77777777" w:rsidR="001D1201" w:rsidRDefault="00A556BD">
            <w:proofErr w:type="spellStart"/>
            <w:ins w:id="408" w:author="TWA" w:date="2026-06-17T19:17:00Z" w16du:dateUtc="2026-06-17T10:17:00Z">
              <w:r>
                <w:rPr>
                  <w:sz w:val="16"/>
                </w:rPr>
                <w:t>Bailv</w:t>
              </w:r>
              <w:proofErr w:type="spellEnd"/>
              <w:r>
                <w:rPr>
                  <w:sz w:val="16"/>
                </w:rPr>
                <w:t xml:space="preserve"> 13</w:t>
              </w:r>
            </w:ins>
          </w:p>
        </w:tc>
        <w:tc>
          <w:tcPr>
            <w:tcW w:w="500" w:type="pct"/>
            <w:tcBorders>
              <w:top w:val="nil"/>
              <w:left w:val="nil"/>
              <w:bottom w:val="nil"/>
            </w:tcBorders>
          </w:tcPr>
          <w:p w14:paraId="35F4356B" w14:textId="77777777" w:rsidR="001D1201" w:rsidRDefault="00A556BD">
            <w:r>
              <w:rPr>
                <w:sz w:val="16"/>
              </w:rPr>
              <w:t>3   [  ]</w:t>
            </w:r>
          </w:p>
        </w:tc>
      </w:tr>
      <w:tr w:rsidR="001D1201" w14:paraId="1A5E4A3F" w14:textId="77777777">
        <w:trPr>
          <w:trHeight w:val="300"/>
        </w:trPr>
        <w:tc>
          <w:tcPr>
            <w:tcW w:w="400" w:type="pct"/>
            <w:tcBorders>
              <w:top w:val="nil"/>
              <w:bottom w:val="nil"/>
              <w:right w:val="nil"/>
            </w:tcBorders>
          </w:tcPr>
          <w:p w14:paraId="6D5F1956" w14:textId="77777777" w:rsidR="001D1201" w:rsidRDefault="001D1201"/>
        </w:tc>
        <w:tc>
          <w:tcPr>
            <w:tcW w:w="2350" w:type="pct"/>
            <w:gridSpan w:val="2"/>
            <w:tcBorders>
              <w:top w:val="nil"/>
              <w:left w:val="nil"/>
              <w:bottom w:val="nil"/>
              <w:right w:val="nil"/>
            </w:tcBorders>
          </w:tcPr>
          <w:p w14:paraId="745BDED1" w14:textId="77777777" w:rsidR="001D1201" w:rsidRDefault="00A556BD">
            <w:r>
              <w:rPr>
                <w:sz w:val="16"/>
              </w:rPr>
              <w:t>strong</w:t>
            </w:r>
          </w:p>
        </w:tc>
        <w:tc>
          <w:tcPr>
            <w:tcW w:w="1750" w:type="pct"/>
            <w:gridSpan w:val="2"/>
            <w:tcBorders>
              <w:top w:val="nil"/>
              <w:left w:val="nil"/>
              <w:bottom w:val="nil"/>
              <w:right w:val="nil"/>
            </w:tcBorders>
          </w:tcPr>
          <w:p w14:paraId="037FEB65" w14:textId="77777777" w:rsidR="001D1201" w:rsidRDefault="001D1201"/>
        </w:tc>
        <w:tc>
          <w:tcPr>
            <w:tcW w:w="500" w:type="pct"/>
            <w:tcBorders>
              <w:top w:val="nil"/>
              <w:left w:val="nil"/>
              <w:bottom w:val="nil"/>
            </w:tcBorders>
          </w:tcPr>
          <w:p w14:paraId="5D7631B8" w14:textId="77777777" w:rsidR="001D1201" w:rsidRDefault="00A556BD">
            <w:r>
              <w:rPr>
                <w:sz w:val="16"/>
              </w:rPr>
              <w:t>4   [  ]</w:t>
            </w:r>
          </w:p>
        </w:tc>
      </w:tr>
      <w:tr w:rsidR="001D1201" w14:paraId="1D2DA258" w14:textId="77777777">
        <w:trPr>
          <w:trHeight w:val="300"/>
        </w:trPr>
        <w:tc>
          <w:tcPr>
            <w:tcW w:w="400" w:type="pct"/>
            <w:tcBorders>
              <w:top w:val="nil"/>
              <w:bottom w:val="nil"/>
              <w:right w:val="nil"/>
            </w:tcBorders>
          </w:tcPr>
          <w:p w14:paraId="2E5303AB" w14:textId="77777777" w:rsidR="001D1201" w:rsidRDefault="001D1201"/>
        </w:tc>
        <w:tc>
          <w:tcPr>
            <w:tcW w:w="2350" w:type="pct"/>
            <w:gridSpan w:val="2"/>
            <w:tcBorders>
              <w:top w:val="nil"/>
              <w:left w:val="nil"/>
              <w:bottom w:val="nil"/>
              <w:right w:val="nil"/>
            </w:tcBorders>
          </w:tcPr>
          <w:p w14:paraId="41C0741D" w14:textId="77777777" w:rsidR="001D1201" w:rsidRDefault="00A556BD">
            <w:r>
              <w:rPr>
                <w:sz w:val="16"/>
              </w:rPr>
              <w:t>very strong</w:t>
            </w:r>
          </w:p>
        </w:tc>
        <w:tc>
          <w:tcPr>
            <w:tcW w:w="1750" w:type="pct"/>
            <w:gridSpan w:val="2"/>
            <w:tcBorders>
              <w:top w:val="nil"/>
              <w:left w:val="nil"/>
              <w:bottom w:val="nil"/>
              <w:right w:val="nil"/>
            </w:tcBorders>
          </w:tcPr>
          <w:p w14:paraId="0F3350D5" w14:textId="77777777" w:rsidR="001D1201" w:rsidRDefault="00A556BD">
            <w:proofErr w:type="spellStart"/>
            <w:ins w:id="409" w:author="TWA" w:date="2026-06-17T19:17:00Z" w16du:dateUtc="2026-06-17T10:17:00Z">
              <w:r>
                <w:rPr>
                  <w:sz w:val="16"/>
                </w:rPr>
                <w:t>Jilv</w:t>
              </w:r>
              <w:proofErr w:type="spellEnd"/>
              <w:r>
                <w:rPr>
                  <w:sz w:val="16"/>
                </w:rPr>
                <w:t xml:space="preserve"> 14</w:t>
              </w:r>
            </w:ins>
          </w:p>
        </w:tc>
        <w:tc>
          <w:tcPr>
            <w:tcW w:w="500" w:type="pct"/>
            <w:tcBorders>
              <w:top w:val="nil"/>
              <w:left w:val="nil"/>
              <w:bottom w:val="nil"/>
            </w:tcBorders>
          </w:tcPr>
          <w:p w14:paraId="3EB0BC1E" w14:textId="77777777" w:rsidR="001D1201" w:rsidRDefault="00A556BD">
            <w:r>
              <w:rPr>
                <w:sz w:val="16"/>
              </w:rPr>
              <w:t>5   [  ]</w:t>
            </w:r>
          </w:p>
        </w:tc>
      </w:tr>
      <w:tr w:rsidR="001D1201" w14:paraId="6E06F9F6" w14:textId="77777777">
        <w:trPr>
          <w:trHeight w:val="500"/>
        </w:trPr>
        <w:tc>
          <w:tcPr>
            <w:tcW w:w="400" w:type="pct"/>
            <w:tcBorders>
              <w:top w:val="nil"/>
              <w:bottom w:val="nil"/>
              <w:right w:val="nil"/>
            </w:tcBorders>
          </w:tcPr>
          <w:p w14:paraId="7AB9BC78" w14:textId="77777777" w:rsidR="001D1201" w:rsidRDefault="00A556BD">
            <w:r>
              <w:rPr>
                <w:b/>
                <w:sz w:val="16"/>
              </w:rPr>
              <w:t>5.5</w:t>
            </w:r>
          </w:p>
          <w:p w14:paraId="428031C4" w14:textId="77777777" w:rsidR="001D1201" w:rsidRDefault="00A556BD">
            <w:r>
              <w:rPr>
                <w:b/>
                <w:sz w:val="16"/>
              </w:rPr>
              <w:t>(5)</w:t>
            </w:r>
          </w:p>
        </w:tc>
        <w:tc>
          <w:tcPr>
            <w:tcW w:w="2350" w:type="pct"/>
            <w:gridSpan w:val="2"/>
            <w:tcBorders>
              <w:top w:val="nil"/>
              <w:left w:val="nil"/>
              <w:bottom w:val="nil"/>
              <w:right w:val="nil"/>
            </w:tcBorders>
          </w:tcPr>
          <w:p w14:paraId="4B0214E1" w14:textId="2F250E90" w:rsidR="001D1201" w:rsidRDefault="00A556BD">
            <w:pPr>
              <w:spacing w:beforeAutospacing="1" w:afterAutospacing="1"/>
              <w:divId w:val="1"/>
              <w:rPr>
                <w:b/>
                <w:sz w:val="16"/>
              </w:rPr>
            </w:pPr>
            <w:r>
              <w:rPr>
                <w:b/>
                <w:sz w:val="16"/>
              </w:rPr>
              <w:t xml:space="preserve">Leaf: shape of </w:t>
            </w:r>
            <w:del w:id="410" w:author="TWA" w:date="2026-06-17T19:17:00Z" w16du:dateUtc="2026-06-17T10:17:00Z">
              <w:r w:rsidR="001C4C63">
                <w:rPr>
                  <w:b/>
                  <w:sz w:val="16"/>
                </w:rPr>
                <w:delText>lateral</w:delText>
              </w:r>
            </w:del>
            <w:ins w:id="411" w:author="TWA" w:date="2026-06-17T19:17:00Z" w16du:dateUtc="2026-06-17T10:17:00Z">
              <w:r>
                <w:rPr>
                  <w:b/>
                  <w:sz w:val="16"/>
                </w:rPr>
                <w:t>terminal</w:t>
              </w:r>
            </w:ins>
            <w:r>
              <w:rPr>
                <w:b/>
                <w:sz w:val="16"/>
              </w:rPr>
              <w:t xml:space="preserve"> leaflet</w:t>
            </w:r>
          </w:p>
        </w:tc>
        <w:tc>
          <w:tcPr>
            <w:tcW w:w="1750" w:type="pct"/>
            <w:gridSpan w:val="2"/>
            <w:tcBorders>
              <w:top w:val="nil"/>
              <w:left w:val="nil"/>
              <w:bottom w:val="nil"/>
              <w:right w:val="nil"/>
            </w:tcBorders>
          </w:tcPr>
          <w:p w14:paraId="29E7CC10" w14:textId="77777777" w:rsidR="001D1201" w:rsidRDefault="001D1201"/>
        </w:tc>
        <w:tc>
          <w:tcPr>
            <w:tcW w:w="500" w:type="pct"/>
            <w:tcBorders>
              <w:top w:val="nil"/>
              <w:left w:val="nil"/>
              <w:bottom w:val="nil"/>
            </w:tcBorders>
          </w:tcPr>
          <w:p w14:paraId="3C8C50DD" w14:textId="77777777" w:rsidR="001D1201" w:rsidRDefault="001D1201"/>
        </w:tc>
      </w:tr>
      <w:tr w:rsidR="001D1201" w14:paraId="1962E585" w14:textId="77777777">
        <w:trPr>
          <w:trHeight w:val="300"/>
        </w:trPr>
        <w:tc>
          <w:tcPr>
            <w:tcW w:w="400" w:type="pct"/>
            <w:tcBorders>
              <w:top w:val="nil"/>
              <w:bottom w:val="nil"/>
              <w:right w:val="nil"/>
            </w:tcBorders>
          </w:tcPr>
          <w:p w14:paraId="1CB03DBE" w14:textId="77777777" w:rsidR="001D1201" w:rsidRDefault="001D1201"/>
        </w:tc>
        <w:tc>
          <w:tcPr>
            <w:tcW w:w="2350" w:type="pct"/>
            <w:gridSpan w:val="2"/>
            <w:tcBorders>
              <w:top w:val="nil"/>
              <w:left w:val="nil"/>
              <w:bottom w:val="nil"/>
              <w:right w:val="nil"/>
            </w:tcBorders>
          </w:tcPr>
          <w:p w14:paraId="303D60BD" w14:textId="77777777" w:rsidR="001D1201" w:rsidRDefault="00A556BD">
            <w:r>
              <w:rPr>
                <w:sz w:val="16"/>
              </w:rPr>
              <w:t>lanceolate</w:t>
            </w:r>
          </w:p>
        </w:tc>
        <w:tc>
          <w:tcPr>
            <w:tcW w:w="1750" w:type="pct"/>
            <w:gridSpan w:val="2"/>
            <w:tcBorders>
              <w:top w:val="nil"/>
              <w:left w:val="nil"/>
              <w:bottom w:val="nil"/>
              <w:right w:val="nil"/>
            </w:tcBorders>
          </w:tcPr>
          <w:p w14:paraId="3DB50DC6" w14:textId="77777777" w:rsidR="001D1201" w:rsidRDefault="001D1201"/>
        </w:tc>
        <w:tc>
          <w:tcPr>
            <w:tcW w:w="500" w:type="pct"/>
            <w:tcBorders>
              <w:top w:val="nil"/>
              <w:left w:val="nil"/>
              <w:bottom w:val="nil"/>
            </w:tcBorders>
          </w:tcPr>
          <w:p w14:paraId="65DE39F9" w14:textId="77777777" w:rsidR="001D1201" w:rsidRDefault="00A556BD">
            <w:r>
              <w:rPr>
                <w:sz w:val="16"/>
              </w:rPr>
              <w:t>1   [  ]</w:t>
            </w:r>
          </w:p>
        </w:tc>
      </w:tr>
      <w:tr w:rsidR="001D1201" w14:paraId="0822A7E6" w14:textId="77777777">
        <w:trPr>
          <w:trHeight w:val="300"/>
        </w:trPr>
        <w:tc>
          <w:tcPr>
            <w:tcW w:w="400" w:type="pct"/>
            <w:tcBorders>
              <w:top w:val="nil"/>
              <w:bottom w:val="nil"/>
              <w:right w:val="nil"/>
            </w:tcBorders>
          </w:tcPr>
          <w:p w14:paraId="020BCD8D" w14:textId="77777777" w:rsidR="001D1201" w:rsidRDefault="001D1201"/>
        </w:tc>
        <w:tc>
          <w:tcPr>
            <w:tcW w:w="2350" w:type="pct"/>
            <w:gridSpan w:val="2"/>
            <w:tcBorders>
              <w:top w:val="nil"/>
              <w:left w:val="nil"/>
              <w:bottom w:val="nil"/>
              <w:right w:val="nil"/>
            </w:tcBorders>
          </w:tcPr>
          <w:p w14:paraId="19D95079" w14:textId="77777777" w:rsidR="001D1201" w:rsidRDefault="00A556BD">
            <w:r>
              <w:rPr>
                <w:sz w:val="16"/>
              </w:rPr>
              <w:t>medium ovate</w:t>
            </w:r>
          </w:p>
        </w:tc>
        <w:tc>
          <w:tcPr>
            <w:tcW w:w="1750" w:type="pct"/>
            <w:gridSpan w:val="2"/>
            <w:tcBorders>
              <w:top w:val="nil"/>
              <w:left w:val="nil"/>
              <w:bottom w:val="nil"/>
              <w:right w:val="nil"/>
            </w:tcBorders>
          </w:tcPr>
          <w:p w14:paraId="40F0F8EB" w14:textId="77777777" w:rsidR="001D1201" w:rsidRDefault="001D1201"/>
        </w:tc>
        <w:tc>
          <w:tcPr>
            <w:tcW w:w="500" w:type="pct"/>
            <w:tcBorders>
              <w:top w:val="nil"/>
              <w:left w:val="nil"/>
              <w:bottom w:val="nil"/>
            </w:tcBorders>
          </w:tcPr>
          <w:p w14:paraId="778A1A5F" w14:textId="77777777" w:rsidR="001D1201" w:rsidRDefault="00A556BD">
            <w:r>
              <w:rPr>
                <w:sz w:val="16"/>
              </w:rPr>
              <w:t>2   [  ]</w:t>
            </w:r>
          </w:p>
        </w:tc>
      </w:tr>
      <w:tr w:rsidR="001D1201" w14:paraId="58CE4FF0" w14:textId="77777777">
        <w:trPr>
          <w:trHeight w:val="300"/>
        </w:trPr>
        <w:tc>
          <w:tcPr>
            <w:tcW w:w="400" w:type="pct"/>
            <w:tcBorders>
              <w:top w:val="nil"/>
              <w:bottom w:val="nil"/>
              <w:right w:val="nil"/>
            </w:tcBorders>
          </w:tcPr>
          <w:p w14:paraId="348FDFEC" w14:textId="77777777" w:rsidR="001D1201" w:rsidRDefault="001D1201"/>
        </w:tc>
        <w:tc>
          <w:tcPr>
            <w:tcW w:w="2350" w:type="pct"/>
            <w:gridSpan w:val="2"/>
            <w:tcBorders>
              <w:top w:val="nil"/>
              <w:left w:val="nil"/>
              <w:bottom w:val="nil"/>
              <w:right w:val="nil"/>
            </w:tcBorders>
          </w:tcPr>
          <w:p w14:paraId="0E8E3183" w14:textId="77777777" w:rsidR="001D1201" w:rsidRDefault="00A556BD">
            <w:r>
              <w:rPr>
                <w:sz w:val="16"/>
              </w:rPr>
              <w:t>broad ovate</w:t>
            </w:r>
          </w:p>
        </w:tc>
        <w:tc>
          <w:tcPr>
            <w:tcW w:w="1750" w:type="pct"/>
            <w:gridSpan w:val="2"/>
            <w:tcBorders>
              <w:top w:val="nil"/>
              <w:left w:val="nil"/>
              <w:bottom w:val="nil"/>
              <w:right w:val="nil"/>
            </w:tcBorders>
          </w:tcPr>
          <w:p w14:paraId="000E1ABA" w14:textId="77777777" w:rsidR="001D1201" w:rsidRDefault="001D1201"/>
        </w:tc>
        <w:tc>
          <w:tcPr>
            <w:tcW w:w="500" w:type="pct"/>
            <w:tcBorders>
              <w:top w:val="nil"/>
              <w:left w:val="nil"/>
              <w:bottom w:val="nil"/>
            </w:tcBorders>
          </w:tcPr>
          <w:p w14:paraId="38240486" w14:textId="77777777" w:rsidR="001D1201" w:rsidRDefault="00A556BD">
            <w:r>
              <w:rPr>
                <w:sz w:val="16"/>
              </w:rPr>
              <w:t>3   [  ]</w:t>
            </w:r>
          </w:p>
        </w:tc>
      </w:tr>
      <w:tr w:rsidR="001D1201" w14:paraId="61BB8C88" w14:textId="77777777">
        <w:trPr>
          <w:trHeight w:val="300"/>
        </w:trPr>
        <w:tc>
          <w:tcPr>
            <w:tcW w:w="400" w:type="pct"/>
            <w:tcBorders>
              <w:top w:val="nil"/>
              <w:bottom w:val="nil"/>
              <w:right w:val="nil"/>
            </w:tcBorders>
          </w:tcPr>
          <w:p w14:paraId="7DDD87B2" w14:textId="77777777" w:rsidR="001D1201" w:rsidRDefault="001D1201"/>
        </w:tc>
        <w:tc>
          <w:tcPr>
            <w:tcW w:w="2350" w:type="pct"/>
            <w:gridSpan w:val="2"/>
            <w:tcBorders>
              <w:top w:val="nil"/>
              <w:left w:val="nil"/>
              <w:bottom w:val="nil"/>
              <w:right w:val="nil"/>
            </w:tcBorders>
          </w:tcPr>
          <w:p w14:paraId="36ABABE1" w14:textId="77777777" w:rsidR="001D1201" w:rsidRDefault="00A556BD">
            <w:r>
              <w:rPr>
                <w:sz w:val="16"/>
              </w:rPr>
              <w:t>lobed</w:t>
            </w:r>
          </w:p>
        </w:tc>
        <w:tc>
          <w:tcPr>
            <w:tcW w:w="1750" w:type="pct"/>
            <w:gridSpan w:val="2"/>
            <w:tcBorders>
              <w:top w:val="nil"/>
              <w:left w:val="nil"/>
              <w:bottom w:val="nil"/>
              <w:right w:val="nil"/>
            </w:tcBorders>
          </w:tcPr>
          <w:p w14:paraId="72EDA616" w14:textId="77777777" w:rsidR="001D1201" w:rsidRDefault="001D1201"/>
        </w:tc>
        <w:tc>
          <w:tcPr>
            <w:tcW w:w="500" w:type="pct"/>
            <w:tcBorders>
              <w:top w:val="nil"/>
              <w:left w:val="nil"/>
              <w:bottom w:val="nil"/>
            </w:tcBorders>
          </w:tcPr>
          <w:p w14:paraId="2209818C" w14:textId="77777777" w:rsidR="001D1201" w:rsidRDefault="00A556BD">
            <w:r>
              <w:rPr>
                <w:sz w:val="16"/>
              </w:rPr>
              <w:t>4   [  ]</w:t>
            </w:r>
          </w:p>
        </w:tc>
      </w:tr>
      <w:tr w:rsidR="001D1201" w14:paraId="116DB405" w14:textId="77777777">
        <w:trPr>
          <w:trHeight w:val="300"/>
        </w:trPr>
        <w:tc>
          <w:tcPr>
            <w:tcW w:w="400" w:type="pct"/>
            <w:tcBorders>
              <w:top w:val="nil"/>
              <w:bottom w:val="basicThinLines" w:sz="4" w:space="0" w:color="auto"/>
              <w:right w:val="nil"/>
            </w:tcBorders>
          </w:tcPr>
          <w:p w14:paraId="730B31D8" w14:textId="77777777" w:rsidR="001D1201" w:rsidRDefault="001D1201"/>
        </w:tc>
        <w:tc>
          <w:tcPr>
            <w:tcW w:w="2350" w:type="pct"/>
            <w:gridSpan w:val="2"/>
            <w:tcBorders>
              <w:top w:val="nil"/>
              <w:left w:val="nil"/>
              <w:bottom w:val="basicThinLines" w:sz="4" w:space="0" w:color="auto"/>
              <w:right w:val="nil"/>
            </w:tcBorders>
          </w:tcPr>
          <w:p w14:paraId="0F840FA7" w14:textId="77777777" w:rsidR="001D1201" w:rsidRDefault="001D1201"/>
        </w:tc>
        <w:tc>
          <w:tcPr>
            <w:tcW w:w="1750" w:type="pct"/>
            <w:gridSpan w:val="2"/>
            <w:tcBorders>
              <w:top w:val="nil"/>
              <w:left w:val="nil"/>
              <w:bottom w:val="basicThinLines" w:sz="4" w:space="0" w:color="auto"/>
              <w:right w:val="nil"/>
            </w:tcBorders>
          </w:tcPr>
          <w:p w14:paraId="58592799" w14:textId="77777777" w:rsidR="001D1201" w:rsidRDefault="001D1201"/>
        </w:tc>
        <w:tc>
          <w:tcPr>
            <w:tcW w:w="500" w:type="pct"/>
            <w:tcBorders>
              <w:top w:val="nil"/>
              <w:left w:val="nil"/>
              <w:bottom w:val="basicThinLines" w:sz="4" w:space="0" w:color="auto"/>
            </w:tcBorders>
          </w:tcPr>
          <w:p w14:paraId="6F50FFAE" w14:textId="77777777" w:rsidR="001D1201" w:rsidRDefault="001D1201"/>
        </w:tc>
      </w:tr>
    </w:tbl>
    <w:p w14:paraId="389FD665" w14:textId="77777777" w:rsidR="001D1201" w:rsidRDefault="001D1201">
      <w:pPr>
        <w:jc w:val="left"/>
        <w:sectPr w:rsidR="001D1201">
          <w:headerReference w:type="even" r:id="rId63"/>
          <w:headerReference w:type="default" r:id="rId64"/>
          <w:footerReference w:type="even" r:id="rId65"/>
          <w:footerReference w:type="default" r:id="rId66"/>
          <w:headerReference w:type="first" r:id="rId67"/>
          <w:footerReference w:type="first" r:id="rId68"/>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797"/>
        <w:gridCol w:w="2694"/>
        <w:gridCol w:w="1995"/>
        <w:gridCol w:w="998"/>
        <w:gridCol w:w="2494"/>
        <w:gridCol w:w="998"/>
      </w:tblGrid>
      <w:tr w:rsidR="001D1201" w14:paraId="71C8277F" w14:textId="77777777">
        <w:trPr>
          <w:trHeight w:val="400"/>
        </w:trPr>
        <w:tc>
          <w:tcPr>
            <w:tcW w:w="1750" w:type="pct"/>
            <w:gridSpan w:val="2"/>
            <w:vAlign w:val="bottom"/>
          </w:tcPr>
          <w:p w14:paraId="66F0AB78" w14:textId="77777777" w:rsidR="001D1201" w:rsidRDefault="00A556BD">
            <w:r>
              <w:lastRenderedPageBreak/>
              <w:t>TECHNICAL QUESTIONNAIRE</w:t>
            </w:r>
          </w:p>
        </w:tc>
        <w:tc>
          <w:tcPr>
            <w:tcW w:w="1500" w:type="pct"/>
            <w:gridSpan w:val="2"/>
            <w:vAlign w:val="bottom"/>
          </w:tcPr>
          <w:p w14:paraId="39EEFF13" w14:textId="77777777" w:rsidR="001D1201" w:rsidRDefault="00A556BD">
            <w:r>
              <w:t>Page {x} of {y}</w:t>
            </w:r>
          </w:p>
        </w:tc>
        <w:tc>
          <w:tcPr>
            <w:tcW w:w="1750" w:type="pct"/>
            <w:gridSpan w:val="2"/>
            <w:shd w:val="clear" w:color="auto" w:fill="DFDFD7"/>
            <w:vAlign w:val="bottom"/>
          </w:tcPr>
          <w:p w14:paraId="20BC45A2" w14:textId="77777777" w:rsidR="001D1201" w:rsidRDefault="00A556BD">
            <w:r>
              <w:t>Reference Number:</w:t>
            </w:r>
          </w:p>
        </w:tc>
      </w:tr>
      <w:tr w:rsidR="001D1201" w14:paraId="680F9A41" w14:textId="77777777">
        <w:tblPrEx>
          <w:jc w:val="center"/>
        </w:tblPrEx>
        <w:trPr>
          <w:trHeight w:val="200"/>
          <w:tblHeader/>
          <w:jc w:val="center"/>
        </w:trPr>
        <w:tc>
          <w:tcPr>
            <w:tcW w:w="400" w:type="pct"/>
            <w:tcBorders>
              <w:right w:val="nil"/>
            </w:tcBorders>
            <w:shd w:val="clear" w:color="auto" w:fill="DFDFD7"/>
          </w:tcPr>
          <w:p w14:paraId="26A03690" w14:textId="77777777" w:rsidR="001D1201" w:rsidRDefault="001D1201"/>
        </w:tc>
        <w:tc>
          <w:tcPr>
            <w:tcW w:w="2350" w:type="pct"/>
            <w:gridSpan w:val="2"/>
            <w:tcBorders>
              <w:left w:val="nil"/>
              <w:right w:val="nil"/>
            </w:tcBorders>
            <w:shd w:val="clear" w:color="auto" w:fill="DFDFD7"/>
          </w:tcPr>
          <w:p w14:paraId="6B59FCDD" w14:textId="77777777" w:rsidR="001D1201" w:rsidRDefault="001D1201"/>
          <w:p w14:paraId="7646A038" w14:textId="77777777" w:rsidR="001D1201" w:rsidRDefault="00A556BD">
            <w:r>
              <w:rPr>
                <w:sz w:val="16"/>
              </w:rPr>
              <w:t>Characteristics</w:t>
            </w:r>
          </w:p>
          <w:p w14:paraId="0E7D80F4" w14:textId="77777777" w:rsidR="001D1201" w:rsidRDefault="001D1201"/>
        </w:tc>
        <w:tc>
          <w:tcPr>
            <w:tcW w:w="1750" w:type="pct"/>
            <w:gridSpan w:val="2"/>
            <w:tcBorders>
              <w:left w:val="nil"/>
              <w:right w:val="nil"/>
            </w:tcBorders>
            <w:shd w:val="clear" w:color="auto" w:fill="DFDFD7"/>
          </w:tcPr>
          <w:p w14:paraId="7FC8C6CF" w14:textId="77777777" w:rsidR="001D1201" w:rsidRDefault="001D1201"/>
          <w:p w14:paraId="547FFFEA" w14:textId="77777777" w:rsidR="001D1201" w:rsidRDefault="00A556BD">
            <w:r>
              <w:rPr>
                <w:sz w:val="16"/>
              </w:rPr>
              <w:t>Example Varieties</w:t>
            </w:r>
          </w:p>
        </w:tc>
        <w:tc>
          <w:tcPr>
            <w:tcW w:w="500" w:type="pct"/>
            <w:tcBorders>
              <w:left w:val="nil"/>
            </w:tcBorders>
            <w:shd w:val="clear" w:color="auto" w:fill="DFDFD7"/>
          </w:tcPr>
          <w:p w14:paraId="4D8992A4" w14:textId="77777777" w:rsidR="001D1201" w:rsidRDefault="001D1201"/>
          <w:p w14:paraId="31CB873A" w14:textId="77777777" w:rsidR="001D1201" w:rsidRDefault="00A556BD">
            <w:r>
              <w:rPr>
                <w:sz w:val="16"/>
              </w:rPr>
              <w:t>Note</w:t>
            </w:r>
          </w:p>
        </w:tc>
      </w:tr>
      <w:tr w:rsidR="001D1201" w14:paraId="4C7358BD" w14:textId="77777777">
        <w:trPr>
          <w:trHeight w:val="500"/>
        </w:trPr>
        <w:tc>
          <w:tcPr>
            <w:tcW w:w="400" w:type="pct"/>
            <w:tcBorders>
              <w:bottom w:val="nil"/>
              <w:right w:val="nil"/>
            </w:tcBorders>
          </w:tcPr>
          <w:p w14:paraId="399D95D1" w14:textId="77777777" w:rsidR="001D1201" w:rsidRDefault="00A556BD">
            <w:r>
              <w:rPr>
                <w:b/>
                <w:sz w:val="16"/>
              </w:rPr>
              <w:t>5.6</w:t>
            </w:r>
          </w:p>
          <w:p w14:paraId="6D894379" w14:textId="77777777" w:rsidR="001D1201" w:rsidRDefault="00A556BD">
            <w:r>
              <w:rPr>
                <w:b/>
                <w:sz w:val="16"/>
              </w:rPr>
              <w:t>(6)</w:t>
            </w:r>
          </w:p>
        </w:tc>
        <w:tc>
          <w:tcPr>
            <w:tcW w:w="2350" w:type="pct"/>
            <w:gridSpan w:val="2"/>
            <w:tcBorders>
              <w:left w:val="nil"/>
              <w:bottom w:val="nil"/>
              <w:right w:val="nil"/>
            </w:tcBorders>
          </w:tcPr>
          <w:p w14:paraId="45EE5CE9" w14:textId="77777777" w:rsidR="001D1201" w:rsidRDefault="00A556BD">
            <w:pPr>
              <w:spacing w:beforeAutospacing="1" w:afterAutospacing="1"/>
              <w:divId w:val="1"/>
              <w:rPr>
                <w:b/>
                <w:sz w:val="16"/>
              </w:rPr>
            </w:pPr>
            <w:r>
              <w:rPr>
                <w:b/>
                <w:sz w:val="16"/>
              </w:rPr>
              <w:t>Leaf: intensity of green color</w:t>
            </w:r>
          </w:p>
        </w:tc>
        <w:tc>
          <w:tcPr>
            <w:tcW w:w="1750" w:type="pct"/>
            <w:gridSpan w:val="2"/>
            <w:tcBorders>
              <w:left w:val="nil"/>
              <w:bottom w:val="nil"/>
              <w:right w:val="nil"/>
            </w:tcBorders>
          </w:tcPr>
          <w:p w14:paraId="646F3C78" w14:textId="77777777" w:rsidR="001D1201" w:rsidRDefault="001D1201"/>
        </w:tc>
        <w:tc>
          <w:tcPr>
            <w:tcW w:w="500" w:type="pct"/>
            <w:tcBorders>
              <w:left w:val="nil"/>
              <w:bottom w:val="nil"/>
            </w:tcBorders>
          </w:tcPr>
          <w:p w14:paraId="1A6FC207" w14:textId="77777777" w:rsidR="001D1201" w:rsidRDefault="001D1201"/>
        </w:tc>
      </w:tr>
      <w:tr w:rsidR="001D1201" w14:paraId="6CF96671" w14:textId="77777777">
        <w:trPr>
          <w:trHeight w:val="300"/>
        </w:trPr>
        <w:tc>
          <w:tcPr>
            <w:tcW w:w="400" w:type="pct"/>
            <w:tcBorders>
              <w:top w:val="nil"/>
              <w:bottom w:val="nil"/>
              <w:right w:val="nil"/>
            </w:tcBorders>
          </w:tcPr>
          <w:p w14:paraId="00202E78" w14:textId="77777777" w:rsidR="001D1201" w:rsidRDefault="001D1201"/>
        </w:tc>
        <w:tc>
          <w:tcPr>
            <w:tcW w:w="2350" w:type="pct"/>
            <w:gridSpan w:val="2"/>
            <w:tcBorders>
              <w:top w:val="nil"/>
              <w:left w:val="nil"/>
              <w:bottom w:val="nil"/>
              <w:right w:val="nil"/>
            </w:tcBorders>
          </w:tcPr>
          <w:p w14:paraId="6DA362F8" w14:textId="77777777" w:rsidR="001D1201" w:rsidRDefault="00A556BD">
            <w:r>
              <w:rPr>
                <w:sz w:val="16"/>
              </w:rPr>
              <w:t>light</w:t>
            </w:r>
          </w:p>
        </w:tc>
        <w:tc>
          <w:tcPr>
            <w:tcW w:w="1750" w:type="pct"/>
            <w:gridSpan w:val="2"/>
            <w:tcBorders>
              <w:top w:val="nil"/>
              <w:left w:val="nil"/>
              <w:bottom w:val="nil"/>
              <w:right w:val="nil"/>
            </w:tcBorders>
          </w:tcPr>
          <w:p w14:paraId="3018B8D6" w14:textId="77777777" w:rsidR="001D1201" w:rsidRDefault="00A556BD">
            <w:proofErr w:type="spellStart"/>
            <w:ins w:id="413" w:author="TWA" w:date="2026-06-17T19:17:00Z" w16du:dateUtc="2026-06-17T10:17:00Z">
              <w:r>
                <w:rPr>
                  <w:sz w:val="16"/>
                </w:rPr>
                <w:t>Elv</w:t>
              </w:r>
              <w:proofErr w:type="spellEnd"/>
              <w:r>
                <w:rPr>
                  <w:sz w:val="16"/>
                </w:rPr>
                <w:t xml:space="preserve"> 5</w:t>
              </w:r>
            </w:ins>
          </w:p>
        </w:tc>
        <w:tc>
          <w:tcPr>
            <w:tcW w:w="500" w:type="pct"/>
            <w:tcBorders>
              <w:top w:val="nil"/>
              <w:left w:val="nil"/>
              <w:bottom w:val="nil"/>
            </w:tcBorders>
          </w:tcPr>
          <w:p w14:paraId="3F77AB74" w14:textId="77777777" w:rsidR="001D1201" w:rsidRDefault="00A556BD">
            <w:r>
              <w:rPr>
                <w:sz w:val="16"/>
              </w:rPr>
              <w:t>1   [  ]</w:t>
            </w:r>
          </w:p>
        </w:tc>
      </w:tr>
      <w:tr w:rsidR="001D1201" w14:paraId="3909D057" w14:textId="77777777">
        <w:trPr>
          <w:trHeight w:val="300"/>
        </w:trPr>
        <w:tc>
          <w:tcPr>
            <w:tcW w:w="400" w:type="pct"/>
            <w:tcBorders>
              <w:top w:val="nil"/>
              <w:bottom w:val="nil"/>
              <w:right w:val="nil"/>
            </w:tcBorders>
          </w:tcPr>
          <w:p w14:paraId="36DBED12" w14:textId="77777777" w:rsidR="001D1201" w:rsidRDefault="001D1201"/>
        </w:tc>
        <w:tc>
          <w:tcPr>
            <w:tcW w:w="2350" w:type="pct"/>
            <w:gridSpan w:val="2"/>
            <w:tcBorders>
              <w:top w:val="nil"/>
              <w:left w:val="nil"/>
              <w:bottom w:val="nil"/>
              <w:right w:val="nil"/>
            </w:tcBorders>
          </w:tcPr>
          <w:p w14:paraId="2E22944C" w14:textId="77777777" w:rsidR="001D1201" w:rsidRDefault="00A556BD">
            <w:r>
              <w:rPr>
                <w:sz w:val="16"/>
              </w:rPr>
              <w:t>medium</w:t>
            </w:r>
          </w:p>
        </w:tc>
        <w:tc>
          <w:tcPr>
            <w:tcW w:w="1750" w:type="pct"/>
            <w:gridSpan w:val="2"/>
            <w:tcBorders>
              <w:top w:val="nil"/>
              <w:left w:val="nil"/>
              <w:bottom w:val="nil"/>
              <w:right w:val="nil"/>
            </w:tcBorders>
          </w:tcPr>
          <w:p w14:paraId="7F9FE965" w14:textId="77777777" w:rsidR="001D1201" w:rsidRDefault="001D1201"/>
        </w:tc>
        <w:tc>
          <w:tcPr>
            <w:tcW w:w="500" w:type="pct"/>
            <w:tcBorders>
              <w:top w:val="nil"/>
              <w:left w:val="nil"/>
              <w:bottom w:val="nil"/>
            </w:tcBorders>
          </w:tcPr>
          <w:p w14:paraId="34C9B3F7" w14:textId="77777777" w:rsidR="001D1201" w:rsidRDefault="00A556BD">
            <w:r>
              <w:rPr>
                <w:sz w:val="16"/>
              </w:rPr>
              <w:t>2   [  ]</w:t>
            </w:r>
          </w:p>
        </w:tc>
      </w:tr>
      <w:tr w:rsidR="001D1201" w14:paraId="00C1430C" w14:textId="77777777">
        <w:trPr>
          <w:trHeight w:val="300"/>
        </w:trPr>
        <w:tc>
          <w:tcPr>
            <w:tcW w:w="400" w:type="pct"/>
            <w:tcBorders>
              <w:top w:val="nil"/>
              <w:bottom w:val="nil"/>
              <w:right w:val="nil"/>
            </w:tcBorders>
          </w:tcPr>
          <w:p w14:paraId="488A69A1" w14:textId="77777777" w:rsidR="001D1201" w:rsidRDefault="001D1201"/>
        </w:tc>
        <w:tc>
          <w:tcPr>
            <w:tcW w:w="2350" w:type="pct"/>
            <w:gridSpan w:val="2"/>
            <w:tcBorders>
              <w:top w:val="nil"/>
              <w:left w:val="nil"/>
              <w:bottom w:val="nil"/>
              <w:right w:val="nil"/>
            </w:tcBorders>
          </w:tcPr>
          <w:p w14:paraId="01031F08" w14:textId="77777777" w:rsidR="001D1201" w:rsidRDefault="00A556BD">
            <w:r>
              <w:rPr>
                <w:sz w:val="16"/>
              </w:rPr>
              <w:t>dark</w:t>
            </w:r>
          </w:p>
        </w:tc>
        <w:tc>
          <w:tcPr>
            <w:tcW w:w="1750" w:type="pct"/>
            <w:gridSpan w:val="2"/>
            <w:tcBorders>
              <w:top w:val="nil"/>
              <w:left w:val="nil"/>
              <w:bottom w:val="nil"/>
              <w:right w:val="nil"/>
            </w:tcBorders>
          </w:tcPr>
          <w:p w14:paraId="6FCA2BB4" w14:textId="77777777" w:rsidR="001D1201" w:rsidRDefault="00A556BD">
            <w:ins w:id="414" w:author="TWA" w:date="2026-06-17T19:17:00Z" w16du:dateUtc="2026-06-17T10:17:00Z">
              <w:r>
                <w:rPr>
                  <w:sz w:val="16"/>
                </w:rPr>
                <w:t>Kelv 2</w:t>
              </w:r>
            </w:ins>
          </w:p>
        </w:tc>
        <w:tc>
          <w:tcPr>
            <w:tcW w:w="500" w:type="pct"/>
            <w:tcBorders>
              <w:top w:val="nil"/>
              <w:left w:val="nil"/>
              <w:bottom w:val="nil"/>
            </w:tcBorders>
          </w:tcPr>
          <w:p w14:paraId="39FB8244" w14:textId="77777777" w:rsidR="001D1201" w:rsidRDefault="00A556BD">
            <w:r>
              <w:rPr>
                <w:sz w:val="16"/>
              </w:rPr>
              <w:t>3   [  ]</w:t>
            </w:r>
          </w:p>
        </w:tc>
      </w:tr>
      <w:tr w:rsidR="001D1201" w14:paraId="0C1A88EA" w14:textId="77777777">
        <w:trPr>
          <w:trHeight w:val="500"/>
        </w:trPr>
        <w:tc>
          <w:tcPr>
            <w:tcW w:w="400" w:type="pct"/>
            <w:tcBorders>
              <w:top w:val="nil"/>
              <w:bottom w:val="nil"/>
              <w:right w:val="nil"/>
            </w:tcBorders>
          </w:tcPr>
          <w:p w14:paraId="1135DCC2" w14:textId="77777777" w:rsidR="001D1201" w:rsidRDefault="00A556BD">
            <w:r>
              <w:rPr>
                <w:b/>
                <w:sz w:val="16"/>
              </w:rPr>
              <w:t>5.7</w:t>
            </w:r>
          </w:p>
          <w:p w14:paraId="5A62B732" w14:textId="77777777" w:rsidR="001D1201" w:rsidRDefault="00A556BD">
            <w:r>
              <w:rPr>
                <w:b/>
                <w:sz w:val="16"/>
              </w:rPr>
              <w:t>(7)</w:t>
            </w:r>
          </w:p>
        </w:tc>
        <w:tc>
          <w:tcPr>
            <w:tcW w:w="2350" w:type="pct"/>
            <w:gridSpan w:val="2"/>
            <w:tcBorders>
              <w:top w:val="nil"/>
              <w:left w:val="nil"/>
              <w:bottom w:val="nil"/>
              <w:right w:val="nil"/>
            </w:tcBorders>
          </w:tcPr>
          <w:p w14:paraId="181AF1C4" w14:textId="77777777" w:rsidR="001D1201" w:rsidRDefault="00A556BD">
            <w:pPr>
              <w:spacing w:beforeAutospacing="1" w:afterAutospacing="1"/>
              <w:divId w:val="1"/>
              <w:rPr>
                <w:b/>
                <w:sz w:val="16"/>
              </w:rPr>
            </w:pPr>
            <w:r>
              <w:rPr>
                <w:b/>
                <w:sz w:val="16"/>
              </w:rPr>
              <w:t>Leaf: anthocyanin coloration at base of leaflets</w:t>
            </w:r>
          </w:p>
        </w:tc>
        <w:tc>
          <w:tcPr>
            <w:tcW w:w="1750" w:type="pct"/>
            <w:gridSpan w:val="2"/>
            <w:tcBorders>
              <w:top w:val="nil"/>
              <w:left w:val="nil"/>
              <w:bottom w:val="nil"/>
              <w:right w:val="nil"/>
            </w:tcBorders>
          </w:tcPr>
          <w:p w14:paraId="5CB999E8" w14:textId="77777777" w:rsidR="001D1201" w:rsidRDefault="001D1201"/>
        </w:tc>
        <w:tc>
          <w:tcPr>
            <w:tcW w:w="500" w:type="pct"/>
            <w:tcBorders>
              <w:top w:val="nil"/>
              <w:left w:val="nil"/>
              <w:bottom w:val="nil"/>
            </w:tcBorders>
          </w:tcPr>
          <w:p w14:paraId="575251D7" w14:textId="77777777" w:rsidR="001D1201" w:rsidRDefault="001D1201"/>
        </w:tc>
      </w:tr>
      <w:tr w:rsidR="001D1201" w14:paraId="3B46C988" w14:textId="77777777">
        <w:trPr>
          <w:trHeight w:val="300"/>
        </w:trPr>
        <w:tc>
          <w:tcPr>
            <w:tcW w:w="400" w:type="pct"/>
            <w:tcBorders>
              <w:top w:val="nil"/>
              <w:bottom w:val="nil"/>
              <w:right w:val="nil"/>
            </w:tcBorders>
          </w:tcPr>
          <w:p w14:paraId="71032A62" w14:textId="77777777" w:rsidR="001D1201" w:rsidRDefault="001D1201"/>
        </w:tc>
        <w:tc>
          <w:tcPr>
            <w:tcW w:w="2350" w:type="pct"/>
            <w:gridSpan w:val="2"/>
            <w:tcBorders>
              <w:top w:val="nil"/>
              <w:left w:val="nil"/>
              <w:bottom w:val="nil"/>
              <w:right w:val="nil"/>
            </w:tcBorders>
          </w:tcPr>
          <w:p w14:paraId="217DE658" w14:textId="3BAC7CA9" w:rsidR="001D1201" w:rsidRDefault="00A556BD">
            <w:r>
              <w:rPr>
                <w:sz w:val="16"/>
              </w:rPr>
              <w:t xml:space="preserve">absent or </w:t>
            </w:r>
            <w:del w:id="415" w:author="TWA" w:date="2026-06-17T19:17:00Z" w16du:dateUtc="2026-06-17T10:17:00Z">
              <w:r w:rsidR="001C4C63">
                <w:rPr>
                  <w:sz w:val="16"/>
                </w:rPr>
                <w:delText xml:space="preserve">very </w:delText>
              </w:r>
            </w:del>
            <w:r>
              <w:rPr>
                <w:sz w:val="16"/>
              </w:rPr>
              <w:t>weak</w:t>
            </w:r>
          </w:p>
        </w:tc>
        <w:tc>
          <w:tcPr>
            <w:tcW w:w="1750" w:type="pct"/>
            <w:gridSpan w:val="2"/>
            <w:tcBorders>
              <w:top w:val="nil"/>
              <w:left w:val="nil"/>
              <w:bottom w:val="nil"/>
              <w:right w:val="nil"/>
            </w:tcBorders>
          </w:tcPr>
          <w:p w14:paraId="75FA7171" w14:textId="63372AC5" w:rsidR="001D1201" w:rsidRDefault="001C4C63">
            <w:del w:id="416" w:author="TWA" w:date="2026-06-17T19:17:00Z" w16du:dateUtc="2026-06-17T10:17:00Z">
              <w:r>
                <w:rPr>
                  <w:sz w:val="16"/>
                </w:rPr>
                <w:delText>Zhonglv1  C3408</w:delText>
              </w:r>
            </w:del>
            <w:proofErr w:type="spellStart"/>
            <w:ins w:id="417" w:author="TWA" w:date="2026-06-17T19:17:00Z" w16du:dateUtc="2026-06-17T10:17:00Z">
              <w:r w:rsidR="00A556BD">
                <w:rPr>
                  <w:sz w:val="16"/>
                </w:rPr>
                <w:t>Zhonglv</w:t>
              </w:r>
              <w:proofErr w:type="spellEnd"/>
              <w:r w:rsidR="00A556BD">
                <w:rPr>
                  <w:sz w:val="16"/>
                </w:rPr>
                <w:t xml:space="preserve"> 1</w:t>
              </w:r>
            </w:ins>
          </w:p>
        </w:tc>
        <w:tc>
          <w:tcPr>
            <w:tcW w:w="500" w:type="pct"/>
            <w:tcBorders>
              <w:top w:val="nil"/>
              <w:left w:val="nil"/>
              <w:bottom w:val="nil"/>
            </w:tcBorders>
          </w:tcPr>
          <w:p w14:paraId="23DEF417" w14:textId="77777777" w:rsidR="001D1201" w:rsidRDefault="00A556BD">
            <w:r>
              <w:rPr>
                <w:sz w:val="16"/>
              </w:rPr>
              <w:t>1   [  ]</w:t>
            </w:r>
          </w:p>
        </w:tc>
      </w:tr>
      <w:tr w:rsidR="001D1201" w14:paraId="5C4A2F92" w14:textId="77777777">
        <w:trPr>
          <w:trHeight w:val="300"/>
        </w:trPr>
        <w:tc>
          <w:tcPr>
            <w:tcW w:w="400" w:type="pct"/>
            <w:tcBorders>
              <w:top w:val="nil"/>
              <w:bottom w:val="nil"/>
              <w:right w:val="nil"/>
            </w:tcBorders>
          </w:tcPr>
          <w:p w14:paraId="25AE4292" w14:textId="77777777" w:rsidR="001D1201" w:rsidRDefault="001D1201"/>
        </w:tc>
        <w:tc>
          <w:tcPr>
            <w:tcW w:w="2350" w:type="pct"/>
            <w:gridSpan w:val="2"/>
            <w:tcBorders>
              <w:top w:val="nil"/>
              <w:left w:val="nil"/>
              <w:bottom w:val="nil"/>
              <w:right w:val="nil"/>
            </w:tcBorders>
          </w:tcPr>
          <w:p w14:paraId="293C9E8D" w14:textId="5670BD6D" w:rsidR="001D1201" w:rsidRDefault="001C4C63">
            <w:del w:id="418" w:author="TWA" w:date="2026-06-17T19:17:00Z" w16du:dateUtc="2026-06-17T10:17:00Z">
              <w:r>
                <w:rPr>
                  <w:sz w:val="16"/>
                </w:rPr>
                <w:delText>weak</w:delText>
              </w:r>
            </w:del>
            <w:ins w:id="419" w:author="TWA" w:date="2026-06-17T19:17:00Z" w16du:dateUtc="2026-06-17T10:17:00Z">
              <w:r w:rsidR="00A556BD">
                <w:rPr>
                  <w:sz w:val="16"/>
                </w:rPr>
                <w:t>medium</w:t>
              </w:r>
            </w:ins>
          </w:p>
        </w:tc>
        <w:tc>
          <w:tcPr>
            <w:tcW w:w="1750" w:type="pct"/>
            <w:gridSpan w:val="2"/>
            <w:tcBorders>
              <w:top w:val="nil"/>
              <w:left w:val="nil"/>
              <w:bottom w:val="nil"/>
              <w:right w:val="nil"/>
            </w:tcBorders>
          </w:tcPr>
          <w:p w14:paraId="159B53F4" w14:textId="6AE3C2A3" w:rsidR="001D1201" w:rsidRDefault="00A556BD">
            <w:moveFromRangeStart w:id="420" w:author="TWA" w:date="2026-06-17T19:17:00Z" w:name="move232616284"/>
            <w:moveFrom w:id="421" w:author="TWA" w:date="2026-06-17T19:17:00Z" w16du:dateUtc="2026-06-17T10:17:00Z">
              <w:r>
                <w:rPr>
                  <w:sz w:val="16"/>
                </w:rPr>
                <w:t>Dayinggelv 925</w:t>
              </w:r>
            </w:moveFrom>
            <w:moveFromRangeEnd w:id="420"/>
            <w:del w:id="422" w:author="TWA" w:date="2026-06-17T19:17:00Z" w16du:dateUtc="2026-06-17T10:17:00Z">
              <w:r w:rsidR="001C4C63">
                <w:rPr>
                  <w:sz w:val="16"/>
                </w:rPr>
                <w:delText xml:space="preserve"> C5786</w:delText>
              </w:r>
            </w:del>
          </w:p>
        </w:tc>
        <w:tc>
          <w:tcPr>
            <w:tcW w:w="500" w:type="pct"/>
            <w:tcBorders>
              <w:top w:val="nil"/>
              <w:left w:val="nil"/>
              <w:bottom w:val="nil"/>
            </w:tcBorders>
          </w:tcPr>
          <w:p w14:paraId="02F06B1F" w14:textId="77777777" w:rsidR="001D1201" w:rsidRDefault="00A556BD">
            <w:r>
              <w:rPr>
                <w:sz w:val="16"/>
              </w:rPr>
              <w:t>2   [  ]</w:t>
            </w:r>
          </w:p>
        </w:tc>
      </w:tr>
      <w:tr w:rsidR="001D1201" w14:paraId="4F700C6D" w14:textId="77777777">
        <w:trPr>
          <w:trHeight w:val="300"/>
        </w:trPr>
        <w:tc>
          <w:tcPr>
            <w:tcW w:w="400" w:type="pct"/>
            <w:tcBorders>
              <w:top w:val="nil"/>
              <w:bottom w:val="nil"/>
              <w:right w:val="nil"/>
            </w:tcBorders>
          </w:tcPr>
          <w:p w14:paraId="250FCD6F" w14:textId="77777777" w:rsidR="001D1201" w:rsidRDefault="001D1201"/>
        </w:tc>
        <w:tc>
          <w:tcPr>
            <w:tcW w:w="2350" w:type="pct"/>
            <w:gridSpan w:val="2"/>
            <w:tcBorders>
              <w:top w:val="nil"/>
              <w:left w:val="nil"/>
              <w:bottom w:val="nil"/>
              <w:right w:val="nil"/>
            </w:tcBorders>
          </w:tcPr>
          <w:p w14:paraId="6A48DA30" w14:textId="77777777" w:rsidR="001D1201" w:rsidRDefault="00A556BD">
            <w:r>
              <w:rPr>
                <w:sz w:val="16"/>
              </w:rPr>
              <w:t>strong</w:t>
            </w:r>
          </w:p>
        </w:tc>
        <w:tc>
          <w:tcPr>
            <w:tcW w:w="1750" w:type="pct"/>
            <w:gridSpan w:val="2"/>
            <w:tcBorders>
              <w:top w:val="nil"/>
              <w:left w:val="nil"/>
              <w:bottom w:val="nil"/>
              <w:right w:val="nil"/>
            </w:tcBorders>
          </w:tcPr>
          <w:p w14:paraId="07E74C7E" w14:textId="77777777" w:rsidR="001D1201" w:rsidRDefault="00A556BD">
            <w:proofErr w:type="spellStart"/>
            <w:ins w:id="423" w:author="TWA" w:date="2026-06-17T19:17:00Z" w16du:dateUtc="2026-06-17T10:17:00Z">
              <w:r>
                <w:rPr>
                  <w:sz w:val="16"/>
                </w:rPr>
                <w:t>Dayinggelv</w:t>
              </w:r>
              <w:proofErr w:type="spellEnd"/>
              <w:r>
                <w:rPr>
                  <w:sz w:val="16"/>
                </w:rPr>
                <w:t xml:space="preserve"> 925</w:t>
              </w:r>
            </w:ins>
          </w:p>
        </w:tc>
        <w:tc>
          <w:tcPr>
            <w:tcW w:w="500" w:type="pct"/>
            <w:tcBorders>
              <w:top w:val="nil"/>
              <w:left w:val="nil"/>
              <w:bottom w:val="nil"/>
            </w:tcBorders>
          </w:tcPr>
          <w:p w14:paraId="4F6E2436" w14:textId="77777777" w:rsidR="001D1201" w:rsidRDefault="00A556BD">
            <w:r>
              <w:rPr>
                <w:sz w:val="16"/>
              </w:rPr>
              <w:t>3   [  ]</w:t>
            </w:r>
          </w:p>
        </w:tc>
      </w:tr>
      <w:tr w:rsidR="001D1201" w14:paraId="3A856F09" w14:textId="77777777">
        <w:trPr>
          <w:trHeight w:val="500"/>
        </w:trPr>
        <w:tc>
          <w:tcPr>
            <w:tcW w:w="400" w:type="pct"/>
            <w:tcBorders>
              <w:top w:val="nil"/>
              <w:bottom w:val="nil"/>
              <w:right w:val="nil"/>
            </w:tcBorders>
          </w:tcPr>
          <w:p w14:paraId="18997F27" w14:textId="77777777" w:rsidR="001D1201" w:rsidRDefault="00A556BD">
            <w:r>
              <w:rPr>
                <w:b/>
                <w:sz w:val="16"/>
              </w:rPr>
              <w:t>5.8</w:t>
            </w:r>
          </w:p>
          <w:p w14:paraId="53AFAE91" w14:textId="77777777" w:rsidR="001D1201" w:rsidRDefault="00A556BD">
            <w:r>
              <w:rPr>
                <w:b/>
                <w:sz w:val="16"/>
              </w:rPr>
              <w:t>(8)</w:t>
            </w:r>
          </w:p>
        </w:tc>
        <w:tc>
          <w:tcPr>
            <w:tcW w:w="2350" w:type="pct"/>
            <w:gridSpan w:val="2"/>
            <w:tcBorders>
              <w:top w:val="nil"/>
              <w:left w:val="nil"/>
              <w:bottom w:val="nil"/>
              <w:right w:val="nil"/>
            </w:tcBorders>
          </w:tcPr>
          <w:p w14:paraId="15C8E1BF" w14:textId="3EAECE77" w:rsidR="001D1201" w:rsidRDefault="001C4C63">
            <w:pPr>
              <w:spacing w:beforeAutospacing="1" w:afterAutospacing="1"/>
              <w:divId w:val="1"/>
              <w:rPr>
                <w:b/>
                <w:sz w:val="16"/>
              </w:rPr>
            </w:pPr>
            <w:del w:id="424" w:author="TWA" w:date="2026-06-17T19:17:00Z" w16du:dateUtc="2026-06-17T10:17:00Z">
              <w:r>
                <w:rPr>
                  <w:b/>
                  <w:sz w:val="16"/>
                </w:rPr>
                <w:delText>Leaf: leaf size</w:delText>
              </w:r>
            </w:del>
            <w:ins w:id="425" w:author="TWA" w:date="2026-06-17T19:17:00Z" w16du:dateUtc="2026-06-17T10:17:00Z">
              <w:r w:rsidR="00A556BD">
                <w:rPr>
                  <w:b/>
                  <w:sz w:val="16"/>
                </w:rPr>
                <w:t>Terminal leaflet: length</w:t>
              </w:r>
            </w:ins>
          </w:p>
        </w:tc>
        <w:tc>
          <w:tcPr>
            <w:tcW w:w="1750" w:type="pct"/>
            <w:gridSpan w:val="2"/>
            <w:tcBorders>
              <w:top w:val="nil"/>
              <w:left w:val="nil"/>
              <w:bottom w:val="nil"/>
              <w:right w:val="nil"/>
            </w:tcBorders>
          </w:tcPr>
          <w:p w14:paraId="56891388" w14:textId="77777777" w:rsidR="001D1201" w:rsidRDefault="001D1201"/>
        </w:tc>
        <w:tc>
          <w:tcPr>
            <w:tcW w:w="500" w:type="pct"/>
            <w:tcBorders>
              <w:top w:val="nil"/>
              <w:left w:val="nil"/>
              <w:bottom w:val="nil"/>
            </w:tcBorders>
          </w:tcPr>
          <w:p w14:paraId="63BF3C9E" w14:textId="77777777" w:rsidR="001D1201" w:rsidRDefault="001D1201"/>
        </w:tc>
      </w:tr>
      <w:tr w:rsidR="001D1201" w14:paraId="7093C6C4" w14:textId="77777777">
        <w:trPr>
          <w:trHeight w:val="300"/>
        </w:trPr>
        <w:tc>
          <w:tcPr>
            <w:tcW w:w="400" w:type="pct"/>
            <w:tcBorders>
              <w:top w:val="nil"/>
              <w:bottom w:val="nil"/>
              <w:right w:val="nil"/>
            </w:tcBorders>
          </w:tcPr>
          <w:p w14:paraId="2C018CDB" w14:textId="77777777" w:rsidR="001D1201" w:rsidRDefault="001D1201"/>
        </w:tc>
        <w:tc>
          <w:tcPr>
            <w:tcW w:w="2350" w:type="pct"/>
            <w:gridSpan w:val="2"/>
            <w:tcBorders>
              <w:top w:val="nil"/>
              <w:left w:val="nil"/>
              <w:bottom w:val="nil"/>
              <w:right w:val="nil"/>
            </w:tcBorders>
          </w:tcPr>
          <w:p w14:paraId="52856634" w14:textId="533390C2" w:rsidR="001D1201" w:rsidRDefault="001C4C63">
            <w:del w:id="426" w:author="TWA" w:date="2026-06-17T19:17:00Z" w16du:dateUtc="2026-06-17T10:17:00Z">
              <w:r>
                <w:rPr>
                  <w:sz w:val="16"/>
                </w:rPr>
                <w:delText>small</w:delText>
              </w:r>
            </w:del>
            <w:ins w:id="427" w:author="TWA" w:date="2026-06-17T19:17:00Z" w16du:dateUtc="2026-06-17T10:17:00Z">
              <w:r w:rsidR="00A556BD">
                <w:rPr>
                  <w:sz w:val="16"/>
                </w:rPr>
                <w:t>very short</w:t>
              </w:r>
            </w:ins>
          </w:p>
        </w:tc>
        <w:tc>
          <w:tcPr>
            <w:tcW w:w="1750" w:type="pct"/>
            <w:gridSpan w:val="2"/>
            <w:tcBorders>
              <w:top w:val="nil"/>
              <w:left w:val="nil"/>
              <w:bottom w:val="nil"/>
              <w:right w:val="nil"/>
            </w:tcBorders>
          </w:tcPr>
          <w:p w14:paraId="62AEBF04" w14:textId="77777777" w:rsidR="001D1201" w:rsidRDefault="001D1201"/>
        </w:tc>
        <w:tc>
          <w:tcPr>
            <w:tcW w:w="500" w:type="pct"/>
            <w:tcBorders>
              <w:top w:val="nil"/>
              <w:left w:val="nil"/>
              <w:bottom w:val="nil"/>
            </w:tcBorders>
          </w:tcPr>
          <w:p w14:paraId="64E2EC65" w14:textId="77777777" w:rsidR="001D1201" w:rsidRDefault="00A556BD">
            <w:r>
              <w:rPr>
                <w:sz w:val="16"/>
              </w:rPr>
              <w:t>1   [  ]</w:t>
            </w:r>
          </w:p>
        </w:tc>
      </w:tr>
      <w:tr w:rsidR="001D1201" w14:paraId="30409CE6" w14:textId="77777777">
        <w:trPr>
          <w:trHeight w:val="300"/>
        </w:trPr>
        <w:tc>
          <w:tcPr>
            <w:tcW w:w="400" w:type="pct"/>
            <w:tcBorders>
              <w:top w:val="nil"/>
              <w:bottom w:val="nil"/>
              <w:right w:val="nil"/>
            </w:tcBorders>
          </w:tcPr>
          <w:p w14:paraId="703D3281" w14:textId="77777777" w:rsidR="001D1201" w:rsidRDefault="001D1201"/>
        </w:tc>
        <w:tc>
          <w:tcPr>
            <w:tcW w:w="2350" w:type="pct"/>
            <w:gridSpan w:val="2"/>
            <w:tcBorders>
              <w:top w:val="nil"/>
              <w:left w:val="nil"/>
              <w:bottom w:val="nil"/>
              <w:right w:val="nil"/>
            </w:tcBorders>
          </w:tcPr>
          <w:p w14:paraId="76C76EE1" w14:textId="07DCD8F4" w:rsidR="001D1201" w:rsidRDefault="001C4C63">
            <w:del w:id="428" w:author="TWA" w:date="2026-06-17T19:17:00Z" w16du:dateUtc="2026-06-17T10:17:00Z">
              <w:r>
                <w:rPr>
                  <w:sz w:val="16"/>
                </w:rPr>
                <w:delText xml:space="preserve">small to </w:delText>
              </w:r>
            </w:del>
            <w:ins w:id="429" w:author="TWA" w:date="2026-06-17T19:17:00Z" w16du:dateUtc="2026-06-17T10:17:00Z">
              <w:r w:rsidR="00A556BD">
                <w:rPr>
                  <w:sz w:val="16"/>
                </w:rPr>
                <w:t>short</w:t>
              </w:r>
            </w:ins>
            <w:moveFromRangeStart w:id="430" w:author="TWA" w:date="2026-06-17T19:17:00Z" w:name="move232616281"/>
            <w:moveFrom w:id="431" w:author="TWA" w:date="2026-06-17T19:17:00Z" w16du:dateUtc="2026-06-17T10:17:00Z">
              <w:r w:rsidR="00A556BD">
                <w:rPr>
                  <w:sz w:val="16"/>
                </w:rPr>
                <w:t>medium</w:t>
              </w:r>
            </w:moveFrom>
            <w:moveFromRangeEnd w:id="430"/>
          </w:p>
        </w:tc>
        <w:tc>
          <w:tcPr>
            <w:tcW w:w="1750" w:type="pct"/>
            <w:gridSpan w:val="2"/>
            <w:tcBorders>
              <w:top w:val="nil"/>
              <w:left w:val="nil"/>
              <w:bottom w:val="nil"/>
              <w:right w:val="nil"/>
            </w:tcBorders>
          </w:tcPr>
          <w:p w14:paraId="5BF59CDB" w14:textId="77777777" w:rsidR="001D1201" w:rsidRDefault="001D1201"/>
        </w:tc>
        <w:tc>
          <w:tcPr>
            <w:tcW w:w="500" w:type="pct"/>
            <w:tcBorders>
              <w:top w:val="nil"/>
              <w:left w:val="nil"/>
              <w:bottom w:val="nil"/>
            </w:tcBorders>
          </w:tcPr>
          <w:p w14:paraId="788F65C8" w14:textId="77777777" w:rsidR="001D1201" w:rsidRDefault="00A556BD">
            <w:r>
              <w:rPr>
                <w:sz w:val="16"/>
              </w:rPr>
              <w:t>2   [  ]</w:t>
            </w:r>
          </w:p>
        </w:tc>
      </w:tr>
      <w:tr w:rsidR="001D1201" w14:paraId="75A81D78" w14:textId="77777777">
        <w:trPr>
          <w:trHeight w:val="300"/>
        </w:trPr>
        <w:tc>
          <w:tcPr>
            <w:tcW w:w="400" w:type="pct"/>
            <w:tcBorders>
              <w:top w:val="nil"/>
              <w:bottom w:val="nil"/>
              <w:right w:val="nil"/>
            </w:tcBorders>
          </w:tcPr>
          <w:p w14:paraId="39CFE51E" w14:textId="77777777" w:rsidR="001D1201" w:rsidRDefault="001D1201"/>
        </w:tc>
        <w:tc>
          <w:tcPr>
            <w:tcW w:w="2350" w:type="pct"/>
            <w:gridSpan w:val="2"/>
            <w:tcBorders>
              <w:top w:val="nil"/>
              <w:left w:val="nil"/>
              <w:bottom w:val="nil"/>
              <w:right w:val="nil"/>
            </w:tcBorders>
          </w:tcPr>
          <w:p w14:paraId="77958743" w14:textId="77777777" w:rsidR="001D1201" w:rsidRDefault="00A556BD">
            <w:r>
              <w:rPr>
                <w:sz w:val="16"/>
              </w:rPr>
              <w:t>medium</w:t>
            </w:r>
          </w:p>
        </w:tc>
        <w:tc>
          <w:tcPr>
            <w:tcW w:w="1750" w:type="pct"/>
            <w:gridSpan w:val="2"/>
            <w:tcBorders>
              <w:top w:val="nil"/>
              <w:left w:val="nil"/>
              <w:bottom w:val="nil"/>
              <w:right w:val="nil"/>
            </w:tcBorders>
          </w:tcPr>
          <w:p w14:paraId="3E730D9A" w14:textId="77777777" w:rsidR="001D1201" w:rsidRDefault="001D1201"/>
        </w:tc>
        <w:tc>
          <w:tcPr>
            <w:tcW w:w="500" w:type="pct"/>
            <w:tcBorders>
              <w:top w:val="nil"/>
              <w:left w:val="nil"/>
              <w:bottom w:val="nil"/>
            </w:tcBorders>
          </w:tcPr>
          <w:p w14:paraId="5EDD94F3" w14:textId="77777777" w:rsidR="001D1201" w:rsidRDefault="00A556BD">
            <w:r>
              <w:rPr>
                <w:sz w:val="16"/>
              </w:rPr>
              <w:t>3   [  ]</w:t>
            </w:r>
          </w:p>
        </w:tc>
      </w:tr>
      <w:tr w:rsidR="001D1201" w14:paraId="6F6A4D50" w14:textId="77777777">
        <w:trPr>
          <w:trHeight w:val="300"/>
        </w:trPr>
        <w:tc>
          <w:tcPr>
            <w:tcW w:w="400" w:type="pct"/>
            <w:tcBorders>
              <w:top w:val="nil"/>
              <w:bottom w:val="nil"/>
              <w:right w:val="nil"/>
            </w:tcBorders>
          </w:tcPr>
          <w:p w14:paraId="4D7F73B6" w14:textId="77777777" w:rsidR="001D1201" w:rsidRDefault="001D1201"/>
        </w:tc>
        <w:tc>
          <w:tcPr>
            <w:tcW w:w="2350" w:type="pct"/>
            <w:gridSpan w:val="2"/>
            <w:tcBorders>
              <w:top w:val="nil"/>
              <w:left w:val="nil"/>
              <w:bottom w:val="nil"/>
              <w:right w:val="nil"/>
            </w:tcBorders>
          </w:tcPr>
          <w:p w14:paraId="2D86F558" w14:textId="2D344DD4" w:rsidR="001D1201" w:rsidRDefault="00A556BD">
            <w:ins w:id="432" w:author="TWA" w:date="2026-06-17T19:17:00Z" w16du:dateUtc="2026-06-17T10:17:00Z">
              <w:r>
                <w:rPr>
                  <w:sz w:val="16"/>
                </w:rPr>
                <w:t>long</w:t>
              </w:r>
            </w:ins>
            <w:moveFromRangeStart w:id="433" w:author="TWA" w:date="2026-06-17T19:17:00Z" w:name="move232616285"/>
            <w:moveFrom w:id="434" w:author="TWA" w:date="2026-06-17T19:17:00Z" w16du:dateUtc="2026-06-17T10:17:00Z">
              <w:r>
                <w:rPr>
                  <w:sz w:val="16"/>
                </w:rPr>
                <w:t>medium</w:t>
              </w:r>
            </w:moveFrom>
            <w:moveFromRangeEnd w:id="433"/>
            <w:del w:id="435" w:author="TWA" w:date="2026-06-17T19:17:00Z" w16du:dateUtc="2026-06-17T10:17:00Z">
              <w:r w:rsidR="001C4C63">
                <w:rPr>
                  <w:sz w:val="16"/>
                </w:rPr>
                <w:delText xml:space="preserve"> to large</w:delText>
              </w:r>
            </w:del>
          </w:p>
        </w:tc>
        <w:tc>
          <w:tcPr>
            <w:tcW w:w="1750" w:type="pct"/>
            <w:gridSpan w:val="2"/>
            <w:tcBorders>
              <w:top w:val="nil"/>
              <w:left w:val="nil"/>
              <w:bottom w:val="nil"/>
              <w:right w:val="nil"/>
            </w:tcBorders>
          </w:tcPr>
          <w:p w14:paraId="2D7EFDD9" w14:textId="77777777" w:rsidR="001D1201" w:rsidRDefault="001D1201"/>
        </w:tc>
        <w:tc>
          <w:tcPr>
            <w:tcW w:w="500" w:type="pct"/>
            <w:tcBorders>
              <w:top w:val="nil"/>
              <w:left w:val="nil"/>
              <w:bottom w:val="nil"/>
            </w:tcBorders>
          </w:tcPr>
          <w:p w14:paraId="7BDD2F3E" w14:textId="77777777" w:rsidR="001D1201" w:rsidRDefault="00A556BD">
            <w:r>
              <w:rPr>
                <w:sz w:val="16"/>
              </w:rPr>
              <w:t>4   [  ]</w:t>
            </w:r>
          </w:p>
        </w:tc>
      </w:tr>
      <w:tr w:rsidR="001D1201" w14:paraId="21E665E5" w14:textId="77777777">
        <w:trPr>
          <w:trHeight w:val="300"/>
        </w:trPr>
        <w:tc>
          <w:tcPr>
            <w:tcW w:w="400" w:type="pct"/>
            <w:tcBorders>
              <w:top w:val="nil"/>
              <w:bottom w:val="nil"/>
              <w:right w:val="nil"/>
            </w:tcBorders>
          </w:tcPr>
          <w:p w14:paraId="5C24F690" w14:textId="77777777" w:rsidR="001D1201" w:rsidRDefault="001D1201"/>
        </w:tc>
        <w:tc>
          <w:tcPr>
            <w:tcW w:w="2350" w:type="pct"/>
            <w:gridSpan w:val="2"/>
            <w:tcBorders>
              <w:top w:val="nil"/>
              <w:left w:val="nil"/>
              <w:bottom w:val="nil"/>
              <w:right w:val="nil"/>
            </w:tcBorders>
          </w:tcPr>
          <w:p w14:paraId="1113DFF0" w14:textId="4A9A8DF7" w:rsidR="001D1201" w:rsidRDefault="001C4C63">
            <w:del w:id="436" w:author="TWA" w:date="2026-06-17T19:17:00Z" w16du:dateUtc="2026-06-17T10:17:00Z">
              <w:r>
                <w:rPr>
                  <w:sz w:val="16"/>
                </w:rPr>
                <w:delText>large</w:delText>
              </w:r>
            </w:del>
            <w:ins w:id="437" w:author="TWA" w:date="2026-06-17T19:17:00Z" w16du:dateUtc="2026-06-17T10:17:00Z">
              <w:r w:rsidR="00A556BD">
                <w:rPr>
                  <w:sz w:val="16"/>
                </w:rPr>
                <w:t>very long</w:t>
              </w:r>
            </w:ins>
          </w:p>
        </w:tc>
        <w:tc>
          <w:tcPr>
            <w:tcW w:w="1750" w:type="pct"/>
            <w:gridSpan w:val="2"/>
            <w:tcBorders>
              <w:top w:val="nil"/>
              <w:left w:val="nil"/>
              <w:bottom w:val="nil"/>
              <w:right w:val="nil"/>
            </w:tcBorders>
          </w:tcPr>
          <w:p w14:paraId="4282A3B3" w14:textId="77777777" w:rsidR="001D1201" w:rsidRDefault="001D1201"/>
        </w:tc>
        <w:tc>
          <w:tcPr>
            <w:tcW w:w="500" w:type="pct"/>
            <w:tcBorders>
              <w:top w:val="nil"/>
              <w:left w:val="nil"/>
              <w:bottom w:val="nil"/>
            </w:tcBorders>
          </w:tcPr>
          <w:p w14:paraId="28CED5A2" w14:textId="77777777" w:rsidR="001D1201" w:rsidRDefault="00A556BD">
            <w:r>
              <w:rPr>
                <w:sz w:val="16"/>
              </w:rPr>
              <w:t>5   [  ]</w:t>
            </w:r>
          </w:p>
        </w:tc>
      </w:tr>
      <w:tr w:rsidR="001D1201" w14:paraId="5298093A" w14:textId="77777777">
        <w:trPr>
          <w:trHeight w:val="500"/>
          <w:ins w:id="438" w:author="TWA" w:date="2026-06-17T19:17:00Z"/>
        </w:trPr>
        <w:tc>
          <w:tcPr>
            <w:tcW w:w="400" w:type="pct"/>
            <w:tcBorders>
              <w:top w:val="nil"/>
              <w:bottom w:val="nil"/>
              <w:right w:val="nil"/>
            </w:tcBorders>
          </w:tcPr>
          <w:p w14:paraId="1EDFC4F4" w14:textId="77777777" w:rsidR="001D1201" w:rsidRDefault="00A556BD">
            <w:pPr>
              <w:rPr>
                <w:ins w:id="439" w:author="TWA" w:date="2026-06-17T19:17:00Z" w16du:dateUtc="2026-06-17T10:17:00Z"/>
              </w:rPr>
            </w:pPr>
            <w:ins w:id="440" w:author="TWA" w:date="2026-06-17T19:17:00Z" w16du:dateUtc="2026-06-17T10:17:00Z">
              <w:r>
                <w:rPr>
                  <w:b/>
                  <w:sz w:val="16"/>
                </w:rPr>
                <w:t>5.9</w:t>
              </w:r>
            </w:ins>
          </w:p>
          <w:p w14:paraId="0993986A" w14:textId="77777777" w:rsidR="001D1201" w:rsidRDefault="00A556BD">
            <w:pPr>
              <w:rPr>
                <w:ins w:id="441" w:author="TWA" w:date="2026-06-17T19:17:00Z" w16du:dateUtc="2026-06-17T10:17:00Z"/>
              </w:rPr>
            </w:pPr>
            <w:ins w:id="442" w:author="TWA" w:date="2026-06-17T19:17:00Z" w16du:dateUtc="2026-06-17T10:17:00Z">
              <w:r>
                <w:rPr>
                  <w:b/>
                  <w:sz w:val="16"/>
                </w:rPr>
                <w:t>(9)</w:t>
              </w:r>
            </w:ins>
          </w:p>
        </w:tc>
        <w:tc>
          <w:tcPr>
            <w:tcW w:w="2350" w:type="pct"/>
            <w:gridSpan w:val="2"/>
            <w:tcBorders>
              <w:top w:val="nil"/>
              <w:left w:val="nil"/>
              <w:bottom w:val="nil"/>
              <w:right w:val="nil"/>
            </w:tcBorders>
          </w:tcPr>
          <w:p w14:paraId="7E4AD0D4" w14:textId="77777777" w:rsidR="001D1201" w:rsidRDefault="00A556BD">
            <w:pPr>
              <w:spacing w:beforeAutospacing="1" w:afterAutospacing="1"/>
              <w:divId w:val="1"/>
              <w:rPr>
                <w:ins w:id="443" w:author="TWA" w:date="2026-06-17T19:17:00Z" w16du:dateUtc="2026-06-17T10:17:00Z"/>
                <w:b/>
                <w:sz w:val="16"/>
              </w:rPr>
            </w:pPr>
            <w:ins w:id="444" w:author="TWA" w:date="2026-06-17T19:17:00Z" w16du:dateUtc="2026-06-17T10:17:00Z">
              <w:r>
                <w:rPr>
                  <w:b/>
                  <w:sz w:val="16"/>
                </w:rPr>
                <w:t>Terminal leaflet: width</w:t>
              </w:r>
            </w:ins>
          </w:p>
        </w:tc>
        <w:tc>
          <w:tcPr>
            <w:tcW w:w="1750" w:type="pct"/>
            <w:gridSpan w:val="2"/>
            <w:tcBorders>
              <w:top w:val="nil"/>
              <w:left w:val="nil"/>
              <w:bottom w:val="nil"/>
              <w:right w:val="nil"/>
            </w:tcBorders>
          </w:tcPr>
          <w:p w14:paraId="173A494F" w14:textId="77777777" w:rsidR="001D1201" w:rsidRDefault="001D1201">
            <w:pPr>
              <w:rPr>
                <w:ins w:id="445" w:author="TWA" w:date="2026-06-17T19:17:00Z" w16du:dateUtc="2026-06-17T10:17:00Z"/>
              </w:rPr>
            </w:pPr>
          </w:p>
        </w:tc>
        <w:tc>
          <w:tcPr>
            <w:tcW w:w="500" w:type="pct"/>
            <w:tcBorders>
              <w:top w:val="nil"/>
              <w:left w:val="nil"/>
              <w:bottom w:val="nil"/>
            </w:tcBorders>
          </w:tcPr>
          <w:p w14:paraId="321B0B94" w14:textId="77777777" w:rsidR="001D1201" w:rsidRDefault="001D1201">
            <w:pPr>
              <w:rPr>
                <w:ins w:id="446" w:author="TWA" w:date="2026-06-17T19:17:00Z" w16du:dateUtc="2026-06-17T10:17:00Z"/>
              </w:rPr>
            </w:pPr>
          </w:p>
        </w:tc>
      </w:tr>
      <w:tr w:rsidR="001D1201" w14:paraId="374BEC19" w14:textId="77777777">
        <w:trPr>
          <w:trHeight w:val="300"/>
          <w:ins w:id="447" w:author="TWA" w:date="2026-06-17T19:17:00Z"/>
        </w:trPr>
        <w:tc>
          <w:tcPr>
            <w:tcW w:w="400" w:type="pct"/>
            <w:tcBorders>
              <w:top w:val="nil"/>
              <w:bottom w:val="nil"/>
              <w:right w:val="nil"/>
            </w:tcBorders>
          </w:tcPr>
          <w:p w14:paraId="2DA6D575" w14:textId="77777777" w:rsidR="001D1201" w:rsidRDefault="001D1201">
            <w:pPr>
              <w:rPr>
                <w:ins w:id="448" w:author="TWA" w:date="2026-06-17T19:17:00Z" w16du:dateUtc="2026-06-17T10:17:00Z"/>
              </w:rPr>
            </w:pPr>
          </w:p>
        </w:tc>
        <w:tc>
          <w:tcPr>
            <w:tcW w:w="2350" w:type="pct"/>
            <w:gridSpan w:val="2"/>
            <w:tcBorders>
              <w:top w:val="nil"/>
              <w:left w:val="nil"/>
              <w:bottom w:val="nil"/>
              <w:right w:val="nil"/>
            </w:tcBorders>
          </w:tcPr>
          <w:p w14:paraId="7457A5BE" w14:textId="77777777" w:rsidR="001D1201" w:rsidRDefault="00A556BD">
            <w:pPr>
              <w:rPr>
                <w:ins w:id="449" w:author="TWA" w:date="2026-06-17T19:17:00Z" w16du:dateUtc="2026-06-17T10:17:00Z"/>
              </w:rPr>
            </w:pPr>
            <w:ins w:id="450" w:author="TWA" w:date="2026-06-17T19:17:00Z" w16du:dateUtc="2026-06-17T10:17:00Z">
              <w:r>
                <w:rPr>
                  <w:sz w:val="16"/>
                </w:rPr>
                <w:t>narrow</w:t>
              </w:r>
            </w:ins>
          </w:p>
        </w:tc>
        <w:tc>
          <w:tcPr>
            <w:tcW w:w="1750" w:type="pct"/>
            <w:gridSpan w:val="2"/>
            <w:tcBorders>
              <w:top w:val="nil"/>
              <w:left w:val="nil"/>
              <w:bottom w:val="nil"/>
              <w:right w:val="nil"/>
            </w:tcBorders>
          </w:tcPr>
          <w:p w14:paraId="617E6BB9" w14:textId="77777777" w:rsidR="001D1201" w:rsidRDefault="001D1201">
            <w:pPr>
              <w:rPr>
                <w:ins w:id="451" w:author="TWA" w:date="2026-06-17T19:17:00Z" w16du:dateUtc="2026-06-17T10:17:00Z"/>
              </w:rPr>
            </w:pPr>
          </w:p>
        </w:tc>
        <w:tc>
          <w:tcPr>
            <w:tcW w:w="500" w:type="pct"/>
            <w:tcBorders>
              <w:top w:val="nil"/>
              <w:left w:val="nil"/>
              <w:bottom w:val="nil"/>
            </w:tcBorders>
          </w:tcPr>
          <w:p w14:paraId="49F7823B" w14:textId="77777777" w:rsidR="001D1201" w:rsidRDefault="00A556BD">
            <w:pPr>
              <w:rPr>
                <w:ins w:id="452" w:author="TWA" w:date="2026-06-17T19:17:00Z" w16du:dateUtc="2026-06-17T10:17:00Z"/>
              </w:rPr>
            </w:pPr>
            <w:ins w:id="453" w:author="TWA" w:date="2026-06-17T19:17:00Z" w16du:dateUtc="2026-06-17T10:17:00Z">
              <w:r>
                <w:rPr>
                  <w:sz w:val="16"/>
                </w:rPr>
                <w:t>1</w:t>
              </w:r>
              <w:proofErr w:type="gramStart"/>
              <w:r>
                <w:rPr>
                  <w:sz w:val="16"/>
                </w:rPr>
                <w:t xml:space="preserve">   [  ]</w:t>
              </w:r>
              <w:proofErr w:type="gramEnd"/>
            </w:ins>
          </w:p>
        </w:tc>
      </w:tr>
      <w:tr w:rsidR="001D1201" w14:paraId="1B67ECA7" w14:textId="77777777">
        <w:trPr>
          <w:trHeight w:val="300"/>
          <w:ins w:id="454" w:author="TWA" w:date="2026-06-17T19:17:00Z"/>
        </w:trPr>
        <w:tc>
          <w:tcPr>
            <w:tcW w:w="400" w:type="pct"/>
            <w:tcBorders>
              <w:top w:val="nil"/>
              <w:bottom w:val="nil"/>
              <w:right w:val="nil"/>
            </w:tcBorders>
          </w:tcPr>
          <w:p w14:paraId="76AD4CAD" w14:textId="77777777" w:rsidR="001D1201" w:rsidRDefault="001D1201">
            <w:pPr>
              <w:rPr>
                <w:ins w:id="455" w:author="TWA" w:date="2026-06-17T19:17:00Z" w16du:dateUtc="2026-06-17T10:17:00Z"/>
              </w:rPr>
            </w:pPr>
          </w:p>
        </w:tc>
        <w:tc>
          <w:tcPr>
            <w:tcW w:w="2350" w:type="pct"/>
            <w:gridSpan w:val="2"/>
            <w:tcBorders>
              <w:top w:val="nil"/>
              <w:left w:val="nil"/>
              <w:bottom w:val="nil"/>
              <w:right w:val="nil"/>
            </w:tcBorders>
          </w:tcPr>
          <w:p w14:paraId="716381A1" w14:textId="77777777" w:rsidR="001D1201" w:rsidRDefault="00A556BD">
            <w:pPr>
              <w:rPr>
                <w:ins w:id="456" w:author="TWA" w:date="2026-06-17T19:17:00Z" w16du:dateUtc="2026-06-17T10:17:00Z"/>
              </w:rPr>
            </w:pPr>
            <w:ins w:id="457" w:author="TWA" w:date="2026-06-17T19:17:00Z" w16du:dateUtc="2026-06-17T10:17:00Z">
              <w:r>
                <w:rPr>
                  <w:sz w:val="16"/>
                </w:rPr>
                <w:t>medium</w:t>
              </w:r>
            </w:ins>
          </w:p>
        </w:tc>
        <w:tc>
          <w:tcPr>
            <w:tcW w:w="1750" w:type="pct"/>
            <w:gridSpan w:val="2"/>
            <w:tcBorders>
              <w:top w:val="nil"/>
              <w:left w:val="nil"/>
              <w:bottom w:val="nil"/>
              <w:right w:val="nil"/>
            </w:tcBorders>
          </w:tcPr>
          <w:p w14:paraId="1170F633" w14:textId="77777777" w:rsidR="001D1201" w:rsidRDefault="001D1201">
            <w:pPr>
              <w:rPr>
                <w:ins w:id="458" w:author="TWA" w:date="2026-06-17T19:17:00Z" w16du:dateUtc="2026-06-17T10:17:00Z"/>
              </w:rPr>
            </w:pPr>
          </w:p>
        </w:tc>
        <w:tc>
          <w:tcPr>
            <w:tcW w:w="500" w:type="pct"/>
            <w:tcBorders>
              <w:top w:val="nil"/>
              <w:left w:val="nil"/>
              <w:bottom w:val="nil"/>
            </w:tcBorders>
          </w:tcPr>
          <w:p w14:paraId="35A1CDFB" w14:textId="77777777" w:rsidR="001D1201" w:rsidRDefault="00A556BD">
            <w:pPr>
              <w:rPr>
                <w:ins w:id="459" w:author="TWA" w:date="2026-06-17T19:17:00Z" w16du:dateUtc="2026-06-17T10:17:00Z"/>
              </w:rPr>
            </w:pPr>
            <w:ins w:id="460" w:author="TWA" w:date="2026-06-17T19:17:00Z" w16du:dateUtc="2026-06-17T10:17:00Z">
              <w:r>
                <w:rPr>
                  <w:sz w:val="16"/>
                </w:rPr>
                <w:t>2</w:t>
              </w:r>
              <w:proofErr w:type="gramStart"/>
              <w:r>
                <w:rPr>
                  <w:sz w:val="16"/>
                </w:rPr>
                <w:t xml:space="preserve">   [  ]</w:t>
              </w:r>
              <w:proofErr w:type="gramEnd"/>
            </w:ins>
          </w:p>
        </w:tc>
      </w:tr>
      <w:tr w:rsidR="001D1201" w14:paraId="00F3CFC6" w14:textId="77777777">
        <w:trPr>
          <w:trHeight w:val="300"/>
          <w:ins w:id="461" w:author="TWA" w:date="2026-06-17T19:17:00Z"/>
        </w:trPr>
        <w:tc>
          <w:tcPr>
            <w:tcW w:w="400" w:type="pct"/>
            <w:tcBorders>
              <w:top w:val="nil"/>
              <w:bottom w:val="nil"/>
              <w:right w:val="nil"/>
            </w:tcBorders>
          </w:tcPr>
          <w:p w14:paraId="7CEE8DAB" w14:textId="77777777" w:rsidR="001D1201" w:rsidRDefault="001D1201">
            <w:pPr>
              <w:rPr>
                <w:ins w:id="462" w:author="TWA" w:date="2026-06-17T19:17:00Z" w16du:dateUtc="2026-06-17T10:17:00Z"/>
              </w:rPr>
            </w:pPr>
          </w:p>
        </w:tc>
        <w:tc>
          <w:tcPr>
            <w:tcW w:w="2350" w:type="pct"/>
            <w:gridSpan w:val="2"/>
            <w:tcBorders>
              <w:top w:val="nil"/>
              <w:left w:val="nil"/>
              <w:bottom w:val="nil"/>
              <w:right w:val="nil"/>
            </w:tcBorders>
          </w:tcPr>
          <w:p w14:paraId="66BDD281" w14:textId="77777777" w:rsidR="001D1201" w:rsidRDefault="00A556BD">
            <w:pPr>
              <w:rPr>
                <w:ins w:id="463" w:author="TWA" w:date="2026-06-17T19:17:00Z" w16du:dateUtc="2026-06-17T10:17:00Z"/>
              </w:rPr>
            </w:pPr>
            <w:ins w:id="464" w:author="TWA" w:date="2026-06-17T19:17:00Z" w16du:dateUtc="2026-06-17T10:17:00Z">
              <w:r>
                <w:rPr>
                  <w:sz w:val="16"/>
                </w:rPr>
                <w:t>broad</w:t>
              </w:r>
            </w:ins>
          </w:p>
        </w:tc>
        <w:tc>
          <w:tcPr>
            <w:tcW w:w="1750" w:type="pct"/>
            <w:gridSpan w:val="2"/>
            <w:tcBorders>
              <w:top w:val="nil"/>
              <w:left w:val="nil"/>
              <w:bottom w:val="nil"/>
              <w:right w:val="nil"/>
            </w:tcBorders>
          </w:tcPr>
          <w:p w14:paraId="1B418298" w14:textId="77777777" w:rsidR="001D1201" w:rsidRDefault="001D1201">
            <w:pPr>
              <w:rPr>
                <w:ins w:id="465" w:author="TWA" w:date="2026-06-17T19:17:00Z" w16du:dateUtc="2026-06-17T10:17:00Z"/>
              </w:rPr>
            </w:pPr>
          </w:p>
        </w:tc>
        <w:tc>
          <w:tcPr>
            <w:tcW w:w="500" w:type="pct"/>
            <w:tcBorders>
              <w:top w:val="nil"/>
              <w:left w:val="nil"/>
              <w:bottom w:val="nil"/>
            </w:tcBorders>
          </w:tcPr>
          <w:p w14:paraId="3B3BD1FE" w14:textId="77777777" w:rsidR="001D1201" w:rsidRDefault="00A556BD">
            <w:pPr>
              <w:rPr>
                <w:ins w:id="466" w:author="TWA" w:date="2026-06-17T19:17:00Z" w16du:dateUtc="2026-06-17T10:17:00Z"/>
              </w:rPr>
            </w:pPr>
            <w:ins w:id="467" w:author="TWA" w:date="2026-06-17T19:17:00Z" w16du:dateUtc="2026-06-17T10:17:00Z">
              <w:r>
                <w:rPr>
                  <w:sz w:val="16"/>
                </w:rPr>
                <w:t>3</w:t>
              </w:r>
              <w:proofErr w:type="gramStart"/>
              <w:r>
                <w:rPr>
                  <w:sz w:val="16"/>
                </w:rPr>
                <w:t xml:space="preserve">   [  ]</w:t>
              </w:r>
              <w:proofErr w:type="gramEnd"/>
            </w:ins>
          </w:p>
        </w:tc>
      </w:tr>
      <w:tr w:rsidR="001D1201" w14:paraId="13EF5704" w14:textId="77777777">
        <w:trPr>
          <w:trHeight w:val="500"/>
        </w:trPr>
        <w:tc>
          <w:tcPr>
            <w:tcW w:w="400" w:type="pct"/>
            <w:tcBorders>
              <w:top w:val="nil"/>
              <w:bottom w:val="nil"/>
              <w:right w:val="nil"/>
            </w:tcBorders>
          </w:tcPr>
          <w:p w14:paraId="247691E2" w14:textId="26450F4E" w:rsidR="001D1201" w:rsidRDefault="00A556BD">
            <w:r>
              <w:rPr>
                <w:b/>
                <w:sz w:val="16"/>
              </w:rPr>
              <w:t>5.</w:t>
            </w:r>
            <w:del w:id="468" w:author="TWA" w:date="2026-06-17T19:17:00Z" w16du:dateUtc="2026-06-17T10:17:00Z">
              <w:r w:rsidR="001C4C63">
                <w:rPr>
                  <w:b/>
                  <w:sz w:val="16"/>
                </w:rPr>
                <w:delText>9</w:delText>
              </w:r>
            </w:del>
            <w:ins w:id="469" w:author="TWA" w:date="2026-06-17T19:17:00Z" w16du:dateUtc="2026-06-17T10:17:00Z">
              <w:r>
                <w:rPr>
                  <w:b/>
                  <w:sz w:val="16"/>
                </w:rPr>
                <w:t>10</w:t>
              </w:r>
            </w:ins>
          </w:p>
          <w:p w14:paraId="73C7525B" w14:textId="4268DD41" w:rsidR="001D1201" w:rsidRDefault="00A556BD">
            <w:r>
              <w:rPr>
                <w:b/>
                <w:sz w:val="16"/>
              </w:rPr>
              <w:t>(</w:t>
            </w:r>
            <w:del w:id="470" w:author="TWA" w:date="2026-06-17T19:17:00Z" w16du:dateUtc="2026-06-17T10:17:00Z">
              <w:r w:rsidR="001C4C63">
                <w:rPr>
                  <w:b/>
                  <w:sz w:val="16"/>
                </w:rPr>
                <w:delText>9</w:delText>
              </w:r>
            </w:del>
            <w:ins w:id="471" w:author="TWA" w:date="2026-06-17T19:17:00Z" w16du:dateUtc="2026-06-17T10:17:00Z">
              <w:r>
                <w:rPr>
                  <w:b/>
                  <w:sz w:val="16"/>
                </w:rPr>
                <w:t>10</w:t>
              </w:r>
            </w:ins>
            <w:r>
              <w:rPr>
                <w:b/>
                <w:sz w:val="16"/>
              </w:rPr>
              <w:t>)</w:t>
            </w:r>
          </w:p>
        </w:tc>
        <w:tc>
          <w:tcPr>
            <w:tcW w:w="2350" w:type="pct"/>
            <w:gridSpan w:val="2"/>
            <w:tcBorders>
              <w:top w:val="nil"/>
              <w:left w:val="nil"/>
              <w:bottom w:val="nil"/>
              <w:right w:val="nil"/>
            </w:tcBorders>
          </w:tcPr>
          <w:p w14:paraId="40AF6ECC" w14:textId="4BFCF01D" w:rsidR="001D1201" w:rsidRDefault="00A556BD">
            <w:pPr>
              <w:spacing w:beforeAutospacing="1" w:afterAutospacing="1"/>
              <w:divId w:val="1"/>
              <w:rPr>
                <w:b/>
                <w:sz w:val="16"/>
              </w:rPr>
            </w:pPr>
            <w:r>
              <w:rPr>
                <w:b/>
                <w:sz w:val="16"/>
              </w:rPr>
              <w:t xml:space="preserve">Corolla: intensity of yellow </w:t>
            </w:r>
            <w:del w:id="472" w:author="TWA" w:date="2026-06-17T19:17:00Z" w16du:dateUtc="2026-06-17T10:17:00Z">
              <w:r w:rsidR="001C4C63">
                <w:rPr>
                  <w:b/>
                  <w:sz w:val="16"/>
                </w:rPr>
                <w:delText>colour</w:delText>
              </w:r>
            </w:del>
            <w:ins w:id="473" w:author="TWA" w:date="2026-06-17T19:17:00Z" w16du:dateUtc="2026-06-17T10:17:00Z">
              <w:r>
                <w:rPr>
                  <w:b/>
                  <w:sz w:val="16"/>
                </w:rPr>
                <w:t>color</w:t>
              </w:r>
            </w:ins>
          </w:p>
        </w:tc>
        <w:tc>
          <w:tcPr>
            <w:tcW w:w="1750" w:type="pct"/>
            <w:gridSpan w:val="2"/>
            <w:tcBorders>
              <w:top w:val="nil"/>
              <w:left w:val="nil"/>
              <w:bottom w:val="nil"/>
              <w:right w:val="nil"/>
            </w:tcBorders>
          </w:tcPr>
          <w:p w14:paraId="253A6266" w14:textId="77777777" w:rsidR="001D1201" w:rsidRDefault="001D1201"/>
        </w:tc>
        <w:tc>
          <w:tcPr>
            <w:tcW w:w="500" w:type="pct"/>
            <w:tcBorders>
              <w:top w:val="nil"/>
              <w:left w:val="nil"/>
              <w:bottom w:val="nil"/>
            </w:tcBorders>
          </w:tcPr>
          <w:p w14:paraId="4BDDB82C" w14:textId="77777777" w:rsidR="001D1201" w:rsidRDefault="001D1201"/>
        </w:tc>
      </w:tr>
      <w:tr w:rsidR="001D1201" w14:paraId="12D240E2" w14:textId="77777777">
        <w:trPr>
          <w:trHeight w:val="300"/>
        </w:trPr>
        <w:tc>
          <w:tcPr>
            <w:tcW w:w="400" w:type="pct"/>
            <w:tcBorders>
              <w:top w:val="nil"/>
              <w:bottom w:val="nil"/>
              <w:right w:val="nil"/>
            </w:tcBorders>
          </w:tcPr>
          <w:p w14:paraId="5FE9DE90" w14:textId="77777777" w:rsidR="001D1201" w:rsidRDefault="001D1201"/>
        </w:tc>
        <w:tc>
          <w:tcPr>
            <w:tcW w:w="2350" w:type="pct"/>
            <w:gridSpan w:val="2"/>
            <w:tcBorders>
              <w:top w:val="nil"/>
              <w:left w:val="nil"/>
              <w:bottom w:val="nil"/>
              <w:right w:val="nil"/>
            </w:tcBorders>
          </w:tcPr>
          <w:p w14:paraId="2A0C174D" w14:textId="419458C9" w:rsidR="001D1201" w:rsidRDefault="00A556BD">
            <w:r>
              <w:rPr>
                <w:sz w:val="16"/>
              </w:rPr>
              <w:t>light</w:t>
            </w:r>
            <w:del w:id="474" w:author="TWA" w:date="2026-06-17T19:17:00Z" w16du:dateUtc="2026-06-17T10:17:00Z">
              <w:r w:rsidR="001C4C63">
                <w:rPr>
                  <w:sz w:val="16"/>
                </w:rPr>
                <w:delText xml:space="preserve"> yellow</w:delText>
              </w:r>
            </w:del>
          </w:p>
        </w:tc>
        <w:tc>
          <w:tcPr>
            <w:tcW w:w="1750" w:type="pct"/>
            <w:gridSpan w:val="2"/>
            <w:tcBorders>
              <w:top w:val="nil"/>
              <w:left w:val="nil"/>
              <w:bottom w:val="nil"/>
              <w:right w:val="nil"/>
            </w:tcBorders>
          </w:tcPr>
          <w:p w14:paraId="2CE6A869" w14:textId="77777777" w:rsidR="001D1201" w:rsidRDefault="00A556BD">
            <w:ins w:id="475" w:author="TWA" w:date="2026-06-17T19:17:00Z" w16du:dateUtc="2026-06-17T10:17:00Z">
              <w:r>
                <w:rPr>
                  <w:sz w:val="16"/>
                </w:rPr>
                <w:t>Wan lv 2</w:t>
              </w:r>
            </w:ins>
          </w:p>
        </w:tc>
        <w:tc>
          <w:tcPr>
            <w:tcW w:w="500" w:type="pct"/>
            <w:tcBorders>
              <w:top w:val="nil"/>
              <w:left w:val="nil"/>
              <w:bottom w:val="nil"/>
            </w:tcBorders>
          </w:tcPr>
          <w:p w14:paraId="27D789E8" w14:textId="77777777" w:rsidR="001D1201" w:rsidRDefault="00A556BD">
            <w:r>
              <w:rPr>
                <w:sz w:val="16"/>
              </w:rPr>
              <w:t>1   [  ]</w:t>
            </w:r>
          </w:p>
        </w:tc>
      </w:tr>
      <w:tr w:rsidR="001D1201" w14:paraId="4A710C76" w14:textId="77777777">
        <w:trPr>
          <w:trHeight w:val="300"/>
        </w:trPr>
        <w:tc>
          <w:tcPr>
            <w:tcW w:w="400" w:type="pct"/>
            <w:tcBorders>
              <w:top w:val="nil"/>
              <w:bottom w:val="nil"/>
              <w:right w:val="nil"/>
            </w:tcBorders>
          </w:tcPr>
          <w:p w14:paraId="270FC90A" w14:textId="77777777" w:rsidR="001D1201" w:rsidRDefault="001D1201"/>
        </w:tc>
        <w:tc>
          <w:tcPr>
            <w:tcW w:w="2350" w:type="pct"/>
            <w:gridSpan w:val="2"/>
            <w:tcBorders>
              <w:top w:val="nil"/>
              <w:left w:val="nil"/>
              <w:bottom w:val="nil"/>
              <w:right w:val="nil"/>
            </w:tcBorders>
          </w:tcPr>
          <w:p w14:paraId="23A03B2F" w14:textId="731EDF19" w:rsidR="001D1201" w:rsidRDefault="00A556BD">
            <w:r>
              <w:rPr>
                <w:sz w:val="16"/>
              </w:rPr>
              <w:t>medium</w:t>
            </w:r>
            <w:del w:id="476" w:author="TWA" w:date="2026-06-17T19:17:00Z" w16du:dateUtc="2026-06-17T10:17:00Z">
              <w:r w:rsidR="001C4C63">
                <w:rPr>
                  <w:sz w:val="16"/>
                </w:rPr>
                <w:delText xml:space="preserve"> yellow</w:delText>
              </w:r>
            </w:del>
          </w:p>
        </w:tc>
        <w:tc>
          <w:tcPr>
            <w:tcW w:w="1750" w:type="pct"/>
            <w:gridSpan w:val="2"/>
            <w:tcBorders>
              <w:top w:val="nil"/>
              <w:left w:val="nil"/>
              <w:bottom w:val="nil"/>
              <w:right w:val="nil"/>
            </w:tcBorders>
          </w:tcPr>
          <w:p w14:paraId="550B368A" w14:textId="77777777" w:rsidR="001D1201" w:rsidRDefault="00A556BD">
            <w:proofErr w:type="spellStart"/>
            <w:ins w:id="477" w:author="TWA" w:date="2026-06-17T19:17:00Z" w16du:dateUtc="2026-06-17T10:17:00Z">
              <w:r>
                <w:rPr>
                  <w:sz w:val="16"/>
                </w:rPr>
                <w:t>Sulv</w:t>
              </w:r>
              <w:proofErr w:type="spellEnd"/>
              <w:r>
                <w:rPr>
                  <w:sz w:val="16"/>
                </w:rPr>
                <w:t xml:space="preserve"> 17-208</w:t>
              </w:r>
            </w:ins>
          </w:p>
        </w:tc>
        <w:tc>
          <w:tcPr>
            <w:tcW w:w="500" w:type="pct"/>
            <w:tcBorders>
              <w:top w:val="nil"/>
              <w:left w:val="nil"/>
              <w:bottom w:val="nil"/>
            </w:tcBorders>
          </w:tcPr>
          <w:p w14:paraId="2A383C61" w14:textId="77777777" w:rsidR="001D1201" w:rsidRDefault="00A556BD">
            <w:r>
              <w:rPr>
                <w:sz w:val="16"/>
              </w:rPr>
              <w:t>2   [  ]</w:t>
            </w:r>
          </w:p>
        </w:tc>
      </w:tr>
      <w:tr w:rsidR="001D1201" w14:paraId="4008E5A3" w14:textId="77777777">
        <w:trPr>
          <w:trHeight w:val="300"/>
        </w:trPr>
        <w:tc>
          <w:tcPr>
            <w:tcW w:w="400" w:type="pct"/>
            <w:tcBorders>
              <w:top w:val="nil"/>
              <w:bottom w:val="nil"/>
              <w:right w:val="nil"/>
            </w:tcBorders>
          </w:tcPr>
          <w:p w14:paraId="6DF7DFAF" w14:textId="77777777" w:rsidR="001D1201" w:rsidRDefault="001D1201"/>
        </w:tc>
        <w:tc>
          <w:tcPr>
            <w:tcW w:w="2350" w:type="pct"/>
            <w:gridSpan w:val="2"/>
            <w:tcBorders>
              <w:top w:val="nil"/>
              <w:left w:val="nil"/>
              <w:bottom w:val="nil"/>
              <w:right w:val="nil"/>
            </w:tcBorders>
          </w:tcPr>
          <w:p w14:paraId="594D2E17" w14:textId="0261B83F" w:rsidR="001D1201" w:rsidRDefault="00A556BD">
            <w:r>
              <w:rPr>
                <w:sz w:val="16"/>
              </w:rPr>
              <w:t>dark</w:t>
            </w:r>
            <w:del w:id="478" w:author="TWA" w:date="2026-06-17T19:17:00Z" w16du:dateUtc="2026-06-17T10:17:00Z">
              <w:r w:rsidR="001C4C63">
                <w:rPr>
                  <w:sz w:val="16"/>
                </w:rPr>
                <w:delText xml:space="preserve"> yellow</w:delText>
              </w:r>
            </w:del>
          </w:p>
        </w:tc>
        <w:tc>
          <w:tcPr>
            <w:tcW w:w="1750" w:type="pct"/>
            <w:gridSpan w:val="2"/>
            <w:tcBorders>
              <w:top w:val="nil"/>
              <w:left w:val="nil"/>
              <w:bottom w:val="nil"/>
              <w:right w:val="nil"/>
            </w:tcBorders>
          </w:tcPr>
          <w:p w14:paraId="00EE0964" w14:textId="77777777" w:rsidR="001D1201" w:rsidRDefault="00A556BD">
            <w:proofErr w:type="spellStart"/>
            <w:ins w:id="479" w:author="TWA" w:date="2026-06-17T19:17:00Z" w16du:dateUtc="2026-06-17T10:17:00Z">
              <w:r>
                <w:rPr>
                  <w:sz w:val="16"/>
                </w:rPr>
                <w:t>Elv</w:t>
              </w:r>
              <w:proofErr w:type="spellEnd"/>
              <w:r>
                <w:rPr>
                  <w:sz w:val="16"/>
                </w:rPr>
                <w:t xml:space="preserve"> 5</w:t>
              </w:r>
            </w:ins>
          </w:p>
        </w:tc>
        <w:tc>
          <w:tcPr>
            <w:tcW w:w="500" w:type="pct"/>
            <w:tcBorders>
              <w:top w:val="nil"/>
              <w:left w:val="nil"/>
              <w:bottom w:val="nil"/>
            </w:tcBorders>
          </w:tcPr>
          <w:p w14:paraId="46EAFD6C" w14:textId="77777777" w:rsidR="001D1201" w:rsidRDefault="00A556BD">
            <w:r>
              <w:rPr>
                <w:sz w:val="16"/>
              </w:rPr>
              <w:t>3   [  ]</w:t>
            </w:r>
          </w:p>
        </w:tc>
      </w:tr>
      <w:tr w:rsidR="001D1201" w14:paraId="0EEA7F26" w14:textId="77777777">
        <w:trPr>
          <w:trHeight w:val="500"/>
        </w:trPr>
        <w:tc>
          <w:tcPr>
            <w:tcW w:w="400" w:type="pct"/>
            <w:tcBorders>
              <w:top w:val="nil"/>
              <w:bottom w:val="nil"/>
              <w:right w:val="nil"/>
            </w:tcBorders>
          </w:tcPr>
          <w:p w14:paraId="305E7582" w14:textId="79E60D98" w:rsidR="001D1201" w:rsidRDefault="00A556BD">
            <w:r>
              <w:rPr>
                <w:b/>
                <w:sz w:val="16"/>
              </w:rPr>
              <w:t>5.</w:t>
            </w:r>
            <w:del w:id="480" w:author="TWA" w:date="2026-06-17T19:17:00Z" w16du:dateUtc="2026-06-17T10:17:00Z">
              <w:r w:rsidR="001C4C63">
                <w:rPr>
                  <w:b/>
                  <w:sz w:val="16"/>
                </w:rPr>
                <w:delText>10</w:delText>
              </w:r>
            </w:del>
            <w:ins w:id="481" w:author="TWA" w:date="2026-06-17T19:17:00Z" w16du:dateUtc="2026-06-17T10:17:00Z">
              <w:r>
                <w:rPr>
                  <w:b/>
                  <w:sz w:val="16"/>
                </w:rPr>
                <w:t>11</w:t>
              </w:r>
            </w:ins>
          </w:p>
          <w:p w14:paraId="32CEC728" w14:textId="09A46FB8" w:rsidR="001D1201" w:rsidRDefault="00A556BD">
            <w:r>
              <w:rPr>
                <w:b/>
                <w:sz w:val="16"/>
              </w:rPr>
              <w:t>(</w:t>
            </w:r>
            <w:del w:id="482" w:author="TWA" w:date="2026-06-17T19:17:00Z" w16du:dateUtc="2026-06-17T10:17:00Z">
              <w:r w:rsidR="001C4C63">
                <w:rPr>
                  <w:b/>
                  <w:sz w:val="16"/>
                </w:rPr>
                <w:delText>10</w:delText>
              </w:r>
            </w:del>
            <w:ins w:id="483" w:author="TWA" w:date="2026-06-17T19:17:00Z" w16du:dateUtc="2026-06-17T10:17:00Z">
              <w:r>
                <w:rPr>
                  <w:b/>
                  <w:sz w:val="16"/>
                </w:rPr>
                <w:t>11</w:t>
              </w:r>
            </w:ins>
            <w:r>
              <w:rPr>
                <w:b/>
                <w:sz w:val="16"/>
              </w:rPr>
              <w:t>)</w:t>
            </w:r>
          </w:p>
        </w:tc>
        <w:tc>
          <w:tcPr>
            <w:tcW w:w="2350" w:type="pct"/>
            <w:gridSpan w:val="2"/>
            <w:tcBorders>
              <w:top w:val="nil"/>
              <w:left w:val="nil"/>
              <w:bottom w:val="nil"/>
              <w:right w:val="nil"/>
            </w:tcBorders>
          </w:tcPr>
          <w:p w14:paraId="41BB1595" w14:textId="77777777" w:rsidR="001D1201" w:rsidRDefault="00A556BD">
            <w:pPr>
              <w:spacing w:beforeAutospacing="1" w:afterAutospacing="1"/>
              <w:divId w:val="1"/>
              <w:rPr>
                <w:b/>
                <w:sz w:val="16"/>
              </w:rPr>
            </w:pPr>
            <w:r>
              <w:rPr>
                <w:b/>
                <w:sz w:val="16"/>
              </w:rPr>
              <w:t>Time of maturity</w:t>
            </w:r>
          </w:p>
        </w:tc>
        <w:tc>
          <w:tcPr>
            <w:tcW w:w="1750" w:type="pct"/>
            <w:gridSpan w:val="2"/>
            <w:tcBorders>
              <w:top w:val="nil"/>
              <w:left w:val="nil"/>
              <w:bottom w:val="nil"/>
              <w:right w:val="nil"/>
            </w:tcBorders>
          </w:tcPr>
          <w:p w14:paraId="4137DCFB" w14:textId="77777777" w:rsidR="001D1201" w:rsidRDefault="001D1201"/>
        </w:tc>
        <w:tc>
          <w:tcPr>
            <w:tcW w:w="500" w:type="pct"/>
            <w:tcBorders>
              <w:top w:val="nil"/>
              <w:left w:val="nil"/>
              <w:bottom w:val="nil"/>
            </w:tcBorders>
          </w:tcPr>
          <w:p w14:paraId="17255996" w14:textId="77777777" w:rsidR="001D1201" w:rsidRDefault="001D1201"/>
        </w:tc>
      </w:tr>
      <w:tr w:rsidR="001D1201" w14:paraId="74D6005E" w14:textId="77777777">
        <w:trPr>
          <w:trHeight w:val="300"/>
        </w:trPr>
        <w:tc>
          <w:tcPr>
            <w:tcW w:w="400" w:type="pct"/>
            <w:tcBorders>
              <w:top w:val="nil"/>
              <w:bottom w:val="nil"/>
              <w:right w:val="nil"/>
            </w:tcBorders>
          </w:tcPr>
          <w:p w14:paraId="551C9C5C" w14:textId="77777777" w:rsidR="001D1201" w:rsidRDefault="001D1201"/>
        </w:tc>
        <w:tc>
          <w:tcPr>
            <w:tcW w:w="2350" w:type="pct"/>
            <w:gridSpan w:val="2"/>
            <w:tcBorders>
              <w:top w:val="nil"/>
              <w:left w:val="nil"/>
              <w:bottom w:val="nil"/>
              <w:right w:val="nil"/>
            </w:tcBorders>
          </w:tcPr>
          <w:p w14:paraId="45A7612B" w14:textId="77777777" w:rsidR="001D1201" w:rsidRDefault="00A556BD">
            <w:r>
              <w:rPr>
                <w:sz w:val="16"/>
              </w:rPr>
              <w:t>very early</w:t>
            </w:r>
          </w:p>
        </w:tc>
        <w:tc>
          <w:tcPr>
            <w:tcW w:w="1750" w:type="pct"/>
            <w:gridSpan w:val="2"/>
            <w:tcBorders>
              <w:top w:val="nil"/>
              <w:left w:val="nil"/>
              <w:bottom w:val="nil"/>
              <w:right w:val="nil"/>
            </w:tcBorders>
          </w:tcPr>
          <w:p w14:paraId="4147901A" w14:textId="77777777" w:rsidR="001D1201" w:rsidRDefault="001D1201"/>
        </w:tc>
        <w:tc>
          <w:tcPr>
            <w:tcW w:w="500" w:type="pct"/>
            <w:tcBorders>
              <w:top w:val="nil"/>
              <w:left w:val="nil"/>
              <w:bottom w:val="nil"/>
            </w:tcBorders>
          </w:tcPr>
          <w:p w14:paraId="71701B58" w14:textId="77777777" w:rsidR="001D1201" w:rsidRDefault="00A556BD">
            <w:r>
              <w:rPr>
                <w:sz w:val="16"/>
              </w:rPr>
              <w:t>1   [  ]</w:t>
            </w:r>
          </w:p>
        </w:tc>
      </w:tr>
      <w:tr w:rsidR="001D1201" w14:paraId="5B16D6D0" w14:textId="77777777">
        <w:trPr>
          <w:trHeight w:val="300"/>
        </w:trPr>
        <w:tc>
          <w:tcPr>
            <w:tcW w:w="400" w:type="pct"/>
            <w:tcBorders>
              <w:top w:val="nil"/>
              <w:bottom w:val="nil"/>
              <w:right w:val="nil"/>
            </w:tcBorders>
          </w:tcPr>
          <w:p w14:paraId="50D90AA9" w14:textId="77777777" w:rsidR="001D1201" w:rsidRDefault="001D1201"/>
        </w:tc>
        <w:tc>
          <w:tcPr>
            <w:tcW w:w="2350" w:type="pct"/>
            <w:gridSpan w:val="2"/>
            <w:tcBorders>
              <w:top w:val="nil"/>
              <w:left w:val="nil"/>
              <w:bottom w:val="nil"/>
              <w:right w:val="nil"/>
            </w:tcBorders>
          </w:tcPr>
          <w:p w14:paraId="317AE09E" w14:textId="77777777" w:rsidR="001D1201" w:rsidRDefault="00A556BD">
            <w:r>
              <w:rPr>
                <w:sz w:val="16"/>
              </w:rPr>
              <w:t>very early to early</w:t>
            </w:r>
          </w:p>
        </w:tc>
        <w:tc>
          <w:tcPr>
            <w:tcW w:w="1750" w:type="pct"/>
            <w:gridSpan w:val="2"/>
            <w:tcBorders>
              <w:top w:val="nil"/>
              <w:left w:val="nil"/>
              <w:bottom w:val="nil"/>
              <w:right w:val="nil"/>
            </w:tcBorders>
          </w:tcPr>
          <w:p w14:paraId="5207E477" w14:textId="77777777" w:rsidR="001D1201" w:rsidRDefault="001D1201"/>
        </w:tc>
        <w:tc>
          <w:tcPr>
            <w:tcW w:w="500" w:type="pct"/>
            <w:tcBorders>
              <w:top w:val="nil"/>
              <w:left w:val="nil"/>
              <w:bottom w:val="nil"/>
            </w:tcBorders>
          </w:tcPr>
          <w:p w14:paraId="13D4859F" w14:textId="77777777" w:rsidR="001D1201" w:rsidRDefault="00A556BD">
            <w:r>
              <w:rPr>
                <w:sz w:val="16"/>
              </w:rPr>
              <w:t>2   [  ]</w:t>
            </w:r>
          </w:p>
        </w:tc>
      </w:tr>
      <w:tr w:rsidR="001D1201" w14:paraId="0F2DFA42" w14:textId="77777777">
        <w:trPr>
          <w:trHeight w:val="300"/>
        </w:trPr>
        <w:tc>
          <w:tcPr>
            <w:tcW w:w="400" w:type="pct"/>
            <w:tcBorders>
              <w:top w:val="nil"/>
              <w:bottom w:val="nil"/>
              <w:right w:val="nil"/>
            </w:tcBorders>
          </w:tcPr>
          <w:p w14:paraId="163BD04B" w14:textId="77777777" w:rsidR="001D1201" w:rsidRDefault="001D1201"/>
        </w:tc>
        <w:tc>
          <w:tcPr>
            <w:tcW w:w="2350" w:type="pct"/>
            <w:gridSpan w:val="2"/>
            <w:tcBorders>
              <w:top w:val="nil"/>
              <w:left w:val="nil"/>
              <w:bottom w:val="nil"/>
              <w:right w:val="nil"/>
            </w:tcBorders>
          </w:tcPr>
          <w:p w14:paraId="0FB281D9" w14:textId="77777777" w:rsidR="001D1201" w:rsidRDefault="00A556BD">
            <w:r>
              <w:rPr>
                <w:sz w:val="16"/>
              </w:rPr>
              <w:t>early</w:t>
            </w:r>
          </w:p>
        </w:tc>
        <w:tc>
          <w:tcPr>
            <w:tcW w:w="1750" w:type="pct"/>
            <w:gridSpan w:val="2"/>
            <w:tcBorders>
              <w:top w:val="nil"/>
              <w:left w:val="nil"/>
              <w:bottom w:val="nil"/>
              <w:right w:val="nil"/>
            </w:tcBorders>
          </w:tcPr>
          <w:p w14:paraId="4E2C28F0" w14:textId="045E94D4" w:rsidR="001D1201" w:rsidRDefault="00A556BD">
            <w:proofErr w:type="spellStart"/>
            <w:r>
              <w:rPr>
                <w:sz w:val="16"/>
              </w:rPr>
              <w:t>Baolv</w:t>
            </w:r>
            <w:proofErr w:type="spellEnd"/>
            <w:r>
              <w:rPr>
                <w:sz w:val="16"/>
              </w:rPr>
              <w:t xml:space="preserve"> 942</w:t>
            </w:r>
            <w:del w:id="484" w:author="TWA" w:date="2026-06-17T19:17:00Z" w16du:dateUtc="2026-06-17T10:17:00Z">
              <w:r w:rsidR="001C4C63">
                <w:rPr>
                  <w:sz w:val="16"/>
                </w:rPr>
                <w:delText xml:space="preserve"> C5636</w:delText>
              </w:r>
            </w:del>
          </w:p>
        </w:tc>
        <w:tc>
          <w:tcPr>
            <w:tcW w:w="500" w:type="pct"/>
            <w:tcBorders>
              <w:top w:val="nil"/>
              <w:left w:val="nil"/>
              <w:bottom w:val="nil"/>
            </w:tcBorders>
          </w:tcPr>
          <w:p w14:paraId="0F2B677E" w14:textId="77777777" w:rsidR="001D1201" w:rsidRDefault="00A556BD">
            <w:r>
              <w:rPr>
                <w:sz w:val="16"/>
              </w:rPr>
              <w:t>3   [  ]</w:t>
            </w:r>
          </w:p>
        </w:tc>
      </w:tr>
      <w:tr w:rsidR="001D1201" w14:paraId="6CF2B1A1" w14:textId="77777777">
        <w:trPr>
          <w:trHeight w:val="300"/>
        </w:trPr>
        <w:tc>
          <w:tcPr>
            <w:tcW w:w="400" w:type="pct"/>
            <w:tcBorders>
              <w:top w:val="nil"/>
              <w:bottom w:val="nil"/>
              <w:right w:val="nil"/>
            </w:tcBorders>
          </w:tcPr>
          <w:p w14:paraId="71E67344" w14:textId="77777777" w:rsidR="001D1201" w:rsidRDefault="001D1201"/>
        </w:tc>
        <w:tc>
          <w:tcPr>
            <w:tcW w:w="2350" w:type="pct"/>
            <w:gridSpan w:val="2"/>
            <w:tcBorders>
              <w:top w:val="nil"/>
              <w:left w:val="nil"/>
              <w:bottom w:val="nil"/>
              <w:right w:val="nil"/>
            </w:tcBorders>
          </w:tcPr>
          <w:p w14:paraId="30E0E7DF" w14:textId="77777777" w:rsidR="001D1201" w:rsidRDefault="00A556BD">
            <w:r>
              <w:rPr>
                <w:sz w:val="16"/>
              </w:rPr>
              <w:t>early to medium</w:t>
            </w:r>
          </w:p>
        </w:tc>
        <w:tc>
          <w:tcPr>
            <w:tcW w:w="1750" w:type="pct"/>
            <w:gridSpan w:val="2"/>
            <w:tcBorders>
              <w:top w:val="nil"/>
              <w:left w:val="nil"/>
              <w:bottom w:val="nil"/>
              <w:right w:val="nil"/>
            </w:tcBorders>
          </w:tcPr>
          <w:p w14:paraId="3F2C2CB4" w14:textId="77777777" w:rsidR="001D1201" w:rsidRDefault="001D1201"/>
        </w:tc>
        <w:tc>
          <w:tcPr>
            <w:tcW w:w="500" w:type="pct"/>
            <w:tcBorders>
              <w:top w:val="nil"/>
              <w:left w:val="nil"/>
              <w:bottom w:val="nil"/>
            </w:tcBorders>
          </w:tcPr>
          <w:p w14:paraId="1CBBD54D" w14:textId="77777777" w:rsidR="001D1201" w:rsidRDefault="00A556BD">
            <w:r>
              <w:rPr>
                <w:sz w:val="16"/>
              </w:rPr>
              <w:t>4   [  ]</w:t>
            </w:r>
          </w:p>
        </w:tc>
      </w:tr>
      <w:tr w:rsidR="001D1201" w14:paraId="385AA1ED" w14:textId="77777777">
        <w:trPr>
          <w:trHeight w:val="300"/>
        </w:trPr>
        <w:tc>
          <w:tcPr>
            <w:tcW w:w="400" w:type="pct"/>
            <w:tcBorders>
              <w:top w:val="nil"/>
              <w:bottom w:val="nil"/>
              <w:right w:val="nil"/>
            </w:tcBorders>
          </w:tcPr>
          <w:p w14:paraId="35955258" w14:textId="77777777" w:rsidR="001D1201" w:rsidRDefault="001D1201"/>
        </w:tc>
        <w:tc>
          <w:tcPr>
            <w:tcW w:w="2350" w:type="pct"/>
            <w:gridSpan w:val="2"/>
            <w:tcBorders>
              <w:top w:val="nil"/>
              <w:left w:val="nil"/>
              <w:bottom w:val="nil"/>
              <w:right w:val="nil"/>
            </w:tcBorders>
          </w:tcPr>
          <w:p w14:paraId="3C84C054" w14:textId="77777777" w:rsidR="001D1201" w:rsidRDefault="00A556BD">
            <w:r>
              <w:rPr>
                <w:sz w:val="16"/>
              </w:rPr>
              <w:t>medium</w:t>
            </w:r>
          </w:p>
        </w:tc>
        <w:tc>
          <w:tcPr>
            <w:tcW w:w="1750" w:type="pct"/>
            <w:gridSpan w:val="2"/>
            <w:tcBorders>
              <w:top w:val="nil"/>
              <w:left w:val="nil"/>
              <w:bottom w:val="nil"/>
              <w:right w:val="nil"/>
            </w:tcBorders>
          </w:tcPr>
          <w:p w14:paraId="4BD31F7F" w14:textId="3B803839" w:rsidR="001D1201" w:rsidRDefault="001C4C63">
            <w:del w:id="485" w:author="TWA" w:date="2026-06-17T19:17:00Z" w16du:dateUtc="2026-06-17T10:17:00Z">
              <w:r>
                <w:rPr>
                  <w:sz w:val="16"/>
                </w:rPr>
                <w:delText>Zhonglv1  C3408</w:delText>
              </w:r>
            </w:del>
            <w:proofErr w:type="spellStart"/>
            <w:ins w:id="486" w:author="TWA" w:date="2026-06-17T19:17:00Z" w16du:dateUtc="2026-06-17T10:17:00Z">
              <w:r w:rsidR="00A556BD">
                <w:rPr>
                  <w:sz w:val="16"/>
                </w:rPr>
                <w:t>Zhonglv</w:t>
              </w:r>
              <w:proofErr w:type="spellEnd"/>
              <w:r w:rsidR="00A556BD">
                <w:rPr>
                  <w:sz w:val="16"/>
                </w:rPr>
                <w:t xml:space="preserve"> 1</w:t>
              </w:r>
            </w:ins>
          </w:p>
        </w:tc>
        <w:tc>
          <w:tcPr>
            <w:tcW w:w="500" w:type="pct"/>
            <w:tcBorders>
              <w:top w:val="nil"/>
              <w:left w:val="nil"/>
              <w:bottom w:val="nil"/>
            </w:tcBorders>
          </w:tcPr>
          <w:p w14:paraId="7D6C21D3" w14:textId="77777777" w:rsidR="001D1201" w:rsidRDefault="00A556BD">
            <w:r>
              <w:rPr>
                <w:sz w:val="16"/>
              </w:rPr>
              <w:t>5   [  ]</w:t>
            </w:r>
          </w:p>
        </w:tc>
      </w:tr>
      <w:tr w:rsidR="001D1201" w14:paraId="05EB1E1F" w14:textId="77777777">
        <w:trPr>
          <w:trHeight w:val="300"/>
        </w:trPr>
        <w:tc>
          <w:tcPr>
            <w:tcW w:w="400" w:type="pct"/>
            <w:tcBorders>
              <w:top w:val="nil"/>
              <w:bottom w:val="nil"/>
              <w:right w:val="nil"/>
            </w:tcBorders>
          </w:tcPr>
          <w:p w14:paraId="0802C7C2" w14:textId="77777777" w:rsidR="001D1201" w:rsidRDefault="001D1201"/>
        </w:tc>
        <w:tc>
          <w:tcPr>
            <w:tcW w:w="2350" w:type="pct"/>
            <w:gridSpan w:val="2"/>
            <w:tcBorders>
              <w:top w:val="nil"/>
              <w:left w:val="nil"/>
              <w:bottom w:val="nil"/>
              <w:right w:val="nil"/>
            </w:tcBorders>
          </w:tcPr>
          <w:p w14:paraId="6DB61BF7" w14:textId="77777777" w:rsidR="001D1201" w:rsidRDefault="00A556BD">
            <w:r>
              <w:rPr>
                <w:sz w:val="16"/>
              </w:rPr>
              <w:t>medium to late</w:t>
            </w:r>
          </w:p>
        </w:tc>
        <w:tc>
          <w:tcPr>
            <w:tcW w:w="1750" w:type="pct"/>
            <w:gridSpan w:val="2"/>
            <w:tcBorders>
              <w:top w:val="nil"/>
              <w:left w:val="nil"/>
              <w:bottom w:val="nil"/>
              <w:right w:val="nil"/>
            </w:tcBorders>
          </w:tcPr>
          <w:p w14:paraId="7E5BBF4C" w14:textId="77777777" w:rsidR="001D1201" w:rsidRDefault="001D1201"/>
        </w:tc>
        <w:tc>
          <w:tcPr>
            <w:tcW w:w="500" w:type="pct"/>
            <w:tcBorders>
              <w:top w:val="nil"/>
              <w:left w:val="nil"/>
              <w:bottom w:val="nil"/>
            </w:tcBorders>
          </w:tcPr>
          <w:p w14:paraId="20C6CE75" w14:textId="77777777" w:rsidR="001D1201" w:rsidRDefault="00A556BD">
            <w:r>
              <w:rPr>
                <w:sz w:val="16"/>
              </w:rPr>
              <w:t>6   [  ]</w:t>
            </w:r>
          </w:p>
        </w:tc>
      </w:tr>
      <w:tr w:rsidR="001D1201" w14:paraId="3D804538" w14:textId="77777777">
        <w:trPr>
          <w:trHeight w:val="300"/>
        </w:trPr>
        <w:tc>
          <w:tcPr>
            <w:tcW w:w="400" w:type="pct"/>
            <w:tcBorders>
              <w:top w:val="nil"/>
              <w:bottom w:val="nil"/>
              <w:right w:val="nil"/>
            </w:tcBorders>
          </w:tcPr>
          <w:p w14:paraId="27EF46E8" w14:textId="77777777" w:rsidR="001D1201" w:rsidRDefault="001D1201"/>
        </w:tc>
        <w:tc>
          <w:tcPr>
            <w:tcW w:w="2350" w:type="pct"/>
            <w:gridSpan w:val="2"/>
            <w:tcBorders>
              <w:top w:val="nil"/>
              <w:left w:val="nil"/>
              <w:bottom w:val="nil"/>
              <w:right w:val="nil"/>
            </w:tcBorders>
          </w:tcPr>
          <w:p w14:paraId="217FFC3D" w14:textId="77777777" w:rsidR="001D1201" w:rsidRDefault="00A556BD">
            <w:r>
              <w:rPr>
                <w:sz w:val="16"/>
              </w:rPr>
              <w:t>late</w:t>
            </w:r>
          </w:p>
        </w:tc>
        <w:tc>
          <w:tcPr>
            <w:tcW w:w="1750" w:type="pct"/>
            <w:gridSpan w:val="2"/>
            <w:tcBorders>
              <w:top w:val="nil"/>
              <w:left w:val="nil"/>
              <w:bottom w:val="nil"/>
              <w:right w:val="nil"/>
            </w:tcBorders>
          </w:tcPr>
          <w:p w14:paraId="45FC6E5A" w14:textId="40F9A6D1" w:rsidR="001D1201" w:rsidRDefault="00A556BD">
            <w:proofErr w:type="spellStart"/>
            <w:r>
              <w:rPr>
                <w:sz w:val="16"/>
              </w:rPr>
              <w:t>Lvdou</w:t>
            </w:r>
            <w:proofErr w:type="spellEnd"/>
            <w:del w:id="487" w:author="TWA" w:date="2026-06-17T19:17:00Z" w16du:dateUtc="2026-06-17T10:17:00Z">
              <w:r w:rsidR="001C4C63">
                <w:rPr>
                  <w:sz w:val="16"/>
                </w:rPr>
                <w:delText xml:space="preserve"> C2969</w:delText>
              </w:r>
            </w:del>
          </w:p>
        </w:tc>
        <w:tc>
          <w:tcPr>
            <w:tcW w:w="500" w:type="pct"/>
            <w:tcBorders>
              <w:top w:val="nil"/>
              <w:left w:val="nil"/>
              <w:bottom w:val="nil"/>
            </w:tcBorders>
          </w:tcPr>
          <w:p w14:paraId="00224366" w14:textId="77777777" w:rsidR="001D1201" w:rsidRDefault="00A556BD">
            <w:r>
              <w:rPr>
                <w:sz w:val="16"/>
              </w:rPr>
              <w:t>7   [  ]</w:t>
            </w:r>
          </w:p>
        </w:tc>
      </w:tr>
      <w:tr w:rsidR="001D1201" w14:paraId="2A6E397F" w14:textId="77777777">
        <w:trPr>
          <w:trHeight w:val="300"/>
        </w:trPr>
        <w:tc>
          <w:tcPr>
            <w:tcW w:w="400" w:type="pct"/>
            <w:tcBorders>
              <w:top w:val="nil"/>
              <w:bottom w:val="nil"/>
              <w:right w:val="nil"/>
            </w:tcBorders>
          </w:tcPr>
          <w:p w14:paraId="7CEC52C7" w14:textId="77777777" w:rsidR="001D1201" w:rsidRDefault="001D1201"/>
        </w:tc>
        <w:tc>
          <w:tcPr>
            <w:tcW w:w="2350" w:type="pct"/>
            <w:gridSpan w:val="2"/>
            <w:tcBorders>
              <w:top w:val="nil"/>
              <w:left w:val="nil"/>
              <w:bottom w:val="nil"/>
              <w:right w:val="nil"/>
            </w:tcBorders>
          </w:tcPr>
          <w:p w14:paraId="113097EE" w14:textId="77777777" w:rsidR="001D1201" w:rsidRDefault="00A556BD">
            <w:r>
              <w:rPr>
                <w:sz w:val="16"/>
              </w:rPr>
              <w:t>late to very late</w:t>
            </w:r>
          </w:p>
        </w:tc>
        <w:tc>
          <w:tcPr>
            <w:tcW w:w="1750" w:type="pct"/>
            <w:gridSpan w:val="2"/>
            <w:tcBorders>
              <w:top w:val="nil"/>
              <w:left w:val="nil"/>
              <w:bottom w:val="nil"/>
              <w:right w:val="nil"/>
            </w:tcBorders>
          </w:tcPr>
          <w:p w14:paraId="10412DDA" w14:textId="77777777" w:rsidR="001D1201" w:rsidRDefault="001D1201"/>
        </w:tc>
        <w:tc>
          <w:tcPr>
            <w:tcW w:w="500" w:type="pct"/>
            <w:tcBorders>
              <w:top w:val="nil"/>
              <w:left w:val="nil"/>
              <w:bottom w:val="nil"/>
            </w:tcBorders>
          </w:tcPr>
          <w:p w14:paraId="2F88B400" w14:textId="77777777" w:rsidR="001D1201" w:rsidRDefault="00A556BD">
            <w:r>
              <w:rPr>
                <w:sz w:val="16"/>
              </w:rPr>
              <w:t>8   [  ]</w:t>
            </w:r>
          </w:p>
        </w:tc>
      </w:tr>
      <w:tr w:rsidR="001D1201" w14:paraId="52CBF079" w14:textId="77777777">
        <w:trPr>
          <w:trHeight w:val="300"/>
        </w:trPr>
        <w:tc>
          <w:tcPr>
            <w:tcW w:w="400" w:type="pct"/>
            <w:tcBorders>
              <w:top w:val="nil"/>
              <w:bottom w:val="nil"/>
              <w:right w:val="nil"/>
            </w:tcBorders>
          </w:tcPr>
          <w:p w14:paraId="61A07A47" w14:textId="77777777" w:rsidR="001D1201" w:rsidRDefault="001D1201"/>
        </w:tc>
        <w:tc>
          <w:tcPr>
            <w:tcW w:w="2350" w:type="pct"/>
            <w:gridSpan w:val="2"/>
            <w:tcBorders>
              <w:top w:val="nil"/>
              <w:left w:val="nil"/>
              <w:bottom w:val="nil"/>
              <w:right w:val="nil"/>
            </w:tcBorders>
          </w:tcPr>
          <w:p w14:paraId="647FD806" w14:textId="77777777" w:rsidR="001D1201" w:rsidRDefault="00A556BD">
            <w:r>
              <w:rPr>
                <w:sz w:val="16"/>
              </w:rPr>
              <w:t>very late</w:t>
            </w:r>
          </w:p>
        </w:tc>
        <w:tc>
          <w:tcPr>
            <w:tcW w:w="1750" w:type="pct"/>
            <w:gridSpan w:val="2"/>
            <w:tcBorders>
              <w:top w:val="nil"/>
              <w:left w:val="nil"/>
              <w:bottom w:val="nil"/>
              <w:right w:val="nil"/>
            </w:tcBorders>
          </w:tcPr>
          <w:p w14:paraId="178F3D0B" w14:textId="77777777" w:rsidR="001D1201" w:rsidRDefault="001D1201"/>
        </w:tc>
        <w:tc>
          <w:tcPr>
            <w:tcW w:w="500" w:type="pct"/>
            <w:tcBorders>
              <w:top w:val="nil"/>
              <w:left w:val="nil"/>
              <w:bottom w:val="nil"/>
            </w:tcBorders>
          </w:tcPr>
          <w:p w14:paraId="6D2580D2" w14:textId="77777777" w:rsidR="001D1201" w:rsidRDefault="00A556BD">
            <w:r>
              <w:rPr>
                <w:sz w:val="16"/>
              </w:rPr>
              <w:t>9   [  ]</w:t>
            </w:r>
          </w:p>
        </w:tc>
      </w:tr>
      <w:tr w:rsidR="007B3C3D" w14:paraId="04A56500" w14:textId="77777777">
        <w:trPr>
          <w:trHeight w:val="500"/>
          <w:del w:id="488" w:author="TWA" w:date="2026-06-17T19:17:00Z"/>
        </w:trPr>
        <w:tc>
          <w:tcPr>
            <w:tcW w:w="400" w:type="pct"/>
            <w:tcBorders>
              <w:top w:val="nil"/>
              <w:bottom w:val="nil"/>
              <w:right w:val="nil"/>
            </w:tcBorders>
          </w:tcPr>
          <w:p w14:paraId="44817E09" w14:textId="77777777" w:rsidR="007B3C3D" w:rsidRDefault="001C4C63">
            <w:pPr>
              <w:rPr>
                <w:del w:id="489" w:author="TWA" w:date="2026-06-17T19:17:00Z" w16du:dateUtc="2026-06-17T10:17:00Z"/>
              </w:rPr>
            </w:pPr>
            <w:del w:id="490" w:author="TWA" w:date="2026-06-17T19:17:00Z" w16du:dateUtc="2026-06-17T10:17:00Z">
              <w:r>
                <w:rPr>
                  <w:b/>
                  <w:sz w:val="16"/>
                </w:rPr>
                <w:delText>5.11</w:delText>
              </w:r>
            </w:del>
          </w:p>
          <w:p w14:paraId="36CCFE81" w14:textId="77777777" w:rsidR="007B3C3D" w:rsidRDefault="001C4C63">
            <w:pPr>
              <w:rPr>
                <w:del w:id="491" w:author="TWA" w:date="2026-06-17T19:17:00Z" w16du:dateUtc="2026-06-17T10:17:00Z"/>
              </w:rPr>
            </w:pPr>
            <w:del w:id="492" w:author="TWA" w:date="2026-06-17T19:17:00Z" w16du:dateUtc="2026-06-17T10:17:00Z">
              <w:r>
                <w:rPr>
                  <w:b/>
                  <w:sz w:val="16"/>
                </w:rPr>
                <w:delText>(11)</w:delText>
              </w:r>
            </w:del>
          </w:p>
        </w:tc>
        <w:tc>
          <w:tcPr>
            <w:tcW w:w="2350" w:type="pct"/>
            <w:gridSpan w:val="2"/>
            <w:tcBorders>
              <w:top w:val="nil"/>
              <w:left w:val="nil"/>
              <w:bottom w:val="nil"/>
              <w:right w:val="nil"/>
            </w:tcBorders>
          </w:tcPr>
          <w:p w14:paraId="714C6F88" w14:textId="77777777" w:rsidR="007B3C3D" w:rsidRDefault="001C4C63">
            <w:pPr>
              <w:spacing w:beforeAutospacing="1" w:afterAutospacing="1"/>
              <w:divId w:val="1"/>
              <w:rPr>
                <w:del w:id="493" w:author="TWA" w:date="2026-06-17T19:17:00Z" w16du:dateUtc="2026-06-17T10:17:00Z"/>
                <w:b/>
                <w:sz w:val="16"/>
              </w:rPr>
            </w:pPr>
            <w:del w:id="494" w:author="TWA" w:date="2026-06-17T19:17:00Z" w16du:dateUtc="2026-06-17T10:17:00Z">
              <w:r>
                <w:rPr>
                  <w:b/>
                  <w:sz w:val="16"/>
                </w:rPr>
                <w:delText>Plant: growth habit</w:delText>
              </w:r>
            </w:del>
          </w:p>
        </w:tc>
        <w:tc>
          <w:tcPr>
            <w:tcW w:w="1750" w:type="pct"/>
            <w:gridSpan w:val="2"/>
            <w:tcBorders>
              <w:top w:val="nil"/>
              <w:left w:val="nil"/>
              <w:bottom w:val="nil"/>
              <w:right w:val="nil"/>
            </w:tcBorders>
          </w:tcPr>
          <w:p w14:paraId="1C5F97FD" w14:textId="77777777" w:rsidR="007B3C3D" w:rsidRDefault="007B3C3D">
            <w:pPr>
              <w:rPr>
                <w:del w:id="495" w:author="TWA" w:date="2026-06-17T19:17:00Z" w16du:dateUtc="2026-06-17T10:17:00Z"/>
              </w:rPr>
            </w:pPr>
          </w:p>
        </w:tc>
        <w:tc>
          <w:tcPr>
            <w:tcW w:w="500" w:type="pct"/>
            <w:tcBorders>
              <w:top w:val="nil"/>
              <w:left w:val="nil"/>
              <w:bottom w:val="nil"/>
            </w:tcBorders>
          </w:tcPr>
          <w:p w14:paraId="1A5687D3" w14:textId="77777777" w:rsidR="007B3C3D" w:rsidRDefault="007B3C3D">
            <w:pPr>
              <w:rPr>
                <w:del w:id="496" w:author="TWA" w:date="2026-06-17T19:17:00Z" w16du:dateUtc="2026-06-17T10:17:00Z"/>
              </w:rPr>
            </w:pPr>
          </w:p>
        </w:tc>
      </w:tr>
      <w:tr w:rsidR="007B3C3D" w14:paraId="7A39B999" w14:textId="77777777">
        <w:trPr>
          <w:trHeight w:val="300"/>
          <w:del w:id="497" w:author="TWA" w:date="2026-06-17T19:17:00Z"/>
        </w:trPr>
        <w:tc>
          <w:tcPr>
            <w:tcW w:w="400" w:type="pct"/>
            <w:tcBorders>
              <w:top w:val="nil"/>
              <w:bottom w:val="nil"/>
              <w:right w:val="nil"/>
            </w:tcBorders>
          </w:tcPr>
          <w:p w14:paraId="58205F14" w14:textId="77777777" w:rsidR="007B3C3D" w:rsidRDefault="007B3C3D">
            <w:pPr>
              <w:rPr>
                <w:del w:id="498" w:author="TWA" w:date="2026-06-17T19:17:00Z" w16du:dateUtc="2026-06-17T10:17:00Z"/>
              </w:rPr>
            </w:pPr>
          </w:p>
        </w:tc>
        <w:tc>
          <w:tcPr>
            <w:tcW w:w="2350" w:type="pct"/>
            <w:gridSpan w:val="2"/>
            <w:tcBorders>
              <w:top w:val="nil"/>
              <w:left w:val="nil"/>
              <w:bottom w:val="nil"/>
              <w:right w:val="nil"/>
            </w:tcBorders>
          </w:tcPr>
          <w:p w14:paraId="6CEC774D" w14:textId="77777777" w:rsidR="007B3C3D" w:rsidRDefault="001C4C63">
            <w:pPr>
              <w:rPr>
                <w:del w:id="499" w:author="TWA" w:date="2026-06-17T19:17:00Z" w16du:dateUtc="2026-06-17T10:17:00Z"/>
              </w:rPr>
            </w:pPr>
            <w:del w:id="500" w:author="TWA" w:date="2026-06-17T19:17:00Z" w16du:dateUtc="2026-06-17T10:17:00Z">
              <w:r>
                <w:rPr>
                  <w:sz w:val="16"/>
                </w:rPr>
                <w:delText>determinate</w:delText>
              </w:r>
            </w:del>
          </w:p>
        </w:tc>
        <w:tc>
          <w:tcPr>
            <w:tcW w:w="1750" w:type="pct"/>
            <w:gridSpan w:val="2"/>
            <w:tcBorders>
              <w:top w:val="nil"/>
              <w:left w:val="nil"/>
              <w:bottom w:val="nil"/>
              <w:right w:val="nil"/>
            </w:tcBorders>
          </w:tcPr>
          <w:p w14:paraId="46A9BA89" w14:textId="77777777" w:rsidR="007B3C3D" w:rsidRDefault="001C4C63">
            <w:pPr>
              <w:rPr>
                <w:del w:id="501" w:author="TWA" w:date="2026-06-17T19:17:00Z" w16du:dateUtc="2026-06-17T10:17:00Z"/>
              </w:rPr>
            </w:pPr>
            <w:del w:id="502" w:author="TWA" w:date="2026-06-17T19:17:00Z" w16du:dateUtc="2026-06-17T10:17:00Z">
              <w:r>
                <w:rPr>
                  <w:sz w:val="16"/>
                </w:rPr>
                <w:delText>Zhonglv1  C3408</w:delText>
              </w:r>
            </w:del>
          </w:p>
        </w:tc>
        <w:tc>
          <w:tcPr>
            <w:tcW w:w="500" w:type="pct"/>
            <w:tcBorders>
              <w:top w:val="nil"/>
              <w:left w:val="nil"/>
              <w:bottom w:val="nil"/>
            </w:tcBorders>
          </w:tcPr>
          <w:p w14:paraId="7865F375" w14:textId="77777777" w:rsidR="007B3C3D" w:rsidRDefault="001C4C63">
            <w:pPr>
              <w:rPr>
                <w:del w:id="503" w:author="TWA" w:date="2026-06-17T19:17:00Z" w16du:dateUtc="2026-06-17T10:17:00Z"/>
              </w:rPr>
            </w:pPr>
            <w:del w:id="504" w:author="TWA" w:date="2026-06-17T19:17:00Z" w16du:dateUtc="2026-06-17T10:17:00Z">
              <w:r>
                <w:rPr>
                  <w:sz w:val="16"/>
                </w:rPr>
                <w:delText>1   [  ]</w:delText>
              </w:r>
            </w:del>
          </w:p>
        </w:tc>
      </w:tr>
      <w:tr w:rsidR="007B3C3D" w14:paraId="30E56260" w14:textId="77777777">
        <w:trPr>
          <w:trHeight w:val="300"/>
          <w:del w:id="505" w:author="TWA" w:date="2026-06-17T19:17:00Z"/>
        </w:trPr>
        <w:tc>
          <w:tcPr>
            <w:tcW w:w="400" w:type="pct"/>
            <w:tcBorders>
              <w:top w:val="nil"/>
              <w:bottom w:val="nil"/>
              <w:right w:val="nil"/>
            </w:tcBorders>
          </w:tcPr>
          <w:p w14:paraId="13922A94" w14:textId="77777777" w:rsidR="007B3C3D" w:rsidRDefault="007B3C3D">
            <w:pPr>
              <w:rPr>
                <w:del w:id="506" w:author="TWA" w:date="2026-06-17T19:17:00Z" w16du:dateUtc="2026-06-17T10:17:00Z"/>
              </w:rPr>
            </w:pPr>
          </w:p>
        </w:tc>
        <w:tc>
          <w:tcPr>
            <w:tcW w:w="2350" w:type="pct"/>
            <w:gridSpan w:val="2"/>
            <w:tcBorders>
              <w:top w:val="nil"/>
              <w:left w:val="nil"/>
              <w:bottom w:val="nil"/>
              <w:right w:val="nil"/>
            </w:tcBorders>
          </w:tcPr>
          <w:p w14:paraId="69783D50" w14:textId="77777777" w:rsidR="007B3C3D" w:rsidRDefault="001C4C63">
            <w:pPr>
              <w:rPr>
                <w:del w:id="507" w:author="TWA" w:date="2026-06-17T19:17:00Z" w16du:dateUtc="2026-06-17T10:17:00Z"/>
              </w:rPr>
            </w:pPr>
            <w:del w:id="508" w:author="TWA" w:date="2026-06-17T19:17:00Z" w16du:dateUtc="2026-06-17T10:17:00Z">
              <w:r>
                <w:rPr>
                  <w:sz w:val="16"/>
                </w:rPr>
                <w:delText>semi-determinate</w:delText>
              </w:r>
            </w:del>
          </w:p>
        </w:tc>
        <w:tc>
          <w:tcPr>
            <w:tcW w:w="1750" w:type="pct"/>
            <w:gridSpan w:val="2"/>
            <w:tcBorders>
              <w:top w:val="nil"/>
              <w:left w:val="nil"/>
              <w:bottom w:val="nil"/>
              <w:right w:val="nil"/>
            </w:tcBorders>
          </w:tcPr>
          <w:p w14:paraId="44D52631" w14:textId="77777777" w:rsidR="007B3C3D" w:rsidRDefault="001C4C63">
            <w:pPr>
              <w:rPr>
                <w:del w:id="509" w:author="TWA" w:date="2026-06-17T19:17:00Z" w16du:dateUtc="2026-06-17T10:17:00Z"/>
              </w:rPr>
            </w:pPr>
            <w:del w:id="510" w:author="TWA" w:date="2026-06-17T19:17:00Z" w16du:dateUtc="2026-06-17T10:17:00Z">
              <w:r>
                <w:rPr>
                  <w:sz w:val="16"/>
                </w:rPr>
                <w:delText>Yinggelvdou C1547</w:delText>
              </w:r>
            </w:del>
          </w:p>
        </w:tc>
        <w:tc>
          <w:tcPr>
            <w:tcW w:w="500" w:type="pct"/>
            <w:tcBorders>
              <w:top w:val="nil"/>
              <w:left w:val="nil"/>
              <w:bottom w:val="nil"/>
            </w:tcBorders>
          </w:tcPr>
          <w:p w14:paraId="4026F081" w14:textId="77777777" w:rsidR="007B3C3D" w:rsidRDefault="001C4C63">
            <w:pPr>
              <w:rPr>
                <w:del w:id="511" w:author="TWA" w:date="2026-06-17T19:17:00Z" w16du:dateUtc="2026-06-17T10:17:00Z"/>
              </w:rPr>
            </w:pPr>
            <w:del w:id="512" w:author="TWA" w:date="2026-06-17T19:17:00Z" w16du:dateUtc="2026-06-17T10:17:00Z">
              <w:r>
                <w:rPr>
                  <w:sz w:val="16"/>
                </w:rPr>
                <w:delText>2   [  ]</w:delText>
              </w:r>
            </w:del>
          </w:p>
        </w:tc>
      </w:tr>
      <w:tr w:rsidR="007B3C3D" w14:paraId="5DB873D7" w14:textId="77777777">
        <w:trPr>
          <w:trHeight w:val="300"/>
          <w:del w:id="513" w:author="TWA" w:date="2026-06-17T19:17:00Z"/>
        </w:trPr>
        <w:tc>
          <w:tcPr>
            <w:tcW w:w="400" w:type="pct"/>
            <w:tcBorders>
              <w:top w:val="nil"/>
              <w:bottom w:val="nil"/>
              <w:right w:val="nil"/>
            </w:tcBorders>
          </w:tcPr>
          <w:p w14:paraId="6AFBCAB9" w14:textId="77777777" w:rsidR="007B3C3D" w:rsidRDefault="007B3C3D">
            <w:pPr>
              <w:rPr>
                <w:del w:id="514" w:author="TWA" w:date="2026-06-17T19:17:00Z" w16du:dateUtc="2026-06-17T10:17:00Z"/>
              </w:rPr>
            </w:pPr>
          </w:p>
        </w:tc>
        <w:tc>
          <w:tcPr>
            <w:tcW w:w="2350" w:type="pct"/>
            <w:gridSpan w:val="2"/>
            <w:tcBorders>
              <w:top w:val="nil"/>
              <w:left w:val="nil"/>
              <w:bottom w:val="nil"/>
              <w:right w:val="nil"/>
            </w:tcBorders>
          </w:tcPr>
          <w:p w14:paraId="589D10D8" w14:textId="77777777" w:rsidR="007B3C3D" w:rsidRDefault="001C4C63">
            <w:pPr>
              <w:rPr>
                <w:del w:id="515" w:author="TWA" w:date="2026-06-17T19:17:00Z" w16du:dateUtc="2026-06-17T10:17:00Z"/>
              </w:rPr>
            </w:pPr>
            <w:del w:id="516" w:author="TWA" w:date="2026-06-17T19:17:00Z" w16du:dateUtc="2026-06-17T10:17:00Z">
              <w:r>
                <w:rPr>
                  <w:sz w:val="16"/>
                </w:rPr>
                <w:delText>indeterminate</w:delText>
              </w:r>
            </w:del>
          </w:p>
        </w:tc>
        <w:tc>
          <w:tcPr>
            <w:tcW w:w="1750" w:type="pct"/>
            <w:gridSpan w:val="2"/>
            <w:tcBorders>
              <w:top w:val="nil"/>
              <w:left w:val="nil"/>
              <w:bottom w:val="nil"/>
              <w:right w:val="nil"/>
            </w:tcBorders>
          </w:tcPr>
          <w:p w14:paraId="1C9C0F34" w14:textId="77777777" w:rsidR="007B3C3D" w:rsidRDefault="001C4C63">
            <w:pPr>
              <w:rPr>
                <w:del w:id="517" w:author="TWA" w:date="2026-06-17T19:17:00Z" w16du:dateUtc="2026-06-17T10:17:00Z"/>
              </w:rPr>
            </w:pPr>
            <w:del w:id="518" w:author="TWA" w:date="2026-06-17T19:17:00Z" w16du:dateUtc="2026-06-17T10:17:00Z">
              <w:r>
                <w:rPr>
                  <w:sz w:val="16"/>
                </w:rPr>
                <w:delText>Lanlvdou C4157</w:delText>
              </w:r>
            </w:del>
          </w:p>
        </w:tc>
        <w:tc>
          <w:tcPr>
            <w:tcW w:w="500" w:type="pct"/>
            <w:tcBorders>
              <w:top w:val="nil"/>
              <w:left w:val="nil"/>
              <w:bottom w:val="nil"/>
            </w:tcBorders>
          </w:tcPr>
          <w:p w14:paraId="2A00047A" w14:textId="77777777" w:rsidR="007B3C3D" w:rsidRDefault="001C4C63">
            <w:pPr>
              <w:rPr>
                <w:del w:id="519" w:author="TWA" w:date="2026-06-17T19:17:00Z" w16du:dateUtc="2026-06-17T10:17:00Z"/>
              </w:rPr>
            </w:pPr>
            <w:del w:id="520" w:author="TWA" w:date="2026-06-17T19:17:00Z" w16du:dateUtc="2026-06-17T10:17:00Z">
              <w:r>
                <w:rPr>
                  <w:sz w:val="16"/>
                </w:rPr>
                <w:delText>3   [  ]</w:delText>
              </w:r>
            </w:del>
          </w:p>
        </w:tc>
      </w:tr>
      <w:tr w:rsidR="001D1201" w14:paraId="4C206672" w14:textId="77777777">
        <w:trPr>
          <w:trHeight w:val="300"/>
        </w:trPr>
        <w:tc>
          <w:tcPr>
            <w:tcW w:w="400" w:type="pct"/>
            <w:tcBorders>
              <w:top w:val="nil"/>
              <w:bottom w:val="basicThinLines" w:sz="4" w:space="0" w:color="auto"/>
              <w:right w:val="nil"/>
            </w:tcBorders>
          </w:tcPr>
          <w:p w14:paraId="74D53948" w14:textId="77777777" w:rsidR="001D1201" w:rsidRDefault="001D1201"/>
        </w:tc>
        <w:tc>
          <w:tcPr>
            <w:tcW w:w="2350" w:type="pct"/>
            <w:gridSpan w:val="2"/>
            <w:tcBorders>
              <w:top w:val="nil"/>
              <w:left w:val="nil"/>
              <w:bottom w:val="basicThinLines" w:sz="4" w:space="0" w:color="auto"/>
              <w:right w:val="nil"/>
            </w:tcBorders>
          </w:tcPr>
          <w:p w14:paraId="33036B81" w14:textId="77777777" w:rsidR="001D1201" w:rsidRDefault="001D1201"/>
        </w:tc>
        <w:tc>
          <w:tcPr>
            <w:tcW w:w="1750" w:type="pct"/>
            <w:gridSpan w:val="2"/>
            <w:tcBorders>
              <w:top w:val="nil"/>
              <w:left w:val="nil"/>
              <w:bottom w:val="basicThinLines" w:sz="4" w:space="0" w:color="auto"/>
              <w:right w:val="nil"/>
            </w:tcBorders>
          </w:tcPr>
          <w:p w14:paraId="25400084" w14:textId="77777777" w:rsidR="001D1201" w:rsidRDefault="001D1201"/>
        </w:tc>
        <w:tc>
          <w:tcPr>
            <w:tcW w:w="500" w:type="pct"/>
            <w:tcBorders>
              <w:top w:val="nil"/>
              <w:left w:val="nil"/>
              <w:bottom w:val="basicThinLines" w:sz="4" w:space="0" w:color="auto"/>
            </w:tcBorders>
          </w:tcPr>
          <w:p w14:paraId="23609AD3" w14:textId="77777777" w:rsidR="001D1201" w:rsidRDefault="001D1201"/>
        </w:tc>
      </w:tr>
    </w:tbl>
    <w:p w14:paraId="1206FC6F" w14:textId="77777777" w:rsidR="001D1201" w:rsidRDefault="001D1201">
      <w:pPr>
        <w:sectPr w:rsidR="001D1201">
          <w:headerReference w:type="even" r:id="rId69"/>
          <w:headerReference w:type="default" r:id="rId70"/>
          <w:footerReference w:type="even" r:id="rId71"/>
          <w:footerReference w:type="default" r:id="rId72"/>
          <w:headerReference w:type="first" r:id="rId73"/>
          <w:footerReference w:type="first" r:id="rId74"/>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797"/>
        <w:gridCol w:w="2694"/>
        <w:gridCol w:w="1995"/>
        <w:gridCol w:w="998"/>
        <w:gridCol w:w="2494"/>
        <w:gridCol w:w="998"/>
      </w:tblGrid>
      <w:tr w:rsidR="001D1201" w14:paraId="3FA4F6B5" w14:textId="77777777">
        <w:trPr>
          <w:trHeight w:val="400"/>
        </w:trPr>
        <w:tc>
          <w:tcPr>
            <w:tcW w:w="1750" w:type="pct"/>
            <w:gridSpan w:val="2"/>
            <w:vAlign w:val="bottom"/>
          </w:tcPr>
          <w:p w14:paraId="310ED9B5" w14:textId="77777777" w:rsidR="001D1201" w:rsidRDefault="00A556BD">
            <w:r>
              <w:lastRenderedPageBreak/>
              <w:t>TECHNICAL QUESTIONNAIRE</w:t>
            </w:r>
          </w:p>
        </w:tc>
        <w:tc>
          <w:tcPr>
            <w:tcW w:w="1500" w:type="pct"/>
            <w:gridSpan w:val="2"/>
            <w:vAlign w:val="bottom"/>
          </w:tcPr>
          <w:p w14:paraId="21C2D51D" w14:textId="77777777" w:rsidR="001D1201" w:rsidRDefault="00A556BD">
            <w:r>
              <w:t>Page {x} of {y}</w:t>
            </w:r>
          </w:p>
        </w:tc>
        <w:tc>
          <w:tcPr>
            <w:tcW w:w="1750" w:type="pct"/>
            <w:gridSpan w:val="2"/>
            <w:shd w:val="clear" w:color="auto" w:fill="DFDFD7"/>
            <w:vAlign w:val="bottom"/>
          </w:tcPr>
          <w:p w14:paraId="4A7683A4" w14:textId="77777777" w:rsidR="001D1201" w:rsidRDefault="00A556BD">
            <w:r>
              <w:t>Reference Number:</w:t>
            </w:r>
          </w:p>
        </w:tc>
      </w:tr>
      <w:tr w:rsidR="001D1201" w14:paraId="6E0AD9EB" w14:textId="77777777">
        <w:tblPrEx>
          <w:jc w:val="center"/>
        </w:tblPrEx>
        <w:trPr>
          <w:trHeight w:val="200"/>
          <w:tblHeader/>
          <w:jc w:val="center"/>
        </w:trPr>
        <w:tc>
          <w:tcPr>
            <w:tcW w:w="400" w:type="pct"/>
            <w:tcBorders>
              <w:right w:val="nil"/>
            </w:tcBorders>
            <w:shd w:val="clear" w:color="auto" w:fill="DFDFD7"/>
          </w:tcPr>
          <w:p w14:paraId="36994636" w14:textId="77777777" w:rsidR="001D1201" w:rsidRDefault="001D1201"/>
        </w:tc>
        <w:tc>
          <w:tcPr>
            <w:tcW w:w="2350" w:type="pct"/>
            <w:gridSpan w:val="2"/>
            <w:tcBorders>
              <w:left w:val="nil"/>
              <w:right w:val="nil"/>
            </w:tcBorders>
            <w:shd w:val="clear" w:color="auto" w:fill="DFDFD7"/>
          </w:tcPr>
          <w:p w14:paraId="312751E5" w14:textId="77777777" w:rsidR="001D1201" w:rsidRDefault="001D1201"/>
          <w:p w14:paraId="4C7D9495" w14:textId="77777777" w:rsidR="001D1201" w:rsidRDefault="00A556BD">
            <w:r>
              <w:rPr>
                <w:sz w:val="16"/>
              </w:rPr>
              <w:t>Characteristics</w:t>
            </w:r>
          </w:p>
          <w:p w14:paraId="08BA0288" w14:textId="77777777" w:rsidR="001D1201" w:rsidRDefault="001D1201"/>
        </w:tc>
        <w:tc>
          <w:tcPr>
            <w:tcW w:w="1750" w:type="pct"/>
            <w:gridSpan w:val="2"/>
            <w:tcBorders>
              <w:left w:val="nil"/>
              <w:right w:val="nil"/>
            </w:tcBorders>
            <w:shd w:val="clear" w:color="auto" w:fill="DFDFD7"/>
          </w:tcPr>
          <w:p w14:paraId="62FFCC2F" w14:textId="77777777" w:rsidR="001D1201" w:rsidRDefault="001D1201"/>
          <w:p w14:paraId="0A490A6F" w14:textId="77777777" w:rsidR="001D1201" w:rsidRDefault="00A556BD">
            <w:r>
              <w:rPr>
                <w:sz w:val="16"/>
              </w:rPr>
              <w:t>Example Varieties</w:t>
            </w:r>
          </w:p>
        </w:tc>
        <w:tc>
          <w:tcPr>
            <w:tcW w:w="500" w:type="pct"/>
            <w:tcBorders>
              <w:left w:val="nil"/>
            </w:tcBorders>
            <w:shd w:val="clear" w:color="auto" w:fill="DFDFD7"/>
          </w:tcPr>
          <w:p w14:paraId="2F21F242" w14:textId="77777777" w:rsidR="001D1201" w:rsidRDefault="001D1201"/>
          <w:p w14:paraId="44578EB7" w14:textId="77777777" w:rsidR="001D1201" w:rsidRDefault="00A556BD">
            <w:r>
              <w:rPr>
                <w:sz w:val="16"/>
              </w:rPr>
              <w:t>Note</w:t>
            </w:r>
          </w:p>
        </w:tc>
      </w:tr>
      <w:tr w:rsidR="001D1201" w14:paraId="13B889B4" w14:textId="77777777">
        <w:trPr>
          <w:trHeight w:val="500"/>
        </w:trPr>
        <w:tc>
          <w:tcPr>
            <w:tcW w:w="400" w:type="pct"/>
            <w:tcBorders>
              <w:bottom w:val="nil"/>
              <w:right w:val="nil"/>
            </w:tcBorders>
          </w:tcPr>
          <w:p w14:paraId="31570B9A" w14:textId="77777777" w:rsidR="001D1201" w:rsidRDefault="00A556BD">
            <w:r>
              <w:rPr>
                <w:b/>
                <w:sz w:val="16"/>
              </w:rPr>
              <w:t>5.12</w:t>
            </w:r>
          </w:p>
          <w:p w14:paraId="7364D6E7" w14:textId="77777777" w:rsidR="001D1201" w:rsidRDefault="00A556BD">
            <w:r>
              <w:rPr>
                <w:b/>
                <w:sz w:val="16"/>
              </w:rPr>
              <w:t>(12)</w:t>
            </w:r>
          </w:p>
        </w:tc>
        <w:tc>
          <w:tcPr>
            <w:tcW w:w="2350" w:type="pct"/>
            <w:gridSpan w:val="2"/>
            <w:tcBorders>
              <w:left w:val="nil"/>
              <w:bottom w:val="nil"/>
              <w:right w:val="nil"/>
            </w:tcBorders>
          </w:tcPr>
          <w:p w14:paraId="7E955273" w14:textId="0840EFCD" w:rsidR="001D1201" w:rsidRDefault="00A556BD">
            <w:pPr>
              <w:spacing w:beforeAutospacing="1" w:afterAutospacing="1"/>
              <w:divId w:val="1"/>
              <w:rPr>
                <w:b/>
                <w:sz w:val="16"/>
              </w:rPr>
            </w:pPr>
            <w:r>
              <w:rPr>
                <w:b/>
                <w:sz w:val="16"/>
              </w:rPr>
              <w:t xml:space="preserve">Plant: </w:t>
            </w:r>
            <w:del w:id="522" w:author="TWA" w:date="2026-06-17T19:17:00Z" w16du:dateUtc="2026-06-17T10:17:00Z">
              <w:r w:rsidR="001C4C63">
                <w:rPr>
                  <w:b/>
                  <w:sz w:val="16"/>
                </w:rPr>
                <w:delText>height</w:delText>
              </w:r>
            </w:del>
            <w:ins w:id="523" w:author="TWA" w:date="2026-06-17T19:17:00Z" w16du:dateUtc="2026-06-17T10:17:00Z">
              <w:r>
                <w:rPr>
                  <w:b/>
                  <w:sz w:val="16"/>
                </w:rPr>
                <w:t>growth type</w:t>
              </w:r>
            </w:ins>
          </w:p>
        </w:tc>
        <w:tc>
          <w:tcPr>
            <w:tcW w:w="1750" w:type="pct"/>
            <w:gridSpan w:val="2"/>
            <w:tcBorders>
              <w:left w:val="nil"/>
              <w:bottom w:val="nil"/>
              <w:right w:val="nil"/>
            </w:tcBorders>
          </w:tcPr>
          <w:p w14:paraId="418913C4" w14:textId="77777777" w:rsidR="001D1201" w:rsidRDefault="001D1201"/>
        </w:tc>
        <w:tc>
          <w:tcPr>
            <w:tcW w:w="500" w:type="pct"/>
            <w:tcBorders>
              <w:left w:val="nil"/>
              <w:bottom w:val="nil"/>
            </w:tcBorders>
          </w:tcPr>
          <w:p w14:paraId="42C82822" w14:textId="77777777" w:rsidR="001D1201" w:rsidRDefault="001D1201"/>
        </w:tc>
      </w:tr>
      <w:tr w:rsidR="001D1201" w14:paraId="21DF2A01" w14:textId="77777777">
        <w:trPr>
          <w:trHeight w:val="300"/>
          <w:ins w:id="524" w:author="TWA" w:date="2026-06-17T19:17:00Z"/>
        </w:trPr>
        <w:tc>
          <w:tcPr>
            <w:tcW w:w="400" w:type="pct"/>
            <w:tcBorders>
              <w:top w:val="nil"/>
              <w:bottom w:val="nil"/>
              <w:right w:val="nil"/>
            </w:tcBorders>
          </w:tcPr>
          <w:p w14:paraId="298780B4" w14:textId="77777777" w:rsidR="001D1201" w:rsidRDefault="001D1201">
            <w:pPr>
              <w:rPr>
                <w:ins w:id="525" w:author="TWA" w:date="2026-06-17T19:17:00Z" w16du:dateUtc="2026-06-17T10:17:00Z"/>
              </w:rPr>
            </w:pPr>
          </w:p>
        </w:tc>
        <w:tc>
          <w:tcPr>
            <w:tcW w:w="2350" w:type="pct"/>
            <w:gridSpan w:val="2"/>
            <w:tcBorders>
              <w:top w:val="nil"/>
              <w:left w:val="nil"/>
              <w:bottom w:val="nil"/>
              <w:right w:val="nil"/>
            </w:tcBorders>
          </w:tcPr>
          <w:p w14:paraId="4E6149B7" w14:textId="77777777" w:rsidR="001D1201" w:rsidRDefault="00A556BD">
            <w:pPr>
              <w:rPr>
                <w:ins w:id="526" w:author="TWA" w:date="2026-06-17T19:17:00Z" w16du:dateUtc="2026-06-17T10:17:00Z"/>
              </w:rPr>
            </w:pPr>
            <w:ins w:id="527" w:author="TWA" w:date="2026-06-17T19:17:00Z" w16du:dateUtc="2026-06-17T10:17:00Z">
              <w:r>
                <w:rPr>
                  <w:sz w:val="16"/>
                </w:rPr>
                <w:t>determinate</w:t>
              </w:r>
            </w:ins>
          </w:p>
        </w:tc>
        <w:tc>
          <w:tcPr>
            <w:tcW w:w="1750" w:type="pct"/>
            <w:gridSpan w:val="2"/>
            <w:tcBorders>
              <w:top w:val="nil"/>
              <w:left w:val="nil"/>
              <w:bottom w:val="nil"/>
              <w:right w:val="nil"/>
            </w:tcBorders>
          </w:tcPr>
          <w:p w14:paraId="0555C089" w14:textId="77777777" w:rsidR="001D1201" w:rsidRDefault="00A556BD">
            <w:pPr>
              <w:rPr>
                <w:ins w:id="528" w:author="TWA" w:date="2026-06-17T19:17:00Z" w16du:dateUtc="2026-06-17T10:17:00Z"/>
              </w:rPr>
            </w:pPr>
            <w:proofErr w:type="spellStart"/>
            <w:ins w:id="529" w:author="TWA" w:date="2026-06-17T19:17:00Z" w16du:dateUtc="2026-06-17T10:17:00Z">
              <w:r>
                <w:rPr>
                  <w:sz w:val="16"/>
                </w:rPr>
                <w:t>Zhonglv</w:t>
              </w:r>
              <w:proofErr w:type="spellEnd"/>
              <w:r>
                <w:rPr>
                  <w:sz w:val="16"/>
                </w:rPr>
                <w:t xml:space="preserve"> 1</w:t>
              </w:r>
            </w:ins>
          </w:p>
        </w:tc>
        <w:tc>
          <w:tcPr>
            <w:tcW w:w="500" w:type="pct"/>
            <w:tcBorders>
              <w:top w:val="nil"/>
              <w:left w:val="nil"/>
              <w:bottom w:val="nil"/>
            </w:tcBorders>
          </w:tcPr>
          <w:p w14:paraId="45C7ED15" w14:textId="77777777" w:rsidR="001D1201" w:rsidRDefault="00A556BD">
            <w:pPr>
              <w:rPr>
                <w:ins w:id="530" w:author="TWA" w:date="2026-06-17T19:17:00Z" w16du:dateUtc="2026-06-17T10:17:00Z"/>
              </w:rPr>
            </w:pPr>
            <w:ins w:id="531" w:author="TWA" w:date="2026-06-17T19:17:00Z" w16du:dateUtc="2026-06-17T10:17:00Z">
              <w:r>
                <w:rPr>
                  <w:sz w:val="16"/>
                </w:rPr>
                <w:t>1</w:t>
              </w:r>
              <w:proofErr w:type="gramStart"/>
              <w:r>
                <w:rPr>
                  <w:sz w:val="16"/>
                </w:rPr>
                <w:t xml:space="preserve">   [  ]</w:t>
              </w:r>
              <w:proofErr w:type="gramEnd"/>
            </w:ins>
          </w:p>
        </w:tc>
      </w:tr>
      <w:tr w:rsidR="001D1201" w14:paraId="55E6E434" w14:textId="77777777">
        <w:trPr>
          <w:trHeight w:val="300"/>
          <w:ins w:id="532" w:author="TWA" w:date="2026-06-17T19:17:00Z"/>
        </w:trPr>
        <w:tc>
          <w:tcPr>
            <w:tcW w:w="400" w:type="pct"/>
            <w:tcBorders>
              <w:top w:val="nil"/>
              <w:bottom w:val="nil"/>
              <w:right w:val="nil"/>
            </w:tcBorders>
          </w:tcPr>
          <w:p w14:paraId="095B2702" w14:textId="77777777" w:rsidR="001D1201" w:rsidRDefault="001D1201">
            <w:pPr>
              <w:rPr>
                <w:ins w:id="533" w:author="TWA" w:date="2026-06-17T19:17:00Z" w16du:dateUtc="2026-06-17T10:17:00Z"/>
              </w:rPr>
            </w:pPr>
          </w:p>
        </w:tc>
        <w:tc>
          <w:tcPr>
            <w:tcW w:w="2350" w:type="pct"/>
            <w:gridSpan w:val="2"/>
            <w:tcBorders>
              <w:top w:val="nil"/>
              <w:left w:val="nil"/>
              <w:bottom w:val="nil"/>
              <w:right w:val="nil"/>
            </w:tcBorders>
          </w:tcPr>
          <w:p w14:paraId="08F42583" w14:textId="77777777" w:rsidR="001D1201" w:rsidRDefault="00A556BD">
            <w:pPr>
              <w:rPr>
                <w:ins w:id="534" w:author="TWA" w:date="2026-06-17T19:17:00Z" w16du:dateUtc="2026-06-17T10:17:00Z"/>
              </w:rPr>
            </w:pPr>
            <w:ins w:id="535" w:author="TWA" w:date="2026-06-17T19:17:00Z" w16du:dateUtc="2026-06-17T10:17:00Z">
              <w:r>
                <w:rPr>
                  <w:sz w:val="16"/>
                </w:rPr>
                <w:t>semi-determinate</w:t>
              </w:r>
            </w:ins>
          </w:p>
        </w:tc>
        <w:tc>
          <w:tcPr>
            <w:tcW w:w="1750" w:type="pct"/>
            <w:gridSpan w:val="2"/>
            <w:tcBorders>
              <w:top w:val="nil"/>
              <w:left w:val="nil"/>
              <w:bottom w:val="nil"/>
              <w:right w:val="nil"/>
            </w:tcBorders>
          </w:tcPr>
          <w:p w14:paraId="194FC565" w14:textId="77777777" w:rsidR="001D1201" w:rsidRDefault="00A556BD">
            <w:pPr>
              <w:rPr>
                <w:ins w:id="536" w:author="TWA" w:date="2026-06-17T19:17:00Z" w16du:dateUtc="2026-06-17T10:17:00Z"/>
              </w:rPr>
            </w:pPr>
            <w:proofErr w:type="spellStart"/>
            <w:ins w:id="537" w:author="TWA" w:date="2026-06-17T19:17:00Z" w16du:dateUtc="2026-06-17T10:17:00Z">
              <w:r>
                <w:rPr>
                  <w:sz w:val="16"/>
                </w:rPr>
                <w:t>Yinggelvdou</w:t>
              </w:r>
              <w:proofErr w:type="spellEnd"/>
            </w:ins>
          </w:p>
        </w:tc>
        <w:tc>
          <w:tcPr>
            <w:tcW w:w="500" w:type="pct"/>
            <w:tcBorders>
              <w:top w:val="nil"/>
              <w:left w:val="nil"/>
              <w:bottom w:val="nil"/>
            </w:tcBorders>
          </w:tcPr>
          <w:p w14:paraId="24546D03" w14:textId="77777777" w:rsidR="001D1201" w:rsidRDefault="00A556BD">
            <w:pPr>
              <w:rPr>
                <w:ins w:id="538" w:author="TWA" w:date="2026-06-17T19:17:00Z" w16du:dateUtc="2026-06-17T10:17:00Z"/>
              </w:rPr>
            </w:pPr>
            <w:ins w:id="539" w:author="TWA" w:date="2026-06-17T19:17:00Z" w16du:dateUtc="2026-06-17T10:17:00Z">
              <w:r>
                <w:rPr>
                  <w:sz w:val="16"/>
                </w:rPr>
                <w:t>2</w:t>
              </w:r>
              <w:proofErr w:type="gramStart"/>
              <w:r>
                <w:rPr>
                  <w:sz w:val="16"/>
                </w:rPr>
                <w:t xml:space="preserve">   [  ]</w:t>
              </w:r>
              <w:proofErr w:type="gramEnd"/>
            </w:ins>
          </w:p>
        </w:tc>
      </w:tr>
      <w:tr w:rsidR="001D1201" w14:paraId="298D977E" w14:textId="77777777">
        <w:trPr>
          <w:trHeight w:val="300"/>
          <w:ins w:id="540" w:author="TWA" w:date="2026-06-17T19:17:00Z"/>
        </w:trPr>
        <w:tc>
          <w:tcPr>
            <w:tcW w:w="400" w:type="pct"/>
            <w:tcBorders>
              <w:top w:val="nil"/>
              <w:bottom w:val="nil"/>
              <w:right w:val="nil"/>
            </w:tcBorders>
          </w:tcPr>
          <w:p w14:paraId="15CD901C" w14:textId="77777777" w:rsidR="001D1201" w:rsidRDefault="001D1201">
            <w:pPr>
              <w:rPr>
                <w:ins w:id="541" w:author="TWA" w:date="2026-06-17T19:17:00Z" w16du:dateUtc="2026-06-17T10:17:00Z"/>
              </w:rPr>
            </w:pPr>
          </w:p>
        </w:tc>
        <w:tc>
          <w:tcPr>
            <w:tcW w:w="2350" w:type="pct"/>
            <w:gridSpan w:val="2"/>
            <w:tcBorders>
              <w:top w:val="nil"/>
              <w:left w:val="nil"/>
              <w:bottom w:val="nil"/>
              <w:right w:val="nil"/>
            </w:tcBorders>
          </w:tcPr>
          <w:p w14:paraId="0A1E4742" w14:textId="77777777" w:rsidR="001D1201" w:rsidRDefault="00A556BD">
            <w:pPr>
              <w:rPr>
                <w:ins w:id="542" w:author="TWA" w:date="2026-06-17T19:17:00Z" w16du:dateUtc="2026-06-17T10:17:00Z"/>
              </w:rPr>
            </w:pPr>
            <w:ins w:id="543" w:author="TWA" w:date="2026-06-17T19:17:00Z" w16du:dateUtc="2026-06-17T10:17:00Z">
              <w:r>
                <w:rPr>
                  <w:sz w:val="16"/>
                </w:rPr>
                <w:t>indeterminate</w:t>
              </w:r>
            </w:ins>
          </w:p>
        </w:tc>
        <w:tc>
          <w:tcPr>
            <w:tcW w:w="1750" w:type="pct"/>
            <w:gridSpan w:val="2"/>
            <w:tcBorders>
              <w:top w:val="nil"/>
              <w:left w:val="nil"/>
              <w:bottom w:val="nil"/>
              <w:right w:val="nil"/>
            </w:tcBorders>
          </w:tcPr>
          <w:p w14:paraId="46A07496" w14:textId="77777777" w:rsidR="001D1201" w:rsidRDefault="00A556BD">
            <w:pPr>
              <w:rPr>
                <w:ins w:id="544" w:author="TWA" w:date="2026-06-17T19:17:00Z" w16du:dateUtc="2026-06-17T10:17:00Z"/>
              </w:rPr>
            </w:pPr>
            <w:proofErr w:type="spellStart"/>
            <w:ins w:id="545" w:author="TWA" w:date="2026-06-17T19:17:00Z" w16du:dateUtc="2026-06-17T10:17:00Z">
              <w:r>
                <w:rPr>
                  <w:sz w:val="16"/>
                </w:rPr>
                <w:t>Lanlvdou</w:t>
              </w:r>
              <w:proofErr w:type="spellEnd"/>
            </w:ins>
          </w:p>
        </w:tc>
        <w:tc>
          <w:tcPr>
            <w:tcW w:w="500" w:type="pct"/>
            <w:tcBorders>
              <w:top w:val="nil"/>
              <w:left w:val="nil"/>
              <w:bottom w:val="nil"/>
            </w:tcBorders>
          </w:tcPr>
          <w:p w14:paraId="14A56E85" w14:textId="77777777" w:rsidR="001D1201" w:rsidRDefault="00A556BD">
            <w:pPr>
              <w:rPr>
                <w:ins w:id="546" w:author="TWA" w:date="2026-06-17T19:17:00Z" w16du:dateUtc="2026-06-17T10:17:00Z"/>
              </w:rPr>
            </w:pPr>
            <w:ins w:id="547" w:author="TWA" w:date="2026-06-17T19:17:00Z" w16du:dateUtc="2026-06-17T10:17:00Z">
              <w:r>
                <w:rPr>
                  <w:sz w:val="16"/>
                </w:rPr>
                <w:t>3</w:t>
              </w:r>
              <w:proofErr w:type="gramStart"/>
              <w:r>
                <w:rPr>
                  <w:sz w:val="16"/>
                </w:rPr>
                <w:t xml:space="preserve">   [  ]</w:t>
              </w:r>
              <w:proofErr w:type="gramEnd"/>
            </w:ins>
          </w:p>
        </w:tc>
      </w:tr>
      <w:tr w:rsidR="001D1201" w14:paraId="7A1FCA73" w14:textId="77777777">
        <w:trPr>
          <w:trHeight w:val="500"/>
          <w:ins w:id="548" w:author="TWA" w:date="2026-06-17T19:17:00Z"/>
        </w:trPr>
        <w:tc>
          <w:tcPr>
            <w:tcW w:w="400" w:type="pct"/>
            <w:tcBorders>
              <w:top w:val="nil"/>
              <w:bottom w:val="nil"/>
              <w:right w:val="nil"/>
            </w:tcBorders>
          </w:tcPr>
          <w:p w14:paraId="37F998F0" w14:textId="77777777" w:rsidR="001D1201" w:rsidRDefault="00A556BD">
            <w:pPr>
              <w:rPr>
                <w:ins w:id="549" w:author="TWA" w:date="2026-06-17T19:17:00Z" w16du:dateUtc="2026-06-17T10:17:00Z"/>
              </w:rPr>
            </w:pPr>
            <w:ins w:id="550" w:author="TWA" w:date="2026-06-17T19:17:00Z" w16du:dateUtc="2026-06-17T10:17:00Z">
              <w:r>
                <w:rPr>
                  <w:b/>
                  <w:sz w:val="16"/>
                </w:rPr>
                <w:t>5.13</w:t>
              </w:r>
            </w:ins>
          </w:p>
          <w:p w14:paraId="7D6CF2B2" w14:textId="77777777" w:rsidR="001D1201" w:rsidRDefault="00A556BD">
            <w:pPr>
              <w:rPr>
                <w:ins w:id="551" w:author="TWA" w:date="2026-06-17T19:17:00Z" w16du:dateUtc="2026-06-17T10:17:00Z"/>
              </w:rPr>
            </w:pPr>
            <w:ins w:id="552" w:author="TWA" w:date="2026-06-17T19:17:00Z" w16du:dateUtc="2026-06-17T10:17:00Z">
              <w:r>
                <w:rPr>
                  <w:b/>
                  <w:sz w:val="16"/>
                </w:rPr>
                <w:t>(13)</w:t>
              </w:r>
            </w:ins>
          </w:p>
        </w:tc>
        <w:tc>
          <w:tcPr>
            <w:tcW w:w="2350" w:type="pct"/>
            <w:gridSpan w:val="2"/>
            <w:tcBorders>
              <w:top w:val="nil"/>
              <w:left w:val="nil"/>
              <w:bottom w:val="nil"/>
              <w:right w:val="nil"/>
            </w:tcBorders>
          </w:tcPr>
          <w:p w14:paraId="57A789C1" w14:textId="77777777" w:rsidR="001D1201" w:rsidRDefault="00A556BD">
            <w:pPr>
              <w:spacing w:beforeAutospacing="1" w:afterAutospacing="1"/>
              <w:divId w:val="1"/>
              <w:rPr>
                <w:ins w:id="553" w:author="TWA" w:date="2026-06-17T19:17:00Z" w16du:dateUtc="2026-06-17T10:17:00Z"/>
                <w:b/>
                <w:sz w:val="16"/>
              </w:rPr>
            </w:pPr>
            <w:ins w:id="554" w:author="TWA" w:date="2026-06-17T19:17:00Z" w16du:dateUtc="2026-06-17T10:17:00Z">
              <w:r>
                <w:rPr>
                  <w:b/>
                  <w:sz w:val="16"/>
                </w:rPr>
                <w:t>Plant: height</w:t>
              </w:r>
            </w:ins>
          </w:p>
        </w:tc>
        <w:tc>
          <w:tcPr>
            <w:tcW w:w="1750" w:type="pct"/>
            <w:gridSpan w:val="2"/>
            <w:tcBorders>
              <w:top w:val="nil"/>
              <w:left w:val="nil"/>
              <w:bottom w:val="nil"/>
              <w:right w:val="nil"/>
            </w:tcBorders>
          </w:tcPr>
          <w:p w14:paraId="515C8AF4" w14:textId="77777777" w:rsidR="001D1201" w:rsidRDefault="001D1201">
            <w:pPr>
              <w:rPr>
                <w:ins w:id="555" w:author="TWA" w:date="2026-06-17T19:17:00Z" w16du:dateUtc="2026-06-17T10:17:00Z"/>
              </w:rPr>
            </w:pPr>
          </w:p>
        </w:tc>
        <w:tc>
          <w:tcPr>
            <w:tcW w:w="500" w:type="pct"/>
            <w:tcBorders>
              <w:top w:val="nil"/>
              <w:left w:val="nil"/>
              <w:bottom w:val="nil"/>
            </w:tcBorders>
          </w:tcPr>
          <w:p w14:paraId="664B844F" w14:textId="77777777" w:rsidR="001D1201" w:rsidRDefault="001D1201">
            <w:pPr>
              <w:rPr>
                <w:ins w:id="556" w:author="TWA" w:date="2026-06-17T19:17:00Z" w16du:dateUtc="2026-06-17T10:17:00Z"/>
              </w:rPr>
            </w:pPr>
          </w:p>
        </w:tc>
      </w:tr>
      <w:tr w:rsidR="001D1201" w14:paraId="2368EAED" w14:textId="77777777">
        <w:trPr>
          <w:trHeight w:val="300"/>
        </w:trPr>
        <w:tc>
          <w:tcPr>
            <w:tcW w:w="400" w:type="pct"/>
            <w:tcBorders>
              <w:top w:val="nil"/>
              <w:bottom w:val="nil"/>
              <w:right w:val="nil"/>
            </w:tcBorders>
          </w:tcPr>
          <w:p w14:paraId="30A6925E" w14:textId="77777777" w:rsidR="001D1201" w:rsidRDefault="001D1201"/>
        </w:tc>
        <w:tc>
          <w:tcPr>
            <w:tcW w:w="2350" w:type="pct"/>
            <w:gridSpan w:val="2"/>
            <w:tcBorders>
              <w:top w:val="nil"/>
              <w:left w:val="nil"/>
              <w:bottom w:val="nil"/>
              <w:right w:val="nil"/>
            </w:tcBorders>
          </w:tcPr>
          <w:p w14:paraId="0149EBE8" w14:textId="77777777" w:rsidR="001D1201" w:rsidRDefault="00A556BD">
            <w:r>
              <w:rPr>
                <w:sz w:val="16"/>
              </w:rPr>
              <w:t>very short</w:t>
            </w:r>
          </w:p>
        </w:tc>
        <w:tc>
          <w:tcPr>
            <w:tcW w:w="1750" w:type="pct"/>
            <w:gridSpan w:val="2"/>
            <w:tcBorders>
              <w:top w:val="nil"/>
              <w:left w:val="nil"/>
              <w:bottom w:val="nil"/>
              <w:right w:val="nil"/>
            </w:tcBorders>
          </w:tcPr>
          <w:p w14:paraId="0BEBC8E6" w14:textId="3E3C4624" w:rsidR="001D1201" w:rsidRDefault="00A556BD">
            <w:proofErr w:type="spellStart"/>
            <w:r>
              <w:rPr>
                <w:sz w:val="16"/>
              </w:rPr>
              <w:t>Gaoyangxiaolvdou</w:t>
            </w:r>
            <w:proofErr w:type="spellEnd"/>
            <w:del w:id="557" w:author="TWA" w:date="2026-06-17T19:17:00Z" w16du:dateUtc="2026-06-17T10:17:00Z">
              <w:r w:rsidR="001C4C63">
                <w:rPr>
                  <w:sz w:val="16"/>
                </w:rPr>
                <w:delText xml:space="preserve"> C0229</w:delText>
              </w:r>
            </w:del>
          </w:p>
        </w:tc>
        <w:tc>
          <w:tcPr>
            <w:tcW w:w="500" w:type="pct"/>
            <w:tcBorders>
              <w:top w:val="nil"/>
              <w:left w:val="nil"/>
              <w:bottom w:val="nil"/>
            </w:tcBorders>
          </w:tcPr>
          <w:p w14:paraId="6F86DA13" w14:textId="77777777" w:rsidR="001D1201" w:rsidRDefault="00A556BD">
            <w:r>
              <w:rPr>
                <w:sz w:val="16"/>
              </w:rPr>
              <w:t>1   [  ]</w:t>
            </w:r>
          </w:p>
        </w:tc>
      </w:tr>
      <w:tr w:rsidR="001D1201" w14:paraId="3CDF1C51" w14:textId="77777777">
        <w:trPr>
          <w:trHeight w:val="300"/>
        </w:trPr>
        <w:tc>
          <w:tcPr>
            <w:tcW w:w="400" w:type="pct"/>
            <w:tcBorders>
              <w:top w:val="nil"/>
              <w:bottom w:val="nil"/>
              <w:right w:val="nil"/>
            </w:tcBorders>
          </w:tcPr>
          <w:p w14:paraId="0B094411" w14:textId="77777777" w:rsidR="001D1201" w:rsidRDefault="001D1201"/>
        </w:tc>
        <w:tc>
          <w:tcPr>
            <w:tcW w:w="2350" w:type="pct"/>
            <w:gridSpan w:val="2"/>
            <w:tcBorders>
              <w:top w:val="nil"/>
              <w:left w:val="nil"/>
              <w:bottom w:val="nil"/>
              <w:right w:val="nil"/>
            </w:tcBorders>
          </w:tcPr>
          <w:p w14:paraId="7D84FBF7" w14:textId="77777777" w:rsidR="001D1201" w:rsidRDefault="00A556BD">
            <w:r>
              <w:rPr>
                <w:sz w:val="16"/>
              </w:rPr>
              <w:t>very short to short</w:t>
            </w:r>
          </w:p>
        </w:tc>
        <w:tc>
          <w:tcPr>
            <w:tcW w:w="1750" w:type="pct"/>
            <w:gridSpan w:val="2"/>
            <w:tcBorders>
              <w:top w:val="nil"/>
              <w:left w:val="nil"/>
              <w:bottom w:val="nil"/>
              <w:right w:val="nil"/>
            </w:tcBorders>
          </w:tcPr>
          <w:p w14:paraId="71C330FB" w14:textId="77777777" w:rsidR="001D1201" w:rsidRDefault="001D1201"/>
        </w:tc>
        <w:tc>
          <w:tcPr>
            <w:tcW w:w="500" w:type="pct"/>
            <w:tcBorders>
              <w:top w:val="nil"/>
              <w:left w:val="nil"/>
              <w:bottom w:val="nil"/>
            </w:tcBorders>
          </w:tcPr>
          <w:p w14:paraId="683B0FEE" w14:textId="77777777" w:rsidR="001D1201" w:rsidRDefault="00A556BD">
            <w:r>
              <w:rPr>
                <w:sz w:val="16"/>
              </w:rPr>
              <w:t>2   [  ]</w:t>
            </w:r>
          </w:p>
        </w:tc>
      </w:tr>
      <w:tr w:rsidR="001D1201" w14:paraId="4E0E8F12" w14:textId="77777777">
        <w:trPr>
          <w:trHeight w:val="300"/>
        </w:trPr>
        <w:tc>
          <w:tcPr>
            <w:tcW w:w="400" w:type="pct"/>
            <w:tcBorders>
              <w:top w:val="nil"/>
              <w:bottom w:val="nil"/>
              <w:right w:val="nil"/>
            </w:tcBorders>
          </w:tcPr>
          <w:p w14:paraId="564E16C2" w14:textId="77777777" w:rsidR="001D1201" w:rsidRDefault="001D1201"/>
        </w:tc>
        <w:tc>
          <w:tcPr>
            <w:tcW w:w="2350" w:type="pct"/>
            <w:gridSpan w:val="2"/>
            <w:tcBorders>
              <w:top w:val="nil"/>
              <w:left w:val="nil"/>
              <w:bottom w:val="nil"/>
              <w:right w:val="nil"/>
            </w:tcBorders>
          </w:tcPr>
          <w:p w14:paraId="0CCBE752" w14:textId="77777777" w:rsidR="001D1201" w:rsidRDefault="00A556BD">
            <w:r>
              <w:rPr>
                <w:sz w:val="16"/>
              </w:rPr>
              <w:t>short</w:t>
            </w:r>
          </w:p>
        </w:tc>
        <w:tc>
          <w:tcPr>
            <w:tcW w:w="1750" w:type="pct"/>
            <w:gridSpan w:val="2"/>
            <w:tcBorders>
              <w:top w:val="nil"/>
              <w:left w:val="nil"/>
              <w:bottom w:val="nil"/>
              <w:right w:val="nil"/>
            </w:tcBorders>
          </w:tcPr>
          <w:p w14:paraId="0575FC46" w14:textId="295BB589" w:rsidR="001D1201" w:rsidRDefault="00A556BD">
            <w:proofErr w:type="spellStart"/>
            <w:r>
              <w:rPr>
                <w:sz w:val="16"/>
              </w:rPr>
              <w:t>Dayanglvdou</w:t>
            </w:r>
            <w:proofErr w:type="spellEnd"/>
            <w:del w:id="558" w:author="TWA" w:date="2026-06-17T19:17:00Z" w16du:dateUtc="2026-06-17T10:17:00Z">
              <w:r w:rsidR="001C4C63">
                <w:rPr>
                  <w:sz w:val="16"/>
                </w:rPr>
                <w:delText xml:space="preserve"> C0385</w:delText>
              </w:r>
            </w:del>
          </w:p>
        </w:tc>
        <w:tc>
          <w:tcPr>
            <w:tcW w:w="500" w:type="pct"/>
            <w:tcBorders>
              <w:top w:val="nil"/>
              <w:left w:val="nil"/>
              <w:bottom w:val="nil"/>
            </w:tcBorders>
          </w:tcPr>
          <w:p w14:paraId="1A5BC7D9" w14:textId="77777777" w:rsidR="001D1201" w:rsidRDefault="00A556BD">
            <w:r>
              <w:rPr>
                <w:sz w:val="16"/>
              </w:rPr>
              <w:t>3   [  ]</w:t>
            </w:r>
          </w:p>
        </w:tc>
      </w:tr>
      <w:tr w:rsidR="001D1201" w14:paraId="7EA57152" w14:textId="77777777">
        <w:trPr>
          <w:trHeight w:val="300"/>
        </w:trPr>
        <w:tc>
          <w:tcPr>
            <w:tcW w:w="400" w:type="pct"/>
            <w:tcBorders>
              <w:top w:val="nil"/>
              <w:bottom w:val="nil"/>
              <w:right w:val="nil"/>
            </w:tcBorders>
          </w:tcPr>
          <w:p w14:paraId="1F938B12" w14:textId="77777777" w:rsidR="001D1201" w:rsidRDefault="001D1201"/>
        </w:tc>
        <w:tc>
          <w:tcPr>
            <w:tcW w:w="2350" w:type="pct"/>
            <w:gridSpan w:val="2"/>
            <w:tcBorders>
              <w:top w:val="nil"/>
              <w:left w:val="nil"/>
              <w:bottom w:val="nil"/>
              <w:right w:val="nil"/>
            </w:tcBorders>
          </w:tcPr>
          <w:p w14:paraId="7A4AE9BB" w14:textId="77777777" w:rsidR="001D1201" w:rsidRDefault="00A556BD">
            <w:r>
              <w:rPr>
                <w:sz w:val="16"/>
              </w:rPr>
              <w:t>short to medium</w:t>
            </w:r>
          </w:p>
        </w:tc>
        <w:tc>
          <w:tcPr>
            <w:tcW w:w="1750" w:type="pct"/>
            <w:gridSpan w:val="2"/>
            <w:tcBorders>
              <w:top w:val="nil"/>
              <w:left w:val="nil"/>
              <w:bottom w:val="nil"/>
              <w:right w:val="nil"/>
            </w:tcBorders>
          </w:tcPr>
          <w:p w14:paraId="26F5B3FB" w14:textId="77777777" w:rsidR="001D1201" w:rsidRDefault="001D1201"/>
        </w:tc>
        <w:tc>
          <w:tcPr>
            <w:tcW w:w="500" w:type="pct"/>
            <w:tcBorders>
              <w:top w:val="nil"/>
              <w:left w:val="nil"/>
              <w:bottom w:val="nil"/>
            </w:tcBorders>
          </w:tcPr>
          <w:p w14:paraId="3B066034" w14:textId="77777777" w:rsidR="001D1201" w:rsidRDefault="00A556BD">
            <w:r>
              <w:rPr>
                <w:sz w:val="16"/>
              </w:rPr>
              <w:t>4   [  ]</w:t>
            </w:r>
          </w:p>
        </w:tc>
      </w:tr>
      <w:tr w:rsidR="001D1201" w14:paraId="2001C9A3" w14:textId="77777777">
        <w:trPr>
          <w:trHeight w:val="300"/>
        </w:trPr>
        <w:tc>
          <w:tcPr>
            <w:tcW w:w="400" w:type="pct"/>
            <w:tcBorders>
              <w:top w:val="nil"/>
              <w:bottom w:val="nil"/>
              <w:right w:val="nil"/>
            </w:tcBorders>
          </w:tcPr>
          <w:p w14:paraId="2BF94D1A" w14:textId="77777777" w:rsidR="001D1201" w:rsidRDefault="001D1201"/>
        </w:tc>
        <w:tc>
          <w:tcPr>
            <w:tcW w:w="2350" w:type="pct"/>
            <w:gridSpan w:val="2"/>
            <w:tcBorders>
              <w:top w:val="nil"/>
              <w:left w:val="nil"/>
              <w:bottom w:val="nil"/>
              <w:right w:val="nil"/>
            </w:tcBorders>
          </w:tcPr>
          <w:p w14:paraId="160FB118" w14:textId="77777777" w:rsidR="001D1201" w:rsidRDefault="00A556BD">
            <w:r>
              <w:rPr>
                <w:sz w:val="16"/>
              </w:rPr>
              <w:t>medium</w:t>
            </w:r>
          </w:p>
        </w:tc>
        <w:tc>
          <w:tcPr>
            <w:tcW w:w="1750" w:type="pct"/>
            <w:gridSpan w:val="2"/>
            <w:tcBorders>
              <w:top w:val="nil"/>
              <w:left w:val="nil"/>
              <w:bottom w:val="nil"/>
              <w:right w:val="nil"/>
            </w:tcBorders>
          </w:tcPr>
          <w:p w14:paraId="7309A69B" w14:textId="3E50162C" w:rsidR="001D1201" w:rsidRDefault="001C4C63">
            <w:del w:id="559" w:author="TWA" w:date="2026-06-17T19:17:00Z" w16du:dateUtc="2026-06-17T10:17:00Z">
              <w:r>
                <w:rPr>
                  <w:sz w:val="16"/>
                </w:rPr>
                <w:delText>Zhonglv1  C3408</w:delText>
              </w:r>
            </w:del>
            <w:proofErr w:type="spellStart"/>
            <w:ins w:id="560" w:author="TWA" w:date="2026-06-17T19:17:00Z" w16du:dateUtc="2026-06-17T10:17:00Z">
              <w:r w:rsidR="00A556BD">
                <w:rPr>
                  <w:sz w:val="16"/>
                </w:rPr>
                <w:t>Zhonglv</w:t>
              </w:r>
              <w:proofErr w:type="spellEnd"/>
              <w:r w:rsidR="00A556BD">
                <w:rPr>
                  <w:sz w:val="16"/>
                </w:rPr>
                <w:t xml:space="preserve"> 1</w:t>
              </w:r>
            </w:ins>
          </w:p>
        </w:tc>
        <w:tc>
          <w:tcPr>
            <w:tcW w:w="500" w:type="pct"/>
            <w:tcBorders>
              <w:top w:val="nil"/>
              <w:left w:val="nil"/>
              <w:bottom w:val="nil"/>
            </w:tcBorders>
          </w:tcPr>
          <w:p w14:paraId="54496DB0" w14:textId="77777777" w:rsidR="001D1201" w:rsidRDefault="00A556BD">
            <w:r>
              <w:rPr>
                <w:sz w:val="16"/>
              </w:rPr>
              <w:t>5   [  ]</w:t>
            </w:r>
          </w:p>
        </w:tc>
      </w:tr>
      <w:tr w:rsidR="001D1201" w14:paraId="0DA2C28B" w14:textId="77777777">
        <w:trPr>
          <w:trHeight w:val="300"/>
        </w:trPr>
        <w:tc>
          <w:tcPr>
            <w:tcW w:w="400" w:type="pct"/>
            <w:tcBorders>
              <w:top w:val="nil"/>
              <w:bottom w:val="nil"/>
              <w:right w:val="nil"/>
            </w:tcBorders>
          </w:tcPr>
          <w:p w14:paraId="7FA13DBD" w14:textId="77777777" w:rsidR="001D1201" w:rsidRDefault="001D1201"/>
        </w:tc>
        <w:tc>
          <w:tcPr>
            <w:tcW w:w="2350" w:type="pct"/>
            <w:gridSpan w:val="2"/>
            <w:tcBorders>
              <w:top w:val="nil"/>
              <w:left w:val="nil"/>
              <w:bottom w:val="nil"/>
              <w:right w:val="nil"/>
            </w:tcBorders>
          </w:tcPr>
          <w:p w14:paraId="67CA7F75" w14:textId="77777777" w:rsidR="001D1201" w:rsidRDefault="00A556BD">
            <w:r>
              <w:rPr>
                <w:sz w:val="16"/>
              </w:rPr>
              <w:t>medium to tall</w:t>
            </w:r>
          </w:p>
        </w:tc>
        <w:tc>
          <w:tcPr>
            <w:tcW w:w="1750" w:type="pct"/>
            <w:gridSpan w:val="2"/>
            <w:tcBorders>
              <w:top w:val="nil"/>
              <w:left w:val="nil"/>
              <w:bottom w:val="nil"/>
              <w:right w:val="nil"/>
            </w:tcBorders>
          </w:tcPr>
          <w:p w14:paraId="5E8898D3" w14:textId="77777777" w:rsidR="001D1201" w:rsidRDefault="001D1201"/>
        </w:tc>
        <w:tc>
          <w:tcPr>
            <w:tcW w:w="500" w:type="pct"/>
            <w:tcBorders>
              <w:top w:val="nil"/>
              <w:left w:val="nil"/>
              <w:bottom w:val="nil"/>
            </w:tcBorders>
          </w:tcPr>
          <w:p w14:paraId="395BB104" w14:textId="77777777" w:rsidR="001D1201" w:rsidRDefault="00A556BD">
            <w:r>
              <w:rPr>
                <w:sz w:val="16"/>
              </w:rPr>
              <w:t>6   [  ]</w:t>
            </w:r>
          </w:p>
        </w:tc>
      </w:tr>
      <w:tr w:rsidR="001D1201" w14:paraId="3C34E5A2" w14:textId="77777777">
        <w:trPr>
          <w:trHeight w:val="300"/>
        </w:trPr>
        <w:tc>
          <w:tcPr>
            <w:tcW w:w="400" w:type="pct"/>
            <w:tcBorders>
              <w:top w:val="nil"/>
              <w:bottom w:val="nil"/>
              <w:right w:val="nil"/>
            </w:tcBorders>
          </w:tcPr>
          <w:p w14:paraId="380E0B0A" w14:textId="77777777" w:rsidR="001D1201" w:rsidRDefault="001D1201"/>
        </w:tc>
        <w:tc>
          <w:tcPr>
            <w:tcW w:w="2350" w:type="pct"/>
            <w:gridSpan w:val="2"/>
            <w:tcBorders>
              <w:top w:val="nil"/>
              <w:left w:val="nil"/>
              <w:bottom w:val="nil"/>
              <w:right w:val="nil"/>
            </w:tcBorders>
          </w:tcPr>
          <w:p w14:paraId="0DCA4F7C" w14:textId="77777777" w:rsidR="001D1201" w:rsidRDefault="00A556BD">
            <w:r>
              <w:rPr>
                <w:sz w:val="16"/>
              </w:rPr>
              <w:t>tall</w:t>
            </w:r>
          </w:p>
        </w:tc>
        <w:tc>
          <w:tcPr>
            <w:tcW w:w="1750" w:type="pct"/>
            <w:gridSpan w:val="2"/>
            <w:tcBorders>
              <w:top w:val="nil"/>
              <w:left w:val="nil"/>
              <w:bottom w:val="nil"/>
              <w:right w:val="nil"/>
            </w:tcBorders>
          </w:tcPr>
          <w:p w14:paraId="2557FB26" w14:textId="216F61D0" w:rsidR="001D1201" w:rsidRDefault="00A556BD">
            <w:proofErr w:type="spellStart"/>
            <w:r>
              <w:rPr>
                <w:sz w:val="16"/>
              </w:rPr>
              <w:t>Quyangxiaolvdou</w:t>
            </w:r>
            <w:proofErr w:type="spellEnd"/>
            <w:del w:id="561" w:author="TWA" w:date="2026-06-17T19:17:00Z" w16du:dateUtc="2026-06-17T10:17:00Z">
              <w:r w:rsidR="001C4C63">
                <w:rPr>
                  <w:sz w:val="16"/>
                </w:rPr>
                <w:delText xml:space="preserve"> C1819</w:delText>
              </w:r>
            </w:del>
          </w:p>
        </w:tc>
        <w:tc>
          <w:tcPr>
            <w:tcW w:w="500" w:type="pct"/>
            <w:tcBorders>
              <w:top w:val="nil"/>
              <w:left w:val="nil"/>
              <w:bottom w:val="nil"/>
            </w:tcBorders>
          </w:tcPr>
          <w:p w14:paraId="3B4AB600" w14:textId="77777777" w:rsidR="001D1201" w:rsidRDefault="00A556BD">
            <w:r>
              <w:rPr>
                <w:sz w:val="16"/>
              </w:rPr>
              <w:t>7   [  ]</w:t>
            </w:r>
          </w:p>
        </w:tc>
      </w:tr>
      <w:tr w:rsidR="001D1201" w14:paraId="5277C8C8" w14:textId="77777777">
        <w:trPr>
          <w:trHeight w:val="300"/>
        </w:trPr>
        <w:tc>
          <w:tcPr>
            <w:tcW w:w="400" w:type="pct"/>
            <w:tcBorders>
              <w:top w:val="nil"/>
              <w:bottom w:val="nil"/>
              <w:right w:val="nil"/>
            </w:tcBorders>
          </w:tcPr>
          <w:p w14:paraId="545A4434" w14:textId="77777777" w:rsidR="001D1201" w:rsidRDefault="001D1201"/>
        </w:tc>
        <w:tc>
          <w:tcPr>
            <w:tcW w:w="2350" w:type="pct"/>
            <w:gridSpan w:val="2"/>
            <w:tcBorders>
              <w:top w:val="nil"/>
              <w:left w:val="nil"/>
              <w:bottom w:val="nil"/>
              <w:right w:val="nil"/>
            </w:tcBorders>
          </w:tcPr>
          <w:p w14:paraId="25F75C41" w14:textId="77777777" w:rsidR="001D1201" w:rsidRDefault="00A556BD">
            <w:r>
              <w:rPr>
                <w:sz w:val="16"/>
              </w:rPr>
              <w:t>tall to very tall</w:t>
            </w:r>
          </w:p>
        </w:tc>
        <w:tc>
          <w:tcPr>
            <w:tcW w:w="1750" w:type="pct"/>
            <w:gridSpan w:val="2"/>
            <w:tcBorders>
              <w:top w:val="nil"/>
              <w:left w:val="nil"/>
              <w:bottom w:val="nil"/>
              <w:right w:val="nil"/>
            </w:tcBorders>
          </w:tcPr>
          <w:p w14:paraId="1D9AE988" w14:textId="77777777" w:rsidR="001D1201" w:rsidRDefault="001D1201"/>
        </w:tc>
        <w:tc>
          <w:tcPr>
            <w:tcW w:w="500" w:type="pct"/>
            <w:tcBorders>
              <w:top w:val="nil"/>
              <w:left w:val="nil"/>
              <w:bottom w:val="nil"/>
            </w:tcBorders>
          </w:tcPr>
          <w:p w14:paraId="5AFDB78F" w14:textId="77777777" w:rsidR="001D1201" w:rsidRDefault="00A556BD">
            <w:r>
              <w:rPr>
                <w:sz w:val="16"/>
              </w:rPr>
              <w:t>8   [  ]</w:t>
            </w:r>
          </w:p>
        </w:tc>
      </w:tr>
      <w:tr w:rsidR="001D1201" w14:paraId="78888A86" w14:textId="77777777">
        <w:trPr>
          <w:trHeight w:val="300"/>
        </w:trPr>
        <w:tc>
          <w:tcPr>
            <w:tcW w:w="400" w:type="pct"/>
            <w:tcBorders>
              <w:top w:val="nil"/>
              <w:bottom w:val="nil"/>
              <w:right w:val="nil"/>
            </w:tcBorders>
          </w:tcPr>
          <w:p w14:paraId="585E86B5" w14:textId="77777777" w:rsidR="001D1201" w:rsidRDefault="001D1201"/>
        </w:tc>
        <w:tc>
          <w:tcPr>
            <w:tcW w:w="2350" w:type="pct"/>
            <w:gridSpan w:val="2"/>
            <w:tcBorders>
              <w:top w:val="nil"/>
              <w:left w:val="nil"/>
              <w:bottom w:val="nil"/>
              <w:right w:val="nil"/>
            </w:tcBorders>
          </w:tcPr>
          <w:p w14:paraId="3D62B6BB" w14:textId="77777777" w:rsidR="001D1201" w:rsidRDefault="00A556BD">
            <w:r>
              <w:rPr>
                <w:sz w:val="16"/>
              </w:rPr>
              <w:t>very tall</w:t>
            </w:r>
          </w:p>
        </w:tc>
        <w:tc>
          <w:tcPr>
            <w:tcW w:w="1750" w:type="pct"/>
            <w:gridSpan w:val="2"/>
            <w:tcBorders>
              <w:top w:val="nil"/>
              <w:left w:val="nil"/>
              <w:bottom w:val="nil"/>
              <w:right w:val="nil"/>
            </w:tcBorders>
          </w:tcPr>
          <w:p w14:paraId="0F08E9C5" w14:textId="49083B82" w:rsidR="001D1201" w:rsidRDefault="00A556BD">
            <w:proofErr w:type="spellStart"/>
            <w:r>
              <w:rPr>
                <w:sz w:val="16"/>
              </w:rPr>
              <w:t>Hulvdou</w:t>
            </w:r>
            <w:proofErr w:type="spellEnd"/>
            <w:del w:id="562" w:author="TWA" w:date="2026-06-17T19:17:00Z" w16du:dateUtc="2026-06-17T10:17:00Z">
              <w:r w:rsidR="001C4C63">
                <w:rPr>
                  <w:sz w:val="16"/>
                </w:rPr>
                <w:delText xml:space="preserve"> C1431</w:delText>
              </w:r>
            </w:del>
          </w:p>
        </w:tc>
        <w:tc>
          <w:tcPr>
            <w:tcW w:w="500" w:type="pct"/>
            <w:tcBorders>
              <w:top w:val="nil"/>
              <w:left w:val="nil"/>
              <w:bottom w:val="nil"/>
            </w:tcBorders>
          </w:tcPr>
          <w:p w14:paraId="63FCE921" w14:textId="77777777" w:rsidR="001D1201" w:rsidRDefault="00A556BD">
            <w:r>
              <w:rPr>
                <w:sz w:val="16"/>
              </w:rPr>
              <w:t>9   [  ]</w:t>
            </w:r>
          </w:p>
        </w:tc>
      </w:tr>
      <w:tr w:rsidR="001D1201" w14:paraId="4A64994C" w14:textId="77777777">
        <w:trPr>
          <w:trHeight w:val="500"/>
          <w:ins w:id="563" w:author="TWA" w:date="2026-06-17T19:17:00Z"/>
        </w:trPr>
        <w:tc>
          <w:tcPr>
            <w:tcW w:w="400" w:type="pct"/>
            <w:tcBorders>
              <w:top w:val="nil"/>
              <w:bottom w:val="nil"/>
              <w:right w:val="nil"/>
            </w:tcBorders>
          </w:tcPr>
          <w:p w14:paraId="29373A55" w14:textId="77777777" w:rsidR="001D1201" w:rsidRDefault="00A556BD">
            <w:pPr>
              <w:rPr>
                <w:ins w:id="564" w:author="TWA" w:date="2026-06-17T19:17:00Z" w16du:dateUtc="2026-06-17T10:17:00Z"/>
              </w:rPr>
            </w:pPr>
            <w:ins w:id="565" w:author="TWA" w:date="2026-06-17T19:17:00Z" w16du:dateUtc="2026-06-17T10:17:00Z">
              <w:r>
                <w:rPr>
                  <w:b/>
                  <w:sz w:val="16"/>
                </w:rPr>
                <w:t>5.14</w:t>
              </w:r>
            </w:ins>
          </w:p>
          <w:p w14:paraId="46C587E6" w14:textId="77777777" w:rsidR="001D1201" w:rsidRDefault="00A556BD">
            <w:pPr>
              <w:rPr>
                <w:ins w:id="566" w:author="TWA" w:date="2026-06-17T19:17:00Z" w16du:dateUtc="2026-06-17T10:17:00Z"/>
              </w:rPr>
            </w:pPr>
            <w:ins w:id="567" w:author="TWA" w:date="2026-06-17T19:17:00Z" w16du:dateUtc="2026-06-17T10:17:00Z">
              <w:r>
                <w:rPr>
                  <w:b/>
                  <w:sz w:val="16"/>
                </w:rPr>
                <w:t>(25)</w:t>
              </w:r>
            </w:ins>
          </w:p>
        </w:tc>
        <w:tc>
          <w:tcPr>
            <w:tcW w:w="2350" w:type="pct"/>
            <w:gridSpan w:val="2"/>
            <w:tcBorders>
              <w:top w:val="nil"/>
              <w:left w:val="nil"/>
              <w:bottom w:val="nil"/>
              <w:right w:val="nil"/>
            </w:tcBorders>
          </w:tcPr>
          <w:p w14:paraId="22FB652A" w14:textId="77777777" w:rsidR="001D1201" w:rsidRDefault="00A556BD">
            <w:pPr>
              <w:spacing w:beforeAutospacing="1" w:afterAutospacing="1"/>
              <w:divId w:val="1"/>
              <w:rPr>
                <w:ins w:id="568" w:author="TWA" w:date="2026-06-17T19:17:00Z" w16du:dateUtc="2026-06-17T10:17:00Z"/>
                <w:b/>
                <w:sz w:val="16"/>
              </w:rPr>
            </w:pPr>
            <w:ins w:id="569" w:author="TWA" w:date="2026-06-17T19:17:00Z" w16du:dateUtc="2026-06-17T10:17:00Z">
              <w:r>
                <w:rPr>
                  <w:b/>
                  <w:sz w:val="16"/>
                </w:rPr>
                <w:t xml:space="preserve">Seed: color of </w:t>
              </w:r>
              <w:proofErr w:type="spellStart"/>
              <w:r>
                <w:rPr>
                  <w:b/>
                  <w:sz w:val="16"/>
                </w:rPr>
                <w:t>testa</w:t>
              </w:r>
              <w:proofErr w:type="spellEnd"/>
              <w:r>
                <w:rPr>
                  <w:b/>
                  <w:sz w:val="16"/>
                </w:rPr>
                <w:t>  </w:t>
              </w:r>
            </w:ins>
          </w:p>
        </w:tc>
        <w:tc>
          <w:tcPr>
            <w:tcW w:w="1750" w:type="pct"/>
            <w:gridSpan w:val="2"/>
            <w:tcBorders>
              <w:top w:val="nil"/>
              <w:left w:val="nil"/>
              <w:bottom w:val="nil"/>
              <w:right w:val="nil"/>
            </w:tcBorders>
          </w:tcPr>
          <w:p w14:paraId="2164B13C" w14:textId="77777777" w:rsidR="001D1201" w:rsidRDefault="001D1201">
            <w:pPr>
              <w:rPr>
                <w:ins w:id="570" w:author="TWA" w:date="2026-06-17T19:17:00Z" w16du:dateUtc="2026-06-17T10:17:00Z"/>
              </w:rPr>
            </w:pPr>
          </w:p>
        </w:tc>
        <w:tc>
          <w:tcPr>
            <w:tcW w:w="500" w:type="pct"/>
            <w:tcBorders>
              <w:top w:val="nil"/>
              <w:left w:val="nil"/>
              <w:bottom w:val="nil"/>
            </w:tcBorders>
          </w:tcPr>
          <w:p w14:paraId="2EF00E62" w14:textId="77777777" w:rsidR="001D1201" w:rsidRDefault="001D1201">
            <w:pPr>
              <w:rPr>
                <w:ins w:id="571" w:author="TWA" w:date="2026-06-17T19:17:00Z" w16du:dateUtc="2026-06-17T10:17:00Z"/>
              </w:rPr>
            </w:pPr>
          </w:p>
        </w:tc>
      </w:tr>
      <w:tr w:rsidR="001D1201" w14:paraId="00A71E4B" w14:textId="77777777">
        <w:trPr>
          <w:trHeight w:val="300"/>
          <w:ins w:id="572" w:author="TWA" w:date="2026-06-17T19:17:00Z"/>
        </w:trPr>
        <w:tc>
          <w:tcPr>
            <w:tcW w:w="400" w:type="pct"/>
            <w:tcBorders>
              <w:top w:val="nil"/>
              <w:bottom w:val="nil"/>
              <w:right w:val="nil"/>
            </w:tcBorders>
          </w:tcPr>
          <w:p w14:paraId="1059CE55" w14:textId="77777777" w:rsidR="001D1201" w:rsidRDefault="001D1201">
            <w:pPr>
              <w:rPr>
                <w:ins w:id="573" w:author="TWA" w:date="2026-06-17T19:17:00Z" w16du:dateUtc="2026-06-17T10:17:00Z"/>
              </w:rPr>
            </w:pPr>
          </w:p>
        </w:tc>
        <w:tc>
          <w:tcPr>
            <w:tcW w:w="2350" w:type="pct"/>
            <w:gridSpan w:val="2"/>
            <w:tcBorders>
              <w:top w:val="nil"/>
              <w:left w:val="nil"/>
              <w:bottom w:val="nil"/>
              <w:right w:val="nil"/>
            </w:tcBorders>
          </w:tcPr>
          <w:p w14:paraId="604D3E8F" w14:textId="77777777" w:rsidR="001D1201" w:rsidRDefault="00A556BD">
            <w:pPr>
              <w:rPr>
                <w:ins w:id="574" w:author="TWA" w:date="2026-06-17T19:17:00Z" w16du:dateUtc="2026-06-17T10:17:00Z"/>
              </w:rPr>
            </w:pPr>
            <w:ins w:id="575" w:author="TWA" w:date="2026-06-17T19:17:00Z" w16du:dateUtc="2026-06-17T10:17:00Z">
              <w:r>
                <w:rPr>
                  <w:sz w:val="16"/>
                </w:rPr>
                <w:t>light green</w:t>
              </w:r>
            </w:ins>
          </w:p>
        </w:tc>
        <w:tc>
          <w:tcPr>
            <w:tcW w:w="1750" w:type="pct"/>
            <w:gridSpan w:val="2"/>
            <w:tcBorders>
              <w:top w:val="nil"/>
              <w:left w:val="nil"/>
              <w:bottom w:val="nil"/>
              <w:right w:val="nil"/>
            </w:tcBorders>
          </w:tcPr>
          <w:p w14:paraId="0E65F02F" w14:textId="77777777" w:rsidR="001D1201" w:rsidRDefault="00A556BD">
            <w:pPr>
              <w:rPr>
                <w:ins w:id="576" w:author="TWA" w:date="2026-06-17T19:17:00Z" w16du:dateUtc="2026-06-17T10:17:00Z"/>
              </w:rPr>
            </w:pPr>
            <w:proofErr w:type="spellStart"/>
            <w:ins w:id="577" w:author="TWA" w:date="2026-06-17T19:17:00Z" w16du:dateUtc="2026-06-17T10:17:00Z">
              <w:r>
                <w:rPr>
                  <w:sz w:val="16"/>
                </w:rPr>
                <w:t>Wanlv</w:t>
              </w:r>
              <w:proofErr w:type="spellEnd"/>
              <w:r>
                <w:rPr>
                  <w:sz w:val="16"/>
                </w:rPr>
                <w:t xml:space="preserve"> 2</w:t>
              </w:r>
            </w:ins>
          </w:p>
        </w:tc>
        <w:tc>
          <w:tcPr>
            <w:tcW w:w="500" w:type="pct"/>
            <w:tcBorders>
              <w:top w:val="nil"/>
              <w:left w:val="nil"/>
              <w:bottom w:val="nil"/>
            </w:tcBorders>
          </w:tcPr>
          <w:p w14:paraId="77BBF4B1" w14:textId="77777777" w:rsidR="001D1201" w:rsidRDefault="00A556BD">
            <w:pPr>
              <w:rPr>
                <w:ins w:id="578" w:author="TWA" w:date="2026-06-17T19:17:00Z" w16du:dateUtc="2026-06-17T10:17:00Z"/>
              </w:rPr>
            </w:pPr>
            <w:ins w:id="579" w:author="TWA" w:date="2026-06-17T19:17:00Z" w16du:dateUtc="2026-06-17T10:17:00Z">
              <w:r>
                <w:rPr>
                  <w:sz w:val="16"/>
                </w:rPr>
                <w:t>1</w:t>
              </w:r>
              <w:proofErr w:type="gramStart"/>
              <w:r>
                <w:rPr>
                  <w:sz w:val="16"/>
                </w:rPr>
                <w:t xml:space="preserve">   [  ]</w:t>
              </w:r>
              <w:proofErr w:type="gramEnd"/>
            </w:ins>
          </w:p>
        </w:tc>
      </w:tr>
      <w:tr w:rsidR="001D1201" w14:paraId="66205ED5" w14:textId="77777777">
        <w:trPr>
          <w:trHeight w:val="300"/>
          <w:ins w:id="580" w:author="TWA" w:date="2026-06-17T19:17:00Z"/>
        </w:trPr>
        <w:tc>
          <w:tcPr>
            <w:tcW w:w="400" w:type="pct"/>
            <w:tcBorders>
              <w:top w:val="nil"/>
              <w:bottom w:val="nil"/>
              <w:right w:val="nil"/>
            </w:tcBorders>
          </w:tcPr>
          <w:p w14:paraId="2641DD9E" w14:textId="77777777" w:rsidR="001D1201" w:rsidRDefault="001D1201">
            <w:pPr>
              <w:rPr>
                <w:ins w:id="581" w:author="TWA" w:date="2026-06-17T19:17:00Z" w16du:dateUtc="2026-06-17T10:17:00Z"/>
              </w:rPr>
            </w:pPr>
          </w:p>
        </w:tc>
        <w:tc>
          <w:tcPr>
            <w:tcW w:w="2350" w:type="pct"/>
            <w:gridSpan w:val="2"/>
            <w:tcBorders>
              <w:top w:val="nil"/>
              <w:left w:val="nil"/>
              <w:bottom w:val="nil"/>
              <w:right w:val="nil"/>
            </w:tcBorders>
          </w:tcPr>
          <w:p w14:paraId="47DFBCFB" w14:textId="77777777" w:rsidR="001D1201" w:rsidRDefault="00A556BD">
            <w:pPr>
              <w:rPr>
                <w:ins w:id="582" w:author="TWA" w:date="2026-06-17T19:17:00Z" w16du:dateUtc="2026-06-17T10:17:00Z"/>
              </w:rPr>
            </w:pPr>
            <w:ins w:id="583" w:author="TWA" w:date="2026-06-17T19:17:00Z" w16du:dateUtc="2026-06-17T10:17:00Z">
              <w:r>
                <w:rPr>
                  <w:sz w:val="16"/>
                </w:rPr>
                <w:t>medium green</w:t>
              </w:r>
            </w:ins>
          </w:p>
        </w:tc>
        <w:tc>
          <w:tcPr>
            <w:tcW w:w="1750" w:type="pct"/>
            <w:gridSpan w:val="2"/>
            <w:tcBorders>
              <w:top w:val="nil"/>
              <w:left w:val="nil"/>
              <w:bottom w:val="nil"/>
              <w:right w:val="nil"/>
            </w:tcBorders>
          </w:tcPr>
          <w:p w14:paraId="6D61D291" w14:textId="77777777" w:rsidR="001D1201" w:rsidRDefault="00A556BD">
            <w:pPr>
              <w:rPr>
                <w:ins w:id="584" w:author="TWA" w:date="2026-06-17T19:17:00Z" w16du:dateUtc="2026-06-17T10:17:00Z"/>
              </w:rPr>
            </w:pPr>
            <w:proofErr w:type="spellStart"/>
            <w:ins w:id="585" w:author="TWA" w:date="2026-06-17T19:17:00Z" w16du:dateUtc="2026-06-17T10:17:00Z">
              <w:r>
                <w:rPr>
                  <w:sz w:val="16"/>
                </w:rPr>
                <w:t>Elv</w:t>
              </w:r>
              <w:proofErr w:type="spellEnd"/>
              <w:r>
                <w:rPr>
                  <w:sz w:val="16"/>
                </w:rPr>
                <w:t xml:space="preserve"> 5</w:t>
              </w:r>
            </w:ins>
          </w:p>
        </w:tc>
        <w:tc>
          <w:tcPr>
            <w:tcW w:w="500" w:type="pct"/>
            <w:tcBorders>
              <w:top w:val="nil"/>
              <w:left w:val="nil"/>
              <w:bottom w:val="nil"/>
            </w:tcBorders>
          </w:tcPr>
          <w:p w14:paraId="5CD8040D" w14:textId="77777777" w:rsidR="001D1201" w:rsidRDefault="00A556BD">
            <w:pPr>
              <w:rPr>
                <w:ins w:id="586" w:author="TWA" w:date="2026-06-17T19:17:00Z" w16du:dateUtc="2026-06-17T10:17:00Z"/>
              </w:rPr>
            </w:pPr>
            <w:ins w:id="587" w:author="TWA" w:date="2026-06-17T19:17:00Z" w16du:dateUtc="2026-06-17T10:17:00Z">
              <w:r>
                <w:rPr>
                  <w:sz w:val="16"/>
                </w:rPr>
                <w:t>2</w:t>
              </w:r>
              <w:proofErr w:type="gramStart"/>
              <w:r>
                <w:rPr>
                  <w:sz w:val="16"/>
                </w:rPr>
                <w:t xml:space="preserve">   [  ]</w:t>
              </w:r>
              <w:proofErr w:type="gramEnd"/>
            </w:ins>
          </w:p>
        </w:tc>
      </w:tr>
      <w:tr w:rsidR="001D1201" w14:paraId="4F5588D1" w14:textId="77777777">
        <w:trPr>
          <w:trHeight w:val="300"/>
          <w:ins w:id="588" w:author="TWA" w:date="2026-06-17T19:17:00Z"/>
        </w:trPr>
        <w:tc>
          <w:tcPr>
            <w:tcW w:w="400" w:type="pct"/>
            <w:tcBorders>
              <w:top w:val="nil"/>
              <w:bottom w:val="nil"/>
              <w:right w:val="nil"/>
            </w:tcBorders>
          </w:tcPr>
          <w:p w14:paraId="02E2F1BE" w14:textId="77777777" w:rsidR="001D1201" w:rsidRDefault="001D1201">
            <w:pPr>
              <w:rPr>
                <w:ins w:id="589" w:author="TWA" w:date="2026-06-17T19:17:00Z" w16du:dateUtc="2026-06-17T10:17:00Z"/>
              </w:rPr>
            </w:pPr>
          </w:p>
        </w:tc>
        <w:tc>
          <w:tcPr>
            <w:tcW w:w="2350" w:type="pct"/>
            <w:gridSpan w:val="2"/>
            <w:tcBorders>
              <w:top w:val="nil"/>
              <w:left w:val="nil"/>
              <w:bottom w:val="nil"/>
              <w:right w:val="nil"/>
            </w:tcBorders>
          </w:tcPr>
          <w:p w14:paraId="5760A9C3" w14:textId="77777777" w:rsidR="001D1201" w:rsidRDefault="00A556BD">
            <w:pPr>
              <w:rPr>
                <w:ins w:id="590" w:author="TWA" w:date="2026-06-17T19:17:00Z" w16du:dateUtc="2026-06-17T10:17:00Z"/>
              </w:rPr>
            </w:pPr>
            <w:ins w:id="591" w:author="TWA" w:date="2026-06-17T19:17:00Z" w16du:dateUtc="2026-06-17T10:17:00Z">
              <w:r>
                <w:rPr>
                  <w:sz w:val="16"/>
                </w:rPr>
                <w:t>dark green</w:t>
              </w:r>
            </w:ins>
          </w:p>
        </w:tc>
        <w:tc>
          <w:tcPr>
            <w:tcW w:w="1750" w:type="pct"/>
            <w:gridSpan w:val="2"/>
            <w:tcBorders>
              <w:top w:val="nil"/>
              <w:left w:val="nil"/>
              <w:bottom w:val="nil"/>
              <w:right w:val="nil"/>
            </w:tcBorders>
          </w:tcPr>
          <w:p w14:paraId="325D9055" w14:textId="77777777" w:rsidR="001D1201" w:rsidRDefault="00A556BD">
            <w:pPr>
              <w:rPr>
                <w:ins w:id="592" w:author="TWA" w:date="2026-06-17T19:17:00Z" w16du:dateUtc="2026-06-17T10:17:00Z"/>
              </w:rPr>
            </w:pPr>
            <w:proofErr w:type="spellStart"/>
            <w:ins w:id="593" w:author="TWA" w:date="2026-06-17T19:17:00Z" w16du:dateUtc="2026-06-17T10:17:00Z">
              <w:r>
                <w:rPr>
                  <w:sz w:val="16"/>
                </w:rPr>
                <w:t>Jilv</w:t>
              </w:r>
              <w:proofErr w:type="spellEnd"/>
              <w:r>
                <w:rPr>
                  <w:sz w:val="16"/>
                </w:rPr>
                <w:t xml:space="preserve"> 14</w:t>
              </w:r>
            </w:ins>
          </w:p>
        </w:tc>
        <w:tc>
          <w:tcPr>
            <w:tcW w:w="500" w:type="pct"/>
            <w:tcBorders>
              <w:top w:val="nil"/>
              <w:left w:val="nil"/>
              <w:bottom w:val="nil"/>
            </w:tcBorders>
          </w:tcPr>
          <w:p w14:paraId="4A76EC56" w14:textId="77777777" w:rsidR="001D1201" w:rsidRDefault="00A556BD">
            <w:pPr>
              <w:rPr>
                <w:ins w:id="594" w:author="TWA" w:date="2026-06-17T19:17:00Z" w16du:dateUtc="2026-06-17T10:17:00Z"/>
              </w:rPr>
            </w:pPr>
            <w:ins w:id="595" w:author="TWA" w:date="2026-06-17T19:17:00Z" w16du:dateUtc="2026-06-17T10:17:00Z">
              <w:r>
                <w:rPr>
                  <w:sz w:val="16"/>
                </w:rPr>
                <w:t>3</w:t>
              </w:r>
              <w:proofErr w:type="gramStart"/>
              <w:r>
                <w:rPr>
                  <w:sz w:val="16"/>
                </w:rPr>
                <w:t xml:space="preserve">   [  ]</w:t>
              </w:r>
              <w:proofErr w:type="gramEnd"/>
            </w:ins>
          </w:p>
        </w:tc>
      </w:tr>
      <w:tr w:rsidR="001D1201" w14:paraId="19971B8B" w14:textId="77777777">
        <w:trPr>
          <w:trHeight w:val="300"/>
          <w:ins w:id="596" w:author="TWA" w:date="2026-06-17T19:17:00Z"/>
        </w:trPr>
        <w:tc>
          <w:tcPr>
            <w:tcW w:w="400" w:type="pct"/>
            <w:tcBorders>
              <w:top w:val="nil"/>
              <w:bottom w:val="nil"/>
              <w:right w:val="nil"/>
            </w:tcBorders>
          </w:tcPr>
          <w:p w14:paraId="1F6E9125" w14:textId="77777777" w:rsidR="001D1201" w:rsidRDefault="001D1201">
            <w:pPr>
              <w:rPr>
                <w:ins w:id="597" w:author="TWA" w:date="2026-06-17T19:17:00Z" w16du:dateUtc="2026-06-17T10:17:00Z"/>
              </w:rPr>
            </w:pPr>
          </w:p>
        </w:tc>
        <w:tc>
          <w:tcPr>
            <w:tcW w:w="2350" w:type="pct"/>
            <w:gridSpan w:val="2"/>
            <w:tcBorders>
              <w:top w:val="nil"/>
              <w:left w:val="nil"/>
              <w:bottom w:val="nil"/>
              <w:right w:val="nil"/>
            </w:tcBorders>
          </w:tcPr>
          <w:p w14:paraId="6FC2FC66" w14:textId="77777777" w:rsidR="001D1201" w:rsidRDefault="00A556BD">
            <w:pPr>
              <w:rPr>
                <w:ins w:id="598" w:author="TWA" w:date="2026-06-17T19:17:00Z" w16du:dateUtc="2026-06-17T10:17:00Z"/>
              </w:rPr>
            </w:pPr>
            <w:moveToRangeStart w:id="599" w:author="TWA" w:date="2026-06-17T19:17:00Z" w:name="move232616282"/>
            <w:moveTo w:id="600" w:author="TWA" w:date="2026-06-17T19:17:00Z" w16du:dateUtc="2026-06-17T10:17:00Z">
              <w:r>
                <w:rPr>
                  <w:sz w:val="16"/>
                </w:rPr>
                <w:t>yellow</w:t>
              </w:r>
            </w:moveTo>
            <w:moveToRangeEnd w:id="599"/>
          </w:p>
        </w:tc>
        <w:tc>
          <w:tcPr>
            <w:tcW w:w="1750" w:type="pct"/>
            <w:gridSpan w:val="2"/>
            <w:tcBorders>
              <w:top w:val="nil"/>
              <w:left w:val="nil"/>
              <w:bottom w:val="nil"/>
              <w:right w:val="nil"/>
            </w:tcBorders>
          </w:tcPr>
          <w:p w14:paraId="2659CB98" w14:textId="77777777" w:rsidR="001D1201" w:rsidRDefault="00A556BD">
            <w:pPr>
              <w:rPr>
                <w:ins w:id="601" w:author="TWA" w:date="2026-06-17T19:17:00Z" w16du:dateUtc="2026-06-17T10:17:00Z"/>
              </w:rPr>
            </w:pPr>
            <w:proofErr w:type="spellStart"/>
            <w:ins w:id="602" w:author="TWA" w:date="2026-06-17T19:17:00Z" w16du:dateUtc="2026-06-17T10:17:00Z">
              <w:r>
                <w:rPr>
                  <w:sz w:val="16"/>
                </w:rPr>
                <w:t>Suhuang</w:t>
              </w:r>
              <w:proofErr w:type="spellEnd"/>
              <w:r>
                <w:rPr>
                  <w:sz w:val="16"/>
                </w:rPr>
                <w:t xml:space="preserve"> 1</w:t>
              </w:r>
            </w:ins>
          </w:p>
        </w:tc>
        <w:tc>
          <w:tcPr>
            <w:tcW w:w="500" w:type="pct"/>
            <w:tcBorders>
              <w:top w:val="nil"/>
              <w:left w:val="nil"/>
              <w:bottom w:val="nil"/>
            </w:tcBorders>
          </w:tcPr>
          <w:p w14:paraId="5DE4477B" w14:textId="77777777" w:rsidR="001D1201" w:rsidRDefault="00A556BD">
            <w:pPr>
              <w:rPr>
                <w:ins w:id="603" w:author="TWA" w:date="2026-06-17T19:17:00Z" w16du:dateUtc="2026-06-17T10:17:00Z"/>
              </w:rPr>
            </w:pPr>
            <w:ins w:id="604" w:author="TWA" w:date="2026-06-17T19:17:00Z" w16du:dateUtc="2026-06-17T10:17:00Z">
              <w:r>
                <w:rPr>
                  <w:sz w:val="16"/>
                </w:rPr>
                <w:t>4</w:t>
              </w:r>
              <w:proofErr w:type="gramStart"/>
              <w:r>
                <w:rPr>
                  <w:sz w:val="16"/>
                </w:rPr>
                <w:t xml:space="preserve">   [  ]</w:t>
              </w:r>
              <w:proofErr w:type="gramEnd"/>
            </w:ins>
          </w:p>
        </w:tc>
      </w:tr>
      <w:tr w:rsidR="001D1201" w14:paraId="0E61670D" w14:textId="77777777">
        <w:trPr>
          <w:trHeight w:val="300"/>
          <w:ins w:id="605" w:author="TWA" w:date="2026-06-17T19:17:00Z"/>
        </w:trPr>
        <w:tc>
          <w:tcPr>
            <w:tcW w:w="400" w:type="pct"/>
            <w:tcBorders>
              <w:top w:val="nil"/>
              <w:bottom w:val="nil"/>
              <w:right w:val="nil"/>
            </w:tcBorders>
          </w:tcPr>
          <w:p w14:paraId="55085F83" w14:textId="77777777" w:rsidR="001D1201" w:rsidRDefault="001D1201">
            <w:pPr>
              <w:rPr>
                <w:ins w:id="606" w:author="TWA" w:date="2026-06-17T19:17:00Z" w16du:dateUtc="2026-06-17T10:17:00Z"/>
              </w:rPr>
            </w:pPr>
          </w:p>
        </w:tc>
        <w:tc>
          <w:tcPr>
            <w:tcW w:w="2350" w:type="pct"/>
            <w:gridSpan w:val="2"/>
            <w:tcBorders>
              <w:top w:val="nil"/>
              <w:left w:val="nil"/>
              <w:bottom w:val="nil"/>
              <w:right w:val="nil"/>
            </w:tcBorders>
          </w:tcPr>
          <w:p w14:paraId="3D451163" w14:textId="77777777" w:rsidR="001D1201" w:rsidRDefault="00A556BD">
            <w:pPr>
              <w:rPr>
                <w:ins w:id="607" w:author="TWA" w:date="2026-06-17T19:17:00Z" w16du:dateUtc="2026-06-17T10:17:00Z"/>
              </w:rPr>
            </w:pPr>
            <w:ins w:id="608" w:author="TWA" w:date="2026-06-17T19:17:00Z" w16du:dateUtc="2026-06-17T10:17:00Z">
              <w:r>
                <w:rPr>
                  <w:sz w:val="16"/>
                </w:rPr>
                <w:t>brown</w:t>
              </w:r>
            </w:ins>
          </w:p>
        </w:tc>
        <w:tc>
          <w:tcPr>
            <w:tcW w:w="1750" w:type="pct"/>
            <w:gridSpan w:val="2"/>
            <w:tcBorders>
              <w:top w:val="nil"/>
              <w:left w:val="nil"/>
              <w:bottom w:val="nil"/>
              <w:right w:val="nil"/>
            </w:tcBorders>
          </w:tcPr>
          <w:p w14:paraId="1DB8D2EA" w14:textId="77777777" w:rsidR="001D1201" w:rsidRDefault="00A556BD">
            <w:pPr>
              <w:rPr>
                <w:ins w:id="609" w:author="TWA" w:date="2026-06-17T19:17:00Z" w16du:dateUtc="2026-06-17T10:17:00Z"/>
              </w:rPr>
            </w:pPr>
            <w:proofErr w:type="spellStart"/>
            <w:ins w:id="610" w:author="TWA" w:date="2026-06-17T19:17:00Z" w16du:dateUtc="2026-06-17T10:17:00Z">
              <w:r>
                <w:rPr>
                  <w:sz w:val="16"/>
                </w:rPr>
                <w:t>Hulvdou</w:t>
              </w:r>
              <w:proofErr w:type="spellEnd"/>
            </w:ins>
          </w:p>
        </w:tc>
        <w:tc>
          <w:tcPr>
            <w:tcW w:w="500" w:type="pct"/>
            <w:tcBorders>
              <w:top w:val="nil"/>
              <w:left w:val="nil"/>
              <w:bottom w:val="nil"/>
            </w:tcBorders>
          </w:tcPr>
          <w:p w14:paraId="56802D94" w14:textId="77777777" w:rsidR="001D1201" w:rsidRDefault="00A556BD">
            <w:pPr>
              <w:rPr>
                <w:ins w:id="611" w:author="TWA" w:date="2026-06-17T19:17:00Z" w16du:dateUtc="2026-06-17T10:17:00Z"/>
              </w:rPr>
            </w:pPr>
            <w:ins w:id="612" w:author="TWA" w:date="2026-06-17T19:17:00Z" w16du:dateUtc="2026-06-17T10:17:00Z">
              <w:r>
                <w:rPr>
                  <w:sz w:val="16"/>
                </w:rPr>
                <w:t>5</w:t>
              </w:r>
              <w:proofErr w:type="gramStart"/>
              <w:r>
                <w:rPr>
                  <w:sz w:val="16"/>
                </w:rPr>
                <w:t xml:space="preserve">   [  ]</w:t>
              </w:r>
              <w:proofErr w:type="gramEnd"/>
            </w:ins>
          </w:p>
        </w:tc>
      </w:tr>
      <w:tr w:rsidR="001D1201" w14:paraId="0728B275" w14:textId="77777777">
        <w:trPr>
          <w:trHeight w:val="300"/>
          <w:ins w:id="613" w:author="TWA" w:date="2026-06-17T19:17:00Z"/>
        </w:trPr>
        <w:tc>
          <w:tcPr>
            <w:tcW w:w="400" w:type="pct"/>
            <w:tcBorders>
              <w:top w:val="nil"/>
              <w:bottom w:val="nil"/>
              <w:right w:val="nil"/>
            </w:tcBorders>
          </w:tcPr>
          <w:p w14:paraId="49BB20DC" w14:textId="77777777" w:rsidR="001D1201" w:rsidRDefault="001D1201">
            <w:pPr>
              <w:rPr>
                <w:ins w:id="614" w:author="TWA" w:date="2026-06-17T19:17:00Z" w16du:dateUtc="2026-06-17T10:17:00Z"/>
              </w:rPr>
            </w:pPr>
          </w:p>
        </w:tc>
        <w:tc>
          <w:tcPr>
            <w:tcW w:w="2350" w:type="pct"/>
            <w:gridSpan w:val="2"/>
            <w:tcBorders>
              <w:top w:val="nil"/>
              <w:left w:val="nil"/>
              <w:bottom w:val="nil"/>
              <w:right w:val="nil"/>
            </w:tcBorders>
          </w:tcPr>
          <w:p w14:paraId="2AE8682C" w14:textId="77777777" w:rsidR="001D1201" w:rsidRDefault="00A556BD">
            <w:pPr>
              <w:rPr>
                <w:ins w:id="615" w:author="TWA" w:date="2026-06-17T19:17:00Z" w16du:dateUtc="2026-06-17T10:17:00Z"/>
              </w:rPr>
            </w:pPr>
            <w:ins w:id="616" w:author="TWA" w:date="2026-06-17T19:17:00Z" w16du:dateUtc="2026-06-17T10:17:00Z">
              <w:r>
                <w:rPr>
                  <w:sz w:val="16"/>
                </w:rPr>
                <w:t>black</w:t>
              </w:r>
            </w:ins>
          </w:p>
        </w:tc>
        <w:tc>
          <w:tcPr>
            <w:tcW w:w="1750" w:type="pct"/>
            <w:gridSpan w:val="2"/>
            <w:tcBorders>
              <w:top w:val="nil"/>
              <w:left w:val="nil"/>
              <w:bottom w:val="nil"/>
              <w:right w:val="nil"/>
            </w:tcBorders>
          </w:tcPr>
          <w:p w14:paraId="30F12811" w14:textId="77777777" w:rsidR="001D1201" w:rsidRDefault="00A556BD">
            <w:pPr>
              <w:rPr>
                <w:ins w:id="617" w:author="TWA" w:date="2026-06-17T19:17:00Z" w16du:dateUtc="2026-06-17T10:17:00Z"/>
              </w:rPr>
            </w:pPr>
            <w:proofErr w:type="spellStart"/>
            <w:ins w:id="618" w:author="TWA" w:date="2026-06-17T19:17:00Z" w16du:dateUtc="2026-06-17T10:17:00Z">
              <w:r>
                <w:rPr>
                  <w:sz w:val="16"/>
                </w:rPr>
                <w:t>Heizhenzhu</w:t>
              </w:r>
              <w:proofErr w:type="spellEnd"/>
            </w:ins>
          </w:p>
        </w:tc>
        <w:tc>
          <w:tcPr>
            <w:tcW w:w="500" w:type="pct"/>
            <w:tcBorders>
              <w:top w:val="nil"/>
              <w:left w:val="nil"/>
              <w:bottom w:val="nil"/>
            </w:tcBorders>
          </w:tcPr>
          <w:p w14:paraId="2E9AE3FA" w14:textId="77777777" w:rsidR="001D1201" w:rsidRDefault="00A556BD">
            <w:pPr>
              <w:rPr>
                <w:ins w:id="619" w:author="TWA" w:date="2026-06-17T19:17:00Z" w16du:dateUtc="2026-06-17T10:17:00Z"/>
              </w:rPr>
            </w:pPr>
            <w:ins w:id="620" w:author="TWA" w:date="2026-06-17T19:17:00Z" w16du:dateUtc="2026-06-17T10:17:00Z">
              <w:r>
                <w:rPr>
                  <w:sz w:val="16"/>
                </w:rPr>
                <w:t>6</w:t>
              </w:r>
              <w:proofErr w:type="gramStart"/>
              <w:r>
                <w:rPr>
                  <w:sz w:val="16"/>
                </w:rPr>
                <w:t xml:space="preserve">   [  ]</w:t>
              </w:r>
              <w:proofErr w:type="gramEnd"/>
            </w:ins>
          </w:p>
        </w:tc>
      </w:tr>
      <w:tr w:rsidR="001D1201" w14:paraId="462AD5EE" w14:textId="77777777">
        <w:trPr>
          <w:trHeight w:val="500"/>
          <w:ins w:id="621" w:author="TWA" w:date="2026-06-17T19:17:00Z"/>
        </w:trPr>
        <w:tc>
          <w:tcPr>
            <w:tcW w:w="400" w:type="pct"/>
            <w:tcBorders>
              <w:top w:val="nil"/>
              <w:bottom w:val="nil"/>
              <w:right w:val="nil"/>
            </w:tcBorders>
          </w:tcPr>
          <w:p w14:paraId="3F52F4AA" w14:textId="77777777" w:rsidR="001D1201" w:rsidRDefault="00A556BD">
            <w:pPr>
              <w:rPr>
                <w:ins w:id="622" w:author="TWA" w:date="2026-06-17T19:17:00Z" w16du:dateUtc="2026-06-17T10:17:00Z"/>
              </w:rPr>
            </w:pPr>
            <w:ins w:id="623" w:author="TWA" w:date="2026-06-17T19:17:00Z" w16du:dateUtc="2026-06-17T10:17:00Z">
              <w:r>
                <w:rPr>
                  <w:b/>
                  <w:sz w:val="16"/>
                </w:rPr>
                <w:t>5.15</w:t>
              </w:r>
            </w:ins>
          </w:p>
          <w:p w14:paraId="6C810681" w14:textId="77777777" w:rsidR="001D1201" w:rsidRDefault="00A556BD">
            <w:pPr>
              <w:rPr>
                <w:ins w:id="624" w:author="TWA" w:date="2026-06-17T19:17:00Z" w16du:dateUtc="2026-06-17T10:17:00Z"/>
              </w:rPr>
            </w:pPr>
            <w:ins w:id="625" w:author="TWA" w:date="2026-06-17T19:17:00Z" w16du:dateUtc="2026-06-17T10:17:00Z">
              <w:r>
                <w:rPr>
                  <w:b/>
                  <w:sz w:val="16"/>
                </w:rPr>
                <w:t>(26)</w:t>
              </w:r>
            </w:ins>
          </w:p>
        </w:tc>
        <w:tc>
          <w:tcPr>
            <w:tcW w:w="2350" w:type="pct"/>
            <w:gridSpan w:val="2"/>
            <w:tcBorders>
              <w:top w:val="nil"/>
              <w:left w:val="nil"/>
              <w:bottom w:val="nil"/>
              <w:right w:val="nil"/>
            </w:tcBorders>
          </w:tcPr>
          <w:p w14:paraId="2CE38085" w14:textId="77777777" w:rsidR="001D1201" w:rsidRDefault="00A556BD">
            <w:pPr>
              <w:spacing w:beforeAutospacing="1" w:afterAutospacing="1"/>
              <w:divId w:val="1"/>
              <w:rPr>
                <w:ins w:id="626" w:author="TWA" w:date="2026-06-17T19:17:00Z" w16du:dateUtc="2026-06-17T10:17:00Z"/>
                <w:b/>
                <w:sz w:val="16"/>
              </w:rPr>
            </w:pPr>
            <w:ins w:id="627" w:author="TWA" w:date="2026-06-17T19:17:00Z" w16du:dateUtc="2026-06-17T10:17:00Z">
              <w:r>
                <w:rPr>
                  <w:b/>
                  <w:sz w:val="16"/>
                </w:rPr>
                <w:t>Seed: glossiness</w:t>
              </w:r>
            </w:ins>
          </w:p>
        </w:tc>
        <w:tc>
          <w:tcPr>
            <w:tcW w:w="1750" w:type="pct"/>
            <w:gridSpan w:val="2"/>
            <w:tcBorders>
              <w:top w:val="nil"/>
              <w:left w:val="nil"/>
              <w:bottom w:val="nil"/>
              <w:right w:val="nil"/>
            </w:tcBorders>
          </w:tcPr>
          <w:p w14:paraId="2EC63952" w14:textId="77777777" w:rsidR="001D1201" w:rsidRDefault="001D1201">
            <w:pPr>
              <w:rPr>
                <w:ins w:id="628" w:author="TWA" w:date="2026-06-17T19:17:00Z" w16du:dateUtc="2026-06-17T10:17:00Z"/>
              </w:rPr>
            </w:pPr>
          </w:p>
        </w:tc>
        <w:tc>
          <w:tcPr>
            <w:tcW w:w="500" w:type="pct"/>
            <w:tcBorders>
              <w:top w:val="nil"/>
              <w:left w:val="nil"/>
              <w:bottom w:val="nil"/>
            </w:tcBorders>
          </w:tcPr>
          <w:p w14:paraId="0591D1D0" w14:textId="77777777" w:rsidR="001D1201" w:rsidRDefault="001D1201">
            <w:pPr>
              <w:rPr>
                <w:ins w:id="629" w:author="TWA" w:date="2026-06-17T19:17:00Z" w16du:dateUtc="2026-06-17T10:17:00Z"/>
              </w:rPr>
            </w:pPr>
          </w:p>
        </w:tc>
      </w:tr>
      <w:tr w:rsidR="001D1201" w14:paraId="3C9F1BCE" w14:textId="77777777">
        <w:trPr>
          <w:trHeight w:val="300"/>
          <w:ins w:id="630" w:author="TWA" w:date="2026-06-17T19:17:00Z"/>
        </w:trPr>
        <w:tc>
          <w:tcPr>
            <w:tcW w:w="400" w:type="pct"/>
            <w:tcBorders>
              <w:top w:val="nil"/>
              <w:bottom w:val="nil"/>
              <w:right w:val="nil"/>
            </w:tcBorders>
          </w:tcPr>
          <w:p w14:paraId="745DDC3B" w14:textId="77777777" w:rsidR="001D1201" w:rsidRDefault="001D1201">
            <w:pPr>
              <w:rPr>
                <w:ins w:id="631" w:author="TWA" w:date="2026-06-17T19:17:00Z" w16du:dateUtc="2026-06-17T10:17:00Z"/>
              </w:rPr>
            </w:pPr>
          </w:p>
        </w:tc>
        <w:tc>
          <w:tcPr>
            <w:tcW w:w="2350" w:type="pct"/>
            <w:gridSpan w:val="2"/>
            <w:tcBorders>
              <w:top w:val="nil"/>
              <w:left w:val="nil"/>
              <w:bottom w:val="nil"/>
              <w:right w:val="nil"/>
            </w:tcBorders>
          </w:tcPr>
          <w:p w14:paraId="4FD6BC4B" w14:textId="77777777" w:rsidR="001D1201" w:rsidRDefault="00A556BD">
            <w:pPr>
              <w:rPr>
                <w:ins w:id="632" w:author="TWA" w:date="2026-06-17T19:17:00Z" w16du:dateUtc="2026-06-17T10:17:00Z"/>
              </w:rPr>
            </w:pPr>
            <w:ins w:id="633" w:author="TWA" w:date="2026-06-17T19:17:00Z" w16du:dateUtc="2026-06-17T10:17:00Z">
              <w:r>
                <w:rPr>
                  <w:sz w:val="16"/>
                </w:rPr>
                <w:t>absent or weak</w:t>
              </w:r>
            </w:ins>
          </w:p>
        </w:tc>
        <w:tc>
          <w:tcPr>
            <w:tcW w:w="1750" w:type="pct"/>
            <w:gridSpan w:val="2"/>
            <w:tcBorders>
              <w:top w:val="nil"/>
              <w:left w:val="nil"/>
              <w:bottom w:val="nil"/>
              <w:right w:val="nil"/>
            </w:tcBorders>
          </w:tcPr>
          <w:p w14:paraId="7C0262A2" w14:textId="77777777" w:rsidR="001D1201" w:rsidRDefault="00A556BD">
            <w:pPr>
              <w:rPr>
                <w:ins w:id="634" w:author="TWA" w:date="2026-06-17T19:17:00Z" w16du:dateUtc="2026-06-17T10:17:00Z"/>
              </w:rPr>
            </w:pPr>
            <w:proofErr w:type="spellStart"/>
            <w:ins w:id="635" w:author="TWA" w:date="2026-06-17T19:17:00Z" w16du:dateUtc="2026-06-17T10:17:00Z">
              <w:r>
                <w:rPr>
                  <w:sz w:val="16"/>
                </w:rPr>
                <w:t>Tonglv</w:t>
              </w:r>
              <w:proofErr w:type="spellEnd"/>
              <w:r>
                <w:rPr>
                  <w:sz w:val="16"/>
                </w:rPr>
                <w:t xml:space="preserve"> 8</w:t>
              </w:r>
            </w:ins>
          </w:p>
        </w:tc>
        <w:tc>
          <w:tcPr>
            <w:tcW w:w="500" w:type="pct"/>
            <w:tcBorders>
              <w:top w:val="nil"/>
              <w:left w:val="nil"/>
              <w:bottom w:val="nil"/>
            </w:tcBorders>
          </w:tcPr>
          <w:p w14:paraId="028ED572" w14:textId="77777777" w:rsidR="001D1201" w:rsidRDefault="00A556BD">
            <w:pPr>
              <w:rPr>
                <w:ins w:id="636" w:author="TWA" w:date="2026-06-17T19:17:00Z" w16du:dateUtc="2026-06-17T10:17:00Z"/>
              </w:rPr>
            </w:pPr>
            <w:ins w:id="637" w:author="TWA" w:date="2026-06-17T19:17:00Z" w16du:dateUtc="2026-06-17T10:17:00Z">
              <w:r>
                <w:rPr>
                  <w:sz w:val="16"/>
                </w:rPr>
                <w:t>1</w:t>
              </w:r>
              <w:proofErr w:type="gramStart"/>
              <w:r>
                <w:rPr>
                  <w:sz w:val="16"/>
                </w:rPr>
                <w:t xml:space="preserve">   [  ]</w:t>
              </w:r>
              <w:proofErr w:type="gramEnd"/>
            </w:ins>
          </w:p>
        </w:tc>
      </w:tr>
      <w:tr w:rsidR="001D1201" w14:paraId="05DC38ED" w14:textId="77777777">
        <w:trPr>
          <w:trHeight w:val="300"/>
          <w:ins w:id="638" w:author="TWA" w:date="2026-06-17T19:17:00Z"/>
        </w:trPr>
        <w:tc>
          <w:tcPr>
            <w:tcW w:w="400" w:type="pct"/>
            <w:tcBorders>
              <w:top w:val="nil"/>
              <w:bottom w:val="nil"/>
              <w:right w:val="nil"/>
            </w:tcBorders>
          </w:tcPr>
          <w:p w14:paraId="3EFA79D1" w14:textId="77777777" w:rsidR="001D1201" w:rsidRDefault="001D1201">
            <w:pPr>
              <w:rPr>
                <w:ins w:id="639" w:author="TWA" w:date="2026-06-17T19:17:00Z" w16du:dateUtc="2026-06-17T10:17:00Z"/>
              </w:rPr>
            </w:pPr>
          </w:p>
        </w:tc>
        <w:tc>
          <w:tcPr>
            <w:tcW w:w="2350" w:type="pct"/>
            <w:gridSpan w:val="2"/>
            <w:tcBorders>
              <w:top w:val="nil"/>
              <w:left w:val="nil"/>
              <w:bottom w:val="nil"/>
              <w:right w:val="nil"/>
            </w:tcBorders>
          </w:tcPr>
          <w:p w14:paraId="2A201873" w14:textId="77777777" w:rsidR="001D1201" w:rsidRDefault="00A556BD">
            <w:pPr>
              <w:rPr>
                <w:ins w:id="640" w:author="TWA" w:date="2026-06-17T19:17:00Z" w16du:dateUtc="2026-06-17T10:17:00Z"/>
              </w:rPr>
            </w:pPr>
            <w:ins w:id="641" w:author="TWA" w:date="2026-06-17T19:17:00Z" w16du:dateUtc="2026-06-17T10:17:00Z">
              <w:r>
                <w:rPr>
                  <w:sz w:val="16"/>
                </w:rPr>
                <w:t>medium</w:t>
              </w:r>
            </w:ins>
          </w:p>
        </w:tc>
        <w:tc>
          <w:tcPr>
            <w:tcW w:w="1750" w:type="pct"/>
            <w:gridSpan w:val="2"/>
            <w:tcBorders>
              <w:top w:val="nil"/>
              <w:left w:val="nil"/>
              <w:bottom w:val="nil"/>
              <w:right w:val="nil"/>
            </w:tcBorders>
          </w:tcPr>
          <w:p w14:paraId="2C56BF3B" w14:textId="77777777" w:rsidR="001D1201" w:rsidRDefault="001D1201">
            <w:pPr>
              <w:rPr>
                <w:ins w:id="642" w:author="TWA" w:date="2026-06-17T19:17:00Z" w16du:dateUtc="2026-06-17T10:17:00Z"/>
              </w:rPr>
            </w:pPr>
          </w:p>
        </w:tc>
        <w:tc>
          <w:tcPr>
            <w:tcW w:w="500" w:type="pct"/>
            <w:tcBorders>
              <w:top w:val="nil"/>
              <w:left w:val="nil"/>
              <w:bottom w:val="nil"/>
            </w:tcBorders>
          </w:tcPr>
          <w:p w14:paraId="16F310E7" w14:textId="77777777" w:rsidR="001D1201" w:rsidRDefault="00A556BD">
            <w:pPr>
              <w:rPr>
                <w:ins w:id="643" w:author="TWA" w:date="2026-06-17T19:17:00Z" w16du:dateUtc="2026-06-17T10:17:00Z"/>
              </w:rPr>
            </w:pPr>
            <w:ins w:id="644" w:author="TWA" w:date="2026-06-17T19:17:00Z" w16du:dateUtc="2026-06-17T10:17:00Z">
              <w:r>
                <w:rPr>
                  <w:sz w:val="16"/>
                </w:rPr>
                <w:t>2</w:t>
              </w:r>
              <w:proofErr w:type="gramStart"/>
              <w:r>
                <w:rPr>
                  <w:sz w:val="16"/>
                </w:rPr>
                <w:t xml:space="preserve">   [  ]</w:t>
              </w:r>
              <w:proofErr w:type="gramEnd"/>
            </w:ins>
          </w:p>
        </w:tc>
      </w:tr>
      <w:tr w:rsidR="001D1201" w14:paraId="06078607" w14:textId="77777777">
        <w:trPr>
          <w:trHeight w:val="300"/>
          <w:ins w:id="645" w:author="TWA" w:date="2026-06-17T19:17:00Z"/>
        </w:trPr>
        <w:tc>
          <w:tcPr>
            <w:tcW w:w="400" w:type="pct"/>
            <w:tcBorders>
              <w:top w:val="nil"/>
              <w:bottom w:val="nil"/>
              <w:right w:val="nil"/>
            </w:tcBorders>
          </w:tcPr>
          <w:p w14:paraId="6C8088C1" w14:textId="77777777" w:rsidR="001D1201" w:rsidRDefault="001D1201">
            <w:pPr>
              <w:rPr>
                <w:ins w:id="646" w:author="TWA" w:date="2026-06-17T19:17:00Z" w16du:dateUtc="2026-06-17T10:17:00Z"/>
              </w:rPr>
            </w:pPr>
          </w:p>
        </w:tc>
        <w:tc>
          <w:tcPr>
            <w:tcW w:w="2350" w:type="pct"/>
            <w:gridSpan w:val="2"/>
            <w:tcBorders>
              <w:top w:val="nil"/>
              <w:left w:val="nil"/>
              <w:bottom w:val="nil"/>
              <w:right w:val="nil"/>
            </w:tcBorders>
          </w:tcPr>
          <w:p w14:paraId="1A0B37D8" w14:textId="77777777" w:rsidR="001D1201" w:rsidRDefault="00A556BD">
            <w:pPr>
              <w:rPr>
                <w:ins w:id="647" w:author="TWA" w:date="2026-06-17T19:17:00Z" w16du:dateUtc="2026-06-17T10:17:00Z"/>
              </w:rPr>
            </w:pPr>
            <w:ins w:id="648" w:author="TWA" w:date="2026-06-17T19:17:00Z" w16du:dateUtc="2026-06-17T10:17:00Z">
              <w:r>
                <w:rPr>
                  <w:sz w:val="16"/>
                </w:rPr>
                <w:t>strong</w:t>
              </w:r>
            </w:ins>
          </w:p>
        </w:tc>
        <w:tc>
          <w:tcPr>
            <w:tcW w:w="1750" w:type="pct"/>
            <w:gridSpan w:val="2"/>
            <w:tcBorders>
              <w:top w:val="nil"/>
              <w:left w:val="nil"/>
              <w:bottom w:val="nil"/>
              <w:right w:val="nil"/>
            </w:tcBorders>
          </w:tcPr>
          <w:p w14:paraId="3B6A2A51" w14:textId="77777777" w:rsidR="001D1201" w:rsidRDefault="00A556BD">
            <w:pPr>
              <w:rPr>
                <w:ins w:id="649" w:author="TWA" w:date="2026-06-17T19:17:00Z" w16du:dateUtc="2026-06-17T10:17:00Z"/>
              </w:rPr>
            </w:pPr>
            <w:proofErr w:type="spellStart"/>
            <w:ins w:id="650" w:author="TWA" w:date="2026-06-17T19:17:00Z" w16du:dateUtc="2026-06-17T10:17:00Z">
              <w:r>
                <w:rPr>
                  <w:sz w:val="16"/>
                </w:rPr>
                <w:t>Jilv</w:t>
              </w:r>
              <w:proofErr w:type="spellEnd"/>
              <w:r>
                <w:rPr>
                  <w:sz w:val="16"/>
                </w:rPr>
                <w:t xml:space="preserve"> 14</w:t>
              </w:r>
            </w:ins>
          </w:p>
        </w:tc>
        <w:tc>
          <w:tcPr>
            <w:tcW w:w="500" w:type="pct"/>
            <w:tcBorders>
              <w:top w:val="nil"/>
              <w:left w:val="nil"/>
              <w:bottom w:val="nil"/>
            </w:tcBorders>
          </w:tcPr>
          <w:p w14:paraId="72E63EE3" w14:textId="77777777" w:rsidR="001D1201" w:rsidRDefault="00A556BD">
            <w:pPr>
              <w:rPr>
                <w:ins w:id="651" w:author="TWA" w:date="2026-06-17T19:17:00Z" w16du:dateUtc="2026-06-17T10:17:00Z"/>
              </w:rPr>
            </w:pPr>
            <w:ins w:id="652" w:author="TWA" w:date="2026-06-17T19:17:00Z" w16du:dateUtc="2026-06-17T10:17:00Z">
              <w:r>
                <w:rPr>
                  <w:sz w:val="16"/>
                </w:rPr>
                <w:t>3</w:t>
              </w:r>
              <w:proofErr w:type="gramStart"/>
              <w:r>
                <w:rPr>
                  <w:sz w:val="16"/>
                </w:rPr>
                <w:t xml:space="preserve">   [  ]</w:t>
              </w:r>
              <w:proofErr w:type="gramEnd"/>
            </w:ins>
          </w:p>
        </w:tc>
      </w:tr>
      <w:tr w:rsidR="001D1201" w14:paraId="25438C7C" w14:textId="77777777">
        <w:trPr>
          <w:trHeight w:val="300"/>
        </w:trPr>
        <w:tc>
          <w:tcPr>
            <w:tcW w:w="400" w:type="pct"/>
            <w:tcBorders>
              <w:top w:val="nil"/>
              <w:bottom w:val="basicThinLines" w:sz="4" w:space="0" w:color="auto"/>
              <w:right w:val="nil"/>
            </w:tcBorders>
          </w:tcPr>
          <w:p w14:paraId="69AD5BE2" w14:textId="77777777" w:rsidR="001D1201" w:rsidRDefault="001D1201"/>
        </w:tc>
        <w:tc>
          <w:tcPr>
            <w:tcW w:w="2350" w:type="pct"/>
            <w:gridSpan w:val="2"/>
            <w:tcBorders>
              <w:top w:val="nil"/>
              <w:left w:val="nil"/>
              <w:bottom w:val="basicThinLines" w:sz="4" w:space="0" w:color="auto"/>
              <w:right w:val="nil"/>
            </w:tcBorders>
          </w:tcPr>
          <w:p w14:paraId="3AAAE6C9" w14:textId="77777777" w:rsidR="001D1201" w:rsidRDefault="001D1201"/>
        </w:tc>
        <w:tc>
          <w:tcPr>
            <w:tcW w:w="1750" w:type="pct"/>
            <w:gridSpan w:val="2"/>
            <w:tcBorders>
              <w:top w:val="nil"/>
              <w:left w:val="nil"/>
              <w:bottom w:val="basicThinLines" w:sz="4" w:space="0" w:color="auto"/>
              <w:right w:val="nil"/>
            </w:tcBorders>
          </w:tcPr>
          <w:p w14:paraId="49648642" w14:textId="77777777" w:rsidR="001D1201" w:rsidRDefault="001D1201"/>
        </w:tc>
        <w:tc>
          <w:tcPr>
            <w:tcW w:w="500" w:type="pct"/>
            <w:tcBorders>
              <w:top w:val="nil"/>
              <w:left w:val="nil"/>
              <w:bottom w:val="basicThinLines" w:sz="4" w:space="0" w:color="auto"/>
            </w:tcBorders>
          </w:tcPr>
          <w:p w14:paraId="307F78A1" w14:textId="77777777" w:rsidR="001D1201" w:rsidRDefault="001D1201"/>
        </w:tc>
      </w:tr>
    </w:tbl>
    <w:p w14:paraId="2B713C47" w14:textId="77777777" w:rsidR="001D1201" w:rsidRDefault="00A556BD">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2494"/>
        <w:gridCol w:w="998"/>
        <w:gridCol w:w="1496"/>
        <w:gridCol w:w="1496"/>
        <w:gridCol w:w="998"/>
        <w:gridCol w:w="2494"/>
      </w:tblGrid>
      <w:tr w:rsidR="001D1201" w14:paraId="364FBA12" w14:textId="77777777">
        <w:trPr>
          <w:trHeight w:val="400"/>
        </w:trPr>
        <w:tc>
          <w:tcPr>
            <w:tcW w:w="1750" w:type="pct"/>
            <w:gridSpan w:val="2"/>
            <w:vAlign w:val="bottom"/>
          </w:tcPr>
          <w:p w14:paraId="3222315B" w14:textId="77777777" w:rsidR="001D1201" w:rsidRDefault="00A556BD">
            <w:r>
              <w:lastRenderedPageBreak/>
              <w:t>TECHNICAL QUESTIONNAIRE</w:t>
            </w:r>
          </w:p>
        </w:tc>
        <w:tc>
          <w:tcPr>
            <w:tcW w:w="1500" w:type="pct"/>
            <w:gridSpan w:val="2"/>
            <w:vAlign w:val="bottom"/>
          </w:tcPr>
          <w:p w14:paraId="64CC476C" w14:textId="77777777" w:rsidR="001D1201" w:rsidRDefault="00A556BD">
            <w:r>
              <w:t>Page {x} of {y}</w:t>
            </w:r>
          </w:p>
        </w:tc>
        <w:tc>
          <w:tcPr>
            <w:tcW w:w="1750" w:type="pct"/>
            <w:gridSpan w:val="2"/>
            <w:shd w:val="clear" w:color="auto" w:fill="DFDFD7"/>
            <w:vAlign w:val="bottom"/>
          </w:tcPr>
          <w:p w14:paraId="0BDCF27F" w14:textId="77777777" w:rsidR="001D1201" w:rsidRDefault="00A556BD">
            <w:r>
              <w:t>Reference Number:</w:t>
            </w:r>
          </w:p>
        </w:tc>
      </w:tr>
      <w:tr w:rsidR="001D1201" w14:paraId="01DC6A4C" w14:textId="77777777">
        <w:tc>
          <w:tcPr>
            <w:tcW w:w="9986" w:type="dxa"/>
            <w:gridSpan w:val="6"/>
            <w:tcBorders>
              <w:top w:val="nil"/>
              <w:left w:val="nil"/>
              <w:bottom w:val="nil"/>
              <w:right w:val="nil"/>
            </w:tcBorders>
          </w:tcPr>
          <w:p w14:paraId="2BA20667" w14:textId="77777777" w:rsidR="001D1201" w:rsidRDefault="001D1201"/>
        </w:tc>
      </w:tr>
      <w:tr w:rsidR="001D1201" w14:paraId="5354F16C" w14:textId="77777777">
        <w:tc>
          <w:tcPr>
            <w:tcW w:w="9986" w:type="dxa"/>
            <w:gridSpan w:val="6"/>
          </w:tcPr>
          <w:p w14:paraId="7FE6A705" w14:textId="77777777" w:rsidR="001D1201" w:rsidRDefault="001D1201">
            <w:pPr>
              <w:spacing w:before="20"/>
            </w:pPr>
          </w:p>
          <w:p w14:paraId="4EA25A9C" w14:textId="77777777" w:rsidR="001D1201" w:rsidRDefault="00A556BD">
            <w:r>
              <w:rPr>
                <w:sz w:val="18"/>
              </w:rPr>
              <w:t>6. Similar varieties and differences from these varieties</w:t>
            </w:r>
          </w:p>
          <w:p w14:paraId="457B03E3" w14:textId="77777777" w:rsidR="001D1201" w:rsidRDefault="001D1201">
            <w:pPr>
              <w:spacing w:before="20"/>
            </w:pPr>
          </w:p>
          <w:p w14:paraId="1B5106EA" w14:textId="77777777" w:rsidR="001D1201" w:rsidRDefault="00A556BD">
            <w:pPr>
              <w:divId w:val="1"/>
            </w:pPr>
            <w:r>
              <w:rPr>
                <w:i/>
                <w:sz w:val="18"/>
              </w:rPr>
              <w:t>Please use the following table and box for comments to provide information on how your candidate variety differs from the variety (or varieties) which, to the best of your knowledge, is (or are) most similar. This information may help the examination authority to conduct its examination of distinctness in a more efficient way</w:t>
            </w:r>
          </w:p>
          <w:p w14:paraId="0E83049F" w14:textId="77777777" w:rsidR="001D1201" w:rsidRDefault="001D1201">
            <w:pPr>
              <w:spacing w:before="20"/>
            </w:pPr>
          </w:p>
        </w:tc>
      </w:tr>
      <w:tr w:rsidR="001D1201" w14:paraId="7C37EF83" w14:textId="77777777">
        <w:tblPrEx>
          <w:jc w:val="center"/>
          <w:tblCellMar>
            <w:top w:w="100" w:type="dxa"/>
            <w:left w:w="100" w:type="dxa"/>
            <w:bottom w:w="100" w:type="dxa"/>
            <w:right w:w="100" w:type="dxa"/>
          </w:tblCellMar>
        </w:tblPrEx>
        <w:trPr>
          <w:jc w:val="center"/>
        </w:trPr>
        <w:tc>
          <w:tcPr>
            <w:tcW w:w="1250" w:type="pct"/>
            <w:shd w:val="clear" w:color="auto" w:fill="DFDFD7"/>
          </w:tcPr>
          <w:p w14:paraId="7CBE95C5" w14:textId="77777777" w:rsidR="001D1201" w:rsidRDefault="00A556BD">
            <w:pPr>
              <w:jc w:val="center"/>
              <w:divId w:val="1"/>
            </w:pPr>
            <w:r>
              <w:rPr>
                <w:sz w:val="18"/>
              </w:rPr>
              <w:t>Denomination(s) of variety(ies) similar to your candidate variety</w:t>
            </w:r>
          </w:p>
        </w:tc>
        <w:tc>
          <w:tcPr>
            <w:tcW w:w="1250" w:type="pct"/>
            <w:gridSpan w:val="2"/>
            <w:shd w:val="clear" w:color="auto" w:fill="DFDFD7"/>
          </w:tcPr>
          <w:p w14:paraId="3684A918" w14:textId="77777777" w:rsidR="001D1201" w:rsidRDefault="00A556BD">
            <w:pPr>
              <w:jc w:val="center"/>
              <w:divId w:val="1"/>
            </w:pPr>
            <w:r>
              <w:rPr>
                <w:sz w:val="18"/>
              </w:rPr>
              <w:t>Characteristic(s) in which your candidate variety differs from the similar variety(ies)</w:t>
            </w:r>
          </w:p>
        </w:tc>
        <w:tc>
          <w:tcPr>
            <w:tcW w:w="1250" w:type="pct"/>
            <w:gridSpan w:val="2"/>
            <w:shd w:val="clear" w:color="auto" w:fill="DFDFD7"/>
          </w:tcPr>
          <w:p w14:paraId="1A57C162" w14:textId="77777777" w:rsidR="001D1201" w:rsidRDefault="00A556BD">
            <w:pPr>
              <w:jc w:val="center"/>
              <w:divId w:val="1"/>
            </w:pPr>
            <w:r>
              <w:rPr>
                <w:sz w:val="18"/>
              </w:rPr>
              <w:t xml:space="preserve">Describe the expression of the characteristic(s) for the </w:t>
            </w:r>
            <w:r>
              <w:rPr>
                <w:b/>
                <w:sz w:val="18"/>
              </w:rPr>
              <w:t>similar</w:t>
            </w:r>
            <w:r>
              <w:rPr>
                <w:sz w:val="18"/>
              </w:rPr>
              <w:t xml:space="preserve"> variety(ies)</w:t>
            </w:r>
          </w:p>
        </w:tc>
        <w:tc>
          <w:tcPr>
            <w:tcW w:w="1250" w:type="pct"/>
            <w:shd w:val="clear" w:color="auto" w:fill="DFDFD7"/>
          </w:tcPr>
          <w:p w14:paraId="33A280E7" w14:textId="77777777" w:rsidR="001D1201" w:rsidRDefault="00A556BD">
            <w:pPr>
              <w:jc w:val="center"/>
              <w:divId w:val="1"/>
            </w:pPr>
            <w:r>
              <w:rPr>
                <w:sz w:val="18"/>
              </w:rPr>
              <w:t xml:space="preserve">Describe the expression of the characteristic(s) for </w:t>
            </w:r>
            <w:r>
              <w:rPr>
                <w:b/>
                <w:sz w:val="18"/>
              </w:rPr>
              <w:t>your</w:t>
            </w:r>
            <w:r>
              <w:rPr>
                <w:sz w:val="18"/>
              </w:rPr>
              <w:t xml:space="preserve"> candidate variety</w:t>
            </w:r>
          </w:p>
        </w:tc>
      </w:tr>
      <w:tr w:rsidR="001D1201" w14:paraId="030FCBA5" w14:textId="77777777">
        <w:tblPrEx>
          <w:tblCellMar>
            <w:top w:w="100" w:type="dxa"/>
            <w:left w:w="100" w:type="dxa"/>
            <w:bottom w:w="100" w:type="dxa"/>
            <w:right w:w="100" w:type="dxa"/>
          </w:tblCellMar>
        </w:tblPrEx>
        <w:tc>
          <w:tcPr>
            <w:tcW w:w="2496" w:type="dxa"/>
            <w:shd w:val="clear" w:color="auto" w:fill="DFDFD7"/>
          </w:tcPr>
          <w:p w14:paraId="08EC6D61" w14:textId="77777777" w:rsidR="001D1201" w:rsidRDefault="00A556BD">
            <w:pPr>
              <w:jc w:val="center"/>
              <w:divId w:val="1"/>
            </w:pPr>
            <w:r>
              <w:rPr>
                <w:i/>
                <w:sz w:val="18"/>
              </w:rPr>
              <w:t>Example</w:t>
            </w:r>
          </w:p>
        </w:tc>
        <w:tc>
          <w:tcPr>
            <w:tcW w:w="2496" w:type="dxa"/>
            <w:gridSpan w:val="2"/>
            <w:shd w:val="clear" w:color="auto" w:fill="DFDFD7"/>
          </w:tcPr>
          <w:p w14:paraId="712CCE38" w14:textId="77777777" w:rsidR="001D1201" w:rsidRDefault="00A556BD">
            <w:pPr>
              <w:jc w:val="center"/>
              <w:divId w:val="1"/>
            </w:pPr>
            <w:ins w:id="653" w:author="TWA" w:date="2026-06-17T19:17:00Z" w16du:dateUtc="2026-06-17T10:17:00Z">
              <w:r>
                <w:rPr>
                  <w:i/>
                  <w:sz w:val="18"/>
                </w:rPr>
                <w:t>Hypocotyl: anthocyanin coloration</w:t>
              </w:r>
            </w:ins>
          </w:p>
        </w:tc>
        <w:tc>
          <w:tcPr>
            <w:tcW w:w="2496" w:type="dxa"/>
            <w:gridSpan w:val="2"/>
            <w:shd w:val="clear" w:color="auto" w:fill="DFDFD7"/>
          </w:tcPr>
          <w:p w14:paraId="5EF02C15" w14:textId="77777777" w:rsidR="001D1201" w:rsidRDefault="00A556BD">
            <w:pPr>
              <w:jc w:val="center"/>
              <w:divId w:val="1"/>
            </w:pPr>
            <w:ins w:id="654" w:author="TWA" w:date="2026-06-17T19:17:00Z" w16du:dateUtc="2026-06-17T10:17:00Z">
              <w:r>
                <w:rPr>
                  <w:i/>
                  <w:sz w:val="18"/>
                </w:rPr>
                <w:t>absent or weak</w:t>
              </w:r>
            </w:ins>
          </w:p>
        </w:tc>
        <w:tc>
          <w:tcPr>
            <w:tcW w:w="2496" w:type="dxa"/>
            <w:shd w:val="clear" w:color="auto" w:fill="DFDFD7"/>
          </w:tcPr>
          <w:p w14:paraId="3ED817A4" w14:textId="77777777" w:rsidR="001D1201" w:rsidRDefault="00A556BD">
            <w:pPr>
              <w:jc w:val="center"/>
              <w:divId w:val="1"/>
            </w:pPr>
            <w:ins w:id="655" w:author="TWA" w:date="2026-06-17T19:17:00Z" w16du:dateUtc="2026-06-17T10:17:00Z">
              <w:r>
                <w:rPr>
                  <w:i/>
                  <w:sz w:val="18"/>
                </w:rPr>
                <w:t>strong</w:t>
              </w:r>
            </w:ins>
          </w:p>
        </w:tc>
      </w:tr>
      <w:tr w:rsidR="001D1201" w14:paraId="08D8B131" w14:textId="77777777">
        <w:tc>
          <w:tcPr>
            <w:tcW w:w="9986" w:type="dxa"/>
            <w:gridSpan w:val="6"/>
          </w:tcPr>
          <w:p w14:paraId="10041CFC" w14:textId="77777777" w:rsidR="001D1201" w:rsidRDefault="001D1201">
            <w:pPr>
              <w:spacing w:before="600"/>
            </w:pPr>
          </w:p>
        </w:tc>
      </w:tr>
      <w:tr w:rsidR="001D1201" w14:paraId="6530A037" w14:textId="77777777">
        <w:tc>
          <w:tcPr>
            <w:tcW w:w="9986" w:type="dxa"/>
            <w:gridSpan w:val="6"/>
          </w:tcPr>
          <w:p w14:paraId="7C124D69" w14:textId="77777777" w:rsidR="001D1201" w:rsidRDefault="001D1201">
            <w:pPr>
              <w:spacing w:before="600"/>
            </w:pPr>
          </w:p>
        </w:tc>
      </w:tr>
      <w:tr w:rsidR="001D1201" w14:paraId="4FCEDF75" w14:textId="77777777">
        <w:tc>
          <w:tcPr>
            <w:tcW w:w="9986" w:type="dxa"/>
            <w:gridSpan w:val="6"/>
          </w:tcPr>
          <w:p w14:paraId="157F4D8D" w14:textId="77777777" w:rsidR="001D1201" w:rsidRDefault="001D1201">
            <w:pPr>
              <w:spacing w:before="600"/>
            </w:pPr>
          </w:p>
        </w:tc>
      </w:tr>
      <w:tr w:rsidR="001D1201" w14:paraId="77B4A549" w14:textId="77777777">
        <w:tc>
          <w:tcPr>
            <w:tcW w:w="9986" w:type="dxa"/>
            <w:gridSpan w:val="6"/>
          </w:tcPr>
          <w:p w14:paraId="4E5F5F0C" w14:textId="77777777" w:rsidR="001D1201" w:rsidRDefault="001D1201">
            <w:pPr>
              <w:spacing w:before="20"/>
            </w:pPr>
          </w:p>
          <w:p w14:paraId="3BCE3D81" w14:textId="77777777" w:rsidR="001D1201" w:rsidRDefault="00A556BD">
            <w:r>
              <w:rPr>
                <w:sz w:val="18"/>
              </w:rPr>
              <w:t xml:space="preserve">          Comments</w:t>
            </w:r>
          </w:p>
          <w:p w14:paraId="721A5826" w14:textId="77777777" w:rsidR="001D1201" w:rsidRDefault="001D1201">
            <w:pPr>
              <w:spacing w:before="2000"/>
            </w:pPr>
          </w:p>
        </w:tc>
      </w:tr>
    </w:tbl>
    <w:p w14:paraId="6835C88B" w14:textId="77777777" w:rsidR="001D1201" w:rsidRDefault="001D1201">
      <w:pPr>
        <w:sectPr w:rsidR="001D1201">
          <w:headerReference w:type="even" r:id="rId75"/>
          <w:headerReference w:type="default" r:id="rId76"/>
          <w:footerReference w:type="even" r:id="rId77"/>
          <w:footerReference w:type="default" r:id="rId78"/>
          <w:headerReference w:type="first" r:id="rId79"/>
          <w:footerReference w:type="first" r:id="rId80"/>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1D1201" w14:paraId="1DFA69B2" w14:textId="77777777">
        <w:trPr>
          <w:trHeight w:val="400"/>
        </w:trPr>
        <w:tc>
          <w:tcPr>
            <w:tcW w:w="1750" w:type="pct"/>
            <w:vAlign w:val="bottom"/>
          </w:tcPr>
          <w:p w14:paraId="725B7368" w14:textId="77777777" w:rsidR="001D1201" w:rsidRDefault="00A556BD">
            <w:r>
              <w:lastRenderedPageBreak/>
              <w:t>TECHNICAL QUESTIONNAIRE</w:t>
            </w:r>
          </w:p>
        </w:tc>
        <w:tc>
          <w:tcPr>
            <w:tcW w:w="1500" w:type="pct"/>
            <w:vAlign w:val="bottom"/>
          </w:tcPr>
          <w:p w14:paraId="396740BD" w14:textId="77777777" w:rsidR="001D1201" w:rsidRDefault="00A556BD">
            <w:r>
              <w:t>Page {x} of {y}</w:t>
            </w:r>
          </w:p>
        </w:tc>
        <w:tc>
          <w:tcPr>
            <w:tcW w:w="1750" w:type="pct"/>
            <w:shd w:val="clear" w:color="auto" w:fill="DFDFD7"/>
            <w:vAlign w:val="bottom"/>
          </w:tcPr>
          <w:p w14:paraId="492B5220" w14:textId="77777777" w:rsidR="001D1201" w:rsidRDefault="00A556BD">
            <w:r>
              <w:t>Reference Number:</w:t>
            </w:r>
          </w:p>
        </w:tc>
      </w:tr>
      <w:tr w:rsidR="001D1201" w14:paraId="155C12BB" w14:textId="77777777">
        <w:tc>
          <w:tcPr>
            <w:tcW w:w="9986" w:type="dxa"/>
            <w:gridSpan w:val="3"/>
            <w:tcBorders>
              <w:top w:val="nil"/>
              <w:left w:val="nil"/>
              <w:bottom w:val="nil"/>
              <w:right w:val="nil"/>
            </w:tcBorders>
          </w:tcPr>
          <w:p w14:paraId="2AB5A3DD" w14:textId="77777777" w:rsidR="001D1201" w:rsidRDefault="001D1201"/>
        </w:tc>
      </w:tr>
      <w:tr w:rsidR="001D1201" w14:paraId="4F72413E" w14:textId="77777777">
        <w:tc>
          <w:tcPr>
            <w:tcW w:w="9986" w:type="dxa"/>
            <w:gridSpan w:val="3"/>
          </w:tcPr>
          <w:p w14:paraId="08474151" w14:textId="77777777" w:rsidR="001D1201" w:rsidRDefault="001D1201">
            <w:pPr>
              <w:spacing w:before="20"/>
            </w:pPr>
          </w:p>
          <w:p w14:paraId="30A16870" w14:textId="77777777" w:rsidR="001D1201" w:rsidRDefault="00A556BD">
            <w:r>
              <w:rPr>
                <w:vertAlign w:val="superscript"/>
              </w:rPr>
              <w:t>#</w:t>
            </w:r>
            <w:r>
              <w:rPr>
                <w:sz w:val="18"/>
              </w:rPr>
              <w:t>7. Additional information which may help in the examination of the variety</w:t>
            </w:r>
          </w:p>
          <w:p w14:paraId="3B306A61" w14:textId="77777777" w:rsidR="001D1201" w:rsidRDefault="001D1201">
            <w:pPr>
              <w:spacing w:before="20"/>
            </w:pPr>
          </w:p>
          <w:p w14:paraId="4B6DCEF9" w14:textId="77777777" w:rsidR="001D1201" w:rsidRDefault="00A556BD">
            <w:r>
              <w:rPr>
                <w:sz w:val="18"/>
              </w:rPr>
              <w:t>7.1</w:t>
            </w:r>
            <w:r>
              <w:rPr>
                <w:sz w:val="18"/>
              </w:rPr>
              <w:tab/>
              <w:t>In addition to the information provided in sections 5 and 6, are there any additional characteristics which may help to distinguish the variety?</w:t>
            </w:r>
          </w:p>
          <w:p w14:paraId="4EAA0817" w14:textId="77777777" w:rsidR="001D1201" w:rsidRDefault="001D1201">
            <w:pPr>
              <w:spacing w:before="20"/>
            </w:pPr>
          </w:p>
          <w:p w14:paraId="6C0527D4" w14:textId="77777777" w:rsidR="001D1201" w:rsidRDefault="00A556BD">
            <w:r>
              <w:rPr>
                <w:sz w:val="18"/>
              </w:rPr>
              <w:tab/>
              <w:t>Yes</w:t>
            </w:r>
            <w:r>
              <w:rPr>
                <w:sz w:val="18"/>
              </w:rPr>
              <w:tab/>
              <w:t>[ ]</w:t>
            </w:r>
            <w:r>
              <w:rPr>
                <w:sz w:val="18"/>
              </w:rPr>
              <w:tab/>
            </w:r>
            <w:r>
              <w:rPr>
                <w:sz w:val="18"/>
              </w:rPr>
              <w:tab/>
            </w:r>
            <w:r>
              <w:rPr>
                <w:sz w:val="18"/>
              </w:rPr>
              <w:tab/>
              <w:t>No</w:t>
            </w:r>
            <w:r>
              <w:rPr>
                <w:sz w:val="18"/>
              </w:rPr>
              <w:tab/>
              <w:t>[ ]</w:t>
            </w:r>
          </w:p>
          <w:p w14:paraId="1CD5E92D" w14:textId="77777777" w:rsidR="001D1201" w:rsidRDefault="001D1201">
            <w:pPr>
              <w:spacing w:before="20"/>
            </w:pPr>
          </w:p>
          <w:p w14:paraId="555F323F" w14:textId="77777777" w:rsidR="001D1201" w:rsidRDefault="00A556BD">
            <w:r>
              <w:rPr>
                <w:sz w:val="18"/>
              </w:rPr>
              <w:tab/>
              <w:t>(If yes, please provide details)</w:t>
            </w:r>
          </w:p>
          <w:p w14:paraId="40177EFE" w14:textId="77777777" w:rsidR="001D1201" w:rsidRDefault="001D1201">
            <w:pPr>
              <w:spacing w:before="20"/>
            </w:pPr>
          </w:p>
          <w:p w14:paraId="606FA386" w14:textId="77777777" w:rsidR="001D1201" w:rsidRDefault="00A556BD">
            <w:r>
              <w:rPr>
                <w:sz w:val="18"/>
              </w:rPr>
              <w:t>7.2</w:t>
            </w:r>
            <w:r>
              <w:rPr>
                <w:sz w:val="18"/>
              </w:rPr>
              <w:tab/>
              <w:t>Are there any special conditions for growing the variety or conducting the examination?</w:t>
            </w:r>
          </w:p>
          <w:p w14:paraId="35E12FEF" w14:textId="77777777" w:rsidR="001D1201" w:rsidRDefault="001D1201">
            <w:pPr>
              <w:spacing w:before="20"/>
            </w:pPr>
          </w:p>
          <w:p w14:paraId="1AF8BF04" w14:textId="77777777" w:rsidR="001D1201" w:rsidRDefault="00A556BD">
            <w:r>
              <w:rPr>
                <w:sz w:val="18"/>
              </w:rPr>
              <w:tab/>
              <w:t>Yes</w:t>
            </w:r>
            <w:r>
              <w:rPr>
                <w:sz w:val="18"/>
              </w:rPr>
              <w:tab/>
              <w:t>[ ]</w:t>
            </w:r>
            <w:r>
              <w:rPr>
                <w:sz w:val="18"/>
              </w:rPr>
              <w:tab/>
            </w:r>
            <w:r>
              <w:rPr>
                <w:sz w:val="18"/>
              </w:rPr>
              <w:tab/>
            </w:r>
            <w:r>
              <w:rPr>
                <w:sz w:val="18"/>
              </w:rPr>
              <w:tab/>
              <w:t>No</w:t>
            </w:r>
            <w:r>
              <w:rPr>
                <w:sz w:val="18"/>
              </w:rPr>
              <w:tab/>
              <w:t>[ ]</w:t>
            </w:r>
          </w:p>
          <w:p w14:paraId="53C4B21A" w14:textId="77777777" w:rsidR="001D1201" w:rsidRDefault="001D1201">
            <w:pPr>
              <w:spacing w:before="20"/>
            </w:pPr>
          </w:p>
          <w:p w14:paraId="3BF16B62" w14:textId="77777777" w:rsidR="001D1201" w:rsidRDefault="00A556BD">
            <w:r>
              <w:rPr>
                <w:sz w:val="18"/>
              </w:rPr>
              <w:tab/>
              <w:t>(If yes, please provide details)</w:t>
            </w:r>
          </w:p>
          <w:p w14:paraId="37B16392" w14:textId="77777777" w:rsidR="001D1201" w:rsidRDefault="001D1201">
            <w:pPr>
              <w:spacing w:before="20"/>
            </w:pPr>
          </w:p>
          <w:p w14:paraId="2B45B121" w14:textId="77777777" w:rsidR="001D1201" w:rsidRDefault="00A556BD">
            <w:r>
              <w:rPr>
                <w:sz w:val="18"/>
              </w:rPr>
              <w:t>7.3</w:t>
            </w:r>
            <w:r>
              <w:rPr>
                <w:sz w:val="18"/>
              </w:rPr>
              <w:tab/>
              <w:t>Other information</w:t>
            </w:r>
          </w:p>
          <w:p w14:paraId="2BA917B4" w14:textId="77777777" w:rsidR="001D1201" w:rsidRDefault="001D1201">
            <w:pPr>
              <w:spacing w:before="20"/>
            </w:pPr>
          </w:p>
          <w:p w14:paraId="10FF30A1" w14:textId="77777777" w:rsidR="001D1201" w:rsidRDefault="001D1201"/>
          <w:p w14:paraId="28F95AF8" w14:textId="77777777" w:rsidR="001D1201" w:rsidRDefault="001D1201"/>
          <w:p w14:paraId="0123A4B4" w14:textId="77777777" w:rsidR="001D1201" w:rsidRDefault="001D1201"/>
        </w:tc>
      </w:tr>
    </w:tbl>
    <w:p w14:paraId="6D3DB5AC" w14:textId="77777777" w:rsidR="001D1201" w:rsidRDefault="001D1201">
      <w:pPr>
        <w:sectPr w:rsidR="001D1201">
          <w:headerReference w:type="even" r:id="rId81"/>
          <w:headerReference w:type="default" r:id="rId82"/>
          <w:footerReference w:type="even" r:id="rId83"/>
          <w:footerReference w:type="default" r:id="rId84"/>
          <w:headerReference w:type="first" r:id="rId85"/>
          <w:footerReference w:type="first" r:id="rId86"/>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108"/>
        <w:gridCol w:w="2610"/>
        <w:gridCol w:w="1349"/>
        <w:gridCol w:w="2909"/>
      </w:tblGrid>
      <w:tr w:rsidR="001D1201" w14:paraId="178D91D9" w14:textId="77777777">
        <w:trPr>
          <w:trHeight w:val="400"/>
        </w:trPr>
        <w:tc>
          <w:tcPr>
            <w:tcW w:w="1750" w:type="pct"/>
            <w:vAlign w:val="bottom"/>
          </w:tcPr>
          <w:p w14:paraId="736F7E18" w14:textId="77777777" w:rsidR="001D1201" w:rsidRDefault="00A556BD">
            <w:r>
              <w:lastRenderedPageBreak/>
              <w:t>TECHNICAL QUESTIONNAIRE</w:t>
            </w:r>
          </w:p>
        </w:tc>
        <w:tc>
          <w:tcPr>
            <w:tcW w:w="1500" w:type="pct"/>
            <w:vAlign w:val="bottom"/>
          </w:tcPr>
          <w:p w14:paraId="17454D3E" w14:textId="77777777" w:rsidR="001D1201" w:rsidRDefault="00A556BD">
            <w:r>
              <w:t>Page {x} of {y}</w:t>
            </w:r>
          </w:p>
        </w:tc>
        <w:tc>
          <w:tcPr>
            <w:tcW w:w="1750" w:type="pct"/>
            <w:gridSpan w:val="2"/>
            <w:shd w:val="clear" w:color="auto" w:fill="DFDFD7"/>
            <w:vAlign w:val="bottom"/>
          </w:tcPr>
          <w:p w14:paraId="58B0F400" w14:textId="77777777" w:rsidR="001D1201" w:rsidRDefault="00A556BD">
            <w:r>
              <w:t>Reference Number:</w:t>
            </w:r>
          </w:p>
        </w:tc>
      </w:tr>
      <w:tr w:rsidR="001D1201" w14:paraId="63AD867D" w14:textId="77777777">
        <w:tc>
          <w:tcPr>
            <w:tcW w:w="9986" w:type="dxa"/>
            <w:gridSpan w:val="4"/>
            <w:tcBorders>
              <w:top w:val="nil"/>
              <w:left w:val="nil"/>
              <w:bottom w:val="nil"/>
              <w:right w:val="nil"/>
            </w:tcBorders>
          </w:tcPr>
          <w:p w14:paraId="2D20F040" w14:textId="77777777" w:rsidR="001D1201" w:rsidRDefault="001D1201"/>
        </w:tc>
      </w:tr>
      <w:tr w:rsidR="001D1201" w14:paraId="55042CD7" w14:textId="77777777">
        <w:tc>
          <w:tcPr>
            <w:tcW w:w="9986" w:type="dxa"/>
            <w:gridSpan w:val="4"/>
          </w:tcPr>
          <w:p w14:paraId="130D4EF1" w14:textId="77777777" w:rsidR="001D1201" w:rsidRDefault="001D1201">
            <w:pPr>
              <w:spacing w:before="20"/>
            </w:pPr>
          </w:p>
          <w:p w14:paraId="009A2BC0" w14:textId="77777777" w:rsidR="001D1201" w:rsidRDefault="00A556BD">
            <w:r>
              <w:rPr>
                <w:sz w:val="18"/>
              </w:rPr>
              <w:t>8. Authorization for release</w:t>
            </w:r>
          </w:p>
          <w:p w14:paraId="358D2111" w14:textId="77777777" w:rsidR="001D1201" w:rsidRDefault="001D1201">
            <w:pPr>
              <w:spacing w:before="20"/>
            </w:pPr>
          </w:p>
          <w:p w14:paraId="023A6B7D" w14:textId="77777777" w:rsidR="001D1201" w:rsidRDefault="00A556BD">
            <w:r>
              <w:rPr>
                <w:sz w:val="18"/>
              </w:rPr>
              <w:t xml:space="preserve">     (a)   Does the variety require prior authorization for release under legislation concerning the protection of the environment, human and animal health?</w:t>
            </w:r>
          </w:p>
          <w:p w14:paraId="163A3EFA" w14:textId="77777777" w:rsidR="001D1201" w:rsidRDefault="001D1201">
            <w:pPr>
              <w:spacing w:before="20"/>
            </w:pPr>
          </w:p>
          <w:p w14:paraId="538EC8E0" w14:textId="77777777" w:rsidR="001D1201" w:rsidRDefault="00A556BD">
            <w:r>
              <w:rPr>
                <w:sz w:val="18"/>
              </w:rPr>
              <w:tab/>
              <w:t>Yes [ ]</w:t>
            </w:r>
            <w:r>
              <w:rPr>
                <w:sz w:val="18"/>
              </w:rPr>
              <w:tab/>
            </w:r>
            <w:r>
              <w:rPr>
                <w:sz w:val="18"/>
              </w:rPr>
              <w:tab/>
              <w:t>No [ ]</w:t>
            </w:r>
          </w:p>
          <w:p w14:paraId="27BD11DE" w14:textId="77777777" w:rsidR="001D1201" w:rsidRDefault="001D1201">
            <w:pPr>
              <w:spacing w:before="20"/>
            </w:pPr>
          </w:p>
          <w:p w14:paraId="1B6338FC" w14:textId="5BDFC6FD" w:rsidR="001D1201" w:rsidRDefault="00A556BD">
            <w:r>
              <w:rPr>
                <w:sz w:val="18"/>
              </w:rPr>
              <w:t xml:space="preserve">     (b)</w:t>
            </w:r>
            <w:del w:id="658" w:author="TWA" w:date="2026-06-17T19:17:00Z" w16du:dateUtc="2026-06-17T10:17:00Z">
              <w:r w:rsidR="001C4C63">
                <w:rPr>
                  <w:sz w:val="18"/>
                </w:rPr>
                <w:delText xml:space="preserve">  </w:delText>
              </w:r>
            </w:del>
            <w:r>
              <w:rPr>
                <w:sz w:val="18"/>
              </w:rPr>
              <w:t>Has such authorization been obtained?</w:t>
            </w:r>
          </w:p>
          <w:p w14:paraId="488DCC06" w14:textId="77777777" w:rsidR="001D1201" w:rsidRDefault="001D1201">
            <w:pPr>
              <w:spacing w:before="20"/>
            </w:pPr>
          </w:p>
          <w:p w14:paraId="02D8F007" w14:textId="77777777" w:rsidR="001D1201" w:rsidRDefault="00A556BD">
            <w:r>
              <w:rPr>
                <w:sz w:val="18"/>
              </w:rPr>
              <w:tab/>
              <w:t>Yes [ ]</w:t>
            </w:r>
            <w:r>
              <w:rPr>
                <w:sz w:val="18"/>
              </w:rPr>
              <w:tab/>
            </w:r>
            <w:r>
              <w:rPr>
                <w:sz w:val="18"/>
              </w:rPr>
              <w:tab/>
              <w:t>No [ ]</w:t>
            </w:r>
          </w:p>
          <w:p w14:paraId="577CFAF5" w14:textId="77777777" w:rsidR="001D1201" w:rsidRDefault="001D1201">
            <w:pPr>
              <w:spacing w:before="20"/>
            </w:pPr>
          </w:p>
          <w:p w14:paraId="70B46E9B" w14:textId="77777777" w:rsidR="001D1201" w:rsidRDefault="00A556BD">
            <w:r>
              <w:rPr>
                <w:sz w:val="18"/>
              </w:rPr>
              <w:t xml:space="preserve">      If the answer to (b) is yes, please attach a copy of the authorization.</w:t>
            </w:r>
          </w:p>
        </w:tc>
      </w:tr>
      <w:tr w:rsidR="001D1201" w14:paraId="5291B6E8" w14:textId="77777777">
        <w:tc>
          <w:tcPr>
            <w:tcW w:w="9986" w:type="dxa"/>
            <w:gridSpan w:val="4"/>
          </w:tcPr>
          <w:p w14:paraId="1C3909C0" w14:textId="77777777" w:rsidR="001D1201" w:rsidRDefault="001D1201">
            <w:pPr>
              <w:spacing w:before="20"/>
            </w:pPr>
          </w:p>
          <w:p w14:paraId="5337D5D4" w14:textId="77777777" w:rsidR="001D1201" w:rsidRDefault="00A556BD">
            <w:r>
              <w:rPr>
                <w:sz w:val="18"/>
              </w:rPr>
              <w:t>9. Information on plant material to be examined or submitted for examination</w:t>
            </w:r>
          </w:p>
          <w:p w14:paraId="20130002" w14:textId="77777777" w:rsidR="001D1201" w:rsidRDefault="001D1201">
            <w:pPr>
              <w:spacing w:before="20"/>
            </w:pPr>
          </w:p>
          <w:p w14:paraId="13F405FA" w14:textId="77777777" w:rsidR="001D1201" w:rsidRDefault="00A556BD">
            <w:r>
              <w:rPr>
                <w:sz w:val="18"/>
              </w:rPr>
              <w:t>9.1 The expression of a characteristic or several characteristics of a variety may be affected by factors, such as pests and disease, chemical treatment (e.g. growth retardants or pesticides), effects of tissue culture, different rootstocks, scions taken from different growth phases of a tree, etc.</w:t>
            </w:r>
          </w:p>
          <w:p w14:paraId="1395F29B" w14:textId="77777777" w:rsidR="001D1201" w:rsidRDefault="001D1201">
            <w:pPr>
              <w:spacing w:before="20"/>
            </w:pPr>
          </w:p>
          <w:p w14:paraId="7A88F348" w14:textId="77777777" w:rsidR="001D1201" w:rsidRDefault="00A556BD">
            <w:r>
              <w:rPr>
                <w:sz w:val="18"/>
              </w:rPr>
              <w:t>9.2 The plant material should not have undergone any treatment which would affect the expression of the characteristics of the variety, unless the competent authorities allow or request such treatment. If the plant material has undergone such treatment, full details of the treatment must be given. In this respect, please indicate below, to the best of your knowledge, if the plant material to be examined has been subjected to:</w:t>
            </w:r>
          </w:p>
          <w:p w14:paraId="72E9FC3A" w14:textId="77777777" w:rsidR="001D1201" w:rsidRDefault="001D1201">
            <w:pPr>
              <w:spacing w:before="20"/>
            </w:pPr>
          </w:p>
          <w:p w14:paraId="157E2CA4" w14:textId="77777777" w:rsidR="001D1201" w:rsidRPr="00A556BD" w:rsidRDefault="00A556BD">
            <w:pPr>
              <w:tabs>
                <w:tab w:val="left" w:pos="5670"/>
              </w:tabs>
              <w:rPr>
                <w:lang w:val="pt-BR"/>
              </w:rPr>
            </w:pPr>
            <w:r>
              <w:rPr>
                <w:sz w:val="18"/>
              </w:rPr>
              <w:t xml:space="preserve">         </w:t>
            </w:r>
            <w:r w:rsidRPr="00A556BD">
              <w:rPr>
                <w:sz w:val="18"/>
                <w:lang w:val="pt-BR"/>
              </w:rPr>
              <w:t xml:space="preserve">(a)      </w:t>
            </w:r>
            <w:proofErr w:type="spellStart"/>
            <w:r w:rsidRPr="00A556BD">
              <w:rPr>
                <w:sz w:val="18"/>
                <w:lang w:val="pt-BR"/>
              </w:rPr>
              <w:t>Microorganisms</w:t>
            </w:r>
            <w:proofErr w:type="spellEnd"/>
            <w:r w:rsidRPr="00A556BD">
              <w:rPr>
                <w:sz w:val="18"/>
                <w:lang w:val="pt-BR"/>
              </w:rPr>
              <w:t xml:space="preserve"> (e.g. </w:t>
            </w:r>
            <w:proofErr w:type="spellStart"/>
            <w:r w:rsidRPr="00A556BD">
              <w:rPr>
                <w:sz w:val="18"/>
                <w:lang w:val="pt-BR"/>
              </w:rPr>
              <w:t>virus</w:t>
            </w:r>
            <w:proofErr w:type="spellEnd"/>
            <w:r w:rsidRPr="00A556BD">
              <w:rPr>
                <w:sz w:val="18"/>
                <w:lang w:val="pt-BR"/>
              </w:rPr>
              <w:t xml:space="preserve">, </w:t>
            </w:r>
            <w:proofErr w:type="spellStart"/>
            <w:r w:rsidRPr="00A556BD">
              <w:rPr>
                <w:sz w:val="18"/>
                <w:lang w:val="pt-BR"/>
              </w:rPr>
              <w:t>bacteria</w:t>
            </w:r>
            <w:proofErr w:type="spellEnd"/>
            <w:r w:rsidRPr="00A556BD">
              <w:rPr>
                <w:sz w:val="18"/>
                <w:lang w:val="pt-BR"/>
              </w:rPr>
              <w:t xml:space="preserve">, </w:t>
            </w:r>
            <w:proofErr w:type="spellStart"/>
            <w:r w:rsidRPr="00A556BD">
              <w:rPr>
                <w:sz w:val="18"/>
                <w:lang w:val="pt-BR"/>
              </w:rPr>
              <w:t>phytoplasma</w:t>
            </w:r>
            <w:proofErr w:type="spellEnd"/>
            <w:r w:rsidRPr="00A556BD">
              <w:rPr>
                <w:sz w:val="18"/>
                <w:lang w:val="pt-BR"/>
              </w:rPr>
              <w:t>)</w:t>
            </w:r>
            <w:r w:rsidRPr="00A556BD">
              <w:rPr>
                <w:sz w:val="18"/>
                <w:lang w:val="pt-BR"/>
              </w:rPr>
              <w:tab/>
              <w:t xml:space="preserve">Yes </w:t>
            </w:r>
            <w:proofErr w:type="gramStart"/>
            <w:r w:rsidRPr="00A556BD">
              <w:rPr>
                <w:sz w:val="18"/>
                <w:lang w:val="pt-BR"/>
              </w:rPr>
              <w:t>[ ]</w:t>
            </w:r>
            <w:proofErr w:type="gramEnd"/>
            <w:r w:rsidRPr="00A556BD">
              <w:rPr>
                <w:sz w:val="18"/>
                <w:lang w:val="pt-BR"/>
              </w:rPr>
              <w:tab/>
            </w:r>
            <w:r w:rsidRPr="00A556BD">
              <w:rPr>
                <w:sz w:val="18"/>
                <w:lang w:val="pt-BR"/>
              </w:rPr>
              <w:tab/>
              <w:t xml:space="preserve">No </w:t>
            </w:r>
            <w:proofErr w:type="gramStart"/>
            <w:r w:rsidRPr="00A556BD">
              <w:rPr>
                <w:sz w:val="18"/>
                <w:lang w:val="pt-BR"/>
              </w:rPr>
              <w:t>[ ]</w:t>
            </w:r>
            <w:proofErr w:type="gramEnd"/>
          </w:p>
          <w:p w14:paraId="248354E4" w14:textId="77777777" w:rsidR="001D1201" w:rsidRPr="00A556BD" w:rsidRDefault="001D1201">
            <w:pPr>
              <w:spacing w:before="20"/>
              <w:rPr>
                <w:lang w:val="pt-BR"/>
              </w:rPr>
            </w:pPr>
          </w:p>
          <w:p w14:paraId="5D5C62FA" w14:textId="77777777" w:rsidR="001D1201" w:rsidRDefault="00A556BD">
            <w:pPr>
              <w:tabs>
                <w:tab w:val="left" w:pos="5670"/>
              </w:tabs>
            </w:pPr>
            <w:r w:rsidRPr="00A556BD">
              <w:rPr>
                <w:sz w:val="18"/>
                <w:lang w:val="pt-BR"/>
              </w:rPr>
              <w:t xml:space="preserve">         </w:t>
            </w:r>
            <w:r>
              <w:rPr>
                <w:sz w:val="18"/>
              </w:rPr>
              <w:t>(b)      Chemical treatment (e.g. growth retardant, pesticide)</w:t>
            </w:r>
            <w:r>
              <w:rPr>
                <w:sz w:val="18"/>
              </w:rPr>
              <w:tab/>
              <w:t xml:space="preserve">Yes </w:t>
            </w:r>
            <w:proofErr w:type="gramStart"/>
            <w:r>
              <w:rPr>
                <w:sz w:val="18"/>
              </w:rPr>
              <w:t>[ ]</w:t>
            </w:r>
            <w:proofErr w:type="gramEnd"/>
            <w:r>
              <w:rPr>
                <w:sz w:val="18"/>
              </w:rPr>
              <w:tab/>
            </w:r>
            <w:r>
              <w:rPr>
                <w:sz w:val="18"/>
              </w:rPr>
              <w:tab/>
              <w:t xml:space="preserve">No </w:t>
            </w:r>
            <w:proofErr w:type="gramStart"/>
            <w:r>
              <w:rPr>
                <w:sz w:val="18"/>
              </w:rPr>
              <w:t>[ ]</w:t>
            </w:r>
            <w:proofErr w:type="gramEnd"/>
          </w:p>
          <w:p w14:paraId="3C4DFAD8" w14:textId="77777777" w:rsidR="001D1201" w:rsidRDefault="001D1201">
            <w:pPr>
              <w:spacing w:before="20"/>
            </w:pPr>
          </w:p>
          <w:p w14:paraId="169D0B23" w14:textId="77777777" w:rsidR="001D1201" w:rsidRDefault="00A556BD">
            <w:pPr>
              <w:tabs>
                <w:tab w:val="left" w:pos="5670"/>
              </w:tabs>
            </w:pPr>
            <w:r>
              <w:rPr>
                <w:sz w:val="18"/>
              </w:rPr>
              <w:t xml:space="preserve">         (c)      Tissue culture</w:t>
            </w:r>
            <w:r>
              <w:rPr>
                <w:sz w:val="18"/>
              </w:rPr>
              <w:tab/>
              <w:t>Yes [ ]</w:t>
            </w:r>
            <w:r>
              <w:rPr>
                <w:sz w:val="18"/>
              </w:rPr>
              <w:tab/>
            </w:r>
            <w:r>
              <w:rPr>
                <w:sz w:val="18"/>
              </w:rPr>
              <w:tab/>
              <w:t>No [ ]</w:t>
            </w:r>
          </w:p>
          <w:p w14:paraId="21C0E8F3" w14:textId="77777777" w:rsidR="001D1201" w:rsidRDefault="001D1201">
            <w:pPr>
              <w:spacing w:before="20"/>
            </w:pPr>
          </w:p>
          <w:p w14:paraId="00B584B4" w14:textId="77777777" w:rsidR="001D1201" w:rsidRDefault="00A556BD">
            <w:pPr>
              <w:tabs>
                <w:tab w:val="left" w:pos="5670"/>
              </w:tabs>
            </w:pPr>
            <w:r>
              <w:rPr>
                <w:sz w:val="18"/>
              </w:rPr>
              <w:t xml:space="preserve">         (d)      Other factors</w:t>
            </w:r>
            <w:r>
              <w:rPr>
                <w:sz w:val="18"/>
              </w:rPr>
              <w:tab/>
              <w:t>Yes [ ]</w:t>
            </w:r>
            <w:r>
              <w:rPr>
                <w:sz w:val="18"/>
              </w:rPr>
              <w:tab/>
            </w:r>
            <w:r>
              <w:rPr>
                <w:sz w:val="18"/>
              </w:rPr>
              <w:tab/>
              <w:t>No [ ]</w:t>
            </w:r>
          </w:p>
          <w:p w14:paraId="4EB0995F" w14:textId="77777777" w:rsidR="001D1201" w:rsidRDefault="001D1201">
            <w:pPr>
              <w:spacing w:before="20"/>
            </w:pPr>
          </w:p>
          <w:p w14:paraId="67F8C340" w14:textId="77777777" w:rsidR="001D1201" w:rsidRDefault="00A556BD">
            <w:r>
              <w:rPr>
                <w:sz w:val="18"/>
              </w:rPr>
              <w:t xml:space="preserve">         Please provide details for where you have indicated "yes".</w:t>
            </w:r>
          </w:p>
          <w:p w14:paraId="4D676F93" w14:textId="77777777" w:rsidR="001D1201" w:rsidRDefault="001D1201">
            <w:pPr>
              <w:spacing w:before="20"/>
            </w:pPr>
          </w:p>
          <w:p w14:paraId="143047E0" w14:textId="77777777" w:rsidR="001D1201" w:rsidRDefault="00A556BD">
            <w:r>
              <w:rPr>
                <w:sz w:val="18"/>
              </w:rPr>
              <w:t xml:space="preserve">         ____________________________________________________________</w:t>
            </w:r>
          </w:p>
          <w:p w14:paraId="1B421E51" w14:textId="77777777" w:rsidR="001D1201" w:rsidRDefault="001D1201"/>
        </w:tc>
      </w:tr>
      <w:tr w:rsidR="001D1201" w14:paraId="526D2AC4" w14:textId="77777777">
        <w:tc>
          <w:tcPr>
            <w:tcW w:w="9986" w:type="dxa"/>
            <w:gridSpan w:val="4"/>
            <w:tcBorders>
              <w:bottom w:val="nil"/>
            </w:tcBorders>
          </w:tcPr>
          <w:p w14:paraId="3B22C5F0" w14:textId="77777777" w:rsidR="001D1201" w:rsidRDefault="001D1201">
            <w:pPr>
              <w:spacing w:before="20"/>
            </w:pPr>
          </w:p>
          <w:p w14:paraId="401051FE" w14:textId="77777777" w:rsidR="001D1201" w:rsidRDefault="00A556BD">
            <w:r>
              <w:rPr>
                <w:sz w:val="18"/>
              </w:rPr>
              <w:t>10.</w:t>
            </w:r>
            <w:r>
              <w:rPr>
                <w:sz w:val="18"/>
              </w:rPr>
              <w:tab/>
              <w:t>I hereby declare that, to the best of my knowledge, the information provided in this form is correct:</w:t>
            </w:r>
          </w:p>
          <w:p w14:paraId="4D2653E4" w14:textId="77777777" w:rsidR="001D1201" w:rsidRDefault="001D1201">
            <w:pPr>
              <w:spacing w:before="20"/>
            </w:pPr>
          </w:p>
        </w:tc>
      </w:tr>
      <w:tr w:rsidR="001D1201" w14:paraId="01226C5C" w14:textId="77777777">
        <w:tblPrEx>
          <w:jc w:val="center"/>
        </w:tblPrEx>
        <w:trPr>
          <w:trHeight w:val="800"/>
          <w:jc w:val="center"/>
        </w:trPr>
        <w:tc>
          <w:tcPr>
            <w:tcW w:w="2496" w:type="dxa"/>
            <w:tcBorders>
              <w:top w:val="nil"/>
              <w:bottom w:val="nil"/>
              <w:right w:val="nil"/>
            </w:tcBorders>
          </w:tcPr>
          <w:p w14:paraId="410E9258" w14:textId="77777777" w:rsidR="001D1201" w:rsidRDefault="001D1201">
            <w:pPr>
              <w:spacing w:before="20"/>
            </w:pPr>
          </w:p>
          <w:p w14:paraId="67111E72" w14:textId="77777777" w:rsidR="001D1201" w:rsidRDefault="001D1201">
            <w:pPr>
              <w:spacing w:before="20"/>
            </w:pPr>
          </w:p>
          <w:p w14:paraId="16C9EB82" w14:textId="77777777" w:rsidR="001D1201" w:rsidRDefault="00A556BD">
            <w:r>
              <w:rPr>
                <w:sz w:val="18"/>
              </w:rPr>
              <w:tab/>
              <w:t>Applicant's name</w:t>
            </w:r>
          </w:p>
        </w:tc>
        <w:tc>
          <w:tcPr>
            <w:tcW w:w="7488" w:type="dxa"/>
            <w:gridSpan w:val="3"/>
            <w:tcBorders>
              <w:top w:val="nil"/>
              <w:left w:val="nil"/>
              <w:bottom w:val="nil"/>
            </w:tcBorders>
          </w:tcPr>
          <w:p w14:paraId="5B5CA9E0" w14:textId="77777777" w:rsidR="001D1201" w:rsidRDefault="001D1201">
            <w:pPr>
              <w:spacing w:before="20"/>
            </w:pPr>
          </w:p>
          <w:p w14:paraId="0CEDD370" w14:textId="77777777" w:rsidR="001D1201" w:rsidRDefault="00A9270C">
            <w:r>
              <w:pict w14:anchorId="2B16ED14">
                <v:shape id="_x0000_s2434" type="#_x0000_t202" style="position:absolute;left:0;text-align:left;margin-left:0;margin-top:0;width:283pt;height:25pt;z-index:251658255;mso-position-horizontal:left;mso-position-vertical:center">
                  <v:textbox>
                    <w:txbxContent>
                      <w:p w14:paraId="6D144248" w14:textId="77777777" w:rsidR="001D1201" w:rsidRDefault="001D1201"/>
                    </w:txbxContent>
                  </v:textbox>
                </v:shape>
              </w:pict>
            </w:r>
          </w:p>
          <w:p w14:paraId="1AD53A18" w14:textId="77777777" w:rsidR="001D1201" w:rsidRDefault="001D1201">
            <w:pPr>
              <w:spacing w:before="20"/>
            </w:pPr>
          </w:p>
        </w:tc>
      </w:tr>
      <w:tr w:rsidR="001D1201" w14:paraId="642EEE1A" w14:textId="77777777">
        <w:trPr>
          <w:trHeight w:val="1000"/>
        </w:trPr>
        <w:tc>
          <w:tcPr>
            <w:tcW w:w="2496" w:type="dxa"/>
            <w:tcBorders>
              <w:top w:val="nil"/>
              <w:bottom w:val="nil"/>
              <w:right w:val="nil"/>
            </w:tcBorders>
          </w:tcPr>
          <w:p w14:paraId="20A3BD65" w14:textId="77777777" w:rsidR="001D1201" w:rsidRDefault="001D1201">
            <w:pPr>
              <w:spacing w:before="20"/>
            </w:pPr>
          </w:p>
          <w:p w14:paraId="44A59978" w14:textId="77777777" w:rsidR="001D1201" w:rsidRDefault="001D1201">
            <w:pPr>
              <w:spacing w:before="20"/>
            </w:pPr>
          </w:p>
          <w:p w14:paraId="1FFD6467" w14:textId="77777777" w:rsidR="001D1201" w:rsidRDefault="00A556BD">
            <w:r>
              <w:rPr>
                <w:sz w:val="18"/>
              </w:rPr>
              <w:tab/>
              <w:t>Signature</w:t>
            </w:r>
          </w:p>
          <w:p w14:paraId="57019071" w14:textId="77777777" w:rsidR="001D1201" w:rsidRDefault="001D1201">
            <w:pPr>
              <w:spacing w:before="20"/>
            </w:pPr>
          </w:p>
        </w:tc>
        <w:tc>
          <w:tcPr>
            <w:tcW w:w="2496" w:type="dxa"/>
            <w:tcBorders>
              <w:top w:val="nil"/>
              <w:left w:val="nil"/>
              <w:bottom w:val="nil"/>
              <w:right w:val="nil"/>
            </w:tcBorders>
          </w:tcPr>
          <w:p w14:paraId="720F34C3" w14:textId="77777777" w:rsidR="001D1201" w:rsidRDefault="001D1201">
            <w:pPr>
              <w:spacing w:before="20"/>
            </w:pPr>
          </w:p>
          <w:p w14:paraId="4C680464" w14:textId="77777777" w:rsidR="001D1201" w:rsidRDefault="00A9270C">
            <w:r>
              <w:pict w14:anchorId="2991E658">
                <v:shape id="_x0000_s2435" type="#_x0000_t202" style="position:absolute;left:0;text-align:left;margin-left:0;margin-top:0;width:110pt;height:25pt;z-index:251658256;mso-position-horizontal:left;mso-position-vertical:center">
                  <v:textbox>
                    <w:txbxContent>
                      <w:p w14:paraId="5006EA11" w14:textId="77777777" w:rsidR="001D1201" w:rsidRDefault="001D1201"/>
                    </w:txbxContent>
                  </v:textbox>
                </v:shape>
              </w:pict>
            </w:r>
          </w:p>
          <w:p w14:paraId="4D7D4B5E" w14:textId="77777777" w:rsidR="001D1201" w:rsidRDefault="001D1201">
            <w:pPr>
              <w:spacing w:before="20"/>
            </w:pPr>
          </w:p>
        </w:tc>
        <w:tc>
          <w:tcPr>
            <w:tcW w:w="100" w:type="pct"/>
            <w:tcBorders>
              <w:top w:val="nil"/>
              <w:left w:val="nil"/>
              <w:bottom w:val="nil"/>
              <w:right w:val="nil"/>
            </w:tcBorders>
          </w:tcPr>
          <w:p w14:paraId="5AC12339" w14:textId="77777777" w:rsidR="001D1201" w:rsidRDefault="001D1201">
            <w:pPr>
              <w:spacing w:before="20"/>
            </w:pPr>
          </w:p>
          <w:p w14:paraId="3E7125E3" w14:textId="77777777" w:rsidR="001D1201" w:rsidRDefault="001D1201">
            <w:pPr>
              <w:spacing w:before="20"/>
            </w:pPr>
          </w:p>
          <w:p w14:paraId="15C749B0" w14:textId="77777777" w:rsidR="001D1201" w:rsidRDefault="00A556BD">
            <w:r>
              <w:tab/>
              <w:t>Date</w:t>
            </w:r>
          </w:p>
          <w:p w14:paraId="19629EB6" w14:textId="77777777" w:rsidR="001D1201" w:rsidRDefault="001D1201">
            <w:pPr>
              <w:spacing w:before="20"/>
            </w:pPr>
          </w:p>
        </w:tc>
        <w:tc>
          <w:tcPr>
            <w:tcW w:w="2496" w:type="dxa"/>
            <w:tcBorders>
              <w:top w:val="nil"/>
              <w:left w:val="nil"/>
            </w:tcBorders>
          </w:tcPr>
          <w:p w14:paraId="776F6150" w14:textId="77777777" w:rsidR="001D1201" w:rsidRDefault="001D1201">
            <w:pPr>
              <w:spacing w:before="20"/>
            </w:pPr>
          </w:p>
          <w:p w14:paraId="06F538EB" w14:textId="77777777" w:rsidR="001D1201" w:rsidRDefault="00A9270C">
            <w:r>
              <w:pict w14:anchorId="5D3E7BC8">
                <v:shape id="_x0000_s2436" type="#_x0000_t202" style="position:absolute;left:0;text-align:left;margin-left:0;margin-top:0;width:110pt;height:25pt;z-index:251658257;mso-position-vertical:center">
                  <v:textbox>
                    <w:txbxContent>
                      <w:p w14:paraId="41ED311D" w14:textId="77777777" w:rsidR="001D1201" w:rsidRDefault="001D1201"/>
                    </w:txbxContent>
                  </v:textbox>
                </v:shape>
              </w:pict>
            </w:r>
          </w:p>
          <w:p w14:paraId="089556C8" w14:textId="77777777" w:rsidR="001D1201" w:rsidRDefault="001D1201">
            <w:pPr>
              <w:spacing w:before="20"/>
            </w:pPr>
          </w:p>
        </w:tc>
      </w:tr>
      <w:tr w:rsidR="001D1201" w14:paraId="5031EE28" w14:textId="77777777">
        <w:trPr>
          <w:trHeight w:val="200"/>
        </w:trPr>
        <w:tc>
          <w:tcPr>
            <w:tcW w:w="4993" w:type="dxa"/>
            <w:tcBorders>
              <w:left w:val="nil"/>
              <w:bottom w:val="nil"/>
              <w:right w:val="nil"/>
            </w:tcBorders>
          </w:tcPr>
          <w:p w14:paraId="7771452B" w14:textId="77777777" w:rsidR="001D1201" w:rsidRDefault="001D1201"/>
        </w:tc>
        <w:tc>
          <w:tcPr>
            <w:tcW w:w="4993" w:type="dxa"/>
            <w:gridSpan w:val="3"/>
            <w:tcBorders>
              <w:left w:val="nil"/>
              <w:bottom w:val="nil"/>
              <w:right w:val="nil"/>
            </w:tcBorders>
            <w:vAlign w:val="bottom"/>
          </w:tcPr>
          <w:p w14:paraId="4F7767C6" w14:textId="77777777" w:rsidR="001D1201" w:rsidRDefault="001D1201">
            <w:pPr>
              <w:jc w:val="right"/>
            </w:pPr>
          </w:p>
          <w:p w14:paraId="32D4F929" w14:textId="77777777" w:rsidR="001D1201" w:rsidRDefault="001D1201">
            <w:pPr>
              <w:jc w:val="right"/>
            </w:pPr>
          </w:p>
          <w:p w14:paraId="2F6778C1" w14:textId="77777777" w:rsidR="001D1201" w:rsidRDefault="001D1201">
            <w:pPr>
              <w:jc w:val="right"/>
            </w:pPr>
          </w:p>
          <w:p w14:paraId="2F905C4E" w14:textId="77777777" w:rsidR="001D1201" w:rsidRDefault="00A556BD">
            <w:pPr>
              <w:jc w:val="right"/>
            </w:pPr>
            <w:r>
              <w:t>[End of document]</w:t>
            </w:r>
          </w:p>
        </w:tc>
      </w:tr>
    </w:tbl>
    <w:p w14:paraId="268A5BDC" w14:textId="77777777" w:rsidR="001D1201" w:rsidRDefault="001D1201"/>
    <w:sectPr w:rsidR="001D1201">
      <w:headerReference w:type="even" r:id="rId87"/>
      <w:headerReference w:type="default" r:id="rId88"/>
      <w:footerReference w:type="even" r:id="rId89"/>
      <w:footerReference w:type="default" r:id="rId90"/>
      <w:headerReference w:type="first" r:id="rId91"/>
      <w:footerReference w:type="first" r:id="rId92"/>
      <w:pgSz w:w="11906" w:h="16838"/>
      <w:pgMar w:top="400" w:right="960" w:bottom="400" w:left="960" w:header="510" w:footer="72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424B531" w14:textId="77777777" w:rsidR="00A556BD" w:rsidRDefault="00A556BD">
      <w:r>
        <w:separator/>
      </w:r>
    </w:p>
  </w:endnote>
  <w:endnote w:type="continuationSeparator" w:id="0">
    <w:p w14:paraId="490E6E7A" w14:textId="77777777" w:rsidR="00A556BD" w:rsidRDefault="00A556BD">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AF2CF6" w14:textId="77777777" w:rsidR="00A556BD" w:rsidRDefault="00A556BD">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012688" w14:textId="77777777" w:rsidR="001D1201" w:rsidRDefault="00A556BD">
    <w:r>
      <w:t xml:space="preserve">_________________________ </w:t>
    </w:r>
  </w:p>
  <w:p w14:paraId="242FCE5B" w14:textId="77777777" w:rsidR="001D1201" w:rsidRDefault="00A556BD">
    <w:r>
      <w:rPr>
        <w:sz w:val="16"/>
      </w:rPr>
      <w:t>*</w:t>
    </w:r>
    <w:r>
      <w:rPr>
        <w:sz w:val="16"/>
      </w:rPr>
      <w:tab/>
      <w:t>These names were correct at the time of the introduction of these Test Guidelines but may be revised or updated. [Readers are advised to consult the UPOV Code, which can be found on the UPOV Website (www.upov.int), for the latest information.]</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DF891E" w14:textId="77777777" w:rsidR="001D1201" w:rsidRDefault="001D1201"/>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1A3C46" w14:textId="77777777" w:rsidR="001D1201" w:rsidRDefault="001D1201"/>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BF1D98" w14:textId="77777777" w:rsidR="001D1201" w:rsidRDefault="001D1201"/>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01C079" w14:textId="77777777" w:rsidR="001D1201" w:rsidRDefault="001D1201"/>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C2FECF" w14:textId="77777777" w:rsidR="001D1201" w:rsidRDefault="001D1201"/>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EEA2C4" w14:textId="77777777" w:rsidR="001D1201" w:rsidRDefault="001D1201"/>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4B0B92" w14:textId="77777777" w:rsidR="001D1201" w:rsidRDefault="001D1201"/>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29B125" w14:textId="77777777" w:rsidR="001D1201" w:rsidRDefault="001D1201"/>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7367BA" w14:textId="77777777" w:rsidR="001D1201" w:rsidRDefault="001D1201"/>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A43419" w14:textId="77777777" w:rsidR="001D1201" w:rsidRDefault="001D1201"/>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A33A42" w14:textId="77777777" w:rsidR="001D1201" w:rsidRDefault="001D1201"/>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9AA6B4" w14:textId="77777777" w:rsidR="001D1201" w:rsidRDefault="001D1201"/>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4BF279" w14:textId="77777777" w:rsidR="001D1201" w:rsidRDefault="001D1201"/>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04664E" w14:textId="77777777" w:rsidR="001D1201" w:rsidRDefault="001D1201"/>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88E8EC" w14:textId="77777777" w:rsidR="001D1201" w:rsidRDefault="001D1201"/>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4AF9BA" w14:textId="77777777" w:rsidR="001D1201" w:rsidRDefault="001D1201"/>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B0BA32" w14:textId="77777777" w:rsidR="001D1201" w:rsidRDefault="00A556BD">
    <w:pPr>
      <w:pStyle w:val="sectionTenSubSectionSevenHeaderStyle"/>
    </w:pPr>
    <w:r>
      <w:t xml:space="preserve">_________________________ </w:t>
    </w:r>
  </w:p>
  <w:p w14:paraId="4CE3DCBE" w14:textId="77777777" w:rsidR="001D1201" w:rsidRDefault="00A556BD">
    <w:pPr>
      <w:pStyle w:val="sectionTenSubSectionSevenHeaderStyle"/>
    </w:pPr>
    <w:r>
      <w:rPr>
        <w:vertAlign w:val="superscript"/>
      </w:rPr>
      <w:t>#</w:t>
    </w:r>
    <w:r>
      <w:tab/>
      <w:t>Authorities may allow certain of this information to be provided in a confidential section of the Technical Questionnaire.</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F7D833" w14:textId="77777777" w:rsidR="001D1201" w:rsidRDefault="001D1201"/>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E6EB47" w14:textId="77777777" w:rsidR="001D1201" w:rsidRDefault="001D1201"/>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3094C0" w14:textId="77777777" w:rsidR="001D1201" w:rsidRDefault="001D1201"/>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64B9BD" w14:textId="77777777" w:rsidR="001D1201" w:rsidRDefault="001D1201"/>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256874" w14:textId="77777777" w:rsidR="001D1201" w:rsidRDefault="001D1201"/>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92A2D3" w14:textId="77777777" w:rsidR="001D1201" w:rsidRDefault="001D1201"/>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AC6D55" w14:textId="77777777" w:rsidR="001D1201" w:rsidRDefault="001D1201"/>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449C38" w14:textId="77777777" w:rsidR="001D1201" w:rsidRDefault="001D1201"/>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2D0B3D" w14:textId="77777777" w:rsidR="001D1201" w:rsidRDefault="001D1201"/>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AC5EB3" w14:textId="77777777" w:rsidR="001D1201" w:rsidRDefault="001D1201"/>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60BA65" w14:textId="77777777" w:rsidR="001D1201" w:rsidRDefault="001D1201"/>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AB981" w14:textId="77777777" w:rsidR="001D1201" w:rsidRDefault="00A556BD">
    <w:pPr>
      <w:pStyle w:val="sectionTenSubSectionSevenHeaderStyle"/>
    </w:pPr>
    <w:r>
      <w:t xml:space="preserve">_________________________ </w:t>
    </w:r>
  </w:p>
  <w:p w14:paraId="6BFB558A" w14:textId="77777777" w:rsidR="001D1201" w:rsidRDefault="00A556BD">
    <w:pPr>
      <w:pStyle w:val="sectionTenSubSectionSevenHeaderStyle"/>
    </w:pPr>
    <w:r>
      <w:rPr>
        <w:vertAlign w:val="superscript"/>
      </w:rPr>
      <w:t>#</w:t>
    </w:r>
    <w:r>
      <w:tab/>
      <w:t>Authorities may allow certain of this information to be provided in a confidential section of the Technical Questionnaire.</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B589CE" w14:textId="77777777" w:rsidR="001D1201" w:rsidRDefault="001D1201"/>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E85A7E" w14:textId="77777777" w:rsidR="001D1201" w:rsidRDefault="001D1201"/>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876F20" w14:textId="77777777" w:rsidR="001D1201" w:rsidRDefault="001D1201"/>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07F57C" w14:textId="77777777" w:rsidR="001D1201" w:rsidRDefault="001D1201"/>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D29D43B" w14:textId="77777777" w:rsidR="00A556BD" w:rsidRDefault="00A556BD">
      <w:r>
        <w:separator/>
      </w:r>
    </w:p>
  </w:footnote>
  <w:footnote w:type="continuationSeparator" w:id="0">
    <w:p w14:paraId="3F54BC30" w14:textId="77777777" w:rsidR="00A556BD" w:rsidRDefault="00A556BD">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2E4FF7" w14:textId="77777777" w:rsidR="001D1201" w:rsidRDefault="00A556BD">
    <w:pPr>
      <w:pStyle w:val="customHeaderStyle"/>
    </w:pPr>
    <w:r>
      <w:t>TG/VIGNA_</w:t>
    </w:r>
    <w:proofErr w:type="gramStart"/>
    <w:r>
      <w:t>RAD(</w:t>
    </w:r>
    <w:proofErr w:type="gramEnd"/>
    <w:r>
      <w:t>proj.4) with TWA comments</w:t>
    </w:r>
  </w:p>
  <w:p w14:paraId="0FBE87BB" w14:textId="77777777" w:rsidR="001D1201" w:rsidRDefault="00A556BD">
    <w:pPr>
      <w:pStyle w:val="customHeaderStyle"/>
    </w:pPr>
    <w:r>
      <w:t>Mung Bean, 2026-05-01</w:t>
    </w:r>
  </w:p>
  <w:p w14:paraId="1B69D1F9" w14:textId="77777777" w:rsidR="001D1201" w:rsidRDefault="00A556BD">
    <w:pPr>
      <w:pStyle w:val="customHeaderStyle"/>
      <w:spacing w:after="160"/>
    </w:pPr>
    <w:r>
      <w:fldChar w:fldCharType="begin"/>
    </w:r>
    <w:r>
      <w:instrText>PAGE "Page Number"</w:instrText>
    </w:r>
    <w:r>
      <w:fldChar w:fldCharType="separate"/>
    </w:r>
    <w:r>
      <w:t>6</w:t>
    </w:r>
    <w: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2F3FC7" w14:textId="77777777" w:rsidR="001D1201" w:rsidRDefault="001D1201"/>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08E240" w14:textId="77777777" w:rsidR="001D1201" w:rsidRDefault="00A556BD">
    <w:pPr>
      <w:pStyle w:val="customHeaderStyle"/>
    </w:pPr>
    <w:r>
      <w:t>TG/VIGNA_</w:t>
    </w:r>
    <w:proofErr w:type="gramStart"/>
    <w:r>
      <w:t>RAD(</w:t>
    </w:r>
    <w:proofErr w:type="gramEnd"/>
    <w:r>
      <w:t>proj.4)</w:t>
    </w:r>
    <w:ins w:id="45" w:author="TWA" w:date="2026-06-17T19:17:00Z" w16du:dateUtc="2026-06-17T10:17:00Z">
      <w:r>
        <w:t xml:space="preserve"> with TWA comments</w:t>
      </w:r>
    </w:ins>
  </w:p>
  <w:p w14:paraId="13DCA7F0" w14:textId="77777777" w:rsidR="001D1201" w:rsidRDefault="00A556BD">
    <w:pPr>
      <w:pStyle w:val="customHeaderStyle"/>
    </w:pPr>
    <w:r>
      <w:t>Mung Bean, 2026-05-01</w:t>
    </w:r>
  </w:p>
  <w:p w14:paraId="1323713D" w14:textId="77777777" w:rsidR="001D1201" w:rsidRDefault="00A556BD">
    <w:pPr>
      <w:pStyle w:val="customHeaderStyle"/>
      <w:spacing w:after="160"/>
    </w:pPr>
    <w:r>
      <w:fldChar w:fldCharType="begin"/>
    </w:r>
    <w:r>
      <w:instrText>PAGE "Page Number"</w:instrText>
    </w:r>
    <w:r>
      <w:fldChar w:fldCharType="separate"/>
    </w:r>
    <w:r>
      <w:t>7</w:t>
    </w:r>
    <w:r>
      <w:fldChar w:fldCharType="end"/>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06BED7" w14:textId="77777777" w:rsidR="001D1201" w:rsidRDefault="001D1201"/>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BFBCC4" w14:textId="77777777" w:rsidR="001D1201" w:rsidRDefault="001D1201"/>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C4E49A" w14:textId="77777777" w:rsidR="001D1201" w:rsidRDefault="00A556BD">
    <w:pPr>
      <w:pStyle w:val="customHeaderStyle"/>
    </w:pPr>
    <w:r>
      <w:t>TG/VIGNA_</w:t>
    </w:r>
    <w:proofErr w:type="gramStart"/>
    <w:r>
      <w:t>RAD(</w:t>
    </w:r>
    <w:proofErr w:type="gramEnd"/>
    <w:r>
      <w:t>proj.4)</w:t>
    </w:r>
    <w:ins w:id="309" w:author="TWA" w:date="2026-06-17T19:17:00Z" w16du:dateUtc="2026-06-17T10:17:00Z">
      <w:r>
        <w:t xml:space="preserve"> with TWA comments</w:t>
      </w:r>
    </w:ins>
  </w:p>
  <w:p w14:paraId="1482C921" w14:textId="77777777" w:rsidR="001D1201" w:rsidRDefault="00A556BD">
    <w:pPr>
      <w:pStyle w:val="customHeaderStyle"/>
    </w:pPr>
    <w:r>
      <w:t>Mung Bean, 2026-05-01</w:t>
    </w:r>
  </w:p>
  <w:p w14:paraId="786AC104" w14:textId="77777777" w:rsidR="001D1201" w:rsidRDefault="00A556BD">
    <w:pPr>
      <w:pStyle w:val="customHeaderStyle"/>
      <w:spacing w:after="160"/>
    </w:pPr>
    <w:r>
      <w:fldChar w:fldCharType="begin"/>
    </w:r>
    <w:r>
      <w:instrText>PAGE "Page Number"</w:instrText>
    </w:r>
    <w:r>
      <w:fldChar w:fldCharType="separate"/>
    </w:r>
    <w:r>
      <w:t>13</w:t>
    </w:r>
    <w:r>
      <w:fldChar w:fldCharType="end"/>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9B0399" w14:textId="77777777" w:rsidR="001D1201" w:rsidRDefault="001D1201"/>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FCFA46" w14:textId="77777777" w:rsidR="001D1201" w:rsidRDefault="001D1201"/>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FBD5C1" w14:textId="77777777" w:rsidR="001D1201" w:rsidRDefault="00A556BD">
    <w:pPr>
      <w:pStyle w:val="customHeaderStyle"/>
    </w:pPr>
    <w:r>
      <w:t>TG/VIGNA_</w:t>
    </w:r>
    <w:proofErr w:type="gramStart"/>
    <w:r>
      <w:t>RAD(</w:t>
    </w:r>
    <w:proofErr w:type="gramEnd"/>
    <w:r>
      <w:t>proj.4)</w:t>
    </w:r>
    <w:ins w:id="366" w:author="TWA" w:date="2026-06-17T19:17:00Z" w16du:dateUtc="2026-06-17T10:17:00Z">
      <w:r>
        <w:t xml:space="preserve"> with TWA comments</w:t>
      </w:r>
    </w:ins>
  </w:p>
  <w:p w14:paraId="08443FD5" w14:textId="77777777" w:rsidR="001D1201" w:rsidRDefault="00A556BD">
    <w:pPr>
      <w:pStyle w:val="customHeaderStyle"/>
    </w:pPr>
    <w:r>
      <w:t>Mung Bean, 2026-05-01</w:t>
    </w:r>
  </w:p>
  <w:p w14:paraId="3D518574" w14:textId="77777777" w:rsidR="001D1201" w:rsidRDefault="00A556BD">
    <w:pPr>
      <w:pStyle w:val="customHeaderStyle"/>
      <w:spacing w:after="160"/>
    </w:pPr>
    <w:r>
      <w:fldChar w:fldCharType="begin"/>
    </w:r>
    <w:r>
      <w:instrText>PAGE "Page Number"</w:instrText>
    </w:r>
    <w:r>
      <w:fldChar w:fldCharType="separate"/>
    </w:r>
    <w:r>
      <w:t>19</w:t>
    </w:r>
    <w:r>
      <w:fldChar w:fldCharType="end"/>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886823" w14:textId="77777777" w:rsidR="001D1201" w:rsidRDefault="001D1201"/>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218C09" w14:textId="77777777" w:rsidR="001D1201" w:rsidRDefault="001D1201"/>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7939A2" w14:textId="77777777" w:rsidR="001D1201" w:rsidRDefault="00A556BD">
    <w:pPr>
      <w:pStyle w:val="customHeaderStyle"/>
    </w:pPr>
    <w:r>
      <w:t>TG/VIGNA_</w:t>
    </w:r>
    <w:proofErr w:type="gramStart"/>
    <w:r>
      <w:t>RAD(</w:t>
    </w:r>
    <w:proofErr w:type="gramEnd"/>
    <w:r>
      <w:t>proj.4)</w:t>
    </w:r>
    <w:ins w:id="368" w:author="TWA" w:date="2026-06-17T19:17:00Z" w16du:dateUtc="2026-06-17T10:17:00Z">
      <w:r>
        <w:t xml:space="preserve"> with TWA comments</w:t>
      </w:r>
    </w:ins>
  </w:p>
  <w:p w14:paraId="3FA4D145" w14:textId="77777777" w:rsidR="001D1201" w:rsidRDefault="00A556BD">
    <w:pPr>
      <w:pStyle w:val="customHeaderStyle"/>
    </w:pPr>
    <w:r>
      <w:t>Mung Bean, 2026-05-01</w:t>
    </w:r>
  </w:p>
  <w:p w14:paraId="30FD209B" w14:textId="77777777" w:rsidR="001D1201" w:rsidRDefault="00A556BD">
    <w:pPr>
      <w:pStyle w:val="customHeaderStyle"/>
      <w:spacing w:after="160"/>
    </w:pPr>
    <w:r>
      <w:fldChar w:fldCharType="begin"/>
    </w:r>
    <w:r>
      <w:instrText>PAGE "Page Number"</w:instrText>
    </w:r>
    <w:r>
      <w:fldChar w:fldCharType="separate"/>
    </w:r>
    <w:r>
      <w:t>20</w:t>
    </w:r>
    <w:r>
      <w:fldChar w:fldCharType="end"/>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96C9AA" w14:textId="77777777" w:rsidR="001D1201" w:rsidRDefault="001D1201"/>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78988C" w14:textId="77777777" w:rsidR="001D1201" w:rsidRDefault="001D1201"/>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1E06D3" w14:textId="77777777" w:rsidR="001D1201" w:rsidRDefault="00A556BD">
    <w:pPr>
      <w:pStyle w:val="customHeaderStyle"/>
    </w:pPr>
    <w:r>
      <w:t>TG/VIGNA_</w:t>
    </w:r>
    <w:proofErr w:type="gramStart"/>
    <w:r>
      <w:t>RAD(</w:t>
    </w:r>
    <w:proofErr w:type="gramEnd"/>
    <w:r>
      <w:t>proj.4)</w:t>
    </w:r>
    <w:ins w:id="371" w:author="TWA" w:date="2026-06-17T19:17:00Z" w16du:dateUtc="2026-06-17T10:17:00Z">
      <w:r>
        <w:t xml:space="preserve"> with TWA comments</w:t>
      </w:r>
    </w:ins>
  </w:p>
  <w:p w14:paraId="46F89136" w14:textId="77777777" w:rsidR="001D1201" w:rsidRDefault="00A556BD">
    <w:pPr>
      <w:pStyle w:val="customHeaderStyle"/>
    </w:pPr>
    <w:r>
      <w:t>Mung Bean, 2026-05-01</w:t>
    </w:r>
  </w:p>
  <w:p w14:paraId="48E7A62C" w14:textId="77777777" w:rsidR="001D1201" w:rsidRDefault="00A556BD">
    <w:pPr>
      <w:pStyle w:val="customHeaderStyle"/>
      <w:spacing w:after="160"/>
    </w:pPr>
    <w:r>
      <w:fldChar w:fldCharType="begin"/>
    </w:r>
    <w:r>
      <w:instrText>PAGE "Page Number"</w:instrText>
    </w:r>
    <w:r>
      <w:fldChar w:fldCharType="separate"/>
    </w:r>
    <w:r>
      <w:t>22</w:t>
    </w:r>
    <w:r>
      <w:fldChar w:fldCharType="end"/>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994B78" w14:textId="77777777" w:rsidR="001D1201" w:rsidRDefault="001D1201"/>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0F5F9F" w14:textId="77777777" w:rsidR="001D1201" w:rsidRDefault="001D1201"/>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6A3DE5" w14:textId="77777777" w:rsidR="001D1201" w:rsidRDefault="00A556BD">
    <w:pPr>
      <w:pStyle w:val="customHeaderStyle"/>
    </w:pPr>
    <w:r>
      <w:t>TG/VIGNA_</w:t>
    </w:r>
    <w:proofErr w:type="gramStart"/>
    <w:r>
      <w:t>RAD(</w:t>
    </w:r>
    <w:proofErr w:type="gramEnd"/>
    <w:r>
      <w:t>proj.4)</w:t>
    </w:r>
    <w:ins w:id="372" w:author="TWA" w:date="2026-06-17T19:17:00Z" w16du:dateUtc="2026-06-17T10:17:00Z">
      <w:r>
        <w:t xml:space="preserve"> with TWA comments</w:t>
      </w:r>
    </w:ins>
  </w:p>
  <w:p w14:paraId="3AD5638B" w14:textId="77777777" w:rsidR="001D1201" w:rsidRDefault="00A556BD">
    <w:pPr>
      <w:pStyle w:val="customHeaderStyle"/>
    </w:pPr>
    <w:r>
      <w:t>Mung Bean, 2026-05-01</w:t>
    </w:r>
  </w:p>
  <w:p w14:paraId="27588DCF" w14:textId="77777777" w:rsidR="001D1201" w:rsidRDefault="00A556BD">
    <w:pPr>
      <w:pStyle w:val="customHeaderStyle"/>
      <w:spacing w:after="160"/>
    </w:pPr>
    <w:r>
      <w:fldChar w:fldCharType="begin"/>
    </w:r>
    <w:r>
      <w:instrText>PAGE "Page Number"</w:instrText>
    </w:r>
    <w:r>
      <w:fldChar w:fldCharType="separate"/>
    </w:r>
    <w:r>
      <w:t>23</w:t>
    </w:r>
    <w:r>
      <w:fldChar w:fldCharType="end"/>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99CE03" w14:textId="77777777" w:rsidR="001D1201" w:rsidRDefault="001D1201"/>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61D702" w14:textId="77777777" w:rsidR="001D1201" w:rsidRDefault="001D1201"/>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EFE4D7" w14:textId="77777777" w:rsidR="001D1201" w:rsidRDefault="00A556BD">
    <w:pPr>
      <w:pStyle w:val="customHeaderStyle"/>
    </w:pPr>
    <w:r>
      <w:t>TG/VIGNA_</w:t>
    </w:r>
    <w:proofErr w:type="gramStart"/>
    <w:r>
      <w:t>RAD(</w:t>
    </w:r>
    <w:proofErr w:type="gramEnd"/>
    <w:r>
      <w:t>proj.4)</w:t>
    </w:r>
    <w:ins w:id="412" w:author="TWA" w:date="2026-06-17T19:17:00Z" w16du:dateUtc="2026-06-17T10:17:00Z">
      <w:r>
        <w:t xml:space="preserve"> with TWA comments</w:t>
      </w:r>
    </w:ins>
  </w:p>
  <w:p w14:paraId="092ACF05" w14:textId="77777777" w:rsidR="001D1201" w:rsidRDefault="00A556BD">
    <w:pPr>
      <w:pStyle w:val="customHeaderStyle"/>
    </w:pPr>
    <w:r>
      <w:t>Mung Bean, 2026-05-01</w:t>
    </w:r>
  </w:p>
  <w:p w14:paraId="4A54AE29" w14:textId="77777777" w:rsidR="001D1201" w:rsidRDefault="00A556BD">
    <w:pPr>
      <w:pStyle w:val="customHeaderStyle"/>
      <w:spacing w:after="160"/>
    </w:pPr>
    <w:r>
      <w:fldChar w:fldCharType="begin"/>
    </w:r>
    <w:r>
      <w:instrText>PAGE "Page Number"</w:instrText>
    </w:r>
    <w:r>
      <w:fldChar w:fldCharType="separate"/>
    </w:r>
    <w:r>
      <w:t>25</w:t>
    </w:r>
    <w:r>
      <w:fldChar w:fldCharType="end"/>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F46FAE" w14:textId="77777777" w:rsidR="001D1201" w:rsidRDefault="001D1201"/>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E0F266" w14:textId="77777777" w:rsidR="001D1201" w:rsidRDefault="001D1201"/>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76AD7B" w14:textId="77777777" w:rsidR="001D1201" w:rsidRDefault="00A556BD">
    <w:pPr>
      <w:pStyle w:val="customHeaderStyle"/>
    </w:pPr>
    <w:r>
      <w:t>TG/VIGNA_</w:t>
    </w:r>
    <w:proofErr w:type="gramStart"/>
    <w:r>
      <w:t>RAD(</w:t>
    </w:r>
    <w:proofErr w:type="gramEnd"/>
    <w:r>
      <w:t>proj.4)</w:t>
    </w:r>
    <w:ins w:id="521" w:author="TWA" w:date="2026-06-17T19:17:00Z" w16du:dateUtc="2026-06-17T10:17:00Z">
      <w:r>
        <w:t xml:space="preserve"> with TWA comments</w:t>
      </w:r>
    </w:ins>
  </w:p>
  <w:p w14:paraId="77EA0007" w14:textId="77777777" w:rsidR="001D1201" w:rsidRDefault="00A556BD">
    <w:pPr>
      <w:pStyle w:val="customHeaderStyle"/>
    </w:pPr>
    <w:r>
      <w:t>Mung Bean, 2026-05-01</w:t>
    </w:r>
  </w:p>
  <w:p w14:paraId="670FFD28" w14:textId="77777777" w:rsidR="001D1201" w:rsidRDefault="00A556BD">
    <w:pPr>
      <w:pStyle w:val="customHeaderStyle"/>
      <w:spacing w:after="160"/>
    </w:pPr>
    <w:r>
      <w:fldChar w:fldCharType="begin"/>
    </w:r>
    <w:r>
      <w:instrText>PAGE "Page Number"</w:instrText>
    </w:r>
    <w:r>
      <w:fldChar w:fldCharType="separate"/>
    </w:r>
    <w:r>
      <w:t>26</w:t>
    </w:r>
    <w:r>
      <w:fldChar w:fldCharType="end"/>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1D3A15" w14:textId="77777777" w:rsidR="001D1201" w:rsidRDefault="001D1201"/>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FCA738" w14:textId="77777777" w:rsidR="001D1201" w:rsidRDefault="001D1201"/>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4463BF" w14:textId="77777777" w:rsidR="001D1201" w:rsidRDefault="00A556BD">
    <w:pPr>
      <w:pStyle w:val="customHeaderStyle"/>
    </w:pPr>
    <w:r>
      <w:t>TG/VIGNA_</w:t>
    </w:r>
    <w:proofErr w:type="gramStart"/>
    <w:r>
      <w:t>RAD(</w:t>
    </w:r>
    <w:proofErr w:type="gramEnd"/>
    <w:r>
      <w:t>proj.4)</w:t>
    </w:r>
    <w:ins w:id="656" w:author="TWA" w:date="2026-06-17T19:17:00Z" w16du:dateUtc="2026-06-17T10:17:00Z">
      <w:r>
        <w:t xml:space="preserve"> with TWA comments</w:t>
      </w:r>
    </w:ins>
  </w:p>
  <w:p w14:paraId="4CB34C8F" w14:textId="77777777" w:rsidR="001D1201" w:rsidRDefault="00A556BD">
    <w:pPr>
      <w:pStyle w:val="customHeaderStyle"/>
    </w:pPr>
    <w:r>
      <w:t>Mung Bean, 2026-05-01</w:t>
    </w:r>
  </w:p>
  <w:p w14:paraId="158CF04E" w14:textId="77777777" w:rsidR="001D1201" w:rsidRDefault="00A556BD">
    <w:pPr>
      <w:pStyle w:val="customHeaderStyle"/>
      <w:spacing w:after="160"/>
    </w:pPr>
    <w:r>
      <w:fldChar w:fldCharType="begin"/>
    </w:r>
    <w:r>
      <w:instrText>PAGE "Page Number"</w:instrText>
    </w:r>
    <w:r>
      <w:fldChar w:fldCharType="separate"/>
    </w:r>
    <w:r>
      <w:t>28</w:t>
    </w:r>
    <w:r>
      <w:fldChar w:fldCharType="end"/>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24C0C4" w14:textId="77777777" w:rsidR="001D1201" w:rsidRDefault="001D1201"/>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1486B7" w14:textId="77777777" w:rsidR="001D1201" w:rsidRDefault="001D1201"/>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8BD216" w14:textId="77777777" w:rsidR="001D1201" w:rsidRDefault="00A556BD">
    <w:pPr>
      <w:pStyle w:val="customHeaderStyle"/>
    </w:pPr>
    <w:r>
      <w:t>TG/VIGNA_</w:t>
    </w:r>
    <w:proofErr w:type="gramStart"/>
    <w:r>
      <w:t>RAD(</w:t>
    </w:r>
    <w:proofErr w:type="gramEnd"/>
    <w:r>
      <w:t>proj.4)</w:t>
    </w:r>
    <w:ins w:id="657" w:author="TWA" w:date="2026-06-17T19:17:00Z" w16du:dateUtc="2026-06-17T10:17:00Z">
      <w:r>
        <w:t xml:space="preserve"> with TWA comments</w:t>
      </w:r>
    </w:ins>
  </w:p>
  <w:p w14:paraId="31075B01" w14:textId="77777777" w:rsidR="001D1201" w:rsidRDefault="00A556BD">
    <w:pPr>
      <w:pStyle w:val="customHeaderStyle"/>
    </w:pPr>
    <w:r>
      <w:t>Mung Bean, 2026-05-01</w:t>
    </w:r>
  </w:p>
  <w:p w14:paraId="023AF402" w14:textId="77777777" w:rsidR="001D1201" w:rsidRDefault="00A556BD">
    <w:pPr>
      <w:pStyle w:val="customHeaderStyle"/>
      <w:spacing w:after="160"/>
    </w:pPr>
    <w:r>
      <w:fldChar w:fldCharType="begin"/>
    </w:r>
    <w:r>
      <w:instrText>PAGE "Page Number"</w:instrText>
    </w:r>
    <w:r>
      <w:fldChar w:fldCharType="separate"/>
    </w:r>
    <w:r>
      <w:t>29</w:t>
    </w:r>
    <w:r>
      <w:fldChar w:fldCharType="end"/>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218BF1" w14:textId="77777777" w:rsidR="001D1201" w:rsidRDefault="001D1201"/>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34FF00" w14:textId="77777777" w:rsidR="001D1201" w:rsidRDefault="001D1201"/>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5A50DC" w14:textId="77777777" w:rsidR="001D1201" w:rsidRDefault="00A556BD">
    <w:pPr>
      <w:pStyle w:val="customHeaderStyle"/>
    </w:pPr>
    <w:r>
      <w:t>TG/VIGNA_</w:t>
    </w:r>
    <w:proofErr w:type="gramStart"/>
    <w:r>
      <w:t>RAD(</w:t>
    </w:r>
    <w:proofErr w:type="gramEnd"/>
    <w:r>
      <w:t>proj.4)</w:t>
    </w:r>
    <w:ins w:id="659" w:author="TWA" w:date="2026-06-17T19:17:00Z" w16du:dateUtc="2026-06-17T10:17:00Z">
      <w:r>
        <w:t xml:space="preserve"> with TWA comments</w:t>
      </w:r>
    </w:ins>
  </w:p>
  <w:p w14:paraId="0EDD0488" w14:textId="77777777" w:rsidR="001D1201" w:rsidRDefault="00A556BD">
    <w:pPr>
      <w:pStyle w:val="customHeaderStyle"/>
    </w:pPr>
    <w:r>
      <w:t>Mung Bean, 2026-05-01</w:t>
    </w:r>
  </w:p>
  <w:p w14:paraId="50038B81" w14:textId="77777777" w:rsidR="001D1201" w:rsidRDefault="00A556BD">
    <w:pPr>
      <w:pStyle w:val="customHeaderStyle"/>
      <w:spacing w:after="160"/>
    </w:pPr>
    <w:r>
      <w:fldChar w:fldCharType="begin"/>
    </w:r>
    <w:r>
      <w:instrText>PAGE "Page Number"</w:instrText>
    </w:r>
    <w:r>
      <w:fldChar w:fldCharType="separate"/>
    </w:r>
    <w:r>
      <w:t>30</w:t>
    </w:r>
    <w:r>
      <w:fldChar w:fldCharType="end"/>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A34BB8" w14:textId="77777777" w:rsidR="001D1201" w:rsidRDefault="001D1201"/>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905A8"/>
    <w:multiLevelType w:val="multilevel"/>
    <w:tmpl w:val="40AC7B6E"/>
    <w:lvl w:ilvl="0">
      <w:start w:val="1"/>
      <w:numFmt w:val="decimal"/>
      <w:lvlText w:val="%1."/>
      <w:lvlJc w:val="left"/>
      <w:pPr>
        <w:ind w:left="720" w:hanging="360"/>
      </w:pPr>
      <w:rPr>
        <w:rFonts w:ascii="Times New Roman" w:eastAsia="Times New Roman" w:hAnsi="Times New Roman" w:cs="Times New Roman"/>
      </w:rPr>
    </w:lvl>
    <w:lvl w:ilvl="1">
      <w:start w:val="1"/>
      <w:numFmt w:val="lowerLetter"/>
      <w:lvlText w:val="%2."/>
      <w:lvlJc w:val="right"/>
      <w:pPr>
        <w:ind w:left="1440" w:hanging="360"/>
      </w:pPr>
      <w:rPr>
        <w:rFonts w:ascii="Times New Roman" w:eastAsia="Times New Roman" w:hAnsi="Times New Roman" w:cs="Times New Roman"/>
      </w:rPr>
    </w:lvl>
    <w:lvl w:ilvl="2">
      <w:start w:val="1"/>
      <w:numFmt w:val="lowerRoman"/>
      <w:lvlText w:val="%3."/>
      <w:lvlJc w:val="left"/>
      <w:pPr>
        <w:ind w:left="2160" w:hanging="360"/>
      </w:pPr>
      <w:rPr>
        <w:rFonts w:ascii="Times New Roman" w:eastAsia="Times New Roman" w:hAnsi="Times New Roman" w:cs="Times New Roman"/>
      </w:rPr>
    </w:lvl>
    <w:lvl w:ilvl="3">
      <w:start w:val="1"/>
      <w:numFmt w:val="decimal"/>
      <w:lvlText w:val="%4."/>
      <w:lvlJc w:val="left"/>
      <w:pPr>
        <w:ind w:left="2880" w:hanging="360"/>
      </w:pPr>
      <w:rPr>
        <w:rFonts w:ascii="Times New Roman" w:eastAsia="Times New Roman" w:hAnsi="Times New Roman" w:cs="Times New Roman"/>
      </w:rPr>
    </w:lvl>
    <w:lvl w:ilvl="4">
      <w:start w:val="1"/>
      <w:numFmt w:val="lowerLetter"/>
      <w:lvlText w:val="%5."/>
      <w:lvlJc w:val="right"/>
      <w:pPr>
        <w:ind w:left="3600" w:hanging="360"/>
      </w:pPr>
      <w:rPr>
        <w:rFonts w:ascii="Times New Roman" w:eastAsia="Times New Roman" w:hAnsi="Times New Roman" w:cs="Times New Roman"/>
      </w:rPr>
    </w:lvl>
    <w:lvl w:ilvl="5">
      <w:start w:val="1"/>
      <w:numFmt w:val="lowerRoman"/>
      <w:lvlText w:val="%6."/>
      <w:lvlJc w:val="left"/>
      <w:pPr>
        <w:ind w:left="4320" w:hanging="360"/>
      </w:pPr>
      <w:rPr>
        <w:rFonts w:ascii="Times New Roman" w:eastAsia="Times New Roman" w:hAnsi="Times New Roman" w:cs="Times New Roman"/>
      </w:rPr>
    </w:lvl>
    <w:lvl w:ilvl="6">
      <w:start w:val="1"/>
      <w:numFmt w:val="decimal"/>
      <w:lvlText w:val="%7."/>
      <w:lvlJc w:val="left"/>
      <w:pPr>
        <w:ind w:left="5040" w:hanging="360"/>
      </w:pPr>
      <w:rPr>
        <w:rFonts w:ascii="Times New Roman" w:eastAsia="Times New Roman" w:hAnsi="Times New Roman" w:cs="Times New Roman"/>
      </w:rPr>
    </w:lvl>
    <w:lvl w:ilvl="7">
      <w:start w:val="1"/>
      <w:numFmt w:val="lowerLetter"/>
      <w:lvlText w:val="%8."/>
      <w:lvlJc w:val="right"/>
      <w:pPr>
        <w:ind w:left="5760" w:hanging="360"/>
      </w:pPr>
      <w:rPr>
        <w:rFonts w:ascii="Times New Roman" w:eastAsia="Times New Roman" w:hAnsi="Times New Roman" w:cs="Times New Roman"/>
      </w:rPr>
    </w:lvl>
    <w:lvl w:ilvl="8">
      <w:start w:val="1"/>
      <w:numFmt w:val="lowerRoman"/>
      <w:lvlText w:val="%9."/>
      <w:lvlJc w:val="left"/>
      <w:pPr>
        <w:ind w:left="6480" w:hanging="360"/>
      </w:pPr>
      <w:rPr>
        <w:rFonts w:ascii="Times New Roman" w:eastAsia="Times New Roman" w:hAnsi="Times New Roman" w:cs="Times New Roman"/>
      </w:rPr>
    </w:lvl>
  </w:abstractNum>
  <w:abstractNum w:abstractNumId="1" w15:restartNumberingAfterBreak="0">
    <w:nsid w:val="0C332C00"/>
    <w:multiLevelType w:val="multilevel"/>
    <w:tmpl w:val="5130339A"/>
    <w:lvl w:ilvl="0">
      <w:start w:val="1"/>
      <w:numFmt w:val="decimal"/>
      <w:pStyle w:val="Heading1"/>
      <w:lvlText w:val="%1."/>
      <w:lvlJc w:val="left"/>
      <w:pPr>
        <w:ind w:left="360" w:hanging="360"/>
      </w:pPr>
    </w:lvl>
    <w:lvl w:ilvl="1">
      <w:start w:val="1"/>
      <w:numFmt w:val="decimal"/>
      <w:pStyle w:val="Heading2"/>
      <w:lvlText w:val="%1.%2"/>
      <w:lvlJc w:val="left"/>
      <w:pPr>
        <w:ind w:left="576" w:hanging="576"/>
      </w:pPr>
    </w:lvl>
    <w:lvl w:ilvl="2">
      <w:start w:val="1"/>
      <w:numFmt w:val="decimal"/>
      <w:pStyle w:val="Heading3"/>
      <w:lvlText w:val="%1.%2.%3"/>
      <w:lvlJc w:val="left"/>
      <w:pPr>
        <w:ind w:left="720" w:hanging="720"/>
      </w:p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2" w15:restartNumberingAfterBreak="0">
    <w:nsid w:val="17FF4E2B"/>
    <w:multiLevelType w:val="multilevel"/>
    <w:tmpl w:val="2A1AB130"/>
    <w:lvl w:ilvl="0">
      <w:start w:val="1"/>
      <w:numFmt w:val="decimal"/>
      <w:lvlText w:val="%1."/>
      <w:lvlJc w:val="left"/>
      <w:pPr>
        <w:ind w:left="432" w:hanging="432"/>
      </w:pPr>
      <w:rPr>
        <w:rFonts w:hint="default"/>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 w15:restartNumberingAfterBreak="0">
    <w:nsid w:val="2B675235"/>
    <w:multiLevelType w:val="multilevel"/>
    <w:tmpl w:val="10701896"/>
    <w:lvl w:ilvl="0">
      <w:start w:val="1"/>
      <w:numFmt w:val="decimal"/>
      <w:lvlText w:val="%1."/>
      <w:lvlJc w:val="left"/>
      <w:pPr>
        <w:tabs>
          <w:tab w:val="left" w:pos="567"/>
        </w:tabs>
        <w:ind w:left="567" w:hanging="567"/>
      </w:pPr>
      <w:rPr>
        <w:rFonts w:ascii="Arial" w:hAnsi="Arial" w:hint="default"/>
        <w:b w:val="0"/>
        <w:i w:val="0"/>
        <w:color w:val="auto"/>
        <w:sz w:val="20"/>
        <w:u w:val="none"/>
      </w:rPr>
    </w:lvl>
    <w:lvl w:ilvl="1">
      <w:start w:val="2"/>
      <w:numFmt w:val="decimal"/>
      <w:isLgl/>
      <w:lvlText w:val="%1.%2"/>
      <w:lvlJc w:val="left"/>
      <w:pPr>
        <w:tabs>
          <w:tab w:val="left" w:pos="735"/>
        </w:tabs>
        <w:ind w:left="735" w:hanging="735"/>
      </w:pPr>
      <w:rPr>
        <w:rFonts w:hint="default"/>
      </w:rPr>
    </w:lvl>
    <w:lvl w:ilvl="2">
      <w:start w:val="1"/>
      <w:numFmt w:val="decimal"/>
      <w:isLgl/>
      <w:lvlText w:val="%1.%2.%3"/>
      <w:lvlJc w:val="left"/>
      <w:pPr>
        <w:tabs>
          <w:tab w:val="left" w:pos="735"/>
        </w:tabs>
        <w:ind w:left="735" w:hanging="735"/>
      </w:pPr>
      <w:rPr>
        <w:rFonts w:hint="default"/>
      </w:rPr>
    </w:lvl>
    <w:lvl w:ilvl="3">
      <w:start w:val="1"/>
      <w:numFmt w:val="decimal"/>
      <w:isLgl/>
      <w:lvlText w:val="%1.%2.%3.%4"/>
      <w:lvlJc w:val="left"/>
      <w:pPr>
        <w:tabs>
          <w:tab w:val="left" w:pos="735"/>
        </w:tabs>
        <w:ind w:left="735" w:hanging="735"/>
      </w:pPr>
      <w:rPr>
        <w:rFonts w:hint="default"/>
      </w:rPr>
    </w:lvl>
    <w:lvl w:ilvl="4">
      <w:start w:val="1"/>
      <w:numFmt w:val="decimal"/>
      <w:isLgl/>
      <w:lvlText w:val="%1.%2.%3.%4.%5"/>
      <w:lvlJc w:val="left"/>
      <w:pPr>
        <w:tabs>
          <w:tab w:val="left" w:pos="1080"/>
        </w:tabs>
        <w:ind w:left="1080" w:hanging="1080"/>
      </w:pPr>
      <w:rPr>
        <w:rFonts w:hint="default"/>
      </w:rPr>
    </w:lvl>
    <w:lvl w:ilvl="5">
      <w:start w:val="1"/>
      <w:numFmt w:val="decimal"/>
      <w:isLgl/>
      <w:lvlText w:val="%1.%2.%3.%4.%5.%6"/>
      <w:lvlJc w:val="left"/>
      <w:pPr>
        <w:tabs>
          <w:tab w:val="left" w:pos="1080"/>
        </w:tabs>
        <w:ind w:left="1080" w:hanging="1080"/>
      </w:pPr>
      <w:rPr>
        <w:rFonts w:hint="default"/>
      </w:rPr>
    </w:lvl>
    <w:lvl w:ilvl="6">
      <w:start w:val="1"/>
      <w:numFmt w:val="decimal"/>
      <w:isLgl/>
      <w:lvlText w:val="%1.%2.%3.%4.%5.%6.%7"/>
      <w:lvlJc w:val="left"/>
      <w:pPr>
        <w:tabs>
          <w:tab w:val="left" w:pos="1440"/>
        </w:tabs>
        <w:ind w:left="1440" w:hanging="1440"/>
      </w:pPr>
      <w:rPr>
        <w:rFonts w:hint="default"/>
      </w:rPr>
    </w:lvl>
    <w:lvl w:ilvl="7">
      <w:start w:val="1"/>
      <w:numFmt w:val="decimal"/>
      <w:isLgl/>
      <w:lvlText w:val="%1.%2.%3.%4.%5.%6.%7.%8"/>
      <w:lvlJc w:val="left"/>
      <w:pPr>
        <w:tabs>
          <w:tab w:val="left" w:pos="1440"/>
        </w:tabs>
        <w:ind w:left="1440" w:hanging="1440"/>
      </w:pPr>
      <w:rPr>
        <w:rFonts w:hint="default"/>
      </w:rPr>
    </w:lvl>
    <w:lvl w:ilvl="8">
      <w:start w:val="1"/>
      <w:numFmt w:val="decimal"/>
      <w:isLgl/>
      <w:lvlText w:val="%1.%2.%3.%4.%5.%6.%7.%8.%9"/>
      <w:lvlJc w:val="left"/>
      <w:pPr>
        <w:tabs>
          <w:tab w:val="left" w:pos="1800"/>
        </w:tabs>
        <w:ind w:left="1800" w:hanging="1800"/>
      </w:pPr>
      <w:rPr>
        <w:rFonts w:hint="default"/>
      </w:rPr>
    </w:lvl>
  </w:abstractNum>
  <w:abstractNum w:abstractNumId="4" w15:restartNumberingAfterBreak="0">
    <w:nsid w:val="444853FA"/>
    <w:multiLevelType w:val="multilevel"/>
    <w:tmpl w:val="DF1CBC0C"/>
    <w:lvl w:ilvl="0">
      <w:start w:val="1"/>
      <w:numFmt w:val="bullet"/>
      <w:lvlText w:val=""/>
      <w:lvlJc w:val="left"/>
      <w:pPr>
        <w:ind w:left="720" w:hanging="360"/>
      </w:pPr>
      <w:rPr>
        <w:rFonts w:ascii="Symbol" w:eastAsia="Symbol" w:hAnsi="Symbol" w:cs="Symbol"/>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Wingdings" w:eastAsia="Wingdings" w:hAnsi="Wingdings" w:cs="Wingdings"/>
      </w:rPr>
    </w:lvl>
    <w:lvl w:ilvl="3">
      <w:start w:val="1"/>
      <w:numFmt w:val="bullet"/>
      <w:lvlText w:val=""/>
      <w:lvlJc w:val="left"/>
      <w:pPr>
        <w:ind w:left="2880" w:hanging="360"/>
      </w:pPr>
      <w:rPr>
        <w:rFonts w:ascii="Symbol" w:eastAsia="Symbol" w:hAnsi="Symbol" w:cs="Symbol"/>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Wingdings" w:eastAsia="Wingdings" w:hAnsi="Wingdings" w:cs="Wingdings"/>
      </w:rPr>
    </w:lvl>
    <w:lvl w:ilvl="6">
      <w:start w:val="1"/>
      <w:numFmt w:val="bullet"/>
      <w:lvlText w:val=""/>
      <w:lvlJc w:val="left"/>
      <w:pPr>
        <w:ind w:left="5040" w:hanging="360"/>
      </w:pPr>
      <w:rPr>
        <w:rFonts w:ascii="Symbol" w:eastAsia="Symbol" w:hAnsi="Symbol" w:cs="Symbol"/>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Wingdings" w:eastAsia="Wingdings" w:hAnsi="Wingdings" w:cs="Wingdings"/>
      </w:rPr>
    </w:lvl>
  </w:abstractNum>
  <w:abstractNum w:abstractNumId="5" w15:restartNumberingAfterBreak="0">
    <w:nsid w:val="500C125C"/>
    <w:multiLevelType w:val="multilevel"/>
    <w:tmpl w:val="172C3576"/>
    <w:lvl w:ilvl="0">
      <w:start w:val="1"/>
      <w:numFmt w:val="decimal"/>
      <w:lvlText w:val="%1."/>
      <w:lvlJc w:val="left"/>
      <w:pPr>
        <w:ind w:left="432" w:hanging="432"/>
      </w:pPr>
      <w:rPr>
        <w:rFonts w:hint="default"/>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num w:numId="1" w16cid:durableId="1680548015">
    <w:abstractNumId w:val="0"/>
  </w:num>
  <w:num w:numId="2" w16cid:durableId="237599692">
    <w:abstractNumId w:val="4"/>
  </w:num>
  <w:num w:numId="3" w16cid:durableId="990715194">
    <w:abstractNumId w:val="3"/>
  </w:num>
  <w:num w:numId="4" w16cid:durableId="2126074428">
    <w:abstractNumId w:val="2"/>
  </w:num>
  <w:num w:numId="5" w16cid:durableId="233900780">
    <w:abstractNumId w:val="5"/>
  </w:num>
  <w:num w:numId="6" w16cid:durableId="1590457082">
    <w:abstractNumId w:val="1"/>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OERTEL Romy">
    <w15:presenceInfo w15:providerId="AD" w15:userId="S::romy.oertel@upov.int::f28e12c0-ad39-4075-8829-81c6763eb5bb"/>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bordersDoNotSurroundHeader/>
  <w:bordersDoNotSurroundFooter/>
  <w:proofState w:spelling="clean" w:grammar="clean"/>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oNotTrackMoves/>
  <w:defaultTabStop w:val="710"/>
  <w:hyphenationZone w:val="425"/>
  <w:doNotUseMarginsForDrawingGridOrigin/>
  <w:noPunctuationKerning/>
  <w:characterSpacingControl w:val="doNotCompress"/>
  <w:footnotePr>
    <w:footnote w:id="-1"/>
    <w:footnote w:id="0"/>
  </w:footnotePr>
  <w:endnotePr>
    <w:endnote w:id="-1"/>
    <w:endnote w:id="0"/>
  </w:endnotePr>
  <w:compat>
    <w:doNotExpandShiftReturn/>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D1201"/>
    <w:rsid w:val="001063E3"/>
    <w:rsid w:val="001C4C63"/>
    <w:rsid w:val="001D1201"/>
    <w:rsid w:val="00244AF3"/>
    <w:rsid w:val="002F28AE"/>
    <w:rsid w:val="00532D9E"/>
    <w:rsid w:val="00741DCC"/>
    <w:rsid w:val="007B3C3D"/>
    <w:rsid w:val="007B510F"/>
    <w:rsid w:val="007D47DD"/>
    <w:rsid w:val="00830BC2"/>
    <w:rsid w:val="00925FC1"/>
    <w:rsid w:val="009D2CBC"/>
    <w:rsid w:val="00A066BC"/>
    <w:rsid w:val="00A556BD"/>
    <w:rsid w:val="00A87567"/>
    <w:rsid w:val="00A9270C"/>
    <w:rsid w:val="00C35642"/>
    <w:rsid w:val="00C40476"/>
    <w:rsid w:val="00D462D8"/>
    <w:rsid w:val="00E551E1"/>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444"/>
    <o:shapelayout v:ext="edit">
      <o:idmap v:ext="edit" data="1,2"/>
    </o:shapelayout>
  </w:shapeDefaults>
  <w:decimalSymbol w:val="."/>
  <w:listSeparator w:val=","/>
  <w14:docId w14:val="761BED40"/>
  <w15:docId w15:val="{EBFCB020-8D53-48FF-B63F-2A3AED791B5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en-US" w:eastAsia="zh-CN"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index 1" w:semiHidden="1" w:qFormat="1"/>
    <w:lsdException w:name="index 2" w:semiHidden="1" w:qFormat="1"/>
    <w:lsdException w:name="index 3" w:semiHidden="1" w:qFormat="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qFormat="1"/>
    <w:lsdException w:name="toc 2" w:semiHidden="1" w:qFormat="1"/>
    <w:lsdException w:name="toc 3" w:semiHidden="1" w:qFormat="1"/>
    <w:lsdException w:name="toc 4" w:semiHidden="1" w:qFormat="1"/>
    <w:lsdException w:name="toc 5" w:semiHidden="1" w:qFormat="1"/>
    <w:lsdException w:name="toc 6" w:qFormat="1"/>
    <w:lsdException w:name="toc 7" w:qFormat="1"/>
    <w:lsdException w:name="toc 8" w:qFormat="1"/>
    <w:lsdException w:name="toc 9" w:qFormat="1"/>
    <w:lsdException w:name="Normal Indent" w:semiHidden="1" w:qFormat="1"/>
    <w:lsdException w:name="footnote text" w:qFormat="1"/>
    <w:lsdException w:name="annotation text" w:semiHidden="1" w:unhideWhenUsed="1"/>
    <w:lsdException w:name="header" w:qFormat="1"/>
    <w:lsdException w:name="footer" w:qFormat="1"/>
    <w:lsdException w:name="index heading" w:semiHidden="1" w:unhideWhenUsed="1"/>
    <w:lsdException w:name="caption" w:qFormat="1"/>
    <w:lsdException w:name="table of figures" w:semiHidden="1" w:unhideWhenUsed="1"/>
    <w:lsdException w:name="envelope address" w:semiHidden="1" w:qFormat="1"/>
    <w:lsdException w:name="envelope return" w:semiHidden="1" w:qFormat="1"/>
    <w:lsdException w:name="footnote reference" w:semiHidden="1" w:qFormat="1"/>
    <w:lsdException w:name="annotation reference" w:semiHidden="1" w:unhideWhenUsed="1"/>
    <w:lsdException w:name="line number" w:semiHidden="1" w:qFormat="1"/>
    <w:lsdException w:name="page number" w:qFormat="1"/>
    <w:lsdException w:name="endnote reference" w:semiHidden="1" w:qFormat="1"/>
    <w:lsdException w:name="endnote text" w:qFormat="1"/>
    <w:lsdException w:name="table of authorities" w:semiHidden="1" w:unhideWhenUsed="1"/>
    <w:lsdException w:name="macro" w:semiHidden="1" w:qFormat="1"/>
    <w:lsdException w:name="toa heading" w:semiHidden="1" w:unhideWhenUsed="1"/>
    <w:lsdException w:name="List" w:semiHidden="1" w:qFormat="1"/>
    <w:lsdException w:name="List Bullet" w:qFormat="1"/>
    <w:lsdException w:name="List Number" w:semiHidden="1" w:qFormat="1"/>
    <w:lsdException w:name="List 2" w:semiHidden="1" w:qFormat="1"/>
    <w:lsdException w:name="List 3" w:semiHidden="1" w:qFormat="1"/>
    <w:lsdException w:name="List 4" w:semiHidden="1" w:qFormat="1"/>
    <w:lsdException w:name="List 5" w:semiHidden="1" w:qFormat="1"/>
    <w:lsdException w:name="List Bullet 2" w:semiHidden="1" w:qFormat="1"/>
    <w:lsdException w:name="List Bullet 3" w:semiHidden="1" w:qFormat="1"/>
    <w:lsdException w:name="List Bullet 4" w:semiHidden="1" w:qFormat="1"/>
    <w:lsdException w:name="List Bullet 5" w:semiHidden="1" w:qFormat="1"/>
    <w:lsdException w:name="List Number 2" w:semiHidden="1" w:qFormat="1"/>
    <w:lsdException w:name="List Number 3" w:semiHidden="1" w:qFormat="1"/>
    <w:lsdException w:name="List Number 4" w:semiHidden="1" w:qFormat="1"/>
    <w:lsdException w:name="List Number 5" w:semiHidden="1" w:qFormat="1"/>
    <w:lsdException w:name="Title" w:qFormat="1"/>
    <w:lsdException w:name="Closing" w:qFormat="1"/>
    <w:lsdException w:name="Signature" w:semiHidden="1" w:unhideWhenUsed="1"/>
    <w:lsdException w:name="Default Paragraph Font" w:semiHidden="1" w:uiPriority="1" w:unhideWhenUsed="1" w:qFormat="1"/>
    <w:lsdException w:name="Body Text" w:qFormat="1"/>
    <w:lsdException w:name="Body Text Indent" w:qFormat="1"/>
    <w:lsdException w:name="List Continue" w:semiHidden="1" w:qFormat="1"/>
    <w:lsdException w:name="List Continue 2" w:semiHidden="1" w:qFormat="1"/>
    <w:lsdException w:name="List Continue 3" w:semiHidden="1" w:qFormat="1"/>
    <w:lsdException w:name="List Continue 4" w:semiHidden="1" w:qFormat="1"/>
    <w:lsdException w:name="List Continue 5" w:semiHidden="1" w:qFormat="1"/>
    <w:lsdException w:name="Message Header" w:semiHidden="1" w:qFormat="1"/>
    <w:lsdException w:name="Subtitle" w:qFormat="1"/>
    <w:lsdException w:name="Salutation" w:semiHidden="1" w:qFormat="1"/>
    <w:lsdException w:name="Body Text First Indent 2"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qFormat="1"/>
    <w:lsdException w:name="Hyperlink" w:qFormat="1"/>
    <w:lsdException w:name="FollowedHyperlink" w:qFormat="1"/>
    <w:lsdException w:name="Strong" w:qFormat="1"/>
    <w:lsdException w:name="Emphasis" w:qFormat="1"/>
    <w:lsdException w:name="Document Map" w:semiHidden="1" w:qFormat="1"/>
    <w:lsdException w:name="Plain Text" w:qFormat="1"/>
    <w:lsdException w:name="E-mail Signature" w:semiHidden="1" w:qFormat="1"/>
    <w:lsdException w:name="HTML Top of Form" w:semiHidden="1" w:uiPriority="99" w:unhideWhenUsed="1"/>
    <w:lsdException w:name="HTML Bottom of Form" w:semiHidden="1" w:uiPriority="99" w:unhideWhenUsed="1"/>
    <w:lsdException w:name="Normal (Web)" w:qFormat="1"/>
    <w:lsdException w:name="HTML Acronym" w:semiHidden="1" w:qFormat="1"/>
    <w:lsdException w:name="HTML Address" w:semiHidden="1" w:qFormat="1"/>
    <w:lsdException w:name="HTML Cite" w:semiHidden="1" w:qFormat="1"/>
    <w:lsdException w:name="HTML Code" w:semiHidden="1" w:qFormat="1"/>
    <w:lsdException w:name="HTML Definition" w:semiHidden="1" w:qFormat="1"/>
    <w:lsdException w:name="HTML Keyboard" w:semiHidden="1" w:qFormat="1"/>
    <w:lsdException w:name="HTML Preformatted" w:semiHidden="1" w:qFormat="1"/>
    <w:lsdException w:name="HTML Sample" w:semiHidden="1" w:qFormat="1"/>
    <w:lsdException w:name="HTML Variable" w:semiHidden="1" w:qFormat="1"/>
    <w:lsdException w:name="Normal Table" w:semiHidden="1" w:uiPriority="99" w:unhideWhenUsed="1" w:qFormat="1"/>
    <w:lsdException w:name="annotation subject" w:semiHidden="1" w:unhideWhenUsed="1"/>
    <w:lsdException w:name="No List" w:semiHidden="1" w:uiPriority="99" w:unhideWhenUsed="1"/>
    <w:lsdException w:name="Outline List 1" w:semiHidden="1" w:uiPriority="99" w:unhideWhenUsed="1"/>
    <w:lsdException w:name="Outline List 2" w:semiHidden="1" w:uiPriority="99" w:unhideWhenUsed="1"/>
    <w:lsdException w:name="Outline List 3" w:semiHidden="1" w:uiPriority="99" w:unhideWhenUsed="1"/>
    <w:lsdException w:name="Table Simple 1" w:semiHidden="1" w:unhideWhenUsed="1" w:qFormat="1"/>
    <w:lsdException w:name="Table Simple 2" w:semiHidden="1" w:unhideWhenUsed="1" w:qFormat="1"/>
    <w:lsdException w:name="Table Simple 3" w:semiHidden="1" w:unhideWhenUsed="1" w:qFormat="1"/>
    <w:lsdException w:name="Table Classic 1" w:semiHidden="1" w:unhideWhenUsed="1" w:qFormat="1"/>
    <w:lsdException w:name="Table Classic 2" w:semiHidden="1" w:unhideWhenUsed="1" w:qFormat="1"/>
    <w:lsdException w:name="Table Classic 3" w:semiHidden="1" w:unhideWhenUsed="1" w:qFormat="1"/>
    <w:lsdException w:name="Table Classic 4" w:semiHidden="1" w:unhideWhenUsed="1" w:qFormat="1"/>
    <w:lsdException w:name="Table Colorful 1" w:semiHidden="1" w:unhideWhenUsed="1" w:qFormat="1"/>
    <w:lsdException w:name="Table Colorful 2" w:semiHidden="1" w:unhideWhenUsed="1" w:qFormat="1"/>
    <w:lsdException w:name="Table Colorful 3" w:semiHidden="1" w:unhideWhenUsed="1" w:qFormat="1"/>
    <w:lsdException w:name="Table Columns 1" w:semiHidden="1" w:unhideWhenUsed="1" w:qFormat="1"/>
    <w:lsdException w:name="Table Columns 2" w:semiHidden="1" w:unhideWhenUsed="1" w:qFormat="1"/>
    <w:lsdException w:name="Table Columns 3" w:semiHidden="1" w:unhideWhenUsed="1" w:qFormat="1"/>
    <w:lsdException w:name="Table Columns 4" w:semiHidden="1" w:unhideWhenUsed="1" w:qFormat="1"/>
    <w:lsdException w:name="Table Columns 5" w:semiHidden="1" w:unhideWhenUsed="1" w:qFormat="1"/>
    <w:lsdException w:name="Table Grid 1" w:semiHidden="1" w:unhideWhenUsed="1" w:qFormat="1"/>
    <w:lsdException w:name="Table Grid 2" w:semiHidden="1" w:unhideWhenUsed="1" w:qFormat="1"/>
    <w:lsdException w:name="Table Grid 3" w:semiHidden="1" w:unhideWhenUsed="1" w:qFormat="1"/>
    <w:lsdException w:name="Table Grid 4" w:semiHidden="1" w:unhideWhenUsed="1" w:qFormat="1"/>
    <w:lsdException w:name="Table Grid 5" w:semiHidden="1" w:unhideWhenUsed="1" w:qFormat="1"/>
    <w:lsdException w:name="Table Grid 6" w:semiHidden="1" w:unhideWhenUsed="1" w:qFormat="1"/>
    <w:lsdException w:name="Table Grid 7" w:semiHidden="1" w:unhideWhenUsed="1" w:qFormat="1"/>
    <w:lsdException w:name="Table Grid 8" w:semiHidden="1" w:unhideWhenUsed="1" w:qFormat="1"/>
    <w:lsdException w:name="Table List 1" w:semiHidden="1" w:unhideWhenUsed="1" w:qFormat="1"/>
    <w:lsdException w:name="Table List 2" w:semiHidden="1" w:unhideWhenUsed="1" w:qFormat="1"/>
    <w:lsdException w:name="Table List 3" w:semiHidden="1" w:unhideWhenUsed="1" w:qFormat="1"/>
    <w:lsdException w:name="Table List 4" w:semiHidden="1" w:unhideWhenUsed="1" w:qFormat="1"/>
    <w:lsdException w:name="Table List 5" w:semiHidden="1" w:unhideWhenUsed="1" w:qFormat="1"/>
    <w:lsdException w:name="Table List 6" w:semiHidden="1" w:unhideWhenUsed="1" w:qFormat="1"/>
    <w:lsdException w:name="Table List 7" w:semiHidden="1" w:unhideWhenUsed="1" w:qFormat="1"/>
    <w:lsdException w:name="Table List 8" w:semiHidden="1" w:unhideWhenUsed="1" w:qFormat="1"/>
    <w:lsdException w:name="Table 3D effects 1" w:semiHidden="1" w:unhideWhenUsed="1" w:qFormat="1"/>
    <w:lsdException w:name="Table 3D effects 2" w:semiHidden="1" w:unhideWhenUsed="1" w:qFormat="1"/>
    <w:lsdException w:name="Table 3D effects 3" w:semiHidden="1" w:unhideWhenUsed="1" w:qFormat="1"/>
    <w:lsdException w:name="Table Contemporary" w:semiHidden="1" w:unhideWhenUsed="1" w:qFormat="1"/>
    <w:lsdException w:name="Table Elegant" w:semiHidden="1" w:unhideWhenUsed="1" w:qFormat="1"/>
    <w:lsdException w:name="Table Professional" w:semiHidden="1" w:unhideWhenUsed="1" w:qFormat="1"/>
    <w:lsdException w:name="Table Subtle 1" w:semiHidden="1" w:unhideWhenUsed="1" w:qFormat="1"/>
    <w:lsdException w:name="Table Subtle 2" w:semiHidden="1" w:unhideWhenUsed="1" w:qFormat="1"/>
    <w:lsdException w:name="Table Web 1" w:semiHidden="1" w:unhideWhenUsed="1" w:qFormat="1"/>
    <w:lsdException w:name="Table Web 2" w:semiHidden="1" w:unhideWhenUsed="1" w:qFormat="1"/>
    <w:lsdException w:name="Table Web 3" w:semiHidden="1" w:unhideWhenUsed="1" w:qFormat="1"/>
    <w:lsdException w:name="Balloon Text" w:semiHidden="1" w:qFormat="1"/>
    <w:lsdException w:name="Table Grid" w:qFormat="1"/>
    <w:lsdException w:name="Table Theme" w:semiHidden="1" w:unhideWhenUsed="1" w:qFormat="1"/>
    <w:lsdException w:name="Placeholder Text" w:semiHidden="1" w:uiPriority="99" w:unhideWhenUsed="1"/>
    <w:lsdException w:name="No Spacing" w:semiHidden="1" w:uiPriority="99" w:unhideWhenUsed="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unhideWhenUsed="1"/>
    <w:lsdException w:name="List Paragraph" w:uiPriority="34" w:qFormat="1"/>
    <w:lsdException w:name="Quote" w:semiHidden="1" w:uiPriority="99" w:unhideWhenUsed="1"/>
    <w:lsdException w:name="Intense Quote" w:semiHidden="1" w:uiPriority="99" w:unhideWhenUsed="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pPr>
      <w:jc w:val="both"/>
    </w:pPr>
    <w:rPr>
      <w:rFonts w:ascii="Arial" w:eastAsia="Times New Roman" w:hAnsi="Arial" w:cs="Arial"/>
      <w:lang w:eastAsia="en-US"/>
    </w:rPr>
  </w:style>
  <w:style w:type="paragraph" w:styleId="Heading1">
    <w:name w:val="heading 1"/>
    <w:next w:val="Normal"/>
    <w:qFormat/>
    <w:rsid w:val="0077790D"/>
    <w:pPr>
      <w:keepNext/>
      <w:numPr>
        <w:numId w:val="6"/>
      </w:numPr>
      <w:jc w:val="both"/>
      <w:outlineLvl w:val="0"/>
    </w:pPr>
    <w:rPr>
      <w:rFonts w:ascii="Arial" w:eastAsia="Times New Roman" w:hAnsi="Arial"/>
      <w:u w:val="single"/>
      <w:lang w:eastAsia="en-US"/>
    </w:rPr>
  </w:style>
  <w:style w:type="paragraph" w:styleId="Heading2">
    <w:name w:val="heading 2"/>
    <w:next w:val="Normal"/>
    <w:qFormat/>
    <w:pPr>
      <w:keepNext/>
      <w:numPr>
        <w:ilvl w:val="1"/>
        <w:numId w:val="6"/>
      </w:numPr>
      <w:jc w:val="both"/>
      <w:outlineLvl w:val="1"/>
    </w:pPr>
    <w:rPr>
      <w:rFonts w:ascii="Arial" w:eastAsia="Times New Roman" w:hAnsi="Arial"/>
      <w:i/>
      <w:lang w:eastAsia="en-US"/>
    </w:rPr>
  </w:style>
  <w:style w:type="paragraph" w:styleId="Heading3">
    <w:name w:val="heading 3"/>
    <w:next w:val="Normal"/>
    <w:qFormat/>
    <w:pPr>
      <w:keepNext/>
      <w:numPr>
        <w:ilvl w:val="2"/>
        <w:numId w:val="6"/>
      </w:numPr>
      <w:jc w:val="both"/>
      <w:outlineLvl w:val="2"/>
    </w:pPr>
    <w:rPr>
      <w:rFonts w:ascii="Arial" w:eastAsia="Times New Roman" w:hAnsi="Arial"/>
      <w:lang w:eastAsia="en-US"/>
    </w:rPr>
  </w:style>
  <w:style w:type="paragraph" w:styleId="Heading4">
    <w:name w:val="heading 4"/>
    <w:next w:val="Normal"/>
    <w:link w:val="Heading4Char"/>
    <w:qFormat/>
    <w:pPr>
      <w:keepNext/>
      <w:numPr>
        <w:ilvl w:val="3"/>
        <w:numId w:val="6"/>
      </w:numPr>
      <w:jc w:val="both"/>
      <w:outlineLvl w:val="3"/>
    </w:pPr>
    <w:rPr>
      <w:rFonts w:ascii="Arial" w:eastAsia="Times New Roman" w:hAnsi="Arial"/>
      <w:i/>
      <w:color w:val="008000"/>
      <w:lang w:eastAsia="en-US"/>
    </w:rPr>
  </w:style>
  <w:style w:type="paragraph" w:styleId="Heading5">
    <w:name w:val="heading 5"/>
    <w:next w:val="Normal"/>
    <w:qFormat/>
    <w:pPr>
      <w:keepNext/>
      <w:numPr>
        <w:ilvl w:val="4"/>
        <w:numId w:val="6"/>
      </w:numPr>
      <w:tabs>
        <w:tab w:val="right" w:pos="993"/>
      </w:tabs>
      <w:jc w:val="both"/>
      <w:outlineLvl w:val="4"/>
    </w:pPr>
    <w:rPr>
      <w:rFonts w:ascii="Arial" w:eastAsia="Times New Roman" w:hAnsi="Arial"/>
      <w:color w:val="008000"/>
      <w:lang w:eastAsia="en-US"/>
    </w:rPr>
  </w:style>
  <w:style w:type="paragraph" w:styleId="Heading6">
    <w:name w:val="heading 6"/>
    <w:basedOn w:val="Normal"/>
    <w:next w:val="Normal"/>
    <w:qFormat/>
    <w:pPr>
      <w:numPr>
        <w:ilvl w:val="5"/>
        <w:numId w:val="6"/>
      </w:numPr>
      <w:outlineLvl w:val="5"/>
    </w:pPr>
  </w:style>
  <w:style w:type="paragraph" w:styleId="Heading7">
    <w:name w:val="heading 7"/>
    <w:basedOn w:val="Normal"/>
    <w:next w:val="Normal"/>
    <w:qFormat/>
    <w:pPr>
      <w:numPr>
        <w:ilvl w:val="6"/>
        <w:numId w:val="6"/>
      </w:numPr>
      <w:spacing w:before="240" w:after="60"/>
      <w:outlineLvl w:val="6"/>
    </w:pPr>
    <w:rPr>
      <w:szCs w:val="24"/>
    </w:rPr>
  </w:style>
  <w:style w:type="paragraph" w:styleId="Heading8">
    <w:name w:val="heading 8"/>
    <w:basedOn w:val="Normal"/>
    <w:next w:val="Normal"/>
    <w:qFormat/>
    <w:pPr>
      <w:keepNext/>
      <w:numPr>
        <w:ilvl w:val="7"/>
        <w:numId w:val="6"/>
      </w:numPr>
      <w:jc w:val="center"/>
      <w:outlineLvl w:val="7"/>
    </w:pPr>
    <w:rPr>
      <w:u w:val="single"/>
    </w:rPr>
  </w:style>
  <w:style w:type="paragraph" w:styleId="Heading9">
    <w:name w:val="heading 9"/>
    <w:basedOn w:val="Normal"/>
    <w:next w:val="Normal"/>
    <w:qFormat/>
    <w:pPr>
      <w:numPr>
        <w:ilvl w:val="8"/>
        <w:numId w:val="6"/>
      </w:numPr>
      <w:spacing w:before="240" w:after="60"/>
      <w:outlineLvl w:val="8"/>
    </w:pPr>
    <w:rPr>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semiHidden/>
    <w:qFormat/>
    <w:rPr>
      <w:rFonts w:ascii="Tahoma" w:hAnsi="Tahoma" w:cs="Tahoma"/>
      <w:sz w:val="16"/>
      <w:szCs w:val="16"/>
    </w:rPr>
  </w:style>
  <w:style w:type="paragraph" w:styleId="BlockText">
    <w:name w:val="Block Text"/>
    <w:basedOn w:val="Normal"/>
    <w:qFormat/>
    <w:pPr>
      <w:ind w:left="567" w:right="566"/>
    </w:pPr>
    <w:rPr>
      <w:sz w:val="22"/>
    </w:rPr>
  </w:style>
  <w:style w:type="paragraph" w:styleId="BodyText">
    <w:name w:val="Body Text"/>
    <w:basedOn w:val="Normal"/>
    <w:qFormat/>
  </w:style>
  <w:style w:type="paragraph" w:styleId="BodyTextIndent">
    <w:name w:val="Body Text Indent"/>
    <w:basedOn w:val="Normal"/>
    <w:qFormat/>
    <w:pPr>
      <w:ind w:left="567"/>
    </w:pPr>
  </w:style>
  <w:style w:type="paragraph" w:styleId="Caption">
    <w:name w:val="caption"/>
    <w:basedOn w:val="Normal"/>
    <w:next w:val="Normal"/>
    <w:qFormat/>
    <w:pPr>
      <w:framePr w:w="11102" w:hSpace="181" w:wrap="around" w:vAnchor="page" w:hAnchor="page" w:x="438" w:y="15985"/>
      <w:jc w:val="center"/>
    </w:pPr>
    <w:rPr>
      <w:b/>
      <w:snapToGrid w:val="0"/>
    </w:rPr>
  </w:style>
  <w:style w:type="paragraph" w:styleId="Closing">
    <w:name w:val="Closing"/>
    <w:basedOn w:val="Normal"/>
    <w:qFormat/>
    <w:pPr>
      <w:ind w:left="4536"/>
      <w:jc w:val="center"/>
    </w:pPr>
  </w:style>
  <w:style w:type="paragraph" w:styleId="DocumentMap">
    <w:name w:val="Document Map"/>
    <w:basedOn w:val="Normal"/>
    <w:semiHidden/>
    <w:qFormat/>
    <w:pPr>
      <w:shd w:val="clear" w:color="auto" w:fill="000080"/>
    </w:pPr>
    <w:rPr>
      <w:rFonts w:ascii="Tahoma" w:hAnsi="Tahoma" w:cs="Tahoma"/>
    </w:rPr>
  </w:style>
  <w:style w:type="paragraph" w:styleId="E-mailSignature">
    <w:name w:val="E-mail Signature"/>
    <w:basedOn w:val="Normal"/>
    <w:semiHidden/>
    <w:qFormat/>
  </w:style>
  <w:style w:type="character" w:styleId="Emphasis">
    <w:name w:val="Emphasis"/>
    <w:qFormat/>
    <w:rPr>
      <w:i/>
      <w:iCs/>
    </w:rPr>
  </w:style>
  <w:style w:type="character" w:styleId="EndnoteReference">
    <w:name w:val="endnote reference"/>
    <w:semiHidden/>
    <w:qFormat/>
    <w:rPr>
      <w:vertAlign w:val="superscript"/>
    </w:rPr>
  </w:style>
  <w:style w:type="paragraph" w:styleId="EndnoteText">
    <w:name w:val="endnote text"/>
    <w:basedOn w:val="FootnoteText"/>
    <w:qFormat/>
  </w:style>
  <w:style w:type="paragraph" w:styleId="FootnoteText">
    <w:name w:val="footnote text"/>
    <w:qFormat/>
    <w:pPr>
      <w:spacing w:before="60" w:line="200" w:lineRule="exact"/>
      <w:ind w:left="709" w:hanging="709"/>
      <w:jc w:val="both"/>
    </w:pPr>
    <w:rPr>
      <w:rFonts w:ascii="Arial" w:eastAsia="Times New Roman" w:hAnsi="Arial"/>
      <w:sz w:val="16"/>
      <w:lang w:eastAsia="en-US"/>
    </w:rPr>
  </w:style>
  <w:style w:type="paragraph" w:styleId="EnvelopeAddress">
    <w:name w:val="envelope address"/>
    <w:basedOn w:val="Normal"/>
    <w:semiHidden/>
    <w:qFormat/>
    <w:pPr>
      <w:framePr w:w="7920" w:h="1980" w:hRule="exact" w:hSpace="180" w:wrap="auto" w:hAnchor="page" w:xAlign="center" w:yAlign="bottom"/>
      <w:ind w:left="2880"/>
    </w:pPr>
    <w:rPr>
      <w:szCs w:val="24"/>
    </w:rPr>
  </w:style>
  <w:style w:type="paragraph" w:styleId="EnvelopeReturn">
    <w:name w:val="envelope return"/>
    <w:basedOn w:val="Normal"/>
    <w:semiHidden/>
    <w:qFormat/>
  </w:style>
  <w:style w:type="character" w:styleId="FollowedHyperlink">
    <w:name w:val="FollowedHyperlink"/>
    <w:qFormat/>
    <w:rPr>
      <w:color w:val="606420"/>
      <w:u w:val="single"/>
    </w:rPr>
  </w:style>
  <w:style w:type="paragraph" w:styleId="Footer">
    <w:name w:val="footer"/>
    <w:qFormat/>
    <w:pPr>
      <w:jc w:val="both"/>
    </w:pPr>
    <w:rPr>
      <w:rFonts w:ascii="Arial" w:eastAsia="Times New Roman" w:hAnsi="Arial"/>
      <w:sz w:val="14"/>
      <w:lang w:eastAsia="en-US"/>
    </w:rPr>
  </w:style>
  <w:style w:type="character" w:styleId="FootnoteReference">
    <w:name w:val="footnote reference"/>
    <w:semiHidden/>
    <w:qFormat/>
    <w:rPr>
      <w:vertAlign w:val="superscript"/>
    </w:rPr>
  </w:style>
  <w:style w:type="paragraph" w:styleId="Header">
    <w:name w:val="header"/>
    <w:basedOn w:val="Normal"/>
    <w:qFormat/>
    <w:pPr>
      <w:jc w:val="center"/>
    </w:pPr>
    <w:rPr>
      <w:sz w:val="16"/>
    </w:rPr>
  </w:style>
  <w:style w:type="character" w:styleId="HTMLAcronym">
    <w:name w:val="HTML Acronym"/>
    <w:basedOn w:val="DefaultParagraphFont"/>
    <w:semiHidden/>
    <w:qFormat/>
  </w:style>
  <w:style w:type="paragraph" w:styleId="HTMLAddress">
    <w:name w:val="HTML Address"/>
    <w:basedOn w:val="Normal"/>
    <w:semiHidden/>
    <w:qFormat/>
    <w:rPr>
      <w:i/>
      <w:iCs/>
    </w:rPr>
  </w:style>
  <w:style w:type="character" w:styleId="HTMLCite">
    <w:name w:val="HTML Cite"/>
    <w:semiHidden/>
    <w:qFormat/>
    <w:rPr>
      <w:i/>
      <w:iCs/>
    </w:rPr>
  </w:style>
  <w:style w:type="character" w:styleId="HTMLCode">
    <w:name w:val="HTML Code"/>
    <w:semiHidden/>
    <w:qFormat/>
    <w:rPr>
      <w:rFonts w:ascii="Courier New" w:hAnsi="Courier New" w:cs="Courier New"/>
      <w:sz w:val="20"/>
      <w:szCs w:val="20"/>
    </w:rPr>
  </w:style>
  <w:style w:type="character" w:styleId="HTMLDefinition">
    <w:name w:val="HTML Definition"/>
    <w:semiHidden/>
    <w:qFormat/>
    <w:rPr>
      <w:i/>
      <w:iCs/>
    </w:rPr>
  </w:style>
  <w:style w:type="character" w:styleId="HTMLKeyboard">
    <w:name w:val="HTML Keyboard"/>
    <w:semiHidden/>
    <w:qFormat/>
    <w:rPr>
      <w:rFonts w:ascii="Courier New" w:hAnsi="Courier New" w:cs="Courier New"/>
      <w:sz w:val="20"/>
      <w:szCs w:val="20"/>
    </w:rPr>
  </w:style>
  <w:style w:type="paragraph" w:styleId="HTMLPreformatted">
    <w:name w:val="HTML Preformatted"/>
    <w:basedOn w:val="Normal"/>
    <w:semiHidden/>
    <w:qFormat/>
    <w:rPr>
      <w:rFonts w:ascii="Courier New" w:hAnsi="Courier New" w:cs="Courier New"/>
    </w:rPr>
  </w:style>
  <w:style w:type="character" w:styleId="HTMLSample">
    <w:name w:val="HTML Sample"/>
    <w:semiHidden/>
    <w:qFormat/>
    <w:rPr>
      <w:rFonts w:ascii="Courier New" w:hAnsi="Courier New" w:cs="Courier New"/>
    </w:rPr>
  </w:style>
  <w:style w:type="character" w:styleId="HTMLTypewriter">
    <w:name w:val="HTML Typewriter"/>
    <w:semiHidden/>
    <w:qFormat/>
    <w:rPr>
      <w:rFonts w:ascii="Courier New" w:hAnsi="Courier New" w:cs="Courier New"/>
      <w:sz w:val="20"/>
      <w:szCs w:val="20"/>
    </w:rPr>
  </w:style>
  <w:style w:type="character" w:styleId="HTMLVariable">
    <w:name w:val="HTML Variable"/>
    <w:semiHidden/>
    <w:qFormat/>
    <w:rPr>
      <w:i/>
      <w:iCs/>
    </w:rPr>
  </w:style>
  <w:style w:type="character" w:styleId="Hyperlink">
    <w:name w:val="Hyperlink"/>
    <w:qFormat/>
    <w:rPr>
      <w:color w:val="0000FF"/>
      <w:u w:val="single"/>
    </w:rPr>
  </w:style>
  <w:style w:type="paragraph" w:styleId="Index1">
    <w:name w:val="index 1"/>
    <w:basedOn w:val="Normal"/>
    <w:next w:val="Normal"/>
    <w:semiHidden/>
    <w:qFormat/>
    <w:pPr>
      <w:tabs>
        <w:tab w:val="right" w:leader="dot" w:pos="9071"/>
      </w:tabs>
      <w:ind w:left="284" w:hanging="284"/>
    </w:pPr>
  </w:style>
  <w:style w:type="paragraph" w:styleId="Index2">
    <w:name w:val="index 2"/>
    <w:basedOn w:val="Normal"/>
    <w:next w:val="Normal"/>
    <w:semiHidden/>
    <w:qFormat/>
    <w:pPr>
      <w:tabs>
        <w:tab w:val="right" w:leader="dot" w:pos="9071"/>
      </w:tabs>
      <w:ind w:left="568" w:hanging="284"/>
    </w:pPr>
  </w:style>
  <w:style w:type="paragraph" w:styleId="Index3">
    <w:name w:val="index 3"/>
    <w:basedOn w:val="Normal"/>
    <w:next w:val="Normal"/>
    <w:semiHidden/>
    <w:qFormat/>
    <w:pPr>
      <w:tabs>
        <w:tab w:val="right" w:leader="dot" w:pos="9071"/>
      </w:tabs>
      <w:ind w:left="851" w:hanging="284"/>
    </w:pPr>
  </w:style>
  <w:style w:type="character" w:styleId="LineNumber">
    <w:name w:val="line number"/>
    <w:basedOn w:val="DefaultParagraphFont"/>
    <w:semiHidden/>
    <w:qFormat/>
  </w:style>
  <w:style w:type="paragraph" w:styleId="List">
    <w:name w:val="List"/>
    <w:basedOn w:val="Normal"/>
    <w:semiHidden/>
    <w:qFormat/>
    <w:pPr>
      <w:ind w:left="360" w:hanging="360"/>
    </w:pPr>
  </w:style>
  <w:style w:type="paragraph" w:styleId="List2">
    <w:name w:val="List 2"/>
    <w:basedOn w:val="Normal"/>
    <w:semiHidden/>
    <w:qFormat/>
    <w:pPr>
      <w:ind w:left="720" w:hanging="360"/>
    </w:pPr>
  </w:style>
  <w:style w:type="paragraph" w:styleId="List3">
    <w:name w:val="List 3"/>
    <w:basedOn w:val="Normal"/>
    <w:semiHidden/>
    <w:qFormat/>
    <w:pPr>
      <w:ind w:left="1080" w:hanging="360"/>
    </w:pPr>
  </w:style>
  <w:style w:type="paragraph" w:styleId="List4">
    <w:name w:val="List 4"/>
    <w:basedOn w:val="Normal"/>
    <w:semiHidden/>
    <w:qFormat/>
    <w:pPr>
      <w:ind w:left="1440" w:hanging="360"/>
    </w:pPr>
  </w:style>
  <w:style w:type="paragraph" w:styleId="List5">
    <w:name w:val="List 5"/>
    <w:basedOn w:val="Normal"/>
    <w:semiHidden/>
    <w:qFormat/>
    <w:pPr>
      <w:ind w:left="1800" w:hanging="360"/>
    </w:pPr>
  </w:style>
  <w:style w:type="paragraph" w:styleId="ListBullet">
    <w:name w:val="List Bullet"/>
    <w:basedOn w:val="Normal"/>
    <w:qFormat/>
    <w:pPr>
      <w:tabs>
        <w:tab w:val="left" w:pos="360"/>
      </w:tabs>
      <w:ind w:left="360" w:hanging="360"/>
    </w:pPr>
    <w:rPr>
      <w:bCs/>
      <w:szCs w:val="24"/>
      <w:lang w:val="es-ES" w:eastAsia="zh-CN"/>
    </w:rPr>
  </w:style>
  <w:style w:type="paragraph" w:styleId="ListBullet2">
    <w:name w:val="List Bullet 2"/>
    <w:basedOn w:val="Normal"/>
    <w:semiHidden/>
    <w:qFormat/>
    <w:pPr>
      <w:tabs>
        <w:tab w:val="left" w:pos="720"/>
      </w:tabs>
      <w:ind w:left="720" w:hanging="360"/>
    </w:pPr>
  </w:style>
  <w:style w:type="paragraph" w:styleId="ListBullet3">
    <w:name w:val="List Bullet 3"/>
    <w:basedOn w:val="Normal"/>
    <w:semiHidden/>
    <w:qFormat/>
    <w:pPr>
      <w:tabs>
        <w:tab w:val="left" w:pos="1080"/>
      </w:tabs>
      <w:ind w:left="1080" w:hanging="360"/>
    </w:pPr>
  </w:style>
  <w:style w:type="paragraph" w:styleId="ListBullet4">
    <w:name w:val="List Bullet 4"/>
    <w:basedOn w:val="Normal"/>
    <w:semiHidden/>
    <w:qFormat/>
    <w:pPr>
      <w:tabs>
        <w:tab w:val="left" w:pos="1440"/>
      </w:tabs>
      <w:ind w:left="1440" w:hanging="360"/>
    </w:pPr>
  </w:style>
  <w:style w:type="paragraph" w:styleId="ListBullet5">
    <w:name w:val="List Bullet 5"/>
    <w:basedOn w:val="Normal"/>
    <w:semiHidden/>
    <w:qFormat/>
    <w:pPr>
      <w:tabs>
        <w:tab w:val="left" w:pos="1800"/>
      </w:tabs>
      <w:ind w:left="1800" w:hanging="360"/>
    </w:pPr>
  </w:style>
  <w:style w:type="paragraph" w:styleId="ListContinue">
    <w:name w:val="List Continue"/>
    <w:basedOn w:val="Normal"/>
    <w:semiHidden/>
    <w:qFormat/>
    <w:pPr>
      <w:spacing w:after="120"/>
      <w:ind w:left="360"/>
    </w:pPr>
  </w:style>
  <w:style w:type="paragraph" w:styleId="ListContinue2">
    <w:name w:val="List Continue 2"/>
    <w:basedOn w:val="Normal"/>
    <w:semiHidden/>
    <w:qFormat/>
    <w:pPr>
      <w:spacing w:after="120"/>
      <w:ind w:left="720"/>
    </w:pPr>
  </w:style>
  <w:style w:type="paragraph" w:styleId="ListContinue3">
    <w:name w:val="List Continue 3"/>
    <w:basedOn w:val="Normal"/>
    <w:semiHidden/>
    <w:qFormat/>
    <w:pPr>
      <w:spacing w:after="120"/>
      <w:ind w:left="1080"/>
    </w:pPr>
  </w:style>
  <w:style w:type="paragraph" w:styleId="ListContinue4">
    <w:name w:val="List Continue 4"/>
    <w:basedOn w:val="Normal"/>
    <w:semiHidden/>
    <w:qFormat/>
    <w:pPr>
      <w:spacing w:after="120"/>
      <w:ind w:left="1440"/>
    </w:pPr>
  </w:style>
  <w:style w:type="paragraph" w:styleId="ListContinue5">
    <w:name w:val="List Continue 5"/>
    <w:basedOn w:val="Normal"/>
    <w:semiHidden/>
    <w:qFormat/>
    <w:pPr>
      <w:spacing w:after="120"/>
      <w:ind w:left="1800"/>
    </w:pPr>
  </w:style>
  <w:style w:type="paragraph" w:styleId="ListNumber">
    <w:name w:val="List Number"/>
    <w:basedOn w:val="Normal"/>
    <w:semiHidden/>
    <w:qFormat/>
    <w:pPr>
      <w:tabs>
        <w:tab w:val="left" w:pos="360"/>
      </w:tabs>
      <w:ind w:left="360" w:hanging="360"/>
    </w:pPr>
  </w:style>
  <w:style w:type="paragraph" w:styleId="ListNumber2">
    <w:name w:val="List Number 2"/>
    <w:basedOn w:val="Normal"/>
    <w:semiHidden/>
    <w:qFormat/>
    <w:pPr>
      <w:tabs>
        <w:tab w:val="left" w:pos="720"/>
      </w:tabs>
      <w:ind w:left="720" w:hanging="360"/>
    </w:pPr>
  </w:style>
  <w:style w:type="paragraph" w:styleId="ListNumber3">
    <w:name w:val="List Number 3"/>
    <w:basedOn w:val="Normal"/>
    <w:semiHidden/>
    <w:qFormat/>
    <w:pPr>
      <w:tabs>
        <w:tab w:val="left" w:pos="1080"/>
      </w:tabs>
      <w:ind w:left="1080" w:hanging="360"/>
    </w:pPr>
  </w:style>
  <w:style w:type="paragraph" w:styleId="ListNumber4">
    <w:name w:val="List Number 4"/>
    <w:basedOn w:val="Normal"/>
    <w:semiHidden/>
    <w:qFormat/>
    <w:pPr>
      <w:tabs>
        <w:tab w:val="left" w:pos="1440"/>
      </w:tabs>
      <w:ind w:left="1440" w:hanging="360"/>
    </w:pPr>
  </w:style>
  <w:style w:type="paragraph" w:styleId="ListNumber5">
    <w:name w:val="List Number 5"/>
    <w:basedOn w:val="Normal"/>
    <w:semiHidden/>
    <w:qFormat/>
    <w:pPr>
      <w:tabs>
        <w:tab w:val="left" w:pos="1800"/>
      </w:tabs>
      <w:ind w:left="1800" w:hanging="360"/>
    </w:pPr>
  </w:style>
  <w:style w:type="paragraph" w:styleId="MacroText">
    <w:name w:val="macro"/>
    <w:semiHidden/>
    <w:qFormat/>
    <w:pPr>
      <w:tabs>
        <w:tab w:val="left" w:pos="480"/>
        <w:tab w:val="left" w:pos="960"/>
        <w:tab w:val="left" w:pos="1440"/>
        <w:tab w:val="left" w:pos="1920"/>
        <w:tab w:val="left" w:pos="2400"/>
        <w:tab w:val="left" w:pos="2880"/>
        <w:tab w:val="left" w:pos="3360"/>
        <w:tab w:val="left" w:pos="3840"/>
        <w:tab w:val="left" w:pos="4320"/>
      </w:tabs>
    </w:pPr>
    <w:rPr>
      <w:rFonts w:ascii="Courier New" w:eastAsia="Times New Roman" w:hAnsi="Courier New"/>
      <w:sz w:val="16"/>
      <w:lang w:eastAsia="en-US"/>
    </w:rPr>
  </w:style>
  <w:style w:type="paragraph" w:styleId="MessageHeader">
    <w:name w:val="Message Header"/>
    <w:basedOn w:val="Normal"/>
    <w:semiHidden/>
    <w:qFormat/>
    <w:pPr>
      <w:pBdr>
        <w:top w:val="single" w:sz="6" w:space="1" w:color="auto"/>
        <w:left w:val="single" w:sz="6" w:space="1" w:color="auto"/>
        <w:bottom w:val="single" w:sz="6" w:space="1" w:color="auto"/>
        <w:right w:val="single" w:sz="6" w:space="1" w:color="auto"/>
      </w:pBdr>
      <w:shd w:val="pct20" w:color="auto" w:fill="auto"/>
      <w:ind w:left="1080" w:hanging="1080"/>
    </w:pPr>
    <w:rPr>
      <w:szCs w:val="24"/>
    </w:rPr>
  </w:style>
  <w:style w:type="paragraph" w:styleId="NormalWeb">
    <w:name w:val="Normal (Web)"/>
    <w:basedOn w:val="Normal"/>
    <w:qFormat/>
    <w:pPr>
      <w:spacing w:before="100" w:beforeAutospacing="1" w:after="100" w:afterAutospacing="1"/>
      <w:jc w:val="left"/>
    </w:pPr>
    <w:rPr>
      <w:szCs w:val="24"/>
    </w:rPr>
  </w:style>
  <w:style w:type="paragraph" w:styleId="NormalIndent">
    <w:name w:val="Normal Indent"/>
    <w:basedOn w:val="Normal"/>
    <w:semiHidden/>
    <w:qFormat/>
    <w:pPr>
      <w:ind w:left="567"/>
    </w:pPr>
  </w:style>
  <w:style w:type="paragraph" w:styleId="NoteHeading">
    <w:name w:val="Note Heading"/>
    <w:basedOn w:val="Normal"/>
    <w:next w:val="Normal"/>
    <w:semiHidden/>
    <w:qFormat/>
  </w:style>
  <w:style w:type="character" w:styleId="PageNumber">
    <w:name w:val="page number"/>
    <w:qFormat/>
  </w:style>
  <w:style w:type="paragraph" w:styleId="PlainText">
    <w:name w:val="Plain Text"/>
    <w:basedOn w:val="Normal"/>
    <w:qFormat/>
    <w:rPr>
      <w:rFonts w:ascii="Courier New" w:hAnsi="Courier New" w:cs="Courier New"/>
      <w:lang w:eastAsia="fr-FR"/>
    </w:rPr>
  </w:style>
  <w:style w:type="paragraph" w:styleId="Salutation">
    <w:name w:val="Salutation"/>
    <w:basedOn w:val="Normal"/>
    <w:next w:val="Normal"/>
    <w:semiHidden/>
    <w:qFormat/>
  </w:style>
  <w:style w:type="character" w:styleId="Strong">
    <w:name w:val="Strong"/>
    <w:qFormat/>
    <w:rPr>
      <w:b/>
      <w:bCs/>
    </w:rPr>
  </w:style>
  <w:style w:type="table" w:styleId="Table3Deffects1">
    <w:name w:val="Table 3D effects 1"/>
    <w:basedOn w:val="TableNormal"/>
    <w:semiHidden/>
    <w:qFormat/>
    <w:pPr>
      <w:jc w:val="both"/>
    </w:pPr>
    <w:tblPr/>
    <w:tcPr>
      <w:shd w:val="solid" w:color="C0C0C0" w:fill="FFFFFF"/>
    </w:tcPr>
    <w:tblStylePr w:type="firstRow">
      <w:rPr>
        <w:b/>
        <w:bCs/>
        <w:color w:val="800080"/>
      </w:rPr>
      <w:tblPr/>
      <w:tcPr>
        <w:tcBorders>
          <w:bottom w:val="single" w:sz="6" w:space="0" w:color="808080"/>
          <w:tl2br w:val="nil"/>
          <w:tr2bl w:val="nil"/>
        </w:tcBorders>
      </w:tcPr>
    </w:tblStylePr>
    <w:tblStylePr w:type="lastRow">
      <w:tblPr/>
      <w:tcPr>
        <w:tcBorders>
          <w:top w:val="single" w:sz="6" w:space="0" w:color="FFFFFF"/>
          <w:tl2br w:val="nil"/>
          <w:tr2bl w:val="nil"/>
        </w:tcBorders>
      </w:tcPr>
    </w:tblStylePr>
    <w:tblStylePr w:type="firstCol">
      <w:rPr>
        <w:b/>
        <w:bCs/>
      </w:rPr>
      <w:tblPr/>
      <w:tcPr>
        <w:tcBorders>
          <w:right w:val="single" w:sz="6" w:space="0" w:color="808080"/>
          <w:tl2br w:val="nil"/>
          <w:tr2bl w:val="nil"/>
        </w:tcBorders>
      </w:tcPr>
    </w:tblStylePr>
    <w:tblStylePr w:type="lastCol">
      <w:tblPr/>
      <w:tcPr>
        <w:tcBorders>
          <w:left w:val="single" w:sz="6" w:space="0" w:color="FFFFFF"/>
          <w:tl2br w:val="nil"/>
          <w:tr2bl w:val="nil"/>
        </w:tcBorders>
      </w:tcPr>
    </w:tblStylePr>
    <w:tblStylePr w:type="neCell">
      <w:tblPr/>
      <w:tcPr>
        <w:tcBorders>
          <w:left w:val="nil"/>
          <w:bottom w:val="nil"/>
          <w:tl2br w:val="nil"/>
          <w:tr2bl w:val="nil"/>
        </w:tcBorders>
      </w:tcPr>
    </w:tblStylePr>
    <w:tblStylePr w:type="nwCell">
      <w:tblPr/>
      <w:tcPr>
        <w:tcBorders>
          <w:bottom w:val="nil"/>
          <w:right w:val="nil"/>
          <w:tl2br w:val="nil"/>
          <w:tr2bl w:val="nil"/>
        </w:tcBorders>
      </w:tcPr>
    </w:tblStylePr>
    <w:tblStylePr w:type="seCell">
      <w:tblPr/>
      <w:tcPr>
        <w:tcBorders>
          <w:top w:val="nil"/>
          <w:left w:val="nil"/>
          <w:tl2br w:val="nil"/>
          <w:tr2bl w:val="nil"/>
        </w:tcBorders>
      </w:tcPr>
    </w:tblStylePr>
    <w:tblStylePr w:type="swCell">
      <w:rPr>
        <w:color w:val="000080"/>
      </w:rPr>
      <w:tblPr/>
      <w:tcPr>
        <w:tcBorders>
          <w:top w:val="nil"/>
          <w:right w:val="nil"/>
          <w:tl2br w:val="nil"/>
          <w:tr2bl w:val="nil"/>
        </w:tcBorders>
      </w:tcPr>
    </w:tblStylePr>
  </w:style>
  <w:style w:type="table" w:styleId="Table3Deffects2">
    <w:name w:val="Table 3D effects 2"/>
    <w:basedOn w:val="TableNormal"/>
    <w:semiHidden/>
    <w:qFormat/>
    <w:pPr>
      <w:jc w:val="both"/>
    </w:pPr>
    <w:tblPr>
      <w:tblStyleRowBandSize w:val="1"/>
    </w:tblPr>
    <w:tcPr>
      <w:shd w:val="solid" w:color="C0C0C0" w:fill="FFFFFF"/>
    </w:tcPr>
    <w:tblStylePr w:type="firstRow">
      <w:rPr>
        <w:b/>
        <w:bCs/>
      </w:rPr>
      <w:tblPr/>
      <w:tcPr>
        <w:tcBorders>
          <w:tl2br w:val="nil"/>
          <w:tr2bl w:val="nil"/>
        </w:tcBorders>
      </w:tcPr>
    </w:tblStylePr>
    <w:tblStylePr w:type="firstCol">
      <w:tblPr/>
      <w:tcPr>
        <w:tcBorders>
          <w:top w:val="nil"/>
          <w:bottom w:val="nil"/>
          <w:right w:val="single" w:sz="6" w:space="0" w:color="808080"/>
          <w:tl2br w:val="nil"/>
          <w:tr2bl w:val="nil"/>
        </w:tcBorders>
      </w:tcPr>
    </w:tblStylePr>
    <w:tblStylePr w:type="lastCol">
      <w:tblPr/>
      <w:tcPr>
        <w:tcBorders>
          <w:right w:val="single" w:sz="6" w:space="0" w:color="FFFFFF"/>
          <w:tl2br w:val="nil"/>
          <w:tr2bl w:val="nil"/>
        </w:tcBorders>
      </w:tcPr>
    </w:tblStylePr>
    <w:tblStylePr w:type="band1Horz">
      <w:tblPr/>
      <w:tcPr>
        <w:tcBorders>
          <w:top w:val="single" w:sz="6" w:space="0" w:color="808080"/>
          <w:bottom w:val="single" w:sz="6" w:space="0" w:color="FFFFFF"/>
          <w:tl2br w:val="nil"/>
          <w:tr2bl w:val="nil"/>
        </w:tcBorders>
      </w:tcPr>
    </w:tblStylePr>
    <w:tblStylePr w:type="swCell">
      <w:rPr>
        <w:b/>
        <w:bCs/>
      </w:rPr>
      <w:tblPr/>
      <w:tcPr>
        <w:tcBorders>
          <w:tl2br w:val="nil"/>
          <w:tr2bl w:val="nil"/>
        </w:tcBorders>
      </w:tcPr>
    </w:tblStylePr>
  </w:style>
  <w:style w:type="table" w:styleId="Table3Deffects3">
    <w:name w:val="Table 3D effects 3"/>
    <w:basedOn w:val="TableNormal"/>
    <w:semiHidden/>
    <w:qFormat/>
    <w:pPr>
      <w:jc w:val="both"/>
    </w:pPr>
    <w:tblPr>
      <w:tblStyleRowBandSize w:val="1"/>
      <w:tblStyleColBandSize w:val="1"/>
    </w:tblPr>
    <w:tblStylePr w:type="firstRow">
      <w:rPr>
        <w:b/>
        <w:bCs/>
      </w:rPr>
      <w:tblPr/>
      <w:tcPr>
        <w:tcBorders>
          <w:tl2br w:val="nil"/>
          <w:tr2bl w:val="nil"/>
        </w:tcBorders>
      </w:tcPr>
    </w:tblStylePr>
    <w:tblStylePr w:type="firstCol">
      <w:tblPr/>
      <w:tcPr>
        <w:tcBorders>
          <w:top w:val="nil"/>
          <w:bottom w:val="nil"/>
          <w:right w:val="single" w:sz="6" w:space="0" w:color="808080"/>
          <w:tl2br w:val="nil"/>
          <w:tr2bl w:val="nil"/>
        </w:tcBorders>
      </w:tcPr>
    </w:tblStylePr>
    <w:tblStylePr w:type="lastCol">
      <w:tblPr/>
      <w:tcPr>
        <w:tcBorders>
          <w:right w:val="single" w:sz="6" w:space="0" w:color="FFFFFF"/>
          <w:tl2br w:val="nil"/>
          <w:tr2bl w:val="nil"/>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il"/>
          <w:tr2bl w:val="nil"/>
        </w:tcBorders>
      </w:tcPr>
    </w:tblStylePr>
    <w:tblStylePr w:type="swCell">
      <w:rPr>
        <w:b/>
        <w:bCs/>
      </w:rPr>
      <w:tblPr/>
      <w:tcPr>
        <w:tcBorders>
          <w:tl2br w:val="nil"/>
          <w:tr2bl w:val="nil"/>
        </w:tcBorders>
      </w:tcPr>
    </w:tblStylePr>
  </w:style>
  <w:style w:type="table" w:styleId="TableClassic1">
    <w:name w:val="Table Classic 1"/>
    <w:basedOn w:val="TableNormal"/>
    <w:semiHidden/>
    <w:qFormat/>
    <w:pPr>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styleId="TableClassic2">
    <w:name w:val="Table Classic 2"/>
    <w:basedOn w:val="TableNormal"/>
    <w:semiHidden/>
    <w:qFormat/>
    <w:pPr>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il"/>
          <w:tr2bl w:val="nil"/>
        </w:tcBorders>
        <w:shd w:val="solid" w:color="800080" w:fill="FFFFFF"/>
      </w:tcPr>
    </w:tblStylePr>
    <w:tblStylePr w:type="lastRow">
      <w:tblPr/>
      <w:tcPr>
        <w:tcBorders>
          <w:top w:val="single" w:sz="6" w:space="0" w:color="000000"/>
          <w:tl2br w:val="nil"/>
          <w:tr2bl w:val="nil"/>
        </w:tcBorders>
      </w:tcPr>
    </w:tblStylePr>
    <w:tblStylePr w:type="firstCol">
      <w:rPr>
        <w:b/>
        <w:bCs/>
      </w:rPr>
      <w:tblPr/>
      <w:tcPr>
        <w:tcBorders>
          <w:tl2br w:val="nil"/>
          <w:tr2bl w:val="nil"/>
        </w:tcBorders>
        <w:shd w:val="solid" w:color="C0C0C0" w:fill="FFFFFF"/>
      </w:tcPr>
    </w:tblStylePr>
    <w:tblStylePr w:type="neCell">
      <w:rPr>
        <w:b/>
        <w:bCs/>
      </w:rPr>
      <w:tblPr/>
      <w:tcPr>
        <w:tcBorders>
          <w:tl2br w:val="nil"/>
          <w:tr2bl w:val="nil"/>
        </w:tcBorders>
      </w:tcPr>
    </w:tblStylePr>
    <w:tblStylePr w:type="nwCell">
      <w:tblPr/>
      <w:tcPr>
        <w:tcBorders>
          <w:tl2br w:val="nil"/>
          <w:tr2bl w:val="nil"/>
        </w:tcBorders>
        <w:shd w:val="solid" w:color="800080" w:fill="FFFFFF"/>
      </w:tcPr>
    </w:tblStylePr>
    <w:tblStylePr w:type="swCell">
      <w:rPr>
        <w:color w:val="000080"/>
      </w:rPr>
      <w:tblPr/>
      <w:tcPr>
        <w:tcBorders>
          <w:tl2br w:val="nil"/>
          <w:tr2bl w:val="nil"/>
        </w:tcBorders>
      </w:tcPr>
    </w:tblStylePr>
  </w:style>
  <w:style w:type="table" w:styleId="TableClassic3">
    <w:name w:val="Table Classic 3"/>
    <w:basedOn w:val="TableNormal"/>
    <w:semiHidden/>
    <w:qFormat/>
    <w:pPr>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il"/>
          <w:tr2bl w:val="nil"/>
        </w:tcBorders>
        <w:shd w:val="solid" w:color="000080" w:fill="FFFFFF"/>
      </w:tcPr>
    </w:tblStylePr>
    <w:tblStylePr w:type="lastRow">
      <w:rPr>
        <w:color w:val="000080"/>
      </w:rPr>
      <w:tblPr/>
      <w:tcPr>
        <w:tcBorders>
          <w:top w:val="single" w:sz="12" w:space="0" w:color="000000"/>
          <w:tl2br w:val="nil"/>
          <w:tr2bl w:val="nil"/>
        </w:tcBorders>
        <w:shd w:val="solid" w:color="FFFFFF" w:fill="FFFFFF"/>
      </w:tcPr>
    </w:tblStylePr>
    <w:tblStylePr w:type="firstCol">
      <w:rPr>
        <w:b/>
        <w:bCs/>
        <w:color w:val="000000"/>
      </w:rPr>
      <w:tblPr/>
      <w:tcPr>
        <w:tcBorders>
          <w:tl2br w:val="nil"/>
          <w:tr2bl w:val="nil"/>
        </w:tcBorders>
      </w:tcPr>
    </w:tblStylePr>
  </w:style>
  <w:style w:type="table" w:styleId="TableClassic4">
    <w:name w:val="Table Classic 4"/>
    <w:basedOn w:val="TableNormal"/>
    <w:semiHidden/>
    <w:qFormat/>
    <w:pPr>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il"/>
          <w:tr2bl w:val="nil"/>
        </w:tcBorders>
        <w:shd w:val="pct50" w:color="000080" w:fill="FFFFFF"/>
      </w:tcPr>
    </w:tblStylePr>
    <w:tblStylePr w:type="lastRow">
      <w:rPr>
        <w:color w:val="000080"/>
      </w:rPr>
      <w:tblPr/>
      <w:tcPr>
        <w:tcBorders>
          <w:bottom w:val="single" w:sz="6" w:space="0" w:color="000000"/>
          <w:tl2br w:val="nil"/>
          <w:tr2bl w:val="nil"/>
        </w:tcBorders>
        <w:shd w:val="pct50" w:color="000000" w:fill="FFFFFF"/>
      </w:tcPr>
    </w:tblStylePr>
    <w:tblStylePr w:type="firstCol">
      <w:rPr>
        <w:b/>
        <w:bCs/>
      </w:rPr>
      <w:tblPr/>
      <w:tcPr>
        <w:tcBorders>
          <w:tl2br w:val="nil"/>
          <w:tr2bl w:val="nil"/>
        </w:tcBorders>
      </w:tcPr>
    </w:tblStylePr>
    <w:tblStylePr w:type="nwCell">
      <w:rPr>
        <w:b/>
        <w:bCs/>
      </w:rPr>
      <w:tblPr/>
      <w:tcPr>
        <w:tcBorders>
          <w:tl2br w:val="nil"/>
          <w:tr2bl w:val="nil"/>
        </w:tcBorders>
      </w:tcPr>
    </w:tblStylePr>
    <w:tblStylePr w:type="swCell">
      <w:rPr>
        <w:color w:val="000080"/>
      </w:rPr>
      <w:tblPr/>
      <w:tcPr>
        <w:tcBorders>
          <w:tl2br w:val="nil"/>
          <w:tr2bl w:val="nil"/>
        </w:tcBorders>
      </w:tcPr>
    </w:tblStylePr>
  </w:style>
  <w:style w:type="table" w:styleId="TableColorful1">
    <w:name w:val="Table Colorful 1"/>
    <w:basedOn w:val="TableNormal"/>
    <w:semiHidden/>
    <w:qFormat/>
    <w:pPr>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il"/>
          <w:tr2bl w:val="nil"/>
        </w:tcBorders>
        <w:shd w:val="solid" w:color="000000" w:fill="FFFFFF"/>
      </w:tcPr>
    </w:tblStylePr>
    <w:tblStylePr w:type="firstCol">
      <w:rPr>
        <w:b/>
        <w:bCs/>
        <w:i/>
        <w:iCs/>
      </w:rPr>
      <w:tblPr/>
      <w:tcPr>
        <w:tcBorders>
          <w:tl2br w:val="nil"/>
          <w:tr2bl w:val="nil"/>
        </w:tcBorders>
        <w:shd w:val="solid" w:color="000080" w:fill="FFFFFF"/>
      </w:tcPr>
    </w:tblStylePr>
    <w:tblStylePr w:type="nwCell">
      <w:tblPr/>
      <w:tcPr>
        <w:tcBorders>
          <w:tl2br w:val="nil"/>
          <w:tr2bl w:val="nil"/>
        </w:tcBorders>
        <w:shd w:val="solid" w:color="000000" w:fill="FFFFFF"/>
      </w:tcPr>
    </w:tblStylePr>
    <w:tblStylePr w:type="swCell">
      <w:rPr>
        <w:b/>
        <w:bCs/>
        <w:i w:val="0"/>
        <w:iCs w:val="0"/>
      </w:rPr>
      <w:tblPr/>
      <w:tcPr>
        <w:tcBorders>
          <w:tl2br w:val="nil"/>
          <w:tr2bl w:val="nil"/>
        </w:tcBorders>
      </w:tcPr>
    </w:tblStylePr>
  </w:style>
  <w:style w:type="table" w:styleId="TableColorful2">
    <w:name w:val="Table Colorful 2"/>
    <w:basedOn w:val="TableNormal"/>
    <w:semiHidden/>
    <w:qFormat/>
    <w:pPr>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il"/>
          <w:tr2bl w:val="nil"/>
        </w:tcBorders>
        <w:shd w:val="solid" w:color="800000" w:fill="FFFFFF"/>
      </w:tcPr>
    </w:tblStylePr>
    <w:tblStylePr w:type="firstCol">
      <w:rPr>
        <w:b/>
        <w:bCs/>
        <w:i/>
        <w:iCs/>
      </w:rPr>
      <w:tblPr/>
      <w:tcPr>
        <w:tcBorders>
          <w:tl2br w:val="nil"/>
          <w:tr2bl w:val="nil"/>
        </w:tcBorders>
      </w:tcPr>
    </w:tblStylePr>
    <w:tblStylePr w:type="lastCol">
      <w:tblPr/>
      <w:tcPr>
        <w:tcBorders>
          <w:tl2br w:val="nil"/>
          <w:tr2bl w:val="nil"/>
        </w:tcBorders>
        <w:shd w:val="solid" w:color="C0C0C0" w:fill="FFFFFF"/>
      </w:tcPr>
    </w:tblStylePr>
    <w:tblStylePr w:type="swCell">
      <w:rPr>
        <w:b/>
        <w:bCs/>
        <w:i w:val="0"/>
        <w:iCs w:val="0"/>
      </w:rPr>
      <w:tblPr/>
      <w:tcPr>
        <w:tcBorders>
          <w:tl2br w:val="nil"/>
          <w:tr2bl w:val="nil"/>
        </w:tcBorders>
      </w:tcPr>
    </w:tblStylePr>
  </w:style>
  <w:style w:type="table" w:styleId="TableColorful3">
    <w:name w:val="Table Colorful 3"/>
    <w:basedOn w:val="TableNormal"/>
    <w:semiHidden/>
    <w:qFormat/>
    <w:pPr>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il"/>
          <w:tr2bl w:val="nil"/>
        </w:tcBorders>
        <w:shd w:val="solid" w:color="008080" w:fill="FFFFFF"/>
      </w:tcPr>
    </w:tblStylePr>
    <w:tblStylePr w:type="firstCol">
      <w:tblPr/>
      <w:tcPr>
        <w:tcBorders>
          <w:left w:val="single" w:sz="36" w:space="0" w:color="000000"/>
          <w:right w:val="single" w:sz="6" w:space="0" w:color="000000"/>
          <w:tl2br w:val="nil"/>
          <w:tr2bl w:val="nil"/>
        </w:tcBorders>
        <w:shd w:val="solid" w:color="008080" w:fill="FFFFFF"/>
      </w:tcPr>
    </w:tblStylePr>
    <w:tblStylePr w:type="nwCell">
      <w:rPr>
        <w:b/>
        <w:bCs/>
        <w:color w:val="FFFFFF"/>
      </w:rPr>
      <w:tblPr/>
      <w:tcPr>
        <w:tcBorders>
          <w:tl2br w:val="nil"/>
          <w:tr2bl w:val="nil"/>
        </w:tcBorders>
        <w:shd w:val="solid" w:color="000000" w:fill="FFFFFF"/>
      </w:tcPr>
    </w:tblStylePr>
  </w:style>
  <w:style w:type="table" w:styleId="TableColumns1">
    <w:name w:val="Table Columns 1"/>
    <w:basedOn w:val="TableNormal"/>
    <w:semiHidden/>
    <w:qFormat/>
    <w:pPr>
      <w:jc w:val="both"/>
    </w:pPr>
    <w:rPr>
      <w:b/>
      <w:bCs/>
    </w:rPr>
    <w:tblPr>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il"/>
          <w:tr2bl w:val="nil"/>
        </w:tcBorders>
      </w:tcPr>
    </w:tblStylePr>
    <w:tblStylePr w:type="lastRow">
      <w:rPr>
        <w:b w:val="0"/>
        <w:bCs w:val="0"/>
      </w:rPr>
      <w:tblPr/>
      <w:tcPr>
        <w:tcBorders>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Columns2">
    <w:name w:val="Table Columns 2"/>
    <w:basedOn w:val="TableNormal"/>
    <w:semiHidden/>
    <w:qFormat/>
    <w:pPr>
      <w:jc w:val="both"/>
    </w:pPr>
    <w:rPr>
      <w:b/>
      <w:bCs/>
    </w:rPr>
    <w:tblPr>
      <w:tblStyleColBandSize w:val="1"/>
    </w:tblPr>
    <w:tblStylePr w:type="firstRow">
      <w:rPr>
        <w:color w:val="FFFFFF"/>
      </w:rPr>
      <w:tblPr/>
      <w:tcPr>
        <w:tcBorders>
          <w:tl2br w:val="nil"/>
          <w:tr2bl w:val="nil"/>
        </w:tcBorders>
        <w:shd w:val="solid" w:color="000080" w:fill="FFFFFF"/>
      </w:tcPr>
    </w:tblStylePr>
    <w:tblStylePr w:type="lastRow">
      <w:rPr>
        <w:b w:val="0"/>
        <w:bCs w:val="0"/>
      </w:rPr>
      <w:tblPr/>
      <w:tcPr>
        <w:tcBorders>
          <w:tl2br w:val="nil"/>
          <w:tr2bl w:val="nil"/>
        </w:tcBorders>
      </w:tcPr>
    </w:tblStylePr>
    <w:tblStylePr w:type="firstCol">
      <w:rPr>
        <w:b w:val="0"/>
        <w:bCs w:val="0"/>
        <w:color w:val="00000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Columns3">
    <w:name w:val="Table Columns 3"/>
    <w:basedOn w:val="TableNormal"/>
    <w:semiHidden/>
    <w:qFormat/>
    <w:pPr>
      <w:jc w:val="both"/>
    </w:pPr>
    <w:rPr>
      <w:b/>
      <w:bCs/>
    </w:rPr>
    <w:tblPr>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il"/>
          <w:tr2bl w:val="nil"/>
        </w:tcBorders>
        <w:shd w:val="solid" w:color="000080" w:fill="FFFFFF"/>
      </w:tcPr>
    </w:tblStylePr>
    <w:tblStylePr w:type="lastRow">
      <w:rPr>
        <w:b w:val="0"/>
        <w:bCs w:val="0"/>
      </w:rPr>
      <w:tblPr/>
      <w:tcPr>
        <w:tcBorders>
          <w:top w:val="single" w:sz="6" w:space="0" w:color="000080"/>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il"/>
          <w:tr2bl w:val="nil"/>
        </w:tcBorders>
      </w:tcPr>
    </w:tblStylePr>
  </w:style>
  <w:style w:type="table" w:styleId="TableColumns4">
    <w:name w:val="Table Columns 4"/>
    <w:basedOn w:val="TableNormal"/>
    <w:semiHidden/>
    <w:qFormat/>
    <w:pPr>
      <w:jc w:val="both"/>
    </w:pPr>
    <w:tblPr>
      <w:tblStyleColBandSize w:val="1"/>
    </w:tblPr>
    <w:tblStylePr w:type="firstRow">
      <w:rPr>
        <w:color w:val="FFFFFF"/>
      </w:rPr>
      <w:tblPr/>
      <w:tcPr>
        <w:tcBorders>
          <w:tl2br w:val="nil"/>
          <w:tr2bl w:val="nil"/>
        </w:tcBorders>
        <w:shd w:val="solid" w:color="000000" w:fill="FFFFFF"/>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qFormat/>
    <w:pPr>
      <w:jc w:val="both"/>
    </w:pPr>
    <w:tblPr>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il"/>
          <w:tr2bl w:val="nil"/>
        </w:tcBorders>
      </w:tcPr>
    </w:tblStylePr>
    <w:tblStylePr w:type="lastRow">
      <w:rPr>
        <w:b/>
        <w:bCs/>
      </w:rPr>
      <w:tblPr/>
      <w:tcPr>
        <w:tcBorders>
          <w:top w:val="single" w:sz="6" w:space="0" w:color="80808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qFormat/>
    <w:pPr>
      <w:jc w:val="both"/>
    </w:pPr>
    <w:tblPr>
      <w:tblBorders>
        <w:insideH w:val="single" w:sz="18" w:space="0" w:color="FFFFFF"/>
        <w:insideV w:val="single" w:sz="18" w:space="0" w:color="FFFFFF"/>
      </w:tblBorders>
    </w:tblPr>
    <w:tblStylePr w:type="firstRow">
      <w:rPr>
        <w:b/>
        <w:bCs/>
        <w:color w:val="auto"/>
      </w:rPr>
      <w:tblPr/>
      <w:tcPr>
        <w:tcBorders>
          <w:tl2br w:val="nil"/>
          <w:tr2bl w:val="nil"/>
        </w:tcBorders>
        <w:shd w:val="pct20" w:color="000000" w:fill="FFFFFF"/>
      </w:tcPr>
    </w:tblStylePr>
    <w:tblStylePr w:type="band1Horz">
      <w:rPr>
        <w:color w:val="auto"/>
      </w:rPr>
      <w:tblPr/>
      <w:tcPr>
        <w:tcBorders>
          <w:tl2br w:val="nil"/>
          <w:tr2bl w:val="nil"/>
        </w:tcBorders>
        <w:shd w:val="pct5" w:color="000000" w:fill="FFFFFF"/>
      </w:tcPr>
    </w:tblStylePr>
    <w:tblStylePr w:type="band2Horz">
      <w:rPr>
        <w:color w:val="auto"/>
      </w:rPr>
      <w:tblPr/>
      <w:tcPr>
        <w:tcBorders>
          <w:tl2br w:val="nil"/>
          <w:tr2bl w:val="nil"/>
        </w:tcBorders>
        <w:shd w:val="pct20" w:color="000000" w:fill="FFFFFF"/>
      </w:tcPr>
    </w:tblStylePr>
  </w:style>
  <w:style w:type="table" w:styleId="TableElegant">
    <w:name w:val="Table Elegant"/>
    <w:basedOn w:val="TableNormal"/>
    <w:semiHidden/>
    <w:qFormat/>
    <w:pPr>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il"/>
          <w:tr2bl w:val="nil"/>
        </w:tcBorders>
      </w:tcPr>
    </w:tblStylePr>
  </w:style>
  <w:style w:type="table" w:styleId="TableGrid">
    <w:name w:val="Table Grid"/>
    <w:qFormat/>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top w:w="0" w:type="dxa"/>
        <w:left w:w="0" w:type="dxa"/>
        <w:bottom w:w="0" w:type="dxa"/>
        <w:right w:w="0" w:type="dxa"/>
      </w:tblCellMar>
    </w:tblPr>
  </w:style>
  <w:style w:type="table" w:styleId="TableGrid1">
    <w:name w:val="Table Grid 1"/>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il"/>
          <w:tr2bl w:val="nil"/>
        </w:tcBorders>
      </w:tcPr>
    </w:tblStylePr>
    <w:tblStylePr w:type="lastCol">
      <w:rPr>
        <w:i/>
        <w:iCs/>
      </w:rPr>
      <w:tblPr/>
      <w:tcPr>
        <w:tcBorders>
          <w:tl2br w:val="nil"/>
          <w:tr2bl w:val="nil"/>
        </w:tcBorders>
      </w:tcPr>
    </w:tblStylePr>
    <w:tblStylePr w:type="nwCell">
      <w:tblPr/>
      <w:tcPr>
        <w:tcBorders>
          <w:tl2br w:val="single" w:sz="6" w:space="0" w:color="000000"/>
          <w:tr2bl w:val="nil"/>
        </w:tcBorders>
      </w:tcPr>
    </w:tblStylePr>
  </w:style>
  <w:style w:type="table" w:styleId="TableGrid2">
    <w:name w:val="Table Grid 2"/>
    <w:basedOn w:val="TableNormal"/>
    <w:semiHidden/>
    <w:qFormat/>
    <w:pPr>
      <w:jc w:val="both"/>
    </w:pPr>
    <w:tblPr>
      <w:tblBorders>
        <w:insideH w:val="single" w:sz="6" w:space="0" w:color="000000"/>
        <w:insideV w:val="single" w:sz="6" w:space="0" w:color="000000"/>
      </w:tblBorders>
    </w:tblPr>
    <w:tcPr>
      <w:shd w:val="clear" w:color="auto" w:fill="auto"/>
    </w:tcPr>
    <w:tblStylePr w:type="firstRow">
      <w:rPr>
        <w:b/>
        <w:bCs/>
      </w:rPr>
      <w:tblPr/>
      <w:tcPr>
        <w:tcBorders>
          <w:tl2br w:val="nil"/>
          <w:tr2bl w:val="nil"/>
        </w:tcBorders>
      </w:tcPr>
    </w:tblStylePr>
    <w:tblStylePr w:type="lastRow">
      <w:rPr>
        <w:b/>
        <w:bCs/>
      </w:rPr>
      <w:tblPr/>
      <w:tcPr>
        <w:tcBorders>
          <w:top w:val="single" w:sz="6" w:space="0" w:color="000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style>
  <w:style w:type="table" w:styleId="TableGrid3">
    <w:name w:val="Table Grid 3"/>
    <w:basedOn w:val="TableNormal"/>
    <w:semiHidden/>
    <w:qFormat/>
    <w:pPr>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il"/>
          <w:tr2bl w:val="nil"/>
        </w:tcBorders>
        <w:shd w:val="pct30" w:color="FFFF00" w:fill="FFFFFF"/>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4">
    <w:name w:val="Table Grid 4"/>
    <w:basedOn w:val="TableNormal"/>
    <w:semiHidden/>
    <w:qFormat/>
    <w:pPr>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il"/>
          <w:tr2bl w:val="nil"/>
        </w:tcBorders>
        <w:shd w:val="pct30" w:color="FFFF00" w:fill="FFFFFF"/>
      </w:tcPr>
    </w:tblStylePr>
    <w:tblStylePr w:type="lastRow">
      <w:rPr>
        <w:b/>
        <w:bCs/>
        <w:color w:val="auto"/>
      </w:rPr>
      <w:tblPr/>
      <w:tcPr>
        <w:tcBorders>
          <w:top w:val="single" w:sz="6" w:space="0" w:color="000000"/>
          <w:tl2br w:val="nil"/>
          <w:tr2bl w:val="nil"/>
        </w:tcBorders>
        <w:shd w:val="pct30" w:color="FFFF00" w:fill="FFFFFF"/>
      </w:tcPr>
    </w:tblStylePr>
    <w:tblStylePr w:type="lastCol">
      <w:rPr>
        <w:b/>
        <w:bCs/>
        <w:color w:val="auto"/>
      </w:rPr>
      <w:tblPr/>
      <w:tcPr>
        <w:tcBorders>
          <w:tl2br w:val="nil"/>
          <w:tr2bl w:val="nil"/>
        </w:tcBorders>
      </w:tcPr>
    </w:tblStylePr>
  </w:style>
  <w:style w:type="table" w:styleId="TableGrid5">
    <w:name w:val="Table Grid 5"/>
    <w:basedOn w:val="TableNormal"/>
    <w:semiHidden/>
    <w:qFormat/>
    <w:pPr>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il"/>
          <w:tr2bl w:val="nil"/>
        </w:tcBorders>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6">
    <w:name w:val="Table Grid 6"/>
    <w:basedOn w:val="TableNormal"/>
    <w:semiHidden/>
    <w:qFormat/>
    <w:pPr>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7">
    <w:name w:val="Table Grid 7"/>
    <w:basedOn w:val="TableNormal"/>
    <w:semiHidden/>
    <w:qFormat/>
    <w:pPr>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il"/>
          <w:tr2bl w:val="nil"/>
        </w:tcBorders>
      </w:tcPr>
    </w:tblStylePr>
    <w:tblStylePr w:type="lastRow">
      <w:rPr>
        <w:b w:val="0"/>
        <w:bCs w:val="0"/>
      </w:rPr>
      <w:tblPr/>
      <w:tcPr>
        <w:tcBorders>
          <w:top w:val="single" w:sz="6" w:space="0" w:color="000000"/>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nwCell">
      <w:tblPr/>
      <w:tcPr>
        <w:tcBorders>
          <w:tl2br w:val="single" w:sz="6" w:space="0" w:color="000000"/>
          <w:tr2bl w:val="nil"/>
        </w:tcBorders>
      </w:tcPr>
    </w:tblStylePr>
  </w:style>
  <w:style w:type="table" w:styleId="TableGrid8">
    <w:name w:val="Table Grid 8"/>
    <w:basedOn w:val="TableNormal"/>
    <w:semiHidden/>
    <w:qFormat/>
    <w:pPr>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styleId="TableList1">
    <w:name w:val="Table List 1"/>
    <w:basedOn w:val="TableNormal"/>
    <w:semiHidden/>
    <w:qFormat/>
    <w:pPr>
      <w:jc w:val="both"/>
    </w:pPr>
    <w:tblPr>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il"/>
          <w:tr2bl w:val="nil"/>
        </w:tcBorders>
        <w:shd w:val="solid" w:color="C0C0C0" w:fill="FFFFFF"/>
      </w:tcPr>
    </w:tblStylePr>
    <w:tblStylePr w:type="lastRow">
      <w:tblPr/>
      <w:tcPr>
        <w:tcBorders>
          <w:top w:val="single" w:sz="6" w:space="0" w:color="000000"/>
          <w:tl2br w:val="nil"/>
          <w:tr2bl w:val="nil"/>
        </w:tcBorders>
      </w:tcPr>
    </w:tblStylePr>
    <w:tblStylePr w:type="band1Horz">
      <w:rPr>
        <w:color w:val="auto"/>
      </w:rPr>
      <w:tblPr/>
      <w:tcPr>
        <w:tcBorders>
          <w:tl2br w:val="nil"/>
          <w:tr2bl w:val="nil"/>
        </w:tcBorders>
        <w:shd w:val="solid" w:color="C0C0C0" w:fill="FFFFFF"/>
      </w:tcPr>
    </w:tblStylePr>
    <w:tblStylePr w:type="band2Horz">
      <w:rPr>
        <w:color w:val="auto"/>
      </w:rPr>
      <w:tblPr/>
      <w:tcPr>
        <w:tcBorders>
          <w:tl2br w:val="nil"/>
          <w:tr2bl w:val="nil"/>
        </w:tcBorders>
      </w:tcPr>
    </w:tblStylePr>
    <w:tblStylePr w:type="swCell">
      <w:rPr>
        <w:b/>
        <w:bCs/>
      </w:rPr>
      <w:tblPr/>
      <w:tcPr>
        <w:tcBorders>
          <w:tl2br w:val="nil"/>
          <w:tr2bl w:val="nil"/>
        </w:tcBorders>
      </w:tcPr>
    </w:tblStylePr>
  </w:style>
  <w:style w:type="table" w:styleId="TableList2">
    <w:name w:val="Table List 2"/>
    <w:basedOn w:val="TableNormal"/>
    <w:semiHidden/>
    <w:qFormat/>
    <w:pPr>
      <w:jc w:val="both"/>
    </w:pPr>
    <w:tblPr>
      <w:tblBorders>
        <w:bottom w:val="single" w:sz="12" w:space="0" w:color="808080"/>
      </w:tblBorders>
    </w:tblPr>
    <w:tblStylePr w:type="firstRow">
      <w:rPr>
        <w:b/>
        <w:bCs/>
        <w:color w:val="FFFFFF"/>
      </w:rPr>
      <w:tblPr/>
      <w:tcPr>
        <w:tcBorders>
          <w:bottom w:val="single" w:sz="6" w:space="0" w:color="000000"/>
          <w:tl2br w:val="nil"/>
          <w:tr2bl w:val="nil"/>
        </w:tcBorders>
        <w:shd w:val="pct75" w:color="008080" w:fill="008000"/>
      </w:tcPr>
    </w:tblStylePr>
    <w:tblStylePr w:type="lastRow">
      <w:tblPr/>
      <w:tcPr>
        <w:tcBorders>
          <w:top w:val="single" w:sz="6" w:space="0" w:color="000000"/>
          <w:tl2br w:val="nil"/>
          <w:tr2bl w:val="nil"/>
        </w:tcBorders>
      </w:tcPr>
    </w:tblStylePr>
    <w:tblStylePr w:type="band1Horz">
      <w:rPr>
        <w:color w:val="auto"/>
      </w:rPr>
      <w:tblPr/>
      <w:tcPr>
        <w:tcBorders>
          <w:tl2br w:val="nil"/>
          <w:tr2bl w:val="nil"/>
        </w:tcBorders>
        <w:shd w:val="pct20" w:color="00FF00" w:fill="FFFFFF"/>
      </w:tcPr>
    </w:tblStylePr>
    <w:tblStylePr w:type="band2Horz">
      <w:rPr>
        <w:color w:val="auto"/>
      </w:rPr>
      <w:tblPr/>
      <w:tcPr>
        <w:tcBorders>
          <w:tl2br w:val="nil"/>
          <w:tr2bl w:val="nil"/>
        </w:tcBorders>
      </w:tcPr>
    </w:tblStylePr>
    <w:tblStylePr w:type="swCell">
      <w:rPr>
        <w:b/>
        <w:bCs/>
      </w:rPr>
      <w:tblPr/>
      <w:tcPr>
        <w:tcBorders>
          <w:tl2br w:val="nil"/>
          <w:tr2bl w:val="nil"/>
        </w:tcBorders>
      </w:tcPr>
    </w:tblStylePr>
  </w:style>
  <w:style w:type="table" w:styleId="TableList3">
    <w:name w:val="Table List 3"/>
    <w:basedOn w:val="TableNormal"/>
    <w:semiHidden/>
    <w:qFormat/>
    <w:pPr>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styleId="TableList4">
    <w:name w:val="Table List 4"/>
    <w:basedOn w:val="TableNormal"/>
    <w:semiHidden/>
    <w:qFormat/>
    <w:pPr>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il"/>
          <w:tr2bl w:val="nil"/>
        </w:tcBorders>
        <w:shd w:val="solid" w:color="808080" w:fill="FFFFFF"/>
      </w:tcPr>
    </w:tblStylePr>
  </w:style>
  <w:style w:type="table" w:styleId="TableList5">
    <w:name w:val="Table List 5"/>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il"/>
          <w:tr2bl w:val="nil"/>
        </w:tcBorders>
      </w:tcPr>
    </w:tblStylePr>
    <w:tblStylePr w:type="firstCol">
      <w:rPr>
        <w:b/>
        <w:bCs/>
      </w:rPr>
      <w:tblPr/>
      <w:tcPr>
        <w:tcBorders>
          <w:tl2br w:val="nil"/>
          <w:tr2bl w:val="nil"/>
        </w:tcBorders>
      </w:tcPr>
    </w:tblStylePr>
  </w:style>
  <w:style w:type="table" w:styleId="TableList6">
    <w:name w:val="Table List 6"/>
    <w:basedOn w:val="TableNormal"/>
    <w:semiHidden/>
    <w:qFormat/>
    <w:pPr>
      <w:jc w:val="both"/>
    </w:pPr>
    <w:tblPr>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il"/>
          <w:tr2bl w:val="nil"/>
        </w:tcBorders>
      </w:tcPr>
    </w:tblStylePr>
    <w:tblStylePr w:type="firstCol">
      <w:rPr>
        <w:b/>
        <w:bCs/>
      </w:rPr>
      <w:tblPr/>
      <w:tcPr>
        <w:tcBorders>
          <w:right w:val="single" w:sz="12" w:space="0" w:color="000000"/>
          <w:tl2br w:val="nil"/>
          <w:tr2bl w:val="nil"/>
        </w:tcBorders>
      </w:tcPr>
    </w:tblStylePr>
    <w:tblStylePr w:type="band1Horz">
      <w:tblPr/>
      <w:tcPr>
        <w:tcBorders>
          <w:tl2br w:val="nil"/>
          <w:tr2bl w:val="nil"/>
        </w:tcBorders>
        <w:shd w:val="pct25" w:color="000000" w:fill="FFFFFF"/>
      </w:tcPr>
    </w:tblStylePr>
    <w:tblStylePr w:type="nwCell">
      <w:tblPr/>
      <w:tcPr>
        <w:tcBorders>
          <w:tl2br w:val="single" w:sz="6" w:space="0" w:color="000000"/>
          <w:tr2bl w:val="nil"/>
        </w:tcBorders>
      </w:tcPr>
    </w:tblStylePr>
  </w:style>
  <w:style w:type="table" w:styleId="TableList7">
    <w:name w:val="Table List 7"/>
    <w:basedOn w:val="TableNormal"/>
    <w:semiHidden/>
    <w:qFormat/>
    <w:pPr>
      <w:jc w:val="both"/>
    </w:pPr>
    <w:tblPr>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il"/>
          <w:tr2bl w:val="nil"/>
        </w:tcBorders>
        <w:shd w:val="solid" w:color="C0C0C0" w:fill="FFFFFF"/>
      </w:tcPr>
    </w:tblStylePr>
    <w:tblStylePr w:type="lastRow">
      <w:rPr>
        <w:b/>
        <w:bCs/>
      </w:rPr>
      <w:tblPr/>
      <w:tcPr>
        <w:tcBorders>
          <w:top w:val="single" w:sz="12" w:space="0" w:color="008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Horz">
      <w:rPr>
        <w:color w:val="auto"/>
      </w:rPr>
      <w:tblPr/>
      <w:tcPr>
        <w:tcBorders>
          <w:tl2br w:val="nil"/>
          <w:tr2bl w:val="nil"/>
        </w:tcBorders>
        <w:shd w:val="pct20" w:color="000000" w:fill="FFFFFF"/>
      </w:tcPr>
    </w:tblStylePr>
    <w:tblStylePr w:type="band2Horz">
      <w:tblPr/>
      <w:tcPr>
        <w:tcBorders>
          <w:tl2br w:val="nil"/>
          <w:tr2bl w:val="nil"/>
        </w:tcBorders>
        <w:shd w:val="pct25" w:color="FFFF00" w:fill="FFFFFF"/>
      </w:tcPr>
    </w:tblStylePr>
  </w:style>
  <w:style w:type="table" w:styleId="TableList8">
    <w:name w:val="Table List 8"/>
    <w:basedOn w:val="TableNormal"/>
    <w:semiHidden/>
    <w:qFormat/>
    <w:pPr>
      <w:jc w:val="both"/>
    </w:pPr>
    <w:tblPr>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il"/>
          <w:tr2bl w:val="nil"/>
        </w:tcBorders>
        <w:shd w:val="solid" w:color="FFFF00" w:fill="FFFFFF"/>
      </w:tcPr>
    </w:tblStylePr>
    <w:tblStylePr w:type="lastRow">
      <w:rPr>
        <w:b/>
        <w:bCs/>
      </w:rPr>
      <w:tblPr/>
      <w:tcPr>
        <w:tcBorders>
          <w:top w:val="single" w:sz="6" w:space="0" w:color="000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Horz">
      <w:rPr>
        <w:color w:val="auto"/>
      </w:rPr>
      <w:tblPr/>
      <w:tcPr>
        <w:tcBorders>
          <w:tl2br w:val="nil"/>
          <w:tr2bl w:val="nil"/>
        </w:tcBorders>
        <w:shd w:val="pct25" w:color="FFFF00" w:fill="FFFFFF"/>
      </w:tcPr>
    </w:tblStylePr>
    <w:tblStylePr w:type="band2Horz">
      <w:tblPr/>
      <w:tcPr>
        <w:tcBorders>
          <w:tl2br w:val="nil"/>
          <w:tr2bl w:val="nil"/>
        </w:tcBorders>
        <w:shd w:val="pct50" w:color="FF0000" w:fill="FFFFFF"/>
      </w:tcPr>
    </w:tblStylePr>
    <w:tblStylePr w:type="nwCell">
      <w:tblPr/>
      <w:tcPr>
        <w:tcBorders>
          <w:tl2br w:val="single" w:sz="6" w:space="0" w:color="auto"/>
          <w:tr2bl w:val="nil"/>
        </w:tcBorders>
      </w:tcPr>
    </w:tblStylePr>
  </w:style>
  <w:style w:type="table" w:styleId="TableProfessional">
    <w:name w:val="Table Professional"/>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il"/>
          <w:tr2bl w:val="nil"/>
        </w:tcBorders>
        <w:shd w:val="solid" w:color="000000" w:fill="FFFFFF"/>
      </w:tcPr>
    </w:tblStylePr>
  </w:style>
  <w:style w:type="table" w:styleId="TableSimple1">
    <w:name w:val="Table Simple 1"/>
    <w:basedOn w:val="TableNormal"/>
    <w:semiHidden/>
    <w:qFormat/>
    <w:pPr>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styleId="TableSimple2">
    <w:name w:val="Table Simple 2"/>
    <w:basedOn w:val="TableNormal"/>
    <w:semiHidden/>
    <w:qFormat/>
    <w:pPr>
      <w:jc w:val="both"/>
    </w:pPr>
    <w:tblPr/>
    <w:tblStylePr w:type="firstRow">
      <w:rPr>
        <w:b/>
        <w:bCs/>
      </w:rPr>
      <w:tblPr/>
      <w:tcPr>
        <w:tcBorders>
          <w:bottom w:val="single" w:sz="12" w:space="0" w:color="000000"/>
          <w:tl2br w:val="nil"/>
          <w:tr2bl w:val="nil"/>
        </w:tcBorders>
      </w:tcPr>
    </w:tblStylePr>
    <w:tblStylePr w:type="lastRow">
      <w:rPr>
        <w:b/>
        <w:bCs/>
        <w:color w:val="auto"/>
      </w:rPr>
      <w:tblPr/>
      <w:tcPr>
        <w:tcBorders>
          <w:top w:val="single" w:sz="6" w:space="0" w:color="000000"/>
          <w:tl2br w:val="nil"/>
          <w:tr2bl w:val="nil"/>
        </w:tcBorders>
      </w:tcPr>
    </w:tblStylePr>
    <w:tblStylePr w:type="firstCol">
      <w:rPr>
        <w:b/>
        <w:bCs/>
      </w:rPr>
      <w:tblPr/>
      <w:tcPr>
        <w:tcBorders>
          <w:right w:val="single" w:sz="12" w:space="0" w:color="000000"/>
          <w:tl2br w:val="nil"/>
          <w:tr2bl w:val="nil"/>
        </w:tcBorders>
      </w:tcPr>
    </w:tblStylePr>
    <w:tblStylePr w:type="lastCol">
      <w:rPr>
        <w:b/>
        <w:bCs/>
      </w:rPr>
      <w:tblPr/>
      <w:tcPr>
        <w:tcBorders>
          <w:left w:val="single" w:sz="6" w:space="0" w:color="000000"/>
          <w:tl2br w:val="nil"/>
          <w:tr2bl w:val="nil"/>
        </w:tcBorders>
      </w:tcPr>
    </w:tblStylePr>
    <w:tblStylePr w:type="neCell">
      <w:rPr>
        <w:b/>
        <w:bCs/>
      </w:rPr>
      <w:tblPr/>
      <w:tcPr>
        <w:tcBorders>
          <w:left w:val="nil"/>
          <w:tl2br w:val="nil"/>
          <w:tr2bl w:val="nil"/>
        </w:tcBorders>
      </w:tcPr>
    </w:tblStylePr>
    <w:tblStylePr w:type="swCell">
      <w:rPr>
        <w:b/>
        <w:bCs/>
      </w:rPr>
      <w:tblPr/>
      <w:tcPr>
        <w:tcBorders>
          <w:top w:val="nil"/>
          <w:tl2br w:val="nil"/>
          <w:tr2bl w:val="nil"/>
        </w:tcBorders>
      </w:tcPr>
    </w:tblStylePr>
  </w:style>
  <w:style w:type="table" w:styleId="TableSimple3">
    <w:name w:val="Table Simple 3"/>
    <w:basedOn w:val="TableNormal"/>
    <w:semiHidden/>
    <w:qFormat/>
    <w:pPr>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il"/>
          <w:tr2bl w:val="nil"/>
        </w:tcBorders>
        <w:shd w:val="solid" w:color="000000" w:fill="FFFFFF"/>
      </w:tcPr>
    </w:tblStylePr>
  </w:style>
  <w:style w:type="table" w:styleId="TableSubtle1">
    <w:name w:val="Table Subtle 1"/>
    <w:basedOn w:val="TableNormal"/>
    <w:semiHidden/>
    <w:qFormat/>
    <w:pPr>
      <w:jc w:val="both"/>
    </w:pPr>
    <w:tblPr>
      <w:tblStyleRowBandSize w:val="1"/>
    </w:tblPr>
    <w:tblStylePr w:type="firstRow">
      <w:tblPr/>
      <w:tcPr>
        <w:tcBorders>
          <w:top w:val="single" w:sz="6" w:space="0" w:color="000000"/>
          <w:bottom w:val="single" w:sz="12" w:space="0" w:color="000000"/>
          <w:tl2br w:val="nil"/>
          <w:tr2bl w:val="nil"/>
        </w:tcBorders>
      </w:tcPr>
    </w:tblStylePr>
    <w:tblStylePr w:type="lastRow">
      <w:tblPr/>
      <w:tcPr>
        <w:tcBorders>
          <w:top w:val="single" w:sz="12" w:space="0" w:color="000000"/>
          <w:tl2br w:val="nil"/>
          <w:tr2bl w:val="nil"/>
        </w:tcBorders>
        <w:shd w:val="pct25" w:color="800080" w:fill="FFFFFF"/>
      </w:tcPr>
    </w:tblStylePr>
    <w:tblStylePr w:type="firstCol">
      <w:tblPr/>
      <w:tcPr>
        <w:tcBorders>
          <w:right w:val="single" w:sz="12" w:space="0" w:color="000000"/>
          <w:tl2br w:val="nil"/>
          <w:tr2bl w:val="nil"/>
        </w:tcBorders>
      </w:tcPr>
    </w:tblStylePr>
    <w:tblStylePr w:type="lastCol">
      <w:tblPr/>
      <w:tcPr>
        <w:tcBorders>
          <w:left w:val="single" w:sz="12" w:space="0" w:color="000000"/>
          <w:tl2br w:val="nil"/>
          <w:tr2bl w:val="nil"/>
        </w:tcBorders>
      </w:tcPr>
    </w:tblStylePr>
    <w:tblStylePr w:type="band1Horz">
      <w:tblPr/>
      <w:tcPr>
        <w:tcBorders>
          <w:bottom w:val="single" w:sz="6" w:space="0" w:color="000000"/>
          <w:tl2br w:val="nil"/>
          <w:tr2bl w:val="nil"/>
        </w:tcBorders>
        <w:shd w:val="pct25" w:color="8080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Subtle2">
    <w:name w:val="Table Subtle 2"/>
    <w:basedOn w:val="TableNormal"/>
    <w:semiHidden/>
    <w:qFormat/>
    <w:pPr>
      <w:jc w:val="both"/>
    </w:pPr>
    <w:tblPr>
      <w:tblBorders>
        <w:left w:val="single" w:sz="6" w:space="0" w:color="000000"/>
        <w:right w:val="single" w:sz="6" w:space="0" w:color="000000"/>
      </w:tblBorders>
    </w:tblPr>
    <w:tblStylePr w:type="firstRow">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firstCol">
      <w:tblPr/>
      <w:tcPr>
        <w:tcBorders>
          <w:right w:val="single" w:sz="12" w:space="0" w:color="000000"/>
          <w:tl2br w:val="nil"/>
          <w:tr2bl w:val="nil"/>
        </w:tcBorders>
        <w:shd w:val="pct25" w:color="008000" w:fill="FFFFFF"/>
      </w:tcPr>
    </w:tblStylePr>
    <w:tblStylePr w:type="lastCol">
      <w:tblPr/>
      <w:tcPr>
        <w:tcBorders>
          <w:left w:val="single" w:sz="12" w:space="0" w:color="000000"/>
          <w:tl2br w:val="nil"/>
          <w:tr2bl w:val="nil"/>
        </w:tcBorders>
        <w:shd w:val="pct25" w:color="8080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Theme">
    <w:name w:val="Table Theme"/>
    <w:basedOn w:val="TableNormal"/>
    <w:semiHidden/>
    <w:qFormat/>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qFormat/>
    <w:pPr>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table" w:styleId="TableWeb2">
    <w:name w:val="Table Web 2"/>
    <w:basedOn w:val="TableNormal"/>
    <w:semiHidden/>
    <w:qFormat/>
    <w:pPr>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table" w:styleId="TableWeb3">
    <w:name w:val="Table Web 3"/>
    <w:basedOn w:val="TableNormal"/>
    <w:semiHidden/>
    <w:qFormat/>
    <w:pPr>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paragraph" w:styleId="TOC1">
    <w:name w:val="toc 1"/>
    <w:basedOn w:val="Normal"/>
    <w:next w:val="Normal"/>
    <w:semiHidden/>
    <w:qFormat/>
    <w:pPr>
      <w:tabs>
        <w:tab w:val="right" w:leader="dot" w:pos="9639"/>
      </w:tabs>
      <w:spacing w:before="60" w:after="120"/>
      <w:ind w:left="426" w:right="851" w:hanging="426"/>
      <w:jc w:val="left"/>
    </w:pPr>
    <w:rPr>
      <w:bCs/>
      <w:caps/>
      <w:sz w:val="18"/>
    </w:rPr>
  </w:style>
  <w:style w:type="paragraph" w:styleId="TOC2">
    <w:name w:val="toc 2"/>
    <w:basedOn w:val="Normal"/>
    <w:next w:val="Normal"/>
    <w:semiHidden/>
    <w:qFormat/>
    <w:pPr>
      <w:tabs>
        <w:tab w:val="right" w:leader="dot" w:pos="9639"/>
      </w:tabs>
      <w:spacing w:after="120"/>
      <w:ind w:left="850" w:right="851" w:hanging="425"/>
      <w:contextualSpacing/>
      <w:jc w:val="left"/>
    </w:pPr>
    <w:rPr>
      <w:smallCaps/>
      <w:sz w:val="18"/>
    </w:rPr>
  </w:style>
  <w:style w:type="paragraph" w:styleId="TOC3">
    <w:name w:val="toc 3"/>
    <w:next w:val="Normal"/>
    <w:semiHidden/>
    <w:qFormat/>
    <w:pPr>
      <w:tabs>
        <w:tab w:val="right" w:leader="dot" w:pos="9639"/>
      </w:tabs>
      <w:spacing w:after="120"/>
      <w:ind w:left="1134" w:right="851" w:hanging="567"/>
      <w:contextualSpacing/>
    </w:pPr>
    <w:rPr>
      <w:rFonts w:ascii="Arial" w:eastAsia="Times New Roman" w:hAnsi="Arial"/>
      <w:sz w:val="18"/>
      <w:lang w:val="fr-FR" w:eastAsia="en-US"/>
    </w:rPr>
  </w:style>
  <w:style w:type="paragraph" w:styleId="TOC4">
    <w:name w:val="toc 4"/>
    <w:next w:val="Normal"/>
    <w:semiHidden/>
    <w:qFormat/>
    <w:pPr>
      <w:tabs>
        <w:tab w:val="right" w:leader="dot" w:pos="9639"/>
      </w:tabs>
      <w:spacing w:before="120"/>
      <w:ind w:left="738" w:right="851" w:hanging="284"/>
    </w:pPr>
    <w:rPr>
      <w:rFonts w:ascii="Arial" w:eastAsia="Times New Roman" w:hAnsi="Arial"/>
      <w:i/>
      <w:sz w:val="18"/>
      <w:lang w:val="fr-FR" w:eastAsia="en-US"/>
    </w:rPr>
  </w:style>
  <w:style w:type="paragraph" w:styleId="TOC5">
    <w:name w:val="toc 5"/>
    <w:next w:val="Normal"/>
    <w:semiHidden/>
    <w:qFormat/>
    <w:pPr>
      <w:tabs>
        <w:tab w:val="right" w:leader="dot" w:pos="9639"/>
      </w:tabs>
      <w:ind w:left="567" w:right="851" w:firstLine="284"/>
      <w:jc w:val="both"/>
    </w:pPr>
    <w:rPr>
      <w:rFonts w:ascii="Arial" w:eastAsia="Times New Roman" w:hAnsi="Arial"/>
      <w:sz w:val="16"/>
      <w:lang w:val="fr-FR" w:eastAsia="en-US"/>
    </w:rPr>
  </w:style>
  <w:style w:type="paragraph" w:styleId="TOC6">
    <w:name w:val="toc 6"/>
    <w:basedOn w:val="Normal"/>
    <w:next w:val="Normal"/>
    <w:qFormat/>
    <w:pPr>
      <w:ind w:left="1200"/>
    </w:pPr>
  </w:style>
  <w:style w:type="paragraph" w:styleId="TOC7">
    <w:name w:val="toc 7"/>
    <w:basedOn w:val="Normal"/>
    <w:next w:val="Normal"/>
    <w:qFormat/>
    <w:pPr>
      <w:ind w:left="1440"/>
    </w:pPr>
  </w:style>
  <w:style w:type="paragraph" w:styleId="TOC8">
    <w:name w:val="toc 8"/>
    <w:basedOn w:val="Normal"/>
    <w:next w:val="Normal"/>
    <w:qFormat/>
    <w:pPr>
      <w:ind w:left="1680"/>
    </w:pPr>
  </w:style>
  <w:style w:type="paragraph" w:styleId="TOC9">
    <w:name w:val="toc 9"/>
    <w:basedOn w:val="Normal"/>
    <w:next w:val="Normal"/>
    <w:qFormat/>
    <w:pPr>
      <w:ind w:left="1920"/>
    </w:pPr>
  </w:style>
  <w:style w:type="paragraph" w:customStyle="1" w:styleId="preparedby">
    <w:name w:val="prepared by"/>
    <w:basedOn w:val="Normal"/>
    <w:qFormat/>
    <w:pPr>
      <w:tabs>
        <w:tab w:val="left" w:pos="8789"/>
      </w:tabs>
      <w:jc w:val="center"/>
    </w:pPr>
    <w:rPr>
      <w:i/>
    </w:rPr>
  </w:style>
  <w:style w:type="paragraph" w:customStyle="1" w:styleId="Heading2green">
    <w:name w:val="Heading 2 green"/>
    <w:basedOn w:val="Heading2"/>
    <w:qFormat/>
    <w:rPr>
      <w:color w:val="008000"/>
    </w:rPr>
  </w:style>
  <w:style w:type="paragraph" w:customStyle="1" w:styleId="tqparabox">
    <w:name w:val="tqparabox"/>
    <w:basedOn w:val="Normal"/>
    <w:qFormat/>
    <w:pPr>
      <w:tabs>
        <w:tab w:val="left" w:pos="567"/>
        <w:tab w:val="left" w:pos="1134"/>
        <w:tab w:val="left" w:pos="2976"/>
        <w:tab w:val="left" w:pos="5856"/>
        <w:tab w:val="left" w:pos="7296"/>
      </w:tabs>
      <w:spacing w:before="40" w:after="40"/>
      <w:ind w:left="567"/>
      <w:jc w:val="left"/>
    </w:pPr>
  </w:style>
  <w:style w:type="paragraph" w:customStyle="1" w:styleId="Draft">
    <w:name w:val="Draft"/>
    <w:basedOn w:val="Normal"/>
    <w:next w:val="Normal"/>
    <w:qFormat/>
    <w:pPr>
      <w:spacing w:before="120" w:after="120"/>
      <w:jc w:val="center"/>
    </w:pPr>
    <w:rPr>
      <w:caps/>
      <w:sz w:val="28"/>
    </w:rPr>
  </w:style>
  <w:style w:type="character" w:customStyle="1" w:styleId="CommentReference1">
    <w:name w:val="Comment Reference1"/>
    <w:semiHidden/>
    <w:qFormat/>
    <w:rPr>
      <w:sz w:val="16"/>
      <w:szCs w:val="16"/>
    </w:rPr>
  </w:style>
  <w:style w:type="paragraph" w:customStyle="1" w:styleId="CommentText1">
    <w:name w:val="Comment Text1"/>
    <w:basedOn w:val="Normal"/>
    <w:semiHidden/>
    <w:qFormat/>
    <w:rPr>
      <w:sz w:val="22"/>
    </w:rPr>
  </w:style>
  <w:style w:type="paragraph" w:customStyle="1" w:styleId="upove">
    <w:name w:val="upov_e"/>
    <w:basedOn w:val="Normal"/>
    <w:qFormat/>
    <w:pPr>
      <w:spacing w:before="60"/>
      <w:jc w:val="center"/>
    </w:pPr>
    <w:rPr>
      <w:b/>
      <w:bCs/>
      <w:spacing w:val="8"/>
      <w:sz w:val="24"/>
    </w:rPr>
  </w:style>
  <w:style w:type="paragraph" w:customStyle="1" w:styleId="Country">
    <w:name w:val="Country"/>
    <w:basedOn w:val="Normal"/>
    <w:semiHidden/>
    <w:qFormat/>
    <w:pPr>
      <w:spacing w:before="60" w:after="480"/>
      <w:jc w:val="center"/>
    </w:pPr>
  </w:style>
  <w:style w:type="paragraph" w:customStyle="1" w:styleId="Chapter">
    <w:name w:val="Chapter"/>
    <w:basedOn w:val="Normal"/>
    <w:semiHidden/>
    <w:qFormat/>
    <w:pPr>
      <w:jc w:val="center"/>
    </w:pPr>
    <w:rPr>
      <w:b/>
      <w:caps/>
      <w:szCs w:val="24"/>
    </w:rPr>
  </w:style>
  <w:style w:type="paragraph" w:customStyle="1" w:styleId="quote1">
    <w:name w:val="quote1"/>
    <w:basedOn w:val="Normal"/>
    <w:semiHidden/>
    <w:qFormat/>
    <w:pPr>
      <w:ind w:left="567" w:right="565" w:firstLine="567"/>
    </w:pPr>
    <w:rPr>
      <w:snapToGrid w:val="0"/>
      <w:sz w:val="22"/>
      <w:szCs w:val="22"/>
    </w:rPr>
  </w:style>
  <w:style w:type="paragraph" w:customStyle="1" w:styleId="Lettrine">
    <w:name w:val="Lettrine"/>
    <w:basedOn w:val="Normal"/>
    <w:qFormat/>
    <w:pPr>
      <w:spacing w:after="120" w:line="340" w:lineRule="atLeast"/>
      <w:jc w:val="right"/>
    </w:pPr>
    <w:rPr>
      <w:b/>
      <w:bCs/>
      <w:sz w:val="56"/>
    </w:rPr>
  </w:style>
  <w:style w:type="paragraph" w:customStyle="1" w:styleId="LogoUPOV">
    <w:name w:val="LogoUPOV"/>
    <w:basedOn w:val="Normal"/>
    <w:qFormat/>
    <w:pPr>
      <w:spacing w:before="720"/>
      <w:jc w:val="center"/>
    </w:pPr>
  </w:style>
  <w:style w:type="paragraph" w:customStyle="1" w:styleId="tgchartextcentered">
    <w:name w:val="tg_char_text_centered"/>
    <w:basedOn w:val="Normal"/>
    <w:qFormat/>
    <w:pPr>
      <w:spacing w:before="80" w:after="80"/>
      <w:jc w:val="center"/>
    </w:pPr>
    <w:rPr>
      <w:b/>
      <w:sz w:val="16"/>
    </w:rPr>
  </w:style>
  <w:style w:type="paragraph" w:customStyle="1" w:styleId="tgcharnumber">
    <w:name w:val="tg_char_number"/>
    <w:basedOn w:val="Normal"/>
    <w:qFormat/>
    <w:pPr>
      <w:keepNext/>
      <w:spacing w:before="80" w:after="80"/>
      <w:jc w:val="center"/>
    </w:pPr>
    <w:rPr>
      <w:b/>
      <w:sz w:val="16"/>
    </w:rPr>
  </w:style>
  <w:style w:type="paragraph" w:customStyle="1" w:styleId="tgchartitle">
    <w:name w:val="tg_char_title"/>
    <w:basedOn w:val="Normal"/>
    <w:qFormat/>
    <w:pPr>
      <w:spacing w:before="80" w:after="80"/>
      <w:jc w:val="left"/>
    </w:pPr>
    <w:rPr>
      <w:b/>
      <w:sz w:val="16"/>
    </w:rPr>
  </w:style>
  <w:style w:type="paragraph" w:customStyle="1" w:styleId="tgchartext">
    <w:name w:val="tg_char_text"/>
    <w:basedOn w:val="Normal"/>
    <w:qFormat/>
    <w:pPr>
      <w:spacing w:before="80" w:after="80"/>
      <w:jc w:val="left"/>
    </w:pPr>
    <w:rPr>
      <w:sz w:val="16"/>
    </w:rPr>
  </w:style>
  <w:style w:type="paragraph" w:customStyle="1" w:styleId="DecisionParagraphs">
    <w:name w:val="DecisionParagraphs"/>
    <w:basedOn w:val="Normal"/>
    <w:qFormat/>
    <w:pPr>
      <w:ind w:left="4536"/>
    </w:pPr>
    <w:rPr>
      <w:i/>
      <w:sz w:val="16"/>
    </w:rPr>
  </w:style>
  <w:style w:type="paragraph" w:customStyle="1" w:styleId="Docoriginal">
    <w:name w:val="Doc_original"/>
    <w:basedOn w:val="Code"/>
    <w:link w:val="DocoriginalChar"/>
    <w:qFormat/>
    <w:pPr>
      <w:spacing w:line="280" w:lineRule="exact"/>
      <w:ind w:left="1361"/>
    </w:pPr>
    <w:rPr>
      <w:lang w:val="en-US"/>
    </w:rPr>
  </w:style>
  <w:style w:type="paragraph" w:customStyle="1" w:styleId="Code">
    <w:name w:val="Code"/>
    <w:basedOn w:val="Normal"/>
    <w:link w:val="CodeChar"/>
    <w:semiHidden/>
    <w:qFormat/>
    <w:pPr>
      <w:spacing w:line="340" w:lineRule="atLeast"/>
      <w:ind w:left="1276"/>
    </w:pPr>
    <w:rPr>
      <w:b/>
      <w:bCs/>
      <w:spacing w:val="10"/>
      <w:lang w:val="fr-FR"/>
    </w:rPr>
  </w:style>
  <w:style w:type="character" w:customStyle="1" w:styleId="Doclang">
    <w:name w:val="Doc_lang"/>
    <w:qFormat/>
    <w:rPr>
      <w:rFonts w:ascii="Arial" w:hAnsi="Arial"/>
      <w:sz w:val="20"/>
      <w:lang w:val="en-US"/>
    </w:rPr>
  </w:style>
  <w:style w:type="paragraph" w:customStyle="1" w:styleId="Session">
    <w:name w:val="Session"/>
    <w:basedOn w:val="Normal"/>
    <w:semiHidden/>
    <w:qFormat/>
    <w:pPr>
      <w:spacing w:before="60"/>
      <w:jc w:val="center"/>
    </w:pPr>
    <w:rPr>
      <w:b/>
    </w:rPr>
  </w:style>
  <w:style w:type="paragraph" w:customStyle="1" w:styleId="TitleofDoc">
    <w:name w:val="Title of Doc"/>
    <w:basedOn w:val="Normal"/>
    <w:semiHidden/>
    <w:qFormat/>
    <w:pPr>
      <w:spacing w:before="1200"/>
      <w:jc w:val="center"/>
    </w:pPr>
    <w:rPr>
      <w:caps/>
    </w:rPr>
  </w:style>
  <w:style w:type="paragraph" w:customStyle="1" w:styleId="SessionMeetingPlace">
    <w:name w:val="Session_MeetingPlace"/>
    <w:basedOn w:val="Normal"/>
    <w:semiHidden/>
    <w:qFormat/>
    <w:pPr>
      <w:spacing w:before="480"/>
      <w:jc w:val="center"/>
    </w:pPr>
    <w:rPr>
      <w:b/>
      <w:bCs/>
      <w:kern w:val="28"/>
      <w:sz w:val="24"/>
    </w:rPr>
  </w:style>
  <w:style w:type="character" w:customStyle="1" w:styleId="CodeChar">
    <w:name w:val="Code Char"/>
    <w:link w:val="Code"/>
    <w:qFormat/>
    <w:rPr>
      <w:rFonts w:ascii="Arial" w:hAnsi="Arial"/>
      <w:b/>
      <w:bCs/>
      <w:spacing w:val="10"/>
      <w:lang w:val="fr-FR" w:eastAsia="en-US" w:bidi="ar-SA"/>
    </w:rPr>
  </w:style>
  <w:style w:type="character" w:customStyle="1" w:styleId="DocoriginalChar">
    <w:name w:val="Doc_original Char"/>
    <w:link w:val="Docoriginal"/>
    <w:qFormat/>
    <w:rPr>
      <w:rFonts w:ascii="Arial" w:hAnsi="Arial"/>
      <w:b/>
      <w:bCs/>
      <w:spacing w:val="10"/>
      <w:lang w:val="en-US" w:eastAsia="en-US" w:bidi="ar-SA"/>
    </w:rPr>
  </w:style>
  <w:style w:type="paragraph" w:customStyle="1" w:styleId="plcountry">
    <w:name w:val="plcountry"/>
    <w:basedOn w:val="Normal"/>
    <w:qFormat/>
    <w:pPr>
      <w:keepNext/>
      <w:keepLines/>
      <w:spacing w:before="180" w:after="120"/>
      <w:jc w:val="left"/>
    </w:pPr>
    <w:rPr>
      <w:rFonts w:ascii="Times New Roman" w:hAnsi="Times New Roman"/>
      <w:caps/>
      <w:snapToGrid w:val="0"/>
      <w:u w:val="single"/>
    </w:rPr>
  </w:style>
  <w:style w:type="paragraph" w:customStyle="1" w:styleId="pldetails">
    <w:name w:val="pldetails"/>
    <w:basedOn w:val="Normal"/>
    <w:qFormat/>
    <w:pPr>
      <w:keepLines/>
      <w:spacing w:before="60" w:after="60"/>
      <w:jc w:val="left"/>
    </w:pPr>
    <w:rPr>
      <w:rFonts w:ascii="Times New Roman" w:hAnsi="Times New Roman"/>
      <w:snapToGrid w:val="0"/>
    </w:rPr>
  </w:style>
  <w:style w:type="paragraph" w:customStyle="1" w:styleId="plheading">
    <w:name w:val="plheading"/>
    <w:basedOn w:val="Normal"/>
    <w:qFormat/>
    <w:pPr>
      <w:keepNext/>
      <w:spacing w:before="480" w:after="120"/>
      <w:jc w:val="center"/>
    </w:pPr>
    <w:rPr>
      <w:rFonts w:ascii="Times New Roman" w:hAnsi="Times New Roman"/>
      <w:caps/>
      <w:snapToGrid w:val="0"/>
      <w:u w:val="single"/>
    </w:rPr>
  </w:style>
  <w:style w:type="character" w:customStyle="1" w:styleId="StyleDocoriginalNotBold1">
    <w:name w:val="Style Doc_original + Not Bold1"/>
    <w:qFormat/>
    <w:rPr>
      <w:rFonts w:ascii="Arial" w:hAnsi="Arial"/>
      <w:b/>
      <w:bCs/>
      <w:spacing w:val="10"/>
      <w:lang w:val="en-US" w:eastAsia="en-US" w:bidi="ar-SA"/>
    </w:rPr>
  </w:style>
  <w:style w:type="paragraph" w:customStyle="1" w:styleId="Titleofdoc0">
    <w:name w:val="Title_of_doc"/>
    <w:basedOn w:val="TitleofDoc"/>
    <w:qFormat/>
    <w:pPr>
      <w:spacing w:before="600"/>
    </w:pPr>
  </w:style>
  <w:style w:type="character" w:customStyle="1" w:styleId="StyleDoclangBold">
    <w:name w:val="Style Doc_lang + Bold"/>
    <w:qFormat/>
    <w:rPr>
      <w:rFonts w:ascii="Arial" w:hAnsi="Arial"/>
      <w:b/>
      <w:bCs/>
      <w:sz w:val="20"/>
      <w:lang w:val="en-US"/>
    </w:rPr>
  </w:style>
  <w:style w:type="paragraph" w:customStyle="1" w:styleId="StyleDocnumber">
    <w:name w:val="Style Doc_number"/>
    <w:basedOn w:val="Normal"/>
    <w:qFormat/>
    <w:pPr>
      <w:ind w:left="1589"/>
    </w:pPr>
  </w:style>
  <w:style w:type="paragraph" w:customStyle="1" w:styleId="Committee">
    <w:name w:val="Committee"/>
    <w:basedOn w:val="Normal"/>
    <w:qFormat/>
    <w:rPr>
      <w:caps/>
    </w:rPr>
  </w:style>
  <w:style w:type="paragraph" w:customStyle="1" w:styleId="DecisionInvitingPara">
    <w:name w:val="Decision Inviting Para."/>
    <w:basedOn w:val="Normal"/>
    <w:qFormat/>
    <w:pPr>
      <w:ind w:left="4536"/>
    </w:pPr>
    <w:rPr>
      <w:i/>
    </w:rPr>
  </w:style>
  <w:style w:type="paragraph" w:customStyle="1" w:styleId="EndOfDoc">
    <w:name w:val="EndOfDoc"/>
    <w:basedOn w:val="Normal"/>
    <w:qFormat/>
    <w:pPr>
      <w:jc w:val="right"/>
    </w:pPr>
  </w:style>
  <w:style w:type="paragraph" w:customStyle="1" w:styleId="n">
    <w:name w:val="n"/>
    <w:basedOn w:val="Header"/>
    <w:qFormat/>
  </w:style>
  <w:style w:type="paragraph" w:customStyle="1" w:styleId="Notetoarticle">
    <w:name w:val="Note to article"/>
    <w:basedOn w:val="Normal"/>
    <w:qFormat/>
  </w:style>
  <w:style w:type="paragraph" w:customStyle="1" w:styleId="pdflink">
    <w:name w:val="pdflink"/>
    <w:basedOn w:val="Normal"/>
    <w:next w:val="Normal"/>
    <w:qFormat/>
    <w:rPr>
      <w:color w:val="800000"/>
      <w:u w:val="words"/>
    </w:rPr>
  </w:style>
  <w:style w:type="paragraph" w:customStyle="1" w:styleId="TitleofSection">
    <w:name w:val="Title of Section"/>
    <w:basedOn w:val="TitleofDoc"/>
    <w:qFormat/>
    <w:pPr>
      <w:spacing w:before="120" w:after="120"/>
    </w:pPr>
    <w:rPr>
      <w:b/>
      <w:caps w:val="0"/>
      <w:lang w:eastAsia="de-DE"/>
    </w:rPr>
  </w:style>
  <w:style w:type="paragraph" w:customStyle="1" w:styleId="twpcheck">
    <w:name w:val="twpcheck"/>
    <w:basedOn w:val="Normal"/>
    <w:qFormat/>
    <w:pPr>
      <w:spacing w:before="80" w:after="80"/>
      <w:jc w:val="left"/>
    </w:pPr>
    <w:rPr>
      <w:snapToGrid w:val="0"/>
      <w:sz w:val="16"/>
      <w:szCs w:val="16"/>
    </w:rPr>
  </w:style>
  <w:style w:type="character" w:customStyle="1" w:styleId="Heading4Char">
    <w:name w:val="Heading 4 Char"/>
    <w:link w:val="Heading4"/>
    <w:qFormat/>
    <w:rPr>
      <w:rFonts w:ascii="Arial" w:hAnsi="Arial"/>
      <w:i/>
      <w:color w:val="008000"/>
      <w:lang w:val="en-US" w:eastAsia="en-US" w:bidi="ar-SA"/>
    </w:rPr>
  </w:style>
  <w:style w:type="paragraph" w:customStyle="1" w:styleId="StyleTOC2Left075cm">
    <w:name w:val="Style TOC 2 + Left:  0.75 cm"/>
    <w:basedOn w:val="TOC2"/>
    <w:qFormat/>
    <w:pPr>
      <w:ind w:left="851"/>
    </w:pPr>
  </w:style>
  <w:style w:type="paragraph" w:customStyle="1" w:styleId="Normaltg">
    <w:name w:val="Normaltg"/>
    <w:basedOn w:val="Normal"/>
    <w:qFormat/>
    <w:pPr>
      <w:tabs>
        <w:tab w:val="left" w:pos="709"/>
        <w:tab w:val="left" w:pos="1418"/>
      </w:tabs>
    </w:pPr>
    <w:rPr>
      <w:lang w:val="fr-FR"/>
    </w:rPr>
  </w:style>
  <w:style w:type="paragraph" w:styleId="ListParagraph">
    <w:name w:val="List Paragraph"/>
    <w:basedOn w:val="Normal"/>
    <w:uiPriority w:val="34"/>
    <w:qFormat/>
    <w:pPr>
      <w:ind w:left="720"/>
      <w:contextualSpacing/>
    </w:pPr>
  </w:style>
  <w:style w:type="numbering" w:customStyle="1" w:styleId="Style1">
    <w:name w:val="Style1"/>
    <w:uiPriority w:val="99"/>
    <w:rsid w:val="00222A41"/>
  </w:style>
  <w:style w:type="paragraph" w:customStyle="1" w:styleId="customHeaderStyle">
    <w:name w:val="customHeaderStyle"/>
    <w:basedOn w:val="Normal"/>
    <w:qFormat/>
    <w:pPr>
      <w:jc w:val="center"/>
    </w:pPr>
    <w:rPr>
      <w:rFonts w:eastAsia="Arial"/>
      <w:sz w:val="16"/>
    </w:rPr>
  </w:style>
  <w:style w:type="paragraph" w:customStyle="1" w:styleId="sectionTenSubSectionSevenHeaderStyle">
    <w:name w:val="sectionTenSubSectionSevenHeaderStyle"/>
    <w:basedOn w:val="Normal"/>
    <w:qFormat/>
    <w:rPr>
      <w:rFonts w:eastAsia="Arial"/>
      <w:sz w:val="16"/>
    </w:rPr>
  </w:style>
  <w:style w:type="paragraph" w:styleId="Revision">
    <w:name w:val="Revision"/>
    <w:hidden/>
    <w:uiPriority w:val="99"/>
    <w:unhideWhenUsed/>
    <w:rsid w:val="00A556BD"/>
    <w:rPr>
      <w:rFonts w:ascii="Arial" w:eastAsia="Times New Roman" w:hAnsi="Arial" w:cs="Arial"/>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
      <w:marLeft w:val="0"/>
      <w:marRight w:val="0"/>
      <w:marTop w:val="-20"/>
      <w:marBottom w:val="-20"/>
      <w:divBdr>
        <w:top w:val="none" w:sz="0" w:space="0" w:color="auto"/>
        <w:left w:val="none" w:sz="0" w:space="0" w:color="auto"/>
        <w:bottom w:val="none" w:sz="0" w:space="0" w:color="auto"/>
        <w:right w:val="none" w:sz="0" w:space="0" w:color="auto"/>
      </w:divBdr>
    </w:div>
    <w:div w:id="2">
      <w:marLeft w:val="0"/>
      <w:marRight w:val="0"/>
      <w:marTop w:val="-20"/>
      <w:marBottom w:val="-20"/>
      <w:divBdr>
        <w:top w:val="none" w:sz="0" w:space="0" w:color="auto"/>
        <w:left w:val="none" w:sz="0" w:space="0" w:color="auto"/>
        <w:bottom w:val="none" w:sz="0" w:space="0" w:color="auto"/>
        <w:right w:val="none" w:sz="0" w:space="0" w:color="auto"/>
      </w:divBdr>
    </w:div>
    <w:div w:id="1780096">
      <w:marLeft w:val="0"/>
      <w:marRight w:val="0"/>
      <w:marTop w:val="-20"/>
      <w:marBottom w:val="-20"/>
      <w:divBdr>
        <w:top w:val="none" w:sz="0" w:space="0" w:color="auto"/>
        <w:left w:val="none" w:sz="0" w:space="0" w:color="auto"/>
        <w:bottom w:val="none" w:sz="0" w:space="0" w:color="auto"/>
        <w:right w:val="none" w:sz="0" w:space="0" w:color="auto"/>
      </w:divBdr>
    </w:div>
    <w:div w:id="5135124">
      <w:marLeft w:val="0"/>
      <w:marRight w:val="0"/>
      <w:marTop w:val="-20"/>
      <w:marBottom w:val="-20"/>
      <w:divBdr>
        <w:top w:val="none" w:sz="0" w:space="0" w:color="auto"/>
        <w:left w:val="none" w:sz="0" w:space="0" w:color="auto"/>
        <w:bottom w:val="none" w:sz="0" w:space="0" w:color="auto"/>
        <w:right w:val="none" w:sz="0" w:space="0" w:color="auto"/>
      </w:divBdr>
    </w:div>
    <w:div w:id="10960340">
      <w:marLeft w:val="0"/>
      <w:marRight w:val="0"/>
      <w:marTop w:val="-20"/>
      <w:marBottom w:val="-20"/>
      <w:divBdr>
        <w:top w:val="none" w:sz="0" w:space="0" w:color="auto"/>
        <w:left w:val="none" w:sz="0" w:space="0" w:color="auto"/>
        <w:bottom w:val="none" w:sz="0" w:space="0" w:color="auto"/>
        <w:right w:val="none" w:sz="0" w:space="0" w:color="auto"/>
      </w:divBdr>
    </w:div>
    <w:div w:id="13381590">
      <w:marLeft w:val="0"/>
      <w:marRight w:val="0"/>
      <w:marTop w:val="-20"/>
      <w:marBottom w:val="-20"/>
      <w:divBdr>
        <w:top w:val="none" w:sz="0" w:space="0" w:color="auto"/>
        <w:left w:val="none" w:sz="0" w:space="0" w:color="auto"/>
        <w:bottom w:val="none" w:sz="0" w:space="0" w:color="auto"/>
        <w:right w:val="none" w:sz="0" w:space="0" w:color="auto"/>
      </w:divBdr>
    </w:div>
    <w:div w:id="16586791">
      <w:marLeft w:val="0"/>
      <w:marRight w:val="0"/>
      <w:marTop w:val="-20"/>
      <w:marBottom w:val="-20"/>
      <w:divBdr>
        <w:top w:val="none" w:sz="0" w:space="0" w:color="auto"/>
        <w:left w:val="none" w:sz="0" w:space="0" w:color="auto"/>
        <w:bottom w:val="none" w:sz="0" w:space="0" w:color="auto"/>
        <w:right w:val="none" w:sz="0" w:space="0" w:color="auto"/>
      </w:divBdr>
    </w:div>
    <w:div w:id="27724424">
      <w:marLeft w:val="0"/>
      <w:marRight w:val="0"/>
      <w:marTop w:val="-20"/>
      <w:marBottom w:val="-20"/>
      <w:divBdr>
        <w:top w:val="none" w:sz="0" w:space="0" w:color="auto"/>
        <w:left w:val="none" w:sz="0" w:space="0" w:color="auto"/>
        <w:bottom w:val="none" w:sz="0" w:space="0" w:color="auto"/>
        <w:right w:val="none" w:sz="0" w:space="0" w:color="auto"/>
      </w:divBdr>
    </w:div>
    <w:div w:id="34890689">
      <w:marLeft w:val="0"/>
      <w:marRight w:val="0"/>
      <w:marTop w:val="-20"/>
      <w:marBottom w:val="-20"/>
      <w:divBdr>
        <w:top w:val="none" w:sz="0" w:space="0" w:color="auto"/>
        <w:left w:val="none" w:sz="0" w:space="0" w:color="auto"/>
        <w:bottom w:val="none" w:sz="0" w:space="0" w:color="auto"/>
        <w:right w:val="none" w:sz="0" w:space="0" w:color="auto"/>
      </w:divBdr>
    </w:div>
    <w:div w:id="37434881">
      <w:marLeft w:val="0"/>
      <w:marRight w:val="0"/>
      <w:marTop w:val="-20"/>
      <w:marBottom w:val="-20"/>
      <w:divBdr>
        <w:top w:val="none" w:sz="0" w:space="0" w:color="auto"/>
        <w:left w:val="none" w:sz="0" w:space="0" w:color="auto"/>
        <w:bottom w:val="none" w:sz="0" w:space="0" w:color="auto"/>
        <w:right w:val="none" w:sz="0" w:space="0" w:color="auto"/>
      </w:divBdr>
    </w:div>
    <w:div w:id="37975291">
      <w:marLeft w:val="0"/>
      <w:marRight w:val="0"/>
      <w:marTop w:val="-20"/>
      <w:marBottom w:val="-20"/>
      <w:divBdr>
        <w:top w:val="none" w:sz="0" w:space="0" w:color="auto"/>
        <w:left w:val="none" w:sz="0" w:space="0" w:color="auto"/>
        <w:bottom w:val="none" w:sz="0" w:space="0" w:color="auto"/>
        <w:right w:val="none" w:sz="0" w:space="0" w:color="auto"/>
      </w:divBdr>
    </w:div>
    <w:div w:id="45103095">
      <w:marLeft w:val="0"/>
      <w:marRight w:val="0"/>
      <w:marTop w:val="-20"/>
      <w:marBottom w:val="-20"/>
      <w:divBdr>
        <w:top w:val="none" w:sz="0" w:space="0" w:color="auto"/>
        <w:left w:val="none" w:sz="0" w:space="0" w:color="auto"/>
        <w:bottom w:val="none" w:sz="0" w:space="0" w:color="auto"/>
        <w:right w:val="none" w:sz="0" w:space="0" w:color="auto"/>
      </w:divBdr>
    </w:div>
    <w:div w:id="47727738">
      <w:marLeft w:val="0"/>
      <w:marRight w:val="0"/>
      <w:marTop w:val="-20"/>
      <w:marBottom w:val="-20"/>
      <w:divBdr>
        <w:top w:val="none" w:sz="0" w:space="0" w:color="auto"/>
        <w:left w:val="none" w:sz="0" w:space="0" w:color="auto"/>
        <w:bottom w:val="none" w:sz="0" w:space="0" w:color="auto"/>
        <w:right w:val="none" w:sz="0" w:space="0" w:color="auto"/>
      </w:divBdr>
    </w:div>
    <w:div w:id="48693857">
      <w:marLeft w:val="0"/>
      <w:marRight w:val="0"/>
      <w:marTop w:val="-20"/>
      <w:marBottom w:val="-20"/>
      <w:divBdr>
        <w:top w:val="none" w:sz="0" w:space="0" w:color="auto"/>
        <w:left w:val="none" w:sz="0" w:space="0" w:color="auto"/>
        <w:bottom w:val="none" w:sz="0" w:space="0" w:color="auto"/>
        <w:right w:val="none" w:sz="0" w:space="0" w:color="auto"/>
      </w:divBdr>
    </w:div>
    <w:div w:id="55592642">
      <w:marLeft w:val="0"/>
      <w:marRight w:val="0"/>
      <w:marTop w:val="-20"/>
      <w:marBottom w:val="-20"/>
      <w:divBdr>
        <w:top w:val="none" w:sz="0" w:space="0" w:color="auto"/>
        <w:left w:val="none" w:sz="0" w:space="0" w:color="auto"/>
        <w:bottom w:val="none" w:sz="0" w:space="0" w:color="auto"/>
        <w:right w:val="none" w:sz="0" w:space="0" w:color="auto"/>
      </w:divBdr>
    </w:div>
    <w:div w:id="56902758">
      <w:marLeft w:val="0"/>
      <w:marRight w:val="0"/>
      <w:marTop w:val="-20"/>
      <w:marBottom w:val="-20"/>
      <w:divBdr>
        <w:top w:val="none" w:sz="0" w:space="0" w:color="auto"/>
        <w:left w:val="none" w:sz="0" w:space="0" w:color="auto"/>
        <w:bottom w:val="none" w:sz="0" w:space="0" w:color="auto"/>
        <w:right w:val="none" w:sz="0" w:space="0" w:color="auto"/>
      </w:divBdr>
    </w:div>
    <w:div w:id="60566677">
      <w:marLeft w:val="0"/>
      <w:marRight w:val="0"/>
      <w:marTop w:val="-20"/>
      <w:marBottom w:val="-20"/>
      <w:divBdr>
        <w:top w:val="none" w:sz="0" w:space="0" w:color="auto"/>
        <w:left w:val="none" w:sz="0" w:space="0" w:color="auto"/>
        <w:bottom w:val="none" w:sz="0" w:space="0" w:color="auto"/>
        <w:right w:val="none" w:sz="0" w:space="0" w:color="auto"/>
      </w:divBdr>
    </w:div>
    <w:div w:id="61295746">
      <w:marLeft w:val="0"/>
      <w:marRight w:val="0"/>
      <w:marTop w:val="-20"/>
      <w:marBottom w:val="-20"/>
      <w:divBdr>
        <w:top w:val="none" w:sz="0" w:space="0" w:color="auto"/>
        <w:left w:val="none" w:sz="0" w:space="0" w:color="auto"/>
        <w:bottom w:val="none" w:sz="0" w:space="0" w:color="auto"/>
        <w:right w:val="none" w:sz="0" w:space="0" w:color="auto"/>
      </w:divBdr>
    </w:div>
    <w:div w:id="61682513">
      <w:marLeft w:val="0"/>
      <w:marRight w:val="0"/>
      <w:marTop w:val="-20"/>
      <w:marBottom w:val="-20"/>
      <w:divBdr>
        <w:top w:val="none" w:sz="0" w:space="0" w:color="auto"/>
        <w:left w:val="none" w:sz="0" w:space="0" w:color="auto"/>
        <w:bottom w:val="none" w:sz="0" w:space="0" w:color="auto"/>
        <w:right w:val="none" w:sz="0" w:space="0" w:color="auto"/>
      </w:divBdr>
    </w:div>
    <w:div w:id="63334911">
      <w:marLeft w:val="0"/>
      <w:marRight w:val="0"/>
      <w:marTop w:val="-20"/>
      <w:marBottom w:val="-20"/>
      <w:divBdr>
        <w:top w:val="none" w:sz="0" w:space="0" w:color="auto"/>
        <w:left w:val="none" w:sz="0" w:space="0" w:color="auto"/>
        <w:bottom w:val="none" w:sz="0" w:space="0" w:color="auto"/>
        <w:right w:val="none" w:sz="0" w:space="0" w:color="auto"/>
      </w:divBdr>
    </w:div>
    <w:div w:id="66003136">
      <w:marLeft w:val="0"/>
      <w:marRight w:val="0"/>
      <w:marTop w:val="-20"/>
      <w:marBottom w:val="-20"/>
      <w:divBdr>
        <w:top w:val="none" w:sz="0" w:space="0" w:color="auto"/>
        <w:left w:val="none" w:sz="0" w:space="0" w:color="auto"/>
        <w:bottom w:val="none" w:sz="0" w:space="0" w:color="auto"/>
        <w:right w:val="none" w:sz="0" w:space="0" w:color="auto"/>
      </w:divBdr>
    </w:div>
    <w:div w:id="66923036">
      <w:marLeft w:val="0"/>
      <w:marRight w:val="0"/>
      <w:marTop w:val="-20"/>
      <w:marBottom w:val="-20"/>
      <w:divBdr>
        <w:top w:val="none" w:sz="0" w:space="0" w:color="auto"/>
        <w:left w:val="none" w:sz="0" w:space="0" w:color="auto"/>
        <w:bottom w:val="none" w:sz="0" w:space="0" w:color="auto"/>
        <w:right w:val="none" w:sz="0" w:space="0" w:color="auto"/>
      </w:divBdr>
    </w:div>
    <w:div w:id="71047662">
      <w:marLeft w:val="0"/>
      <w:marRight w:val="0"/>
      <w:marTop w:val="-20"/>
      <w:marBottom w:val="-20"/>
      <w:divBdr>
        <w:top w:val="none" w:sz="0" w:space="0" w:color="auto"/>
        <w:left w:val="none" w:sz="0" w:space="0" w:color="auto"/>
        <w:bottom w:val="none" w:sz="0" w:space="0" w:color="auto"/>
        <w:right w:val="none" w:sz="0" w:space="0" w:color="auto"/>
      </w:divBdr>
    </w:div>
    <w:div w:id="76022954">
      <w:marLeft w:val="0"/>
      <w:marRight w:val="0"/>
      <w:marTop w:val="-20"/>
      <w:marBottom w:val="-20"/>
      <w:divBdr>
        <w:top w:val="none" w:sz="0" w:space="0" w:color="auto"/>
        <w:left w:val="none" w:sz="0" w:space="0" w:color="auto"/>
        <w:bottom w:val="none" w:sz="0" w:space="0" w:color="auto"/>
        <w:right w:val="none" w:sz="0" w:space="0" w:color="auto"/>
      </w:divBdr>
    </w:div>
    <w:div w:id="77531014">
      <w:marLeft w:val="0"/>
      <w:marRight w:val="0"/>
      <w:marTop w:val="-20"/>
      <w:marBottom w:val="-20"/>
      <w:divBdr>
        <w:top w:val="none" w:sz="0" w:space="0" w:color="auto"/>
        <w:left w:val="none" w:sz="0" w:space="0" w:color="auto"/>
        <w:bottom w:val="none" w:sz="0" w:space="0" w:color="auto"/>
        <w:right w:val="none" w:sz="0" w:space="0" w:color="auto"/>
      </w:divBdr>
    </w:div>
    <w:div w:id="81612892">
      <w:marLeft w:val="0"/>
      <w:marRight w:val="0"/>
      <w:marTop w:val="-20"/>
      <w:marBottom w:val="-20"/>
      <w:divBdr>
        <w:top w:val="none" w:sz="0" w:space="0" w:color="auto"/>
        <w:left w:val="none" w:sz="0" w:space="0" w:color="auto"/>
        <w:bottom w:val="none" w:sz="0" w:space="0" w:color="auto"/>
        <w:right w:val="none" w:sz="0" w:space="0" w:color="auto"/>
      </w:divBdr>
    </w:div>
    <w:div w:id="86313442">
      <w:marLeft w:val="0"/>
      <w:marRight w:val="0"/>
      <w:marTop w:val="-20"/>
      <w:marBottom w:val="-20"/>
      <w:divBdr>
        <w:top w:val="none" w:sz="0" w:space="0" w:color="auto"/>
        <w:left w:val="none" w:sz="0" w:space="0" w:color="auto"/>
        <w:bottom w:val="none" w:sz="0" w:space="0" w:color="auto"/>
        <w:right w:val="none" w:sz="0" w:space="0" w:color="auto"/>
      </w:divBdr>
    </w:div>
    <w:div w:id="88039546">
      <w:marLeft w:val="0"/>
      <w:marRight w:val="0"/>
      <w:marTop w:val="-20"/>
      <w:marBottom w:val="-20"/>
      <w:divBdr>
        <w:top w:val="none" w:sz="0" w:space="0" w:color="auto"/>
        <w:left w:val="none" w:sz="0" w:space="0" w:color="auto"/>
        <w:bottom w:val="none" w:sz="0" w:space="0" w:color="auto"/>
        <w:right w:val="none" w:sz="0" w:space="0" w:color="auto"/>
      </w:divBdr>
    </w:div>
    <w:div w:id="95291264">
      <w:marLeft w:val="0"/>
      <w:marRight w:val="0"/>
      <w:marTop w:val="-20"/>
      <w:marBottom w:val="-20"/>
      <w:divBdr>
        <w:top w:val="none" w:sz="0" w:space="0" w:color="auto"/>
        <w:left w:val="none" w:sz="0" w:space="0" w:color="auto"/>
        <w:bottom w:val="none" w:sz="0" w:space="0" w:color="auto"/>
        <w:right w:val="none" w:sz="0" w:space="0" w:color="auto"/>
      </w:divBdr>
    </w:div>
    <w:div w:id="106004461">
      <w:marLeft w:val="0"/>
      <w:marRight w:val="0"/>
      <w:marTop w:val="-20"/>
      <w:marBottom w:val="-20"/>
      <w:divBdr>
        <w:top w:val="none" w:sz="0" w:space="0" w:color="auto"/>
        <w:left w:val="none" w:sz="0" w:space="0" w:color="auto"/>
        <w:bottom w:val="none" w:sz="0" w:space="0" w:color="auto"/>
        <w:right w:val="none" w:sz="0" w:space="0" w:color="auto"/>
      </w:divBdr>
    </w:div>
    <w:div w:id="106435240">
      <w:marLeft w:val="0"/>
      <w:marRight w:val="0"/>
      <w:marTop w:val="-20"/>
      <w:marBottom w:val="-20"/>
      <w:divBdr>
        <w:top w:val="none" w:sz="0" w:space="0" w:color="auto"/>
        <w:left w:val="none" w:sz="0" w:space="0" w:color="auto"/>
        <w:bottom w:val="none" w:sz="0" w:space="0" w:color="auto"/>
        <w:right w:val="none" w:sz="0" w:space="0" w:color="auto"/>
      </w:divBdr>
    </w:div>
    <w:div w:id="108083796">
      <w:marLeft w:val="0"/>
      <w:marRight w:val="0"/>
      <w:marTop w:val="-20"/>
      <w:marBottom w:val="-20"/>
      <w:divBdr>
        <w:top w:val="none" w:sz="0" w:space="0" w:color="auto"/>
        <w:left w:val="none" w:sz="0" w:space="0" w:color="auto"/>
        <w:bottom w:val="none" w:sz="0" w:space="0" w:color="auto"/>
        <w:right w:val="none" w:sz="0" w:space="0" w:color="auto"/>
      </w:divBdr>
    </w:div>
    <w:div w:id="109978698">
      <w:marLeft w:val="0"/>
      <w:marRight w:val="0"/>
      <w:marTop w:val="-20"/>
      <w:marBottom w:val="-20"/>
      <w:divBdr>
        <w:top w:val="none" w:sz="0" w:space="0" w:color="auto"/>
        <w:left w:val="none" w:sz="0" w:space="0" w:color="auto"/>
        <w:bottom w:val="none" w:sz="0" w:space="0" w:color="auto"/>
        <w:right w:val="none" w:sz="0" w:space="0" w:color="auto"/>
      </w:divBdr>
    </w:div>
    <w:div w:id="111243574">
      <w:marLeft w:val="0"/>
      <w:marRight w:val="0"/>
      <w:marTop w:val="-20"/>
      <w:marBottom w:val="-20"/>
      <w:divBdr>
        <w:top w:val="none" w:sz="0" w:space="0" w:color="auto"/>
        <w:left w:val="none" w:sz="0" w:space="0" w:color="auto"/>
        <w:bottom w:val="none" w:sz="0" w:space="0" w:color="auto"/>
        <w:right w:val="none" w:sz="0" w:space="0" w:color="auto"/>
      </w:divBdr>
    </w:div>
    <w:div w:id="112943794">
      <w:marLeft w:val="0"/>
      <w:marRight w:val="0"/>
      <w:marTop w:val="-20"/>
      <w:marBottom w:val="-20"/>
      <w:divBdr>
        <w:top w:val="none" w:sz="0" w:space="0" w:color="auto"/>
        <w:left w:val="none" w:sz="0" w:space="0" w:color="auto"/>
        <w:bottom w:val="none" w:sz="0" w:space="0" w:color="auto"/>
        <w:right w:val="none" w:sz="0" w:space="0" w:color="auto"/>
      </w:divBdr>
    </w:div>
    <w:div w:id="113601317">
      <w:marLeft w:val="0"/>
      <w:marRight w:val="0"/>
      <w:marTop w:val="-20"/>
      <w:marBottom w:val="-20"/>
      <w:divBdr>
        <w:top w:val="none" w:sz="0" w:space="0" w:color="auto"/>
        <w:left w:val="none" w:sz="0" w:space="0" w:color="auto"/>
        <w:bottom w:val="none" w:sz="0" w:space="0" w:color="auto"/>
        <w:right w:val="none" w:sz="0" w:space="0" w:color="auto"/>
      </w:divBdr>
    </w:div>
    <w:div w:id="114643459">
      <w:marLeft w:val="0"/>
      <w:marRight w:val="0"/>
      <w:marTop w:val="-20"/>
      <w:marBottom w:val="-20"/>
      <w:divBdr>
        <w:top w:val="none" w:sz="0" w:space="0" w:color="auto"/>
        <w:left w:val="none" w:sz="0" w:space="0" w:color="auto"/>
        <w:bottom w:val="none" w:sz="0" w:space="0" w:color="auto"/>
        <w:right w:val="none" w:sz="0" w:space="0" w:color="auto"/>
      </w:divBdr>
    </w:div>
    <w:div w:id="119343121">
      <w:marLeft w:val="0"/>
      <w:marRight w:val="0"/>
      <w:marTop w:val="-20"/>
      <w:marBottom w:val="-20"/>
      <w:divBdr>
        <w:top w:val="none" w:sz="0" w:space="0" w:color="auto"/>
        <w:left w:val="none" w:sz="0" w:space="0" w:color="auto"/>
        <w:bottom w:val="none" w:sz="0" w:space="0" w:color="auto"/>
        <w:right w:val="none" w:sz="0" w:space="0" w:color="auto"/>
      </w:divBdr>
    </w:div>
    <w:div w:id="121264553">
      <w:marLeft w:val="0"/>
      <w:marRight w:val="0"/>
      <w:marTop w:val="-20"/>
      <w:marBottom w:val="-20"/>
      <w:divBdr>
        <w:top w:val="none" w:sz="0" w:space="0" w:color="auto"/>
        <w:left w:val="none" w:sz="0" w:space="0" w:color="auto"/>
        <w:bottom w:val="none" w:sz="0" w:space="0" w:color="auto"/>
        <w:right w:val="none" w:sz="0" w:space="0" w:color="auto"/>
      </w:divBdr>
    </w:div>
    <w:div w:id="122047116">
      <w:marLeft w:val="0"/>
      <w:marRight w:val="0"/>
      <w:marTop w:val="-20"/>
      <w:marBottom w:val="-20"/>
      <w:divBdr>
        <w:top w:val="none" w:sz="0" w:space="0" w:color="auto"/>
        <w:left w:val="none" w:sz="0" w:space="0" w:color="auto"/>
        <w:bottom w:val="none" w:sz="0" w:space="0" w:color="auto"/>
        <w:right w:val="none" w:sz="0" w:space="0" w:color="auto"/>
      </w:divBdr>
    </w:div>
    <w:div w:id="124465865">
      <w:marLeft w:val="0"/>
      <w:marRight w:val="0"/>
      <w:marTop w:val="-20"/>
      <w:marBottom w:val="-20"/>
      <w:divBdr>
        <w:top w:val="none" w:sz="0" w:space="0" w:color="auto"/>
        <w:left w:val="none" w:sz="0" w:space="0" w:color="auto"/>
        <w:bottom w:val="none" w:sz="0" w:space="0" w:color="auto"/>
        <w:right w:val="none" w:sz="0" w:space="0" w:color="auto"/>
      </w:divBdr>
    </w:div>
    <w:div w:id="124782539">
      <w:marLeft w:val="0"/>
      <w:marRight w:val="0"/>
      <w:marTop w:val="-20"/>
      <w:marBottom w:val="-20"/>
      <w:divBdr>
        <w:top w:val="none" w:sz="0" w:space="0" w:color="auto"/>
        <w:left w:val="none" w:sz="0" w:space="0" w:color="auto"/>
        <w:bottom w:val="none" w:sz="0" w:space="0" w:color="auto"/>
        <w:right w:val="none" w:sz="0" w:space="0" w:color="auto"/>
      </w:divBdr>
    </w:div>
    <w:div w:id="125899995">
      <w:marLeft w:val="0"/>
      <w:marRight w:val="0"/>
      <w:marTop w:val="-20"/>
      <w:marBottom w:val="-20"/>
      <w:divBdr>
        <w:top w:val="none" w:sz="0" w:space="0" w:color="auto"/>
        <w:left w:val="none" w:sz="0" w:space="0" w:color="auto"/>
        <w:bottom w:val="none" w:sz="0" w:space="0" w:color="auto"/>
        <w:right w:val="none" w:sz="0" w:space="0" w:color="auto"/>
      </w:divBdr>
    </w:div>
    <w:div w:id="126899514">
      <w:marLeft w:val="0"/>
      <w:marRight w:val="0"/>
      <w:marTop w:val="-20"/>
      <w:marBottom w:val="-20"/>
      <w:divBdr>
        <w:top w:val="none" w:sz="0" w:space="0" w:color="auto"/>
        <w:left w:val="none" w:sz="0" w:space="0" w:color="auto"/>
        <w:bottom w:val="none" w:sz="0" w:space="0" w:color="auto"/>
        <w:right w:val="none" w:sz="0" w:space="0" w:color="auto"/>
      </w:divBdr>
    </w:div>
    <w:div w:id="127014066">
      <w:marLeft w:val="0"/>
      <w:marRight w:val="0"/>
      <w:marTop w:val="-20"/>
      <w:marBottom w:val="-20"/>
      <w:divBdr>
        <w:top w:val="none" w:sz="0" w:space="0" w:color="auto"/>
        <w:left w:val="none" w:sz="0" w:space="0" w:color="auto"/>
        <w:bottom w:val="none" w:sz="0" w:space="0" w:color="auto"/>
        <w:right w:val="none" w:sz="0" w:space="0" w:color="auto"/>
      </w:divBdr>
    </w:div>
    <w:div w:id="128980416">
      <w:marLeft w:val="0"/>
      <w:marRight w:val="0"/>
      <w:marTop w:val="-20"/>
      <w:marBottom w:val="-20"/>
      <w:divBdr>
        <w:top w:val="none" w:sz="0" w:space="0" w:color="auto"/>
        <w:left w:val="none" w:sz="0" w:space="0" w:color="auto"/>
        <w:bottom w:val="none" w:sz="0" w:space="0" w:color="auto"/>
        <w:right w:val="none" w:sz="0" w:space="0" w:color="auto"/>
      </w:divBdr>
    </w:div>
    <w:div w:id="129981377">
      <w:marLeft w:val="0"/>
      <w:marRight w:val="0"/>
      <w:marTop w:val="-20"/>
      <w:marBottom w:val="-20"/>
      <w:divBdr>
        <w:top w:val="none" w:sz="0" w:space="0" w:color="auto"/>
        <w:left w:val="none" w:sz="0" w:space="0" w:color="auto"/>
        <w:bottom w:val="none" w:sz="0" w:space="0" w:color="auto"/>
        <w:right w:val="none" w:sz="0" w:space="0" w:color="auto"/>
      </w:divBdr>
    </w:div>
    <w:div w:id="131488169">
      <w:marLeft w:val="0"/>
      <w:marRight w:val="0"/>
      <w:marTop w:val="-20"/>
      <w:marBottom w:val="-20"/>
      <w:divBdr>
        <w:top w:val="none" w:sz="0" w:space="0" w:color="auto"/>
        <w:left w:val="none" w:sz="0" w:space="0" w:color="auto"/>
        <w:bottom w:val="none" w:sz="0" w:space="0" w:color="auto"/>
        <w:right w:val="none" w:sz="0" w:space="0" w:color="auto"/>
      </w:divBdr>
    </w:div>
    <w:div w:id="131867273">
      <w:marLeft w:val="0"/>
      <w:marRight w:val="0"/>
      <w:marTop w:val="-20"/>
      <w:marBottom w:val="-20"/>
      <w:divBdr>
        <w:top w:val="none" w:sz="0" w:space="0" w:color="auto"/>
        <w:left w:val="none" w:sz="0" w:space="0" w:color="auto"/>
        <w:bottom w:val="none" w:sz="0" w:space="0" w:color="auto"/>
        <w:right w:val="none" w:sz="0" w:space="0" w:color="auto"/>
      </w:divBdr>
    </w:div>
    <w:div w:id="132066079">
      <w:marLeft w:val="0"/>
      <w:marRight w:val="0"/>
      <w:marTop w:val="-20"/>
      <w:marBottom w:val="-20"/>
      <w:divBdr>
        <w:top w:val="none" w:sz="0" w:space="0" w:color="auto"/>
        <w:left w:val="none" w:sz="0" w:space="0" w:color="auto"/>
        <w:bottom w:val="none" w:sz="0" w:space="0" w:color="auto"/>
        <w:right w:val="none" w:sz="0" w:space="0" w:color="auto"/>
      </w:divBdr>
    </w:div>
    <w:div w:id="134416402">
      <w:marLeft w:val="0"/>
      <w:marRight w:val="0"/>
      <w:marTop w:val="-20"/>
      <w:marBottom w:val="-20"/>
      <w:divBdr>
        <w:top w:val="none" w:sz="0" w:space="0" w:color="auto"/>
        <w:left w:val="none" w:sz="0" w:space="0" w:color="auto"/>
        <w:bottom w:val="none" w:sz="0" w:space="0" w:color="auto"/>
        <w:right w:val="none" w:sz="0" w:space="0" w:color="auto"/>
      </w:divBdr>
    </w:div>
    <w:div w:id="136648108">
      <w:marLeft w:val="0"/>
      <w:marRight w:val="0"/>
      <w:marTop w:val="-20"/>
      <w:marBottom w:val="-20"/>
      <w:divBdr>
        <w:top w:val="none" w:sz="0" w:space="0" w:color="auto"/>
        <w:left w:val="none" w:sz="0" w:space="0" w:color="auto"/>
        <w:bottom w:val="none" w:sz="0" w:space="0" w:color="auto"/>
        <w:right w:val="none" w:sz="0" w:space="0" w:color="auto"/>
      </w:divBdr>
    </w:div>
    <w:div w:id="137839802">
      <w:marLeft w:val="0"/>
      <w:marRight w:val="0"/>
      <w:marTop w:val="-20"/>
      <w:marBottom w:val="-20"/>
      <w:divBdr>
        <w:top w:val="none" w:sz="0" w:space="0" w:color="auto"/>
        <w:left w:val="none" w:sz="0" w:space="0" w:color="auto"/>
        <w:bottom w:val="none" w:sz="0" w:space="0" w:color="auto"/>
        <w:right w:val="none" w:sz="0" w:space="0" w:color="auto"/>
      </w:divBdr>
    </w:div>
    <w:div w:id="143862611">
      <w:marLeft w:val="0"/>
      <w:marRight w:val="0"/>
      <w:marTop w:val="-20"/>
      <w:marBottom w:val="-20"/>
      <w:divBdr>
        <w:top w:val="none" w:sz="0" w:space="0" w:color="auto"/>
        <w:left w:val="none" w:sz="0" w:space="0" w:color="auto"/>
        <w:bottom w:val="none" w:sz="0" w:space="0" w:color="auto"/>
        <w:right w:val="none" w:sz="0" w:space="0" w:color="auto"/>
      </w:divBdr>
    </w:div>
    <w:div w:id="145248022">
      <w:marLeft w:val="0"/>
      <w:marRight w:val="0"/>
      <w:marTop w:val="-20"/>
      <w:marBottom w:val="-20"/>
      <w:divBdr>
        <w:top w:val="none" w:sz="0" w:space="0" w:color="auto"/>
        <w:left w:val="none" w:sz="0" w:space="0" w:color="auto"/>
        <w:bottom w:val="none" w:sz="0" w:space="0" w:color="auto"/>
        <w:right w:val="none" w:sz="0" w:space="0" w:color="auto"/>
      </w:divBdr>
    </w:div>
    <w:div w:id="148787758">
      <w:marLeft w:val="0"/>
      <w:marRight w:val="0"/>
      <w:marTop w:val="-20"/>
      <w:marBottom w:val="-20"/>
      <w:divBdr>
        <w:top w:val="none" w:sz="0" w:space="0" w:color="auto"/>
        <w:left w:val="none" w:sz="0" w:space="0" w:color="auto"/>
        <w:bottom w:val="none" w:sz="0" w:space="0" w:color="auto"/>
        <w:right w:val="none" w:sz="0" w:space="0" w:color="auto"/>
      </w:divBdr>
    </w:div>
    <w:div w:id="149904234">
      <w:marLeft w:val="0"/>
      <w:marRight w:val="0"/>
      <w:marTop w:val="-20"/>
      <w:marBottom w:val="-20"/>
      <w:divBdr>
        <w:top w:val="none" w:sz="0" w:space="0" w:color="auto"/>
        <w:left w:val="none" w:sz="0" w:space="0" w:color="auto"/>
        <w:bottom w:val="none" w:sz="0" w:space="0" w:color="auto"/>
        <w:right w:val="none" w:sz="0" w:space="0" w:color="auto"/>
      </w:divBdr>
    </w:div>
    <w:div w:id="149950689">
      <w:marLeft w:val="0"/>
      <w:marRight w:val="0"/>
      <w:marTop w:val="-20"/>
      <w:marBottom w:val="-20"/>
      <w:divBdr>
        <w:top w:val="none" w:sz="0" w:space="0" w:color="auto"/>
        <w:left w:val="none" w:sz="0" w:space="0" w:color="auto"/>
        <w:bottom w:val="none" w:sz="0" w:space="0" w:color="auto"/>
        <w:right w:val="none" w:sz="0" w:space="0" w:color="auto"/>
      </w:divBdr>
    </w:div>
    <w:div w:id="150099163">
      <w:marLeft w:val="0"/>
      <w:marRight w:val="0"/>
      <w:marTop w:val="-20"/>
      <w:marBottom w:val="-20"/>
      <w:divBdr>
        <w:top w:val="none" w:sz="0" w:space="0" w:color="auto"/>
        <w:left w:val="none" w:sz="0" w:space="0" w:color="auto"/>
        <w:bottom w:val="none" w:sz="0" w:space="0" w:color="auto"/>
        <w:right w:val="none" w:sz="0" w:space="0" w:color="auto"/>
      </w:divBdr>
    </w:div>
    <w:div w:id="151875206">
      <w:marLeft w:val="0"/>
      <w:marRight w:val="0"/>
      <w:marTop w:val="-20"/>
      <w:marBottom w:val="-20"/>
      <w:divBdr>
        <w:top w:val="none" w:sz="0" w:space="0" w:color="auto"/>
        <w:left w:val="none" w:sz="0" w:space="0" w:color="auto"/>
        <w:bottom w:val="none" w:sz="0" w:space="0" w:color="auto"/>
        <w:right w:val="none" w:sz="0" w:space="0" w:color="auto"/>
      </w:divBdr>
    </w:div>
    <w:div w:id="152307622">
      <w:marLeft w:val="0"/>
      <w:marRight w:val="0"/>
      <w:marTop w:val="-20"/>
      <w:marBottom w:val="-20"/>
      <w:divBdr>
        <w:top w:val="none" w:sz="0" w:space="0" w:color="auto"/>
        <w:left w:val="none" w:sz="0" w:space="0" w:color="auto"/>
        <w:bottom w:val="none" w:sz="0" w:space="0" w:color="auto"/>
        <w:right w:val="none" w:sz="0" w:space="0" w:color="auto"/>
      </w:divBdr>
    </w:div>
    <w:div w:id="155077656">
      <w:marLeft w:val="0"/>
      <w:marRight w:val="0"/>
      <w:marTop w:val="-20"/>
      <w:marBottom w:val="-20"/>
      <w:divBdr>
        <w:top w:val="none" w:sz="0" w:space="0" w:color="auto"/>
        <w:left w:val="none" w:sz="0" w:space="0" w:color="auto"/>
        <w:bottom w:val="none" w:sz="0" w:space="0" w:color="auto"/>
        <w:right w:val="none" w:sz="0" w:space="0" w:color="auto"/>
      </w:divBdr>
    </w:div>
    <w:div w:id="156114207">
      <w:marLeft w:val="0"/>
      <w:marRight w:val="0"/>
      <w:marTop w:val="-20"/>
      <w:marBottom w:val="-20"/>
      <w:divBdr>
        <w:top w:val="none" w:sz="0" w:space="0" w:color="auto"/>
        <w:left w:val="none" w:sz="0" w:space="0" w:color="auto"/>
        <w:bottom w:val="none" w:sz="0" w:space="0" w:color="auto"/>
        <w:right w:val="none" w:sz="0" w:space="0" w:color="auto"/>
      </w:divBdr>
    </w:div>
    <w:div w:id="162549598">
      <w:marLeft w:val="0"/>
      <w:marRight w:val="0"/>
      <w:marTop w:val="-20"/>
      <w:marBottom w:val="-20"/>
      <w:divBdr>
        <w:top w:val="none" w:sz="0" w:space="0" w:color="auto"/>
        <w:left w:val="none" w:sz="0" w:space="0" w:color="auto"/>
        <w:bottom w:val="none" w:sz="0" w:space="0" w:color="auto"/>
        <w:right w:val="none" w:sz="0" w:space="0" w:color="auto"/>
      </w:divBdr>
    </w:div>
    <w:div w:id="163397014">
      <w:marLeft w:val="0"/>
      <w:marRight w:val="0"/>
      <w:marTop w:val="-20"/>
      <w:marBottom w:val="-20"/>
      <w:divBdr>
        <w:top w:val="none" w:sz="0" w:space="0" w:color="auto"/>
        <w:left w:val="none" w:sz="0" w:space="0" w:color="auto"/>
        <w:bottom w:val="none" w:sz="0" w:space="0" w:color="auto"/>
        <w:right w:val="none" w:sz="0" w:space="0" w:color="auto"/>
      </w:divBdr>
    </w:div>
    <w:div w:id="164830446">
      <w:marLeft w:val="0"/>
      <w:marRight w:val="0"/>
      <w:marTop w:val="-20"/>
      <w:marBottom w:val="-20"/>
      <w:divBdr>
        <w:top w:val="none" w:sz="0" w:space="0" w:color="auto"/>
        <w:left w:val="none" w:sz="0" w:space="0" w:color="auto"/>
        <w:bottom w:val="none" w:sz="0" w:space="0" w:color="auto"/>
        <w:right w:val="none" w:sz="0" w:space="0" w:color="auto"/>
      </w:divBdr>
    </w:div>
    <w:div w:id="168180563">
      <w:marLeft w:val="0"/>
      <w:marRight w:val="0"/>
      <w:marTop w:val="-20"/>
      <w:marBottom w:val="-20"/>
      <w:divBdr>
        <w:top w:val="none" w:sz="0" w:space="0" w:color="auto"/>
        <w:left w:val="none" w:sz="0" w:space="0" w:color="auto"/>
        <w:bottom w:val="none" w:sz="0" w:space="0" w:color="auto"/>
        <w:right w:val="none" w:sz="0" w:space="0" w:color="auto"/>
      </w:divBdr>
    </w:div>
    <w:div w:id="177550152">
      <w:marLeft w:val="0"/>
      <w:marRight w:val="0"/>
      <w:marTop w:val="-20"/>
      <w:marBottom w:val="-20"/>
      <w:divBdr>
        <w:top w:val="none" w:sz="0" w:space="0" w:color="auto"/>
        <w:left w:val="none" w:sz="0" w:space="0" w:color="auto"/>
        <w:bottom w:val="none" w:sz="0" w:space="0" w:color="auto"/>
        <w:right w:val="none" w:sz="0" w:space="0" w:color="auto"/>
      </w:divBdr>
    </w:div>
    <w:div w:id="184175010">
      <w:marLeft w:val="0"/>
      <w:marRight w:val="0"/>
      <w:marTop w:val="-20"/>
      <w:marBottom w:val="-20"/>
      <w:divBdr>
        <w:top w:val="none" w:sz="0" w:space="0" w:color="auto"/>
        <w:left w:val="none" w:sz="0" w:space="0" w:color="auto"/>
        <w:bottom w:val="none" w:sz="0" w:space="0" w:color="auto"/>
        <w:right w:val="none" w:sz="0" w:space="0" w:color="auto"/>
      </w:divBdr>
    </w:div>
    <w:div w:id="185682271">
      <w:marLeft w:val="0"/>
      <w:marRight w:val="0"/>
      <w:marTop w:val="-20"/>
      <w:marBottom w:val="-20"/>
      <w:divBdr>
        <w:top w:val="none" w:sz="0" w:space="0" w:color="auto"/>
        <w:left w:val="none" w:sz="0" w:space="0" w:color="auto"/>
        <w:bottom w:val="none" w:sz="0" w:space="0" w:color="auto"/>
        <w:right w:val="none" w:sz="0" w:space="0" w:color="auto"/>
      </w:divBdr>
    </w:div>
    <w:div w:id="189799086">
      <w:marLeft w:val="0"/>
      <w:marRight w:val="0"/>
      <w:marTop w:val="-20"/>
      <w:marBottom w:val="-20"/>
      <w:divBdr>
        <w:top w:val="none" w:sz="0" w:space="0" w:color="auto"/>
        <w:left w:val="none" w:sz="0" w:space="0" w:color="auto"/>
        <w:bottom w:val="none" w:sz="0" w:space="0" w:color="auto"/>
        <w:right w:val="none" w:sz="0" w:space="0" w:color="auto"/>
      </w:divBdr>
    </w:div>
    <w:div w:id="194196376">
      <w:marLeft w:val="0"/>
      <w:marRight w:val="0"/>
      <w:marTop w:val="-20"/>
      <w:marBottom w:val="-20"/>
      <w:divBdr>
        <w:top w:val="none" w:sz="0" w:space="0" w:color="auto"/>
        <w:left w:val="none" w:sz="0" w:space="0" w:color="auto"/>
        <w:bottom w:val="none" w:sz="0" w:space="0" w:color="auto"/>
        <w:right w:val="none" w:sz="0" w:space="0" w:color="auto"/>
      </w:divBdr>
    </w:div>
    <w:div w:id="204490492">
      <w:marLeft w:val="0"/>
      <w:marRight w:val="0"/>
      <w:marTop w:val="-20"/>
      <w:marBottom w:val="-20"/>
      <w:divBdr>
        <w:top w:val="none" w:sz="0" w:space="0" w:color="auto"/>
        <w:left w:val="none" w:sz="0" w:space="0" w:color="auto"/>
        <w:bottom w:val="none" w:sz="0" w:space="0" w:color="auto"/>
        <w:right w:val="none" w:sz="0" w:space="0" w:color="auto"/>
      </w:divBdr>
    </w:div>
    <w:div w:id="205335430">
      <w:marLeft w:val="0"/>
      <w:marRight w:val="0"/>
      <w:marTop w:val="-20"/>
      <w:marBottom w:val="-20"/>
      <w:divBdr>
        <w:top w:val="none" w:sz="0" w:space="0" w:color="auto"/>
        <w:left w:val="none" w:sz="0" w:space="0" w:color="auto"/>
        <w:bottom w:val="none" w:sz="0" w:space="0" w:color="auto"/>
        <w:right w:val="none" w:sz="0" w:space="0" w:color="auto"/>
      </w:divBdr>
    </w:div>
    <w:div w:id="209542158">
      <w:marLeft w:val="0"/>
      <w:marRight w:val="0"/>
      <w:marTop w:val="-20"/>
      <w:marBottom w:val="-20"/>
      <w:divBdr>
        <w:top w:val="none" w:sz="0" w:space="0" w:color="auto"/>
        <w:left w:val="none" w:sz="0" w:space="0" w:color="auto"/>
        <w:bottom w:val="none" w:sz="0" w:space="0" w:color="auto"/>
        <w:right w:val="none" w:sz="0" w:space="0" w:color="auto"/>
      </w:divBdr>
    </w:div>
    <w:div w:id="210846572">
      <w:marLeft w:val="0"/>
      <w:marRight w:val="0"/>
      <w:marTop w:val="-20"/>
      <w:marBottom w:val="-20"/>
      <w:divBdr>
        <w:top w:val="none" w:sz="0" w:space="0" w:color="auto"/>
        <w:left w:val="none" w:sz="0" w:space="0" w:color="auto"/>
        <w:bottom w:val="none" w:sz="0" w:space="0" w:color="auto"/>
        <w:right w:val="none" w:sz="0" w:space="0" w:color="auto"/>
      </w:divBdr>
    </w:div>
    <w:div w:id="215968749">
      <w:marLeft w:val="0"/>
      <w:marRight w:val="0"/>
      <w:marTop w:val="-20"/>
      <w:marBottom w:val="-20"/>
      <w:divBdr>
        <w:top w:val="none" w:sz="0" w:space="0" w:color="auto"/>
        <w:left w:val="none" w:sz="0" w:space="0" w:color="auto"/>
        <w:bottom w:val="none" w:sz="0" w:space="0" w:color="auto"/>
        <w:right w:val="none" w:sz="0" w:space="0" w:color="auto"/>
      </w:divBdr>
    </w:div>
    <w:div w:id="218135616">
      <w:marLeft w:val="0"/>
      <w:marRight w:val="0"/>
      <w:marTop w:val="-20"/>
      <w:marBottom w:val="-20"/>
      <w:divBdr>
        <w:top w:val="none" w:sz="0" w:space="0" w:color="auto"/>
        <w:left w:val="none" w:sz="0" w:space="0" w:color="auto"/>
        <w:bottom w:val="none" w:sz="0" w:space="0" w:color="auto"/>
        <w:right w:val="none" w:sz="0" w:space="0" w:color="auto"/>
      </w:divBdr>
    </w:div>
    <w:div w:id="221449017">
      <w:marLeft w:val="0"/>
      <w:marRight w:val="0"/>
      <w:marTop w:val="-20"/>
      <w:marBottom w:val="-20"/>
      <w:divBdr>
        <w:top w:val="none" w:sz="0" w:space="0" w:color="auto"/>
        <w:left w:val="none" w:sz="0" w:space="0" w:color="auto"/>
        <w:bottom w:val="none" w:sz="0" w:space="0" w:color="auto"/>
        <w:right w:val="none" w:sz="0" w:space="0" w:color="auto"/>
      </w:divBdr>
    </w:div>
    <w:div w:id="221794489">
      <w:marLeft w:val="0"/>
      <w:marRight w:val="0"/>
      <w:marTop w:val="-20"/>
      <w:marBottom w:val="-20"/>
      <w:divBdr>
        <w:top w:val="none" w:sz="0" w:space="0" w:color="auto"/>
        <w:left w:val="none" w:sz="0" w:space="0" w:color="auto"/>
        <w:bottom w:val="none" w:sz="0" w:space="0" w:color="auto"/>
        <w:right w:val="none" w:sz="0" w:space="0" w:color="auto"/>
      </w:divBdr>
    </w:div>
    <w:div w:id="225848001">
      <w:marLeft w:val="0"/>
      <w:marRight w:val="0"/>
      <w:marTop w:val="-20"/>
      <w:marBottom w:val="-20"/>
      <w:divBdr>
        <w:top w:val="none" w:sz="0" w:space="0" w:color="auto"/>
        <w:left w:val="none" w:sz="0" w:space="0" w:color="auto"/>
        <w:bottom w:val="none" w:sz="0" w:space="0" w:color="auto"/>
        <w:right w:val="none" w:sz="0" w:space="0" w:color="auto"/>
      </w:divBdr>
    </w:div>
    <w:div w:id="226840090">
      <w:marLeft w:val="0"/>
      <w:marRight w:val="0"/>
      <w:marTop w:val="-20"/>
      <w:marBottom w:val="-20"/>
      <w:divBdr>
        <w:top w:val="none" w:sz="0" w:space="0" w:color="auto"/>
        <w:left w:val="none" w:sz="0" w:space="0" w:color="auto"/>
        <w:bottom w:val="none" w:sz="0" w:space="0" w:color="auto"/>
        <w:right w:val="none" w:sz="0" w:space="0" w:color="auto"/>
      </w:divBdr>
    </w:div>
    <w:div w:id="230821743">
      <w:marLeft w:val="0"/>
      <w:marRight w:val="0"/>
      <w:marTop w:val="-20"/>
      <w:marBottom w:val="-20"/>
      <w:divBdr>
        <w:top w:val="none" w:sz="0" w:space="0" w:color="auto"/>
        <w:left w:val="none" w:sz="0" w:space="0" w:color="auto"/>
        <w:bottom w:val="none" w:sz="0" w:space="0" w:color="auto"/>
        <w:right w:val="none" w:sz="0" w:space="0" w:color="auto"/>
      </w:divBdr>
    </w:div>
    <w:div w:id="232397737">
      <w:marLeft w:val="0"/>
      <w:marRight w:val="0"/>
      <w:marTop w:val="-20"/>
      <w:marBottom w:val="-20"/>
      <w:divBdr>
        <w:top w:val="none" w:sz="0" w:space="0" w:color="auto"/>
        <w:left w:val="none" w:sz="0" w:space="0" w:color="auto"/>
        <w:bottom w:val="none" w:sz="0" w:space="0" w:color="auto"/>
        <w:right w:val="none" w:sz="0" w:space="0" w:color="auto"/>
      </w:divBdr>
    </w:div>
    <w:div w:id="234821895">
      <w:marLeft w:val="0"/>
      <w:marRight w:val="0"/>
      <w:marTop w:val="-20"/>
      <w:marBottom w:val="-20"/>
      <w:divBdr>
        <w:top w:val="none" w:sz="0" w:space="0" w:color="auto"/>
        <w:left w:val="none" w:sz="0" w:space="0" w:color="auto"/>
        <w:bottom w:val="none" w:sz="0" w:space="0" w:color="auto"/>
        <w:right w:val="none" w:sz="0" w:space="0" w:color="auto"/>
      </w:divBdr>
    </w:div>
    <w:div w:id="235557294">
      <w:marLeft w:val="0"/>
      <w:marRight w:val="0"/>
      <w:marTop w:val="-20"/>
      <w:marBottom w:val="-20"/>
      <w:divBdr>
        <w:top w:val="none" w:sz="0" w:space="0" w:color="auto"/>
        <w:left w:val="none" w:sz="0" w:space="0" w:color="auto"/>
        <w:bottom w:val="none" w:sz="0" w:space="0" w:color="auto"/>
        <w:right w:val="none" w:sz="0" w:space="0" w:color="auto"/>
      </w:divBdr>
    </w:div>
    <w:div w:id="245040484">
      <w:marLeft w:val="0"/>
      <w:marRight w:val="0"/>
      <w:marTop w:val="-20"/>
      <w:marBottom w:val="-20"/>
      <w:divBdr>
        <w:top w:val="none" w:sz="0" w:space="0" w:color="auto"/>
        <w:left w:val="none" w:sz="0" w:space="0" w:color="auto"/>
        <w:bottom w:val="none" w:sz="0" w:space="0" w:color="auto"/>
        <w:right w:val="none" w:sz="0" w:space="0" w:color="auto"/>
      </w:divBdr>
    </w:div>
    <w:div w:id="250546696">
      <w:marLeft w:val="0"/>
      <w:marRight w:val="0"/>
      <w:marTop w:val="-20"/>
      <w:marBottom w:val="-20"/>
      <w:divBdr>
        <w:top w:val="none" w:sz="0" w:space="0" w:color="auto"/>
        <w:left w:val="none" w:sz="0" w:space="0" w:color="auto"/>
        <w:bottom w:val="none" w:sz="0" w:space="0" w:color="auto"/>
        <w:right w:val="none" w:sz="0" w:space="0" w:color="auto"/>
      </w:divBdr>
    </w:div>
    <w:div w:id="251934890">
      <w:marLeft w:val="0"/>
      <w:marRight w:val="0"/>
      <w:marTop w:val="-20"/>
      <w:marBottom w:val="-20"/>
      <w:divBdr>
        <w:top w:val="none" w:sz="0" w:space="0" w:color="auto"/>
        <w:left w:val="none" w:sz="0" w:space="0" w:color="auto"/>
        <w:bottom w:val="none" w:sz="0" w:space="0" w:color="auto"/>
        <w:right w:val="none" w:sz="0" w:space="0" w:color="auto"/>
      </w:divBdr>
    </w:div>
    <w:div w:id="254175680">
      <w:marLeft w:val="0"/>
      <w:marRight w:val="0"/>
      <w:marTop w:val="-20"/>
      <w:marBottom w:val="-20"/>
      <w:divBdr>
        <w:top w:val="none" w:sz="0" w:space="0" w:color="auto"/>
        <w:left w:val="none" w:sz="0" w:space="0" w:color="auto"/>
        <w:bottom w:val="none" w:sz="0" w:space="0" w:color="auto"/>
        <w:right w:val="none" w:sz="0" w:space="0" w:color="auto"/>
      </w:divBdr>
    </w:div>
    <w:div w:id="256908744">
      <w:marLeft w:val="0"/>
      <w:marRight w:val="0"/>
      <w:marTop w:val="-20"/>
      <w:marBottom w:val="-20"/>
      <w:divBdr>
        <w:top w:val="none" w:sz="0" w:space="0" w:color="auto"/>
        <w:left w:val="none" w:sz="0" w:space="0" w:color="auto"/>
        <w:bottom w:val="none" w:sz="0" w:space="0" w:color="auto"/>
        <w:right w:val="none" w:sz="0" w:space="0" w:color="auto"/>
      </w:divBdr>
    </w:div>
    <w:div w:id="263465643">
      <w:marLeft w:val="0"/>
      <w:marRight w:val="0"/>
      <w:marTop w:val="-20"/>
      <w:marBottom w:val="-20"/>
      <w:divBdr>
        <w:top w:val="none" w:sz="0" w:space="0" w:color="auto"/>
        <w:left w:val="none" w:sz="0" w:space="0" w:color="auto"/>
        <w:bottom w:val="none" w:sz="0" w:space="0" w:color="auto"/>
        <w:right w:val="none" w:sz="0" w:space="0" w:color="auto"/>
      </w:divBdr>
    </w:div>
    <w:div w:id="263850405">
      <w:marLeft w:val="0"/>
      <w:marRight w:val="0"/>
      <w:marTop w:val="-20"/>
      <w:marBottom w:val="-20"/>
      <w:divBdr>
        <w:top w:val="none" w:sz="0" w:space="0" w:color="auto"/>
        <w:left w:val="none" w:sz="0" w:space="0" w:color="auto"/>
        <w:bottom w:val="none" w:sz="0" w:space="0" w:color="auto"/>
        <w:right w:val="none" w:sz="0" w:space="0" w:color="auto"/>
      </w:divBdr>
    </w:div>
    <w:div w:id="264309432">
      <w:marLeft w:val="0"/>
      <w:marRight w:val="0"/>
      <w:marTop w:val="-20"/>
      <w:marBottom w:val="-20"/>
      <w:divBdr>
        <w:top w:val="none" w:sz="0" w:space="0" w:color="auto"/>
        <w:left w:val="none" w:sz="0" w:space="0" w:color="auto"/>
        <w:bottom w:val="none" w:sz="0" w:space="0" w:color="auto"/>
        <w:right w:val="none" w:sz="0" w:space="0" w:color="auto"/>
      </w:divBdr>
    </w:div>
    <w:div w:id="266274014">
      <w:marLeft w:val="0"/>
      <w:marRight w:val="0"/>
      <w:marTop w:val="-20"/>
      <w:marBottom w:val="-20"/>
      <w:divBdr>
        <w:top w:val="none" w:sz="0" w:space="0" w:color="auto"/>
        <w:left w:val="none" w:sz="0" w:space="0" w:color="auto"/>
        <w:bottom w:val="none" w:sz="0" w:space="0" w:color="auto"/>
        <w:right w:val="none" w:sz="0" w:space="0" w:color="auto"/>
      </w:divBdr>
    </w:div>
    <w:div w:id="272321089">
      <w:marLeft w:val="0"/>
      <w:marRight w:val="0"/>
      <w:marTop w:val="-20"/>
      <w:marBottom w:val="-20"/>
      <w:divBdr>
        <w:top w:val="none" w:sz="0" w:space="0" w:color="auto"/>
        <w:left w:val="none" w:sz="0" w:space="0" w:color="auto"/>
        <w:bottom w:val="none" w:sz="0" w:space="0" w:color="auto"/>
        <w:right w:val="none" w:sz="0" w:space="0" w:color="auto"/>
      </w:divBdr>
    </w:div>
    <w:div w:id="272328603">
      <w:marLeft w:val="0"/>
      <w:marRight w:val="0"/>
      <w:marTop w:val="-20"/>
      <w:marBottom w:val="-20"/>
      <w:divBdr>
        <w:top w:val="none" w:sz="0" w:space="0" w:color="auto"/>
        <w:left w:val="none" w:sz="0" w:space="0" w:color="auto"/>
        <w:bottom w:val="none" w:sz="0" w:space="0" w:color="auto"/>
        <w:right w:val="none" w:sz="0" w:space="0" w:color="auto"/>
      </w:divBdr>
    </w:div>
    <w:div w:id="272904354">
      <w:marLeft w:val="0"/>
      <w:marRight w:val="0"/>
      <w:marTop w:val="-20"/>
      <w:marBottom w:val="-20"/>
      <w:divBdr>
        <w:top w:val="none" w:sz="0" w:space="0" w:color="auto"/>
        <w:left w:val="none" w:sz="0" w:space="0" w:color="auto"/>
        <w:bottom w:val="none" w:sz="0" w:space="0" w:color="auto"/>
        <w:right w:val="none" w:sz="0" w:space="0" w:color="auto"/>
      </w:divBdr>
    </w:div>
    <w:div w:id="275217451">
      <w:marLeft w:val="0"/>
      <w:marRight w:val="0"/>
      <w:marTop w:val="-20"/>
      <w:marBottom w:val="-20"/>
      <w:divBdr>
        <w:top w:val="none" w:sz="0" w:space="0" w:color="auto"/>
        <w:left w:val="none" w:sz="0" w:space="0" w:color="auto"/>
        <w:bottom w:val="none" w:sz="0" w:space="0" w:color="auto"/>
        <w:right w:val="none" w:sz="0" w:space="0" w:color="auto"/>
      </w:divBdr>
    </w:div>
    <w:div w:id="276717363">
      <w:marLeft w:val="0"/>
      <w:marRight w:val="0"/>
      <w:marTop w:val="-20"/>
      <w:marBottom w:val="-20"/>
      <w:divBdr>
        <w:top w:val="none" w:sz="0" w:space="0" w:color="auto"/>
        <w:left w:val="none" w:sz="0" w:space="0" w:color="auto"/>
        <w:bottom w:val="none" w:sz="0" w:space="0" w:color="auto"/>
        <w:right w:val="none" w:sz="0" w:space="0" w:color="auto"/>
      </w:divBdr>
    </w:div>
    <w:div w:id="278949788">
      <w:marLeft w:val="0"/>
      <w:marRight w:val="0"/>
      <w:marTop w:val="-20"/>
      <w:marBottom w:val="-20"/>
      <w:divBdr>
        <w:top w:val="none" w:sz="0" w:space="0" w:color="auto"/>
        <w:left w:val="none" w:sz="0" w:space="0" w:color="auto"/>
        <w:bottom w:val="none" w:sz="0" w:space="0" w:color="auto"/>
        <w:right w:val="none" w:sz="0" w:space="0" w:color="auto"/>
      </w:divBdr>
    </w:div>
    <w:div w:id="283657826">
      <w:marLeft w:val="0"/>
      <w:marRight w:val="0"/>
      <w:marTop w:val="-20"/>
      <w:marBottom w:val="-20"/>
      <w:divBdr>
        <w:top w:val="none" w:sz="0" w:space="0" w:color="auto"/>
        <w:left w:val="none" w:sz="0" w:space="0" w:color="auto"/>
        <w:bottom w:val="none" w:sz="0" w:space="0" w:color="auto"/>
        <w:right w:val="none" w:sz="0" w:space="0" w:color="auto"/>
      </w:divBdr>
    </w:div>
    <w:div w:id="295137499">
      <w:marLeft w:val="0"/>
      <w:marRight w:val="0"/>
      <w:marTop w:val="-20"/>
      <w:marBottom w:val="-20"/>
      <w:divBdr>
        <w:top w:val="none" w:sz="0" w:space="0" w:color="auto"/>
        <w:left w:val="none" w:sz="0" w:space="0" w:color="auto"/>
        <w:bottom w:val="none" w:sz="0" w:space="0" w:color="auto"/>
        <w:right w:val="none" w:sz="0" w:space="0" w:color="auto"/>
      </w:divBdr>
    </w:div>
    <w:div w:id="295842452">
      <w:marLeft w:val="0"/>
      <w:marRight w:val="0"/>
      <w:marTop w:val="-20"/>
      <w:marBottom w:val="-20"/>
      <w:divBdr>
        <w:top w:val="none" w:sz="0" w:space="0" w:color="auto"/>
        <w:left w:val="none" w:sz="0" w:space="0" w:color="auto"/>
        <w:bottom w:val="none" w:sz="0" w:space="0" w:color="auto"/>
        <w:right w:val="none" w:sz="0" w:space="0" w:color="auto"/>
      </w:divBdr>
    </w:div>
    <w:div w:id="309137846">
      <w:marLeft w:val="0"/>
      <w:marRight w:val="0"/>
      <w:marTop w:val="-20"/>
      <w:marBottom w:val="-20"/>
      <w:divBdr>
        <w:top w:val="none" w:sz="0" w:space="0" w:color="auto"/>
        <w:left w:val="none" w:sz="0" w:space="0" w:color="auto"/>
        <w:bottom w:val="none" w:sz="0" w:space="0" w:color="auto"/>
        <w:right w:val="none" w:sz="0" w:space="0" w:color="auto"/>
      </w:divBdr>
    </w:div>
    <w:div w:id="312105640">
      <w:marLeft w:val="0"/>
      <w:marRight w:val="0"/>
      <w:marTop w:val="-20"/>
      <w:marBottom w:val="-20"/>
      <w:divBdr>
        <w:top w:val="none" w:sz="0" w:space="0" w:color="auto"/>
        <w:left w:val="none" w:sz="0" w:space="0" w:color="auto"/>
        <w:bottom w:val="none" w:sz="0" w:space="0" w:color="auto"/>
        <w:right w:val="none" w:sz="0" w:space="0" w:color="auto"/>
      </w:divBdr>
    </w:div>
    <w:div w:id="313337854">
      <w:marLeft w:val="0"/>
      <w:marRight w:val="0"/>
      <w:marTop w:val="-20"/>
      <w:marBottom w:val="-20"/>
      <w:divBdr>
        <w:top w:val="none" w:sz="0" w:space="0" w:color="auto"/>
        <w:left w:val="none" w:sz="0" w:space="0" w:color="auto"/>
        <w:bottom w:val="none" w:sz="0" w:space="0" w:color="auto"/>
        <w:right w:val="none" w:sz="0" w:space="0" w:color="auto"/>
      </w:divBdr>
    </w:div>
    <w:div w:id="313998669">
      <w:marLeft w:val="0"/>
      <w:marRight w:val="0"/>
      <w:marTop w:val="-20"/>
      <w:marBottom w:val="-20"/>
      <w:divBdr>
        <w:top w:val="none" w:sz="0" w:space="0" w:color="auto"/>
        <w:left w:val="none" w:sz="0" w:space="0" w:color="auto"/>
        <w:bottom w:val="none" w:sz="0" w:space="0" w:color="auto"/>
        <w:right w:val="none" w:sz="0" w:space="0" w:color="auto"/>
      </w:divBdr>
    </w:div>
    <w:div w:id="318121362">
      <w:marLeft w:val="0"/>
      <w:marRight w:val="0"/>
      <w:marTop w:val="-20"/>
      <w:marBottom w:val="-20"/>
      <w:divBdr>
        <w:top w:val="none" w:sz="0" w:space="0" w:color="auto"/>
        <w:left w:val="none" w:sz="0" w:space="0" w:color="auto"/>
        <w:bottom w:val="none" w:sz="0" w:space="0" w:color="auto"/>
        <w:right w:val="none" w:sz="0" w:space="0" w:color="auto"/>
      </w:divBdr>
    </w:div>
    <w:div w:id="318971672">
      <w:marLeft w:val="0"/>
      <w:marRight w:val="0"/>
      <w:marTop w:val="-20"/>
      <w:marBottom w:val="-20"/>
      <w:divBdr>
        <w:top w:val="none" w:sz="0" w:space="0" w:color="auto"/>
        <w:left w:val="none" w:sz="0" w:space="0" w:color="auto"/>
        <w:bottom w:val="none" w:sz="0" w:space="0" w:color="auto"/>
        <w:right w:val="none" w:sz="0" w:space="0" w:color="auto"/>
      </w:divBdr>
    </w:div>
    <w:div w:id="320619573">
      <w:marLeft w:val="0"/>
      <w:marRight w:val="0"/>
      <w:marTop w:val="-20"/>
      <w:marBottom w:val="-20"/>
      <w:divBdr>
        <w:top w:val="none" w:sz="0" w:space="0" w:color="auto"/>
        <w:left w:val="none" w:sz="0" w:space="0" w:color="auto"/>
        <w:bottom w:val="none" w:sz="0" w:space="0" w:color="auto"/>
        <w:right w:val="none" w:sz="0" w:space="0" w:color="auto"/>
      </w:divBdr>
    </w:div>
    <w:div w:id="321350011">
      <w:marLeft w:val="0"/>
      <w:marRight w:val="0"/>
      <w:marTop w:val="-20"/>
      <w:marBottom w:val="-20"/>
      <w:divBdr>
        <w:top w:val="none" w:sz="0" w:space="0" w:color="auto"/>
        <w:left w:val="none" w:sz="0" w:space="0" w:color="auto"/>
        <w:bottom w:val="none" w:sz="0" w:space="0" w:color="auto"/>
        <w:right w:val="none" w:sz="0" w:space="0" w:color="auto"/>
      </w:divBdr>
    </w:div>
    <w:div w:id="323321349">
      <w:marLeft w:val="0"/>
      <w:marRight w:val="0"/>
      <w:marTop w:val="-20"/>
      <w:marBottom w:val="-20"/>
      <w:divBdr>
        <w:top w:val="none" w:sz="0" w:space="0" w:color="auto"/>
        <w:left w:val="none" w:sz="0" w:space="0" w:color="auto"/>
        <w:bottom w:val="none" w:sz="0" w:space="0" w:color="auto"/>
        <w:right w:val="none" w:sz="0" w:space="0" w:color="auto"/>
      </w:divBdr>
    </w:div>
    <w:div w:id="323431422">
      <w:marLeft w:val="0"/>
      <w:marRight w:val="0"/>
      <w:marTop w:val="-20"/>
      <w:marBottom w:val="-20"/>
      <w:divBdr>
        <w:top w:val="none" w:sz="0" w:space="0" w:color="auto"/>
        <w:left w:val="none" w:sz="0" w:space="0" w:color="auto"/>
        <w:bottom w:val="none" w:sz="0" w:space="0" w:color="auto"/>
        <w:right w:val="none" w:sz="0" w:space="0" w:color="auto"/>
      </w:divBdr>
    </w:div>
    <w:div w:id="330331986">
      <w:marLeft w:val="0"/>
      <w:marRight w:val="0"/>
      <w:marTop w:val="-20"/>
      <w:marBottom w:val="-20"/>
      <w:divBdr>
        <w:top w:val="none" w:sz="0" w:space="0" w:color="auto"/>
        <w:left w:val="none" w:sz="0" w:space="0" w:color="auto"/>
        <w:bottom w:val="none" w:sz="0" w:space="0" w:color="auto"/>
        <w:right w:val="none" w:sz="0" w:space="0" w:color="auto"/>
      </w:divBdr>
    </w:div>
    <w:div w:id="332952601">
      <w:marLeft w:val="0"/>
      <w:marRight w:val="0"/>
      <w:marTop w:val="-20"/>
      <w:marBottom w:val="-20"/>
      <w:divBdr>
        <w:top w:val="none" w:sz="0" w:space="0" w:color="auto"/>
        <w:left w:val="none" w:sz="0" w:space="0" w:color="auto"/>
        <w:bottom w:val="none" w:sz="0" w:space="0" w:color="auto"/>
        <w:right w:val="none" w:sz="0" w:space="0" w:color="auto"/>
      </w:divBdr>
    </w:div>
    <w:div w:id="332997514">
      <w:marLeft w:val="0"/>
      <w:marRight w:val="0"/>
      <w:marTop w:val="-20"/>
      <w:marBottom w:val="-20"/>
      <w:divBdr>
        <w:top w:val="none" w:sz="0" w:space="0" w:color="auto"/>
        <w:left w:val="none" w:sz="0" w:space="0" w:color="auto"/>
        <w:bottom w:val="none" w:sz="0" w:space="0" w:color="auto"/>
        <w:right w:val="none" w:sz="0" w:space="0" w:color="auto"/>
      </w:divBdr>
    </w:div>
    <w:div w:id="336421806">
      <w:marLeft w:val="0"/>
      <w:marRight w:val="0"/>
      <w:marTop w:val="-20"/>
      <w:marBottom w:val="-20"/>
      <w:divBdr>
        <w:top w:val="none" w:sz="0" w:space="0" w:color="auto"/>
        <w:left w:val="none" w:sz="0" w:space="0" w:color="auto"/>
        <w:bottom w:val="none" w:sz="0" w:space="0" w:color="auto"/>
        <w:right w:val="none" w:sz="0" w:space="0" w:color="auto"/>
      </w:divBdr>
    </w:div>
    <w:div w:id="340936849">
      <w:marLeft w:val="0"/>
      <w:marRight w:val="0"/>
      <w:marTop w:val="-20"/>
      <w:marBottom w:val="-20"/>
      <w:divBdr>
        <w:top w:val="none" w:sz="0" w:space="0" w:color="auto"/>
        <w:left w:val="none" w:sz="0" w:space="0" w:color="auto"/>
        <w:bottom w:val="none" w:sz="0" w:space="0" w:color="auto"/>
        <w:right w:val="none" w:sz="0" w:space="0" w:color="auto"/>
      </w:divBdr>
    </w:div>
    <w:div w:id="341203889">
      <w:marLeft w:val="0"/>
      <w:marRight w:val="0"/>
      <w:marTop w:val="-20"/>
      <w:marBottom w:val="-20"/>
      <w:divBdr>
        <w:top w:val="none" w:sz="0" w:space="0" w:color="auto"/>
        <w:left w:val="none" w:sz="0" w:space="0" w:color="auto"/>
        <w:bottom w:val="none" w:sz="0" w:space="0" w:color="auto"/>
        <w:right w:val="none" w:sz="0" w:space="0" w:color="auto"/>
      </w:divBdr>
    </w:div>
    <w:div w:id="342631397">
      <w:marLeft w:val="0"/>
      <w:marRight w:val="0"/>
      <w:marTop w:val="-20"/>
      <w:marBottom w:val="-20"/>
      <w:divBdr>
        <w:top w:val="none" w:sz="0" w:space="0" w:color="auto"/>
        <w:left w:val="none" w:sz="0" w:space="0" w:color="auto"/>
        <w:bottom w:val="none" w:sz="0" w:space="0" w:color="auto"/>
        <w:right w:val="none" w:sz="0" w:space="0" w:color="auto"/>
      </w:divBdr>
    </w:div>
    <w:div w:id="345137814">
      <w:marLeft w:val="0"/>
      <w:marRight w:val="0"/>
      <w:marTop w:val="-20"/>
      <w:marBottom w:val="-20"/>
      <w:divBdr>
        <w:top w:val="none" w:sz="0" w:space="0" w:color="auto"/>
        <w:left w:val="none" w:sz="0" w:space="0" w:color="auto"/>
        <w:bottom w:val="none" w:sz="0" w:space="0" w:color="auto"/>
        <w:right w:val="none" w:sz="0" w:space="0" w:color="auto"/>
      </w:divBdr>
    </w:div>
    <w:div w:id="352539975">
      <w:marLeft w:val="0"/>
      <w:marRight w:val="0"/>
      <w:marTop w:val="-20"/>
      <w:marBottom w:val="-20"/>
      <w:divBdr>
        <w:top w:val="none" w:sz="0" w:space="0" w:color="auto"/>
        <w:left w:val="none" w:sz="0" w:space="0" w:color="auto"/>
        <w:bottom w:val="none" w:sz="0" w:space="0" w:color="auto"/>
        <w:right w:val="none" w:sz="0" w:space="0" w:color="auto"/>
      </w:divBdr>
    </w:div>
    <w:div w:id="356472810">
      <w:marLeft w:val="0"/>
      <w:marRight w:val="0"/>
      <w:marTop w:val="-20"/>
      <w:marBottom w:val="-20"/>
      <w:divBdr>
        <w:top w:val="none" w:sz="0" w:space="0" w:color="auto"/>
        <w:left w:val="none" w:sz="0" w:space="0" w:color="auto"/>
        <w:bottom w:val="none" w:sz="0" w:space="0" w:color="auto"/>
        <w:right w:val="none" w:sz="0" w:space="0" w:color="auto"/>
      </w:divBdr>
    </w:div>
    <w:div w:id="358504942">
      <w:marLeft w:val="0"/>
      <w:marRight w:val="0"/>
      <w:marTop w:val="-20"/>
      <w:marBottom w:val="-20"/>
      <w:divBdr>
        <w:top w:val="none" w:sz="0" w:space="0" w:color="auto"/>
        <w:left w:val="none" w:sz="0" w:space="0" w:color="auto"/>
        <w:bottom w:val="none" w:sz="0" w:space="0" w:color="auto"/>
        <w:right w:val="none" w:sz="0" w:space="0" w:color="auto"/>
      </w:divBdr>
    </w:div>
    <w:div w:id="361901136">
      <w:marLeft w:val="0"/>
      <w:marRight w:val="0"/>
      <w:marTop w:val="-20"/>
      <w:marBottom w:val="-20"/>
      <w:divBdr>
        <w:top w:val="none" w:sz="0" w:space="0" w:color="auto"/>
        <w:left w:val="none" w:sz="0" w:space="0" w:color="auto"/>
        <w:bottom w:val="none" w:sz="0" w:space="0" w:color="auto"/>
        <w:right w:val="none" w:sz="0" w:space="0" w:color="auto"/>
      </w:divBdr>
    </w:div>
    <w:div w:id="367074864">
      <w:marLeft w:val="0"/>
      <w:marRight w:val="0"/>
      <w:marTop w:val="-20"/>
      <w:marBottom w:val="-20"/>
      <w:divBdr>
        <w:top w:val="none" w:sz="0" w:space="0" w:color="auto"/>
        <w:left w:val="none" w:sz="0" w:space="0" w:color="auto"/>
        <w:bottom w:val="none" w:sz="0" w:space="0" w:color="auto"/>
        <w:right w:val="none" w:sz="0" w:space="0" w:color="auto"/>
      </w:divBdr>
    </w:div>
    <w:div w:id="369495567">
      <w:marLeft w:val="0"/>
      <w:marRight w:val="0"/>
      <w:marTop w:val="-20"/>
      <w:marBottom w:val="-20"/>
      <w:divBdr>
        <w:top w:val="none" w:sz="0" w:space="0" w:color="auto"/>
        <w:left w:val="none" w:sz="0" w:space="0" w:color="auto"/>
        <w:bottom w:val="none" w:sz="0" w:space="0" w:color="auto"/>
        <w:right w:val="none" w:sz="0" w:space="0" w:color="auto"/>
      </w:divBdr>
    </w:div>
    <w:div w:id="372578650">
      <w:marLeft w:val="0"/>
      <w:marRight w:val="0"/>
      <w:marTop w:val="-20"/>
      <w:marBottom w:val="-20"/>
      <w:divBdr>
        <w:top w:val="none" w:sz="0" w:space="0" w:color="auto"/>
        <w:left w:val="none" w:sz="0" w:space="0" w:color="auto"/>
        <w:bottom w:val="none" w:sz="0" w:space="0" w:color="auto"/>
        <w:right w:val="none" w:sz="0" w:space="0" w:color="auto"/>
      </w:divBdr>
    </w:div>
    <w:div w:id="377357231">
      <w:marLeft w:val="0"/>
      <w:marRight w:val="0"/>
      <w:marTop w:val="-20"/>
      <w:marBottom w:val="-20"/>
      <w:divBdr>
        <w:top w:val="none" w:sz="0" w:space="0" w:color="auto"/>
        <w:left w:val="none" w:sz="0" w:space="0" w:color="auto"/>
        <w:bottom w:val="none" w:sz="0" w:space="0" w:color="auto"/>
        <w:right w:val="none" w:sz="0" w:space="0" w:color="auto"/>
      </w:divBdr>
    </w:div>
    <w:div w:id="385229209">
      <w:marLeft w:val="0"/>
      <w:marRight w:val="0"/>
      <w:marTop w:val="-20"/>
      <w:marBottom w:val="-20"/>
      <w:divBdr>
        <w:top w:val="none" w:sz="0" w:space="0" w:color="auto"/>
        <w:left w:val="none" w:sz="0" w:space="0" w:color="auto"/>
        <w:bottom w:val="none" w:sz="0" w:space="0" w:color="auto"/>
        <w:right w:val="none" w:sz="0" w:space="0" w:color="auto"/>
      </w:divBdr>
    </w:div>
    <w:div w:id="385763412">
      <w:marLeft w:val="0"/>
      <w:marRight w:val="0"/>
      <w:marTop w:val="-20"/>
      <w:marBottom w:val="-20"/>
      <w:divBdr>
        <w:top w:val="none" w:sz="0" w:space="0" w:color="auto"/>
        <w:left w:val="none" w:sz="0" w:space="0" w:color="auto"/>
        <w:bottom w:val="none" w:sz="0" w:space="0" w:color="auto"/>
        <w:right w:val="none" w:sz="0" w:space="0" w:color="auto"/>
      </w:divBdr>
    </w:div>
    <w:div w:id="387999119">
      <w:marLeft w:val="0"/>
      <w:marRight w:val="0"/>
      <w:marTop w:val="-20"/>
      <w:marBottom w:val="-20"/>
      <w:divBdr>
        <w:top w:val="none" w:sz="0" w:space="0" w:color="auto"/>
        <w:left w:val="none" w:sz="0" w:space="0" w:color="auto"/>
        <w:bottom w:val="none" w:sz="0" w:space="0" w:color="auto"/>
        <w:right w:val="none" w:sz="0" w:space="0" w:color="auto"/>
      </w:divBdr>
    </w:div>
    <w:div w:id="392704066">
      <w:marLeft w:val="0"/>
      <w:marRight w:val="0"/>
      <w:marTop w:val="-20"/>
      <w:marBottom w:val="-20"/>
      <w:divBdr>
        <w:top w:val="none" w:sz="0" w:space="0" w:color="auto"/>
        <w:left w:val="none" w:sz="0" w:space="0" w:color="auto"/>
        <w:bottom w:val="none" w:sz="0" w:space="0" w:color="auto"/>
        <w:right w:val="none" w:sz="0" w:space="0" w:color="auto"/>
      </w:divBdr>
    </w:div>
    <w:div w:id="393284017">
      <w:marLeft w:val="0"/>
      <w:marRight w:val="0"/>
      <w:marTop w:val="-20"/>
      <w:marBottom w:val="-20"/>
      <w:divBdr>
        <w:top w:val="none" w:sz="0" w:space="0" w:color="auto"/>
        <w:left w:val="none" w:sz="0" w:space="0" w:color="auto"/>
        <w:bottom w:val="none" w:sz="0" w:space="0" w:color="auto"/>
        <w:right w:val="none" w:sz="0" w:space="0" w:color="auto"/>
      </w:divBdr>
    </w:div>
    <w:div w:id="396393168">
      <w:marLeft w:val="0"/>
      <w:marRight w:val="0"/>
      <w:marTop w:val="-20"/>
      <w:marBottom w:val="-20"/>
      <w:divBdr>
        <w:top w:val="none" w:sz="0" w:space="0" w:color="auto"/>
        <w:left w:val="none" w:sz="0" w:space="0" w:color="auto"/>
        <w:bottom w:val="none" w:sz="0" w:space="0" w:color="auto"/>
        <w:right w:val="none" w:sz="0" w:space="0" w:color="auto"/>
      </w:divBdr>
    </w:div>
    <w:div w:id="401370960">
      <w:marLeft w:val="0"/>
      <w:marRight w:val="0"/>
      <w:marTop w:val="-20"/>
      <w:marBottom w:val="-20"/>
      <w:divBdr>
        <w:top w:val="none" w:sz="0" w:space="0" w:color="auto"/>
        <w:left w:val="none" w:sz="0" w:space="0" w:color="auto"/>
        <w:bottom w:val="none" w:sz="0" w:space="0" w:color="auto"/>
        <w:right w:val="none" w:sz="0" w:space="0" w:color="auto"/>
      </w:divBdr>
    </w:div>
    <w:div w:id="409930101">
      <w:marLeft w:val="0"/>
      <w:marRight w:val="0"/>
      <w:marTop w:val="-20"/>
      <w:marBottom w:val="-20"/>
      <w:divBdr>
        <w:top w:val="none" w:sz="0" w:space="0" w:color="auto"/>
        <w:left w:val="none" w:sz="0" w:space="0" w:color="auto"/>
        <w:bottom w:val="none" w:sz="0" w:space="0" w:color="auto"/>
        <w:right w:val="none" w:sz="0" w:space="0" w:color="auto"/>
      </w:divBdr>
    </w:div>
    <w:div w:id="411585428">
      <w:marLeft w:val="0"/>
      <w:marRight w:val="0"/>
      <w:marTop w:val="-20"/>
      <w:marBottom w:val="-20"/>
      <w:divBdr>
        <w:top w:val="none" w:sz="0" w:space="0" w:color="auto"/>
        <w:left w:val="none" w:sz="0" w:space="0" w:color="auto"/>
        <w:bottom w:val="none" w:sz="0" w:space="0" w:color="auto"/>
        <w:right w:val="none" w:sz="0" w:space="0" w:color="auto"/>
      </w:divBdr>
    </w:div>
    <w:div w:id="412245943">
      <w:marLeft w:val="0"/>
      <w:marRight w:val="0"/>
      <w:marTop w:val="-20"/>
      <w:marBottom w:val="-20"/>
      <w:divBdr>
        <w:top w:val="none" w:sz="0" w:space="0" w:color="auto"/>
        <w:left w:val="none" w:sz="0" w:space="0" w:color="auto"/>
        <w:bottom w:val="none" w:sz="0" w:space="0" w:color="auto"/>
        <w:right w:val="none" w:sz="0" w:space="0" w:color="auto"/>
      </w:divBdr>
    </w:div>
    <w:div w:id="412706895">
      <w:marLeft w:val="0"/>
      <w:marRight w:val="0"/>
      <w:marTop w:val="-20"/>
      <w:marBottom w:val="-20"/>
      <w:divBdr>
        <w:top w:val="none" w:sz="0" w:space="0" w:color="auto"/>
        <w:left w:val="none" w:sz="0" w:space="0" w:color="auto"/>
        <w:bottom w:val="none" w:sz="0" w:space="0" w:color="auto"/>
        <w:right w:val="none" w:sz="0" w:space="0" w:color="auto"/>
      </w:divBdr>
    </w:div>
    <w:div w:id="412707675">
      <w:marLeft w:val="0"/>
      <w:marRight w:val="0"/>
      <w:marTop w:val="-20"/>
      <w:marBottom w:val="-20"/>
      <w:divBdr>
        <w:top w:val="none" w:sz="0" w:space="0" w:color="auto"/>
        <w:left w:val="none" w:sz="0" w:space="0" w:color="auto"/>
        <w:bottom w:val="none" w:sz="0" w:space="0" w:color="auto"/>
        <w:right w:val="none" w:sz="0" w:space="0" w:color="auto"/>
      </w:divBdr>
    </w:div>
    <w:div w:id="414981036">
      <w:marLeft w:val="0"/>
      <w:marRight w:val="0"/>
      <w:marTop w:val="-20"/>
      <w:marBottom w:val="-20"/>
      <w:divBdr>
        <w:top w:val="none" w:sz="0" w:space="0" w:color="auto"/>
        <w:left w:val="none" w:sz="0" w:space="0" w:color="auto"/>
        <w:bottom w:val="none" w:sz="0" w:space="0" w:color="auto"/>
        <w:right w:val="none" w:sz="0" w:space="0" w:color="auto"/>
      </w:divBdr>
    </w:div>
    <w:div w:id="416899161">
      <w:marLeft w:val="0"/>
      <w:marRight w:val="0"/>
      <w:marTop w:val="-20"/>
      <w:marBottom w:val="-20"/>
      <w:divBdr>
        <w:top w:val="none" w:sz="0" w:space="0" w:color="auto"/>
        <w:left w:val="none" w:sz="0" w:space="0" w:color="auto"/>
        <w:bottom w:val="none" w:sz="0" w:space="0" w:color="auto"/>
        <w:right w:val="none" w:sz="0" w:space="0" w:color="auto"/>
      </w:divBdr>
    </w:div>
    <w:div w:id="421684351">
      <w:marLeft w:val="0"/>
      <w:marRight w:val="0"/>
      <w:marTop w:val="-20"/>
      <w:marBottom w:val="-20"/>
      <w:divBdr>
        <w:top w:val="none" w:sz="0" w:space="0" w:color="auto"/>
        <w:left w:val="none" w:sz="0" w:space="0" w:color="auto"/>
        <w:bottom w:val="none" w:sz="0" w:space="0" w:color="auto"/>
        <w:right w:val="none" w:sz="0" w:space="0" w:color="auto"/>
      </w:divBdr>
    </w:div>
    <w:div w:id="426654709">
      <w:marLeft w:val="0"/>
      <w:marRight w:val="0"/>
      <w:marTop w:val="-20"/>
      <w:marBottom w:val="-20"/>
      <w:divBdr>
        <w:top w:val="none" w:sz="0" w:space="0" w:color="auto"/>
        <w:left w:val="none" w:sz="0" w:space="0" w:color="auto"/>
        <w:bottom w:val="none" w:sz="0" w:space="0" w:color="auto"/>
        <w:right w:val="none" w:sz="0" w:space="0" w:color="auto"/>
      </w:divBdr>
    </w:div>
    <w:div w:id="432365590">
      <w:marLeft w:val="0"/>
      <w:marRight w:val="0"/>
      <w:marTop w:val="-20"/>
      <w:marBottom w:val="-20"/>
      <w:divBdr>
        <w:top w:val="none" w:sz="0" w:space="0" w:color="auto"/>
        <w:left w:val="none" w:sz="0" w:space="0" w:color="auto"/>
        <w:bottom w:val="none" w:sz="0" w:space="0" w:color="auto"/>
        <w:right w:val="none" w:sz="0" w:space="0" w:color="auto"/>
      </w:divBdr>
    </w:div>
    <w:div w:id="432751097">
      <w:marLeft w:val="0"/>
      <w:marRight w:val="0"/>
      <w:marTop w:val="-20"/>
      <w:marBottom w:val="-20"/>
      <w:divBdr>
        <w:top w:val="none" w:sz="0" w:space="0" w:color="auto"/>
        <w:left w:val="none" w:sz="0" w:space="0" w:color="auto"/>
        <w:bottom w:val="none" w:sz="0" w:space="0" w:color="auto"/>
        <w:right w:val="none" w:sz="0" w:space="0" w:color="auto"/>
      </w:divBdr>
    </w:div>
    <w:div w:id="435909134">
      <w:marLeft w:val="0"/>
      <w:marRight w:val="0"/>
      <w:marTop w:val="-20"/>
      <w:marBottom w:val="-20"/>
      <w:divBdr>
        <w:top w:val="none" w:sz="0" w:space="0" w:color="auto"/>
        <w:left w:val="none" w:sz="0" w:space="0" w:color="auto"/>
        <w:bottom w:val="none" w:sz="0" w:space="0" w:color="auto"/>
        <w:right w:val="none" w:sz="0" w:space="0" w:color="auto"/>
      </w:divBdr>
    </w:div>
    <w:div w:id="436606058">
      <w:marLeft w:val="0"/>
      <w:marRight w:val="0"/>
      <w:marTop w:val="-20"/>
      <w:marBottom w:val="-20"/>
      <w:divBdr>
        <w:top w:val="none" w:sz="0" w:space="0" w:color="auto"/>
        <w:left w:val="none" w:sz="0" w:space="0" w:color="auto"/>
        <w:bottom w:val="none" w:sz="0" w:space="0" w:color="auto"/>
        <w:right w:val="none" w:sz="0" w:space="0" w:color="auto"/>
      </w:divBdr>
    </w:div>
    <w:div w:id="438912875">
      <w:marLeft w:val="0"/>
      <w:marRight w:val="0"/>
      <w:marTop w:val="-20"/>
      <w:marBottom w:val="-20"/>
      <w:divBdr>
        <w:top w:val="none" w:sz="0" w:space="0" w:color="auto"/>
        <w:left w:val="none" w:sz="0" w:space="0" w:color="auto"/>
        <w:bottom w:val="none" w:sz="0" w:space="0" w:color="auto"/>
        <w:right w:val="none" w:sz="0" w:space="0" w:color="auto"/>
      </w:divBdr>
    </w:div>
    <w:div w:id="439253771">
      <w:marLeft w:val="0"/>
      <w:marRight w:val="0"/>
      <w:marTop w:val="-20"/>
      <w:marBottom w:val="-20"/>
      <w:divBdr>
        <w:top w:val="none" w:sz="0" w:space="0" w:color="auto"/>
        <w:left w:val="none" w:sz="0" w:space="0" w:color="auto"/>
        <w:bottom w:val="none" w:sz="0" w:space="0" w:color="auto"/>
        <w:right w:val="none" w:sz="0" w:space="0" w:color="auto"/>
      </w:divBdr>
    </w:div>
    <w:div w:id="439497284">
      <w:marLeft w:val="0"/>
      <w:marRight w:val="0"/>
      <w:marTop w:val="-20"/>
      <w:marBottom w:val="-20"/>
      <w:divBdr>
        <w:top w:val="none" w:sz="0" w:space="0" w:color="auto"/>
        <w:left w:val="none" w:sz="0" w:space="0" w:color="auto"/>
        <w:bottom w:val="none" w:sz="0" w:space="0" w:color="auto"/>
        <w:right w:val="none" w:sz="0" w:space="0" w:color="auto"/>
      </w:divBdr>
    </w:div>
    <w:div w:id="442697958">
      <w:marLeft w:val="0"/>
      <w:marRight w:val="0"/>
      <w:marTop w:val="-20"/>
      <w:marBottom w:val="-20"/>
      <w:divBdr>
        <w:top w:val="none" w:sz="0" w:space="0" w:color="auto"/>
        <w:left w:val="none" w:sz="0" w:space="0" w:color="auto"/>
        <w:bottom w:val="none" w:sz="0" w:space="0" w:color="auto"/>
        <w:right w:val="none" w:sz="0" w:space="0" w:color="auto"/>
      </w:divBdr>
    </w:div>
    <w:div w:id="444542143">
      <w:marLeft w:val="0"/>
      <w:marRight w:val="0"/>
      <w:marTop w:val="-20"/>
      <w:marBottom w:val="-20"/>
      <w:divBdr>
        <w:top w:val="none" w:sz="0" w:space="0" w:color="auto"/>
        <w:left w:val="none" w:sz="0" w:space="0" w:color="auto"/>
        <w:bottom w:val="none" w:sz="0" w:space="0" w:color="auto"/>
        <w:right w:val="none" w:sz="0" w:space="0" w:color="auto"/>
      </w:divBdr>
    </w:div>
    <w:div w:id="447433849">
      <w:marLeft w:val="0"/>
      <w:marRight w:val="0"/>
      <w:marTop w:val="-20"/>
      <w:marBottom w:val="-20"/>
      <w:divBdr>
        <w:top w:val="none" w:sz="0" w:space="0" w:color="auto"/>
        <w:left w:val="none" w:sz="0" w:space="0" w:color="auto"/>
        <w:bottom w:val="none" w:sz="0" w:space="0" w:color="auto"/>
        <w:right w:val="none" w:sz="0" w:space="0" w:color="auto"/>
      </w:divBdr>
    </w:div>
    <w:div w:id="451245310">
      <w:marLeft w:val="0"/>
      <w:marRight w:val="0"/>
      <w:marTop w:val="-20"/>
      <w:marBottom w:val="-20"/>
      <w:divBdr>
        <w:top w:val="none" w:sz="0" w:space="0" w:color="auto"/>
        <w:left w:val="none" w:sz="0" w:space="0" w:color="auto"/>
        <w:bottom w:val="none" w:sz="0" w:space="0" w:color="auto"/>
        <w:right w:val="none" w:sz="0" w:space="0" w:color="auto"/>
      </w:divBdr>
    </w:div>
    <w:div w:id="455493425">
      <w:marLeft w:val="0"/>
      <w:marRight w:val="0"/>
      <w:marTop w:val="-20"/>
      <w:marBottom w:val="-20"/>
      <w:divBdr>
        <w:top w:val="none" w:sz="0" w:space="0" w:color="auto"/>
        <w:left w:val="none" w:sz="0" w:space="0" w:color="auto"/>
        <w:bottom w:val="none" w:sz="0" w:space="0" w:color="auto"/>
        <w:right w:val="none" w:sz="0" w:space="0" w:color="auto"/>
      </w:divBdr>
    </w:div>
    <w:div w:id="456872144">
      <w:marLeft w:val="0"/>
      <w:marRight w:val="0"/>
      <w:marTop w:val="-20"/>
      <w:marBottom w:val="-20"/>
      <w:divBdr>
        <w:top w:val="none" w:sz="0" w:space="0" w:color="auto"/>
        <w:left w:val="none" w:sz="0" w:space="0" w:color="auto"/>
        <w:bottom w:val="none" w:sz="0" w:space="0" w:color="auto"/>
        <w:right w:val="none" w:sz="0" w:space="0" w:color="auto"/>
      </w:divBdr>
    </w:div>
    <w:div w:id="457651940">
      <w:marLeft w:val="0"/>
      <w:marRight w:val="0"/>
      <w:marTop w:val="-20"/>
      <w:marBottom w:val="-20"/>
      <w:divBdr>
        <w:top w:val="none" w:sz="0" w:space="0" w:color="auto"/>
        <w:left w:val="none" w:sz="0" w:space="0" w:color="auto"/>
        <w:bottom w:val="none" w:sz="0" w:space="0" w:color="auto"/>
        <w:right w:val="none" w:sz="0" w:space="0" w:color="auto"/>
      </w:divBdr>
    </w:div>
    <w:div w:id="458498299">
      <w:marLeft w:val="0"/>
      <w:marRight w:val="0"/>
      <w:marTop w:val="-20"/>
      <w:marBottom w:val="-20"/>
      <w:divBdr>
        <w:top w:val="none" w:sz="0" w:space="0" w:color="auto"/>
        <w:left w:val="none" w:sz="0" w:space="0" w:color="auto"/>
        <w:bottom w:val="none" w:sz="0" w:space="0" w:color="auto"/>
        <w:right w:val="none" w:sz="0" w:space="0" w:color="auto"/>
      </w:divBdr>
    </w:div>
    <w:div w:id="459034888">
      <w:marLeft w:val="0"/>
      <w:marRight w:val="0"/>
      <w:marTop w:val="-20"/>
      <w:marBottom w:val="-20"/>
      <w:divBdr>
        <w:top w:val="none" w:sz="0" w:space="0" w:color="auto"/>
        <w:left w:val="none" w:sz="0" w:space="0" w:color="auto"/>
        <w:bottom w:val="none" w:sz="0" w:space="0" w:color="auto"/>
        <w:right w:val="none" w:sz="0" w:space="0" w:color="auto"/>
      </w:divBdr>
    </w:div>
    <w:div w:id="460458951">
      <w:marLeft w:val="0"/>
      <w:marRight w:val="0"/>
      <w:marTop w:val="-20"/>
      <w:marBottom w:val="-20"/>
      <w:divBdr>
        <w:top w:val="none" w:sz="0" w:space="0" w:color="auto"/>
        <w:left w:val="none" w:sz="0" w:space="0" w:color="auto"/>
        <w:bottom w:val="none" w:sz="0" w:space="0" w:color="auto"/>
        <w:right w:val="none" w:sz="0" w:space="0" w:color="auto"/>
      </w:divBdr>
    </w:div>
    <w:div w:id="471597917">
      <w:marLeft w:val="0"/>
      <w:marRight w:val="0"/>
      <w:marTop w:val="-20"/>
      <w:marBottom w:val="-20"/>
      <w:divBdr>
        <w:top w:val="none" w:sz="0" w:space="0" w:color="auto"/>
        <w:left w:val="none" w:sz="0" w:space="0" w:color="auto"/>
        <w:bottom w:val="none" w:sz="0" w:space="0" w:color="auto"/>
        <w:right w:val="none" w:sz="0" w:space="0" w:color="auto"/>
      </w:divBdr>
    </w:div>
    <w:div w:id="472214017">
      <w:marLeft w:val="0"/>
      <w:marRight w:val="0"/>
      <w:marTop w:val="-20"/>
      <w:marBottom w:val="-20"/>
      <w:divBdr>
        <w:top w:val="none" w:sz="0" w:space="0" w:color="auto"/>
        <w:left w:val="none" w:sz="0" w:space="0" w:color="auto"/>
        <w:bottom w:val="none" w:sz="0" w:space="0" w:color="auto"/>
        <w:right w:val="none" w:sz="0" w:space="0" w:color="auto"/>
      </w:divBdr>
    </w:div>
    <w:div w:id="478158743">
      <w:marLeft w:val="0"/>
      <w:marRight w:val="0"/>
      <w:marTop w:val="-20"/>
      <w:marBottom w:val="-20"/>
      <w:divBdr>
        <w:top w:val="none" w:sz="0" w:space="0" w:color="auto"/>
        <w:left w:val="none" w:sz="0" w:space="0" w:color="auto"/>
        <w:bottom w:val="none" w:sz="0" w:space="0" w:color="auto"/>
        <w:right w:val="none" w:sz="0" w:space="0" w:color="auto"/>
      </w:divBdr>
    </w:div>
    <w:div w:id="479423345">
      <w:marLeft w:val="0"/>
      <w:marRight w:val="0"/>
      <w:marTop w:val="-20"/>
      <w:marBottom w:val="-20"/>
      <w:divBdr>
        <w:top w:val="none" w:sz="0" w:space="0" w:color="auto"/>
        <w:left w:val="none" w:sz="0" w:space="0" w:color="auto"/>
        <w:bottom w:val="none" w:sz="0" w:space="0" w:color="auto"/>
        <w:right w:val="none" w:sz="0" w:space="0" w:color="auto"/>
      </w:divBdr>
    </w:div>
    <w:div w:id="480735366">
      <w:marLeft w:val="0"/>
      <w:marRight w:val="0"/>
      <w:marTop w:val="-20"/>
      <w:marBottom w:val="-20"/>
      <w:divBdr>
        <w:top w:val="none" w:sz="0" w:space="0" w:color="auto"/>
        <w:left w:val="none" w:sz="0" w:space="0" w:color="auto"/>
        <w:bottom w:val="none" w:sz="0" w:space="0" w:color="auto"/>
        <w:right w:val="none" w:sz="0" w:space="0" w:color="auto"/>
      </w:divBdr>
    </w:div>
    <w:div w:id="482283216">
      <w:marLeft w:val="0"/>
      <w:marRight w:val="0"/>
      <w:marTop w:val="-20"/>
      <w:marBottom w:val="-20"/>
      <w:divBdr>
        <w:top w:val="none" w:sz="0" w:space="0" w:color="auto"/>
        <w:left w:val="none" w:sz="0" w:space="0" w:color="auto"/>
        <w:bottom w:val="none" w:sz="0" w:space="0" w:color="auto"/>
        <w:right w:val="none" w:sz="0" w:space="0" w:color="auto"/>
      </w:divBdr>
    </w:div>
    <w:div w:id="488446923">
      <w:marLeft w:val="0"/>
      <w:marRight w:val="0"/>
      <w:marTop w:val="-20"/>
      <w:marBottom w:val="-20"/>
      <w:divBdr>
        <w:top w:val="none" w:sz="0" w:space="0" w:color="auto"/>
        <w:left w:val="none" w:sz="0" w:space="0" w:color="auto"/>
        <w:bottom w:val="none" w:sz="0" w:space="0" w:color="auto"/>
        <w:right w:val="none" w:sz="0" w:space="0" w:color="auto"/>
      </w:divBdr>
    </w:div>
    <w:div w:id="490756481">
      <w:marLeft w:val="0"/>
      <w:marRight w:val="0"/>
      <w:marTop w:val="-20"/>
      <w:marBottom w:val="-20"/>
      <w:divBdr>
        <w:top w:val="none" w:sz="0" w:space="0" w:color="auto"/>
        <w:left w:val="none" w:sz="0" w:space="0" w:color="auto"/>
        <w:bottom w:val="none" w:sz="0" w:space="0" w:color="auto"/>
        <w:right w:val="none" w:sz="0" w:space="0" w:color="auto"/>
      </w:divBdr>
    </w:div>
    <w:div w:id="493644265">
      <w:marLeft w:val="0"/>
      <w:marRight w:val="0"/>
      <w:marTop w:val="-20"/>
      <w:marBottom w:val="-20"/>
      <w:divBdr>
        <w:top w:val="none" w:sz="0" w:space="0" w:color="auto"/>
        <w:left w:val="none" w:sz="0" w:space="0" w:color="auto"/>
        <w:bottom w:val="none" w:sz="0" w:space="0" w:color="auto"/>
        <w:right w:val="none" w:sz="0" w:space="0" w:color="auto"/>
      </w:divBdr>
    </w:div>
    <w:div w:id="494684738">
      <w:marLeft w:val="0"/>
      <w:marRight w:val="0"/>
      <w:marTop w:val="-20"/>
      <w:marBottom w:val="-20"/>
      <w:divBdr>
        <w:top w:val="none" w:sz="0" w:space="0" w:color="auto"/>
        <w:left w:val="none" w:sz="0" w:space="0" w:color="auto"/>
        <w:bottom w:val="none" w:sz="0" w:space="0" w:color="auto"/>
        <w:right w:val="none" w:sz="0" w:space="0" w:color="auto"/>
      </w:divBdr>
    </w:div>
    <w:div w:id="498234499">
      <w:marLeft w:val="0"/>
      <w:marRight w:val="0"/>
      <w:marTop w:val="-20"/>
      <w:marBottom w:val="-20"/>
      <w:divBdr>
        <w:top w:val="none" w:sz="0" w:space="0" w:color="auto"/>
        <w:left w:val="none" w:sz="0" w:space="0" w:color="auto"/>
        <w:bottom w:val="none" w:sz="0" w:space="0" w:color="auto"/>
        <w:right w:val="none" w:sz="0" w:space="0" w:color="auto"/>
      </w:divBdr>
    </w:div>
    <w:div w:id="498350589">
      <w:marLeft w:val="0"/>
      <w:marRight w:val="0"/>
      <w:marTop w:val="-20"/>
      <w:marBottom w:val="-20"/>
      <w:divBdr>
        <w:top w:val="none" w:sz="0" w:space="0" w:color="auto"/>
        <w:left w:val="none" w:sz="0" w:space="0" w:color="auto"/>
        <w:bottom w:val="none" w:sz="0" w:space="0" w:color="auto"/>
        <w:right w:val="none" w:sz="0" w:space="0" w:color="auto"/>
      </w:divBdr>
    </w:div>
    <w:div w:id="502740487">
      <w:marLeft w:val="0"/>
      <w:marRight w:val="0"/>
      <w:marTop w:val="-20"/>
      <w:marBottom w:val="-20"/>
      <w:divBdr>
        <w:top w:val="none" w:sz="0" w:space="0" w:color="auto"/>
        <w:left w:val="none" w:sz="0" w:space="0" w:color="auto"/>
        <w:bottom w:val="none" w:sz="0" w:space="0" w:color="auto"/>
        <w:right w:val="none" w:sz="0" w:space="0" w:color="auto"/>
      </w:divBdr>
    </w:div>
    <w:div w:id="509490686">
      <w:marLeft w:val="0"/>
      <w:marRight w:val="0"/>
      <w:marTop w:val="-20"/>
      <w:marBottom w:val="-20"/>
      <w:divBdr>
        <w:top w:val="none" w:sz="0" w:space="0" w:color="auto"/>
        <w:left w:val="none" w:sz="0" w:space="0" w:color="auto"/>
        <w:bottom w:val="none" w:sz="0" w:space="0" w:color="auto"/>
        <w:right w:val="none" w:sz="0" w:space="0" w:color="auto"/>
      </w:divBdr>
    </w:div>
    <w:div w:id="517430628">
      <w:marLeft w:val="0"/>
      <w:marRight w:val="0"/>
      <w:marTop w:val="-20"/>
      <w:marBottom w:val="-20"/>
      <w:divBdr>
        <w:top w:val="none" w:sz="0" w:space="0" w:color="auto"/>
        <w:left w:val="none" w:sz="0" w:space="0" w:color="auto"/>
        <w:bottom w:val="none" w:sz="0" w:space="0" w:color="auto"/>
        <w:right w:val="none" w:sz="0" w:space="0" w:color="auto"/>
      </w:divBdr>
    </w:div>
    <w:div w:id="518814450">
      <w:marLeft w:val="0"/>
      <w:marRight w:val="0"/>
      <w:marTop w:val="-20"/>
      <w:marBottom w:val="-20"/>
      <w:divBdr>
        <w:top w:val="none" w:sz="0" w:space="0" w:color="auto"/>
        <w:left w:val="none" w:sz="0" w:space="0" w:color="auto"/>
        <w:bottom w:val="none" w:sz="0" w:space="0" w:color="auto"/>
        <w:right w:val="none" w:sz="0" w:space="0" w:color="auto"/>
      </w:divBdr>
    </w:div>
    <w:div w:id="519973753">
      <w:marLeft w:val="0"/>
      <w:marRight w:val="0"/>
      <w:marTop w:val="-20"/>
      <w:marBottom w:val="-20"/>
      <w:divBdr>
        <w:top w:val="none" w:sz="0" w:space="0" w:color="auto"/>
        <w:left w:val="none" w:sz="0" w:space="0" w:color="auto"/>
        <w:bottom w:val="none" w:sz="0" w:space="0" w:color="auto"/>
        <w:right w:val="none" w:sz="0" w:space="0" w:color="auto"/>
      </w:divBdr>
    </w:div>
    <w:div w:id="525095486">
      <w:marLeft w:val="0"/>
      <w:marRight w:val="0"/>
      <w:marTop w:val="-20"/>
      <w:marBottom w:val="-20"/>
      <w:divBdr>
        <w:top w:val="none" w:sz="0" w:space="0" w:color="auto"/>
        <w:left w:val="none" w:sz="0" w:space="0" w:color="auto"/>
        <w:bottom w:val="none" w:sz="0" w:space="0" w:color="auto"/>
        <w:right w:val="none" w:sz="0" w:space="0" w:color="auto"/>
      </w:divBdr>
    </w:div>
    <w:div w:id="525602026">
      <w:marLeft w:val="0"/>
      <w:marRight w:val="0"/>
      <w:marTop w:val="-20"/>
      <w:marBottom w:val="-20"/>
      <w:divBdr>
        <w:top w:val="none" w:sz="0" w:space="0" w:color="auto"/>
        <w:left w:val="none" w:sz="0" w:space="0" w:color="auto"/>
        <w:bottom w:val="none" w:sz="0" w:space="0" w:color="auto"/>
        <w:right w:val="none" w:sz="0" w:space="0" w:color="auto"/>
      </w:divBdr>
    </w:div>
    <w:div w:id="527182690">
      <w:marLeft w:val="0"/>
      <w:marRight w:val="0"/>
      <w:marTop w:val="-20"/>
      <w:marBottom w:val="-20"/>
      <w:divBdr>
        <w:top w:val="none" w:sz="0" w:space="0" w:color="auto"/>
        <w:left w:val="none" w:sz="0" w:space="0" w:color="auto"/>
        <w:bottom w:val="none" w:sz="0" w:space="0" w:color="auto"/>
        <w:right w:val="none" w:sz="0" w:space="0" w:color="auto"/>
      </w:divBdr>
    </w:div>
    <w:div w:id="531697932">
      <w:marLeft w:val="0"/>
      <w:marRight w:val="0"/>
      <w:marTop w:val="-20"/>
      <w:marBottom w:val="-20"/>
      <w:divBdr>
        <w:top w:val="none" w:sz="0" w:space="0" w:color="auto"/>
        <w:left w:val="none" w:sz="0" w:space="0" w:color="auto"/>
        <w:bottom w:val="none" w:sz="0" w:space="0" w:color="auto"/>
        <w:right w:val="none" w:sz="0" w:space="0" w:color="auto"/>
      </w:divBdr>
    </w:div>
    <w:div w:id="533464832">
      <w:marLeft w:val="0"/>
      <w:marRight w:val="0"/>
      <w:marTop w:val="-20"/>
      <w:marBottom w:val="-20"/>
      <w:divBdr>
        <w:top w:val="none" w:sz="0" w:space="0" w:color="auto"/>
        <w:left w:val="none" w:sz="0" w:space="0" w:color="auto"/>
        <w:bottom w:val="none" w:sz="0" w:space="0" w:color="auto"/>
        <w:right w:val="none" w:sz="0" w:space="0" w:color="auto"/>
      </w:divBdr>
    </w:div>
    <w:div w:id="534656536">
      <w:marLeft w:val="0"/>
      <w:marRight w:val="0"/>
      <w:marTop w:val="-20"/>
      <w:marBottom w:val="-20"/>
      <w:divBdr>
        <w:top w:val="none" w:sz="0" w:space="0" w:color="auto"/>
        <w:left w:val="none" w:sz="0" w:space="0" w:color="auto"/>
        <w:bottom w:val="none" w:sz="0" w:space="0" w:color="auto"/>
        <w:right w:val="none" w:sz="0" w:space="0" w:color="auto"/>
      </w:divBdr>
    </w:div>
    <w:div w:id="535778364">
      <w:marLeft w:val="0"/>
      <w:marRight w:val="0"/>
      <w:marTop w:val="-20"/>
      <w:marBottom w:val="-20"/>
      <w:divBdr>
        <w:top w:val="none" w:sz="0" w:space="0" w:color="auto"/>
        <w:left w:val="none" w:sz="0" w:space="0" w:color="auto"/>
        <w:bottom w:val="none" w:sz="0" w:space="0" w:color="auto"/>
        <w:right w:val="none" w:sz="0" w:space="0" w:color="auto"/>
      </w:divBdr>
    </w:div>
    <w:div w:id="539363734">
      <w:marLeft w:val="0"/>
      <w:marRight w:val="0"/>
      <w:marTop w:val="-20"/>
      <w:marBottom w:val="-20"/>
      <w:divBdr>
        <w:top w:val="none" w:sz="0" w:space="0" w:color="auto"/>
        <w:left w:val="none" w:sz="0" w:space="0" w:color="auto"/>
        <w:bottom w:val="none" w:sz="0" w:space="0" w:color="auto"/>
        <w:right w:val="none" w:sz="0" w:space="0" w:color="auto"/>
      </w:divBdr>
    </w:div>
    <w:div w:id="539443458">
      <w:marLeft w:val="0"/>
      <w:marRight w:val="0"/>
      <w:marTop w:val="-20"/>
      <w:marBottom w:val="-20"/>
      <w:divBdr>
        <w:top w:val="none" w:sz="0" w:space="0" w:color="auto"/>
        <w:left w:val="none" w:sz="0" w:space="0" w:color="auto"/>
        <w:bottom w:val="none" w:sz="0" w:space="0" w:color="auto"/>
        <w:right w:val="none" w:sz="0" w:space="0" w:color="auto"/>
      </w:divBdr>
    </w:div>
    <w:div w:id="539710145">
      <w:marLeft w:val="0"/>
      <w:marRight w:val="0"/>
      <w:marTop w:val="-20"/>
      <w:marBottom w:val="-20"/>
      <w:divBdr>
        <w:top w:val="none" w:sz="0" w:space="0" w:color="auto"/>
        <w:left w:val="none" w:sz="0" w:space="0" w:color="auto"/>
        <w:bottom w:val="none" w:sz="0" w:space="0" w:color="auto"/>
        <w:right w:val="none" w:sz="0" w:space="0" w:color="auto"/>
      </w:divBdr>
    </w:div>
    <w:div w:id="545333231">
      <w:marLeft w:val="0"/>
      <w:marRight w:val="0"/>
      <w:marTop w:val="-20"/>
      <w:marBottom w:val="-20"/>
      <w:divBdr>
        <w:top w:val="none" w:sz="0" w:space="0" w:color="auto"/>
        <w:left w:val="none" w:sz="0" w:space="0" w:color="auto"/>
        <w:bottom w:val="none" w:sz="0" w:space="0" w:color="auto"/>
        <w:right w:val="none" w:sz="0" w:space="0" w:color="auto"/>
      </w:divBdr>
    </w:div>
    <w:div w:id="548536374">
      <w:marLeft w:val="0"/>
      <w:marRight w:val="0"/>
      <w:marTop w:val="-20"/>
      <w:marBottom w:val="-20"/>
      <w:divBdr>
        <w:top w:val="none" w:sz="0" w:space="0" w:color="auto"/>
        <w:left w:val="none" w:sz="0" w:space="0" w:color="auto"/>
        <w:bottom w:val="none" w:sz="0" w:space="0" w:color="auto"/>
        <w:right w:val="none" w:sz="0" w:space="0" w:color="auto"/>
      </w:divBdr>
    </w:div>
    <w:div w:id="549268032">
      <w:marLeft w:val="0"/>
      <w:marRight w:val="0"/>
      <w:marTop w:val="-20"/>
      <w:marBottom w:val="-20"/>
      <w:divBdr>
        <w:top w:val="none" w:sz="0" w:space="0" w:color="auto"/>
        <w:left w:val="none" w:sz="0" w:space="0" w:color="auto"/>
        <w:bottom w:val="none" w:sz="0" w:space="0" w:color="auto"/>
        <w:right w:val="none" w:sz="0" w:space="0" w:color="auto"/>
      </w:divBdr>
    </w:div>
    <w:div w:id="549923314">
      <w:marLeft w:val="0"/>
      <w:marRight w:val="0"/>
      <w:marTop w:val="-20"/>
      <w:marBottom w:val="-20"/>
      <w:divBdr>
        <w:top w:val="none" w:sz="0" w:space="0" w:color="auto"/>
        <w:left w:val="none" w:sz="0" w:space="0" w:color="auto"/>
        <w:bottom w:val="none" w:sz="0" w:space="0" w:color="auto"/>
        <w:right w:val="none" w:sz="0" w:space="0" w:color="auto"/>
      </w:divBdr>
    </w:div>
    <w:div w:id="551815580">
      <w:marLeft w:val="0"/>
      <w:marRight w:val="0"/>
      <w:marTop w:val="-20"/>
      <w:marBottom w:val="-20"/>
      <w:divBdr>
        <w:top w:val="none" w:sz="0" w:space="0" w:color="auto"/>
        <w:left w:val="none" w:sz="0" w:space="0" w:color="auto"/>
        <w:bottom w:val="none" w:sz="0" w:space="0" w:color="auto"/>
        <w:right w:val="none" w:sz="0" w:space="0" w:color="auto"/>
      </w:divBdr>
    </w:div>
    <w:div w:id="551968896">
      <w:marLeft w:val="0"/>
      <w:marRight w:val="0"/>
      <w:marTop w:val="-20"/>
      <w:marBottom w:val="-20"/>
      <w:divBdr>
        <w:top w:val="none" w:sz="0" w:space="0" w:color="auto"/>
        <w:left w:val="none" w:sz="0" w:space="0" w:color="auto"/>
        <w:bottom w:val="none" w:sz="0" w:space="0" w:color="auto"/>
        <w:right w:val="none" w:sz="0" w:space="0" w:color="auto"/>
      </w:divBdr>
    </w:div>
    <w:div w:id="553082512">
      <w:marLeft w:val="0"/>
      <w:marRight w:val="0"/>
      <w:marTop w:val="-20"/>
      <w:marBottom w:val="-20"/>
      <w:divBdr>
        <w:top w:val="none" w:sz="0" w:space="0" w:color="auto"/>
        <w:left w:val="none" w:sz="0" w:space="0" w:color="auto"/>
        <w:bottom w:val="none" w:sz="0" w:space="0" w:color="auto"/>
        <w:right w:val="none" w:sz="0" w:space="0" w:color="auto"/>
      </w:divBdr>
    </w:div>
    <w:div w:id="555700857">
      <w:marLeft w:val="0"/>
      <w:marRight w:val="0"/>
      <w:marTop w:val="-20"/>
      <w:marBottom w:val="-20"/>
      <w:divBdr>
        <w:top w:val="none" w:sz="0" w:space="0" w:color="auto"/>
        <w:left w:val="none" w:sz="0" w:space="0" w:color="auto"/>
        <w:bottom w:val="none" w:sz="0" w:space="0" w:color="auto"/>
        <w:right w:val="none" w:sz="0" w:space="0" w:color="auto"/>
      </w:divBdr>
    </w:div>
    <w:div w:id="559174634">
      <w:marLeft w:val="0"/>
      <w:marRight w:val="0"/>
      <w:marTop w:val="-20"/>
      <w:marBottom w:val="-20"/>
      <w:divBdr>
        <w:top w:val="none" w:sz="0" w:space="0" w:color="auto"/>
        <w:left w:val="none" w:sz="0" w:space="0" w:color="auto"/>
        <w:bottom w:val="none" w:sz="0" w:space="0" w:color="auto"/>
        <w:right w:val="none" w:sz="0" w:space="0" w:color="auto"/>
      </w:divBdr>
    </w:div>
    <w:div w:id="561792647">
      <w:marLeft w:val="0"/>
      <w:marRight w:val="0"/>
      <w:marTop w:val="-20"/>
      <w:marBottom w:val="-20"/>
      <w:divBdr>
        <w:top w:val="none" w:sz="0" w:space="0" w:color="auto"/>
        <w:left w:val="none" w:sz="0" w:space="0" w:color="auto"/>
        <w:bottom w:val="none" w:sz="0" w:space="0" w:color="auto"/>
        <w:right w:val="none" w:sz="0" w:space="0" w:color="auto"/>
      </w:divBdr>
    </w:div>
    <w:div w:id="563957327">
      <w:marLeft w:val="0"/>
      <w:marRight w:val="0"/>
      <w:marTop w:val="-20"/>
      <w:marBottom w:val="-20"/>
      <w:divBdr>
        <w:top w:val="none" w:sz="0" w:space="0" w:color="auto"/>
        <w:left w:val="none" w:sz="0" w:space="0" w:color="auto"/>
        <w:bottom w:val="none" w:sz="0" w:space="0" w:color="auto"/>
        <w:right w:val="none" w:sz="0" w:space="0" w:color="auto"/>
      </w:divBdr>
    </w:div>
    <w:div w:id="564753852">
      <w:marLeft w:val="0"/>
      <w:marRight w:val="0"/>
      <w:marTop w:val="-20"/>
      <w:marBottom w:val="-20"/>
      <w:divBdr>
        <w:top w:val="none" w:sz="0" w:space="0" w:color="auto"/>
        <w:left w:val="none" w:sz="0" w:space="0" w:color="auto"/>
        <w:bottom w:val="none" w:sz="0" w:space="0" w:color="auto"/>
        <w:right w:val="none" w:sz="0" w:space="0" w:color="auto"/>
      </w:divBdr>
    </w:div>
    <w:div w:id="568729214">
      <w:marLeft w:val="0"/>
      <w:marRight w:val="0"/>
      <w:marTop w:val="-20"/>
      <w:marBottom w:val="-20"/>
      <w:divBdr>
        <w:top w:val="none" w:sz="0" w:space="0" w:color="auto"/>
        <w:left w:val="none" w:sz="0" w:space="0" w:color="auto"/>
        <w:bottom w:val="none" w:sz="0" w:space="0" w:color="auto"/>
        <w:right w:val="none" w:sz="0" w:space="0" w:color="auto"/>
      </w:divBdr>
    </w:div>
    <w:div w:id="570312052">
      <w:marLeft w:val="0"/>
      <w:marRight w:val="0"/>
      <w:marTop w:val="-20"/>
      <w:marBottom w:val="-20"/>
      <w:divBdr>
        <w:top w:val="none" w:sz="0" w:space="0" w:color="auto"/>
        <w:left w:val="none" w:sz="0" w:space="0" w:color="auto"/>
        <w:bottom w:val="none" w:sz="0" w:space="0" w:color="auto"/>
        <w:right w:val="none" w:sz="0" w:space="0" w:color="auto"/>
      </w:divBdr>
    </w:div>
    <w:div w:id="571043976">
      <w:marLeft w:val="0"/>
      <w:marRight w:val="0"/>
      <w:marTop w:val="-20"/>
      <w:marBottom w:val="-20"/>
      <w:divBdr>
        <w:top w:val="none" w:sz="0" w:space="0" w:color="auto"/>
        <w:left w:val="none" w:sz="0" w:space="0" w:color="auto"/>
        <w:bottom w:val="none" w:sz="0" w:space="0" w:color="auto"/>
        <w:right w:val="none" w:sz="0" w:space="0" w:color="auto"/>
      </w:divBdr>
    </w:div>
    <w:div w:id="573009700">
      <w:marLeft w:val="0"/>
      <w:marRight w:val="0"/>
      <w:marTop w:val="-20"/>
      <w:marBottom w:val="-20"/>
      <w:divBdr>
        <w:top w:val="none" w:sz="0" w:space="0" w:color="auto"/>
        <w:left w:val="none" w:sz="0" w:space="0" w:color="auto"/>
        <w:bottom w:val="none" w:sz="0" w:space="0" w:color="auto"/>
        <w:right w:val="none" w:sz="0" w:space="0" w:color="auto"/>
      </w:divBdr>
    </w:div>
    <w:div w:id="579369856">
      <w:marLeft w:val="0"/>
      <w:marRight w:val="0"/>
      <w:marTop w:val="-20"/>
      <w:marBottom w:val="-20"/>
      <w:divBdr>
        <w:top w:val="none" w:sz="0" w:space="0" w:color="auto"/>
        <w:left w:val="none" w:sz="0" w:space="0" w:color="auto"/>
        <w:bottom w:val="none" w:sz="0" w:space="0" w:color="auto"/>
        <w:right w:val="none" w:sz="0" w:space="0" w:color="auto"/>
      </w:divBdr>
    </w:div>
    <w:div w:id="580991375">
      <w:marLeft w:val="0"/>
      <w:marRight w:val="0"/>
      <w:marTop w:val="-20"/>
      <w:marBottom w:val="-20"/>
      <w:divBdr>
        <w:top w:val="none" w:sz="0" w:space="0" w:color="auto"/>
        <w:left w:val="none" w:sz="0" w:space="0" w:color="auto"/>
        <w:bottom w:val="none" w:sz="0" w:space="0" w:color="auto"/>
        <w:right w:val="none" w:sz="0" w:space="0" w:color="auto"/>
      </w:divBdr>
    </w:div>
    <w:div w:id="584992855">
      <w:marLeft w:val="0"/>
      <w:marRight w:val="0"/>
      <w:marTop w:val="-20"/>
      <w:marBottom w:val="-20"/>
      <w:divBdr>
        <w:top w:val="none" w:sz="0" w:space="0" w:color="auto"/>
        <w:left w:val="none" w:sz="0" w:space="0" w:color="auto"/>
        <w:bottom w:val="none" w:sz="0" w:space="0" w:color="auto"/>
        <w:right w:val="none" w:sz="0" w:space="0" w:color="auto"/>
      </w:divBdr>
    </w:div>
    <w:div w:id="586619112">
      <w:marLeft w:val="0"/>
      <w:marRight w:val="0"/>
      <w:marTop w:val="-20"/>
      <w:marBottom w:val="-20"/>
      <w:divBdr>
        <w:top w:val="none" w:sz="0" w:space="0" w:color="auto"/>
        <w:left w:val="none" w:sz="0" w:space="0" w:color="auto"/>
        <w:bottom w:val="none" w:sz="0" w:space="0" w:color="auto"/>
        <w:right w:val="none" w:sz="0" w:space="0" w:color="auto"/>
      </w:divBdr>
    </w:div>
    <w:div w:id="587539749">
      <w:marLeft w:val="0"/>
      <w:marRight w:val="0"/>
      <w:marTop w:val="-20"/>
      <w:marBottom w:val="-20"/>
      <w:divBdr>
        <w:top w:val="none" w:sz="0" w:space="0" w:color="auto"/>
        <w:left w:val="none" w:sz="0" w:space="0" w:color="auto"/>
        <w:bottom w:val="none" w:sz="0" w:space="0" w:color="auto"/>
        <w:right w:val="none" w:sz="0" w:space="0" w:color="auto"/>
      </w:divBdr>
    </w:div>
    <w:div w:id="587689823">
      <w:marLeft w:val="0"/>
      <w:marRight w:val="0"/>
      <w:marTop w:val="-20"/>
      <w:marBottom w:val="-20"/>
      <w:divBdr>
        <w:top w:val="none" w:sz="0" w:space="0" w:color="auto"/>
        <w:left w:val="none" w:sz="0" w:space="0" w:color="auto"/>
        <w:bottom w:val="none" w:sz="0" w:space="0" w:color="auto"/>
        <w:right w:val="none" w:sz="0" w:space="0" w:color="auto"/>
      </w:divBdr>
    </w:div>
    <w:div w:id="587932767">
      <w:marLeft w:val="0"/>
      <w:marRight w:val="0"/>
      <w:marTop w:val="-20"/>
      <w:marBottom w:val="-20"/>
      <w:divBdr>
        <w:top w:val="none" w:sz="0" w:space="0" w:color="auto"/>
        <w:left w:val="none" w:sz="0" w:space="0" w:color="auto"/>
        <w:bottom w:val="none" w:sz="0" w:space="0" w:color="auto"/>
        <w:right w:val="none" w:sz="0" w:space="0" w:color="auto"/>
      </w:divBdr>
    </w:div>
    <w:div w:id="591742421">
      <w:marLeft w:val="0"/>
      <w:marRight w:val="0"/>
      <w:marTop w:val="-20"/>
      <w:marBottom w:val="-20"/>
      <w:divBdr>
        <w:top w:val="none" w:sz="0" w:space="0" w:color="auto"/>
        <w:left w:val="none" w:sz="0" w:space="0" w:color="auto"/>
        <w:bottom w:val="none" w:sz="0" w:space="0" w:color="auto"/>
        <w:right w:val="none" w:sz="0" w:space="0" w:color="auto"/>
      </w:divBdr>
    </w:div>
    <w:div w:id="592398992">
      <w:marLeft w:val="0"/>
      <w:marRight w:val="0"/>
      <w:marTop w:val="-20"/>
      <w:marBottom w:val="-20"/>
      <w:divBdr>
        <w:top w:val="none" w:sz="0" w:space="0" w:color="auto"/>
        <w:left w:val="none" w:sz="0" w:space="0" w:color="auto"/>
        <w:bottom w:val="none" w:sz="0" w:space="0" w:color="auto"/>
        <w:right w:val="none" w:sz="0" w:space="0" w:color="auto"/>
      </w:divBdr>
    </w:div>
    <w:div w:id="595329550">
      <w:marLeft w:val="0"/>
      <w:marRight w:val="0"/>
      <w:marTop w:val="-20"/>
      <w:marBottom w:val="-20"/>
      <w:divBdr>
        <w:top w:val="none" w:sz="0" w:space="0" w:color="auto"/>
        <w:left w:val="none" w:sz="0" w:space="0" w:color="auto"/>
        <w:bottom w:val="none" w:sz="0" w:space="0" w:color="auto"/>
        <w:right w:val="none" w:sz="0" w:space="0" w:color="auto"/>
      </w:divBdr>
    </w:div>
    <w:div w:id="596137460">
      <w:marLeft w:val="0"/>
      <w:marRight w:val="0"/>
      <w:marTop w:val="-20"/>
      <w:marBottom w:val="-20"/>
      <w:divBdr>
        <w:top w:val="none" w:sz="0" w:space="0" w:color="auto"/>
        <w:left w:val="none" w:sz="0" w:space="0" w:color="auto"/>
        <w:bottom w:val="none" w:sz="0" w:space="0" w:color="auto"/>
        <w:right w:val="none" w:sz="0" w:space="0" w:color="auto"/>
      </w:divBdr>
    </w:div>
    <w:div w:id="597450075">
      <w:marLeft w:val="0"/>
      <w:marRight w:val="0"/>
      <w:marTop w:val="-20"/>
      <w:marBottom w:val="-20"/>
      <w:divBdr>
        <w:top w:val="none" w:sz="0" w:space="0" w:color="auto"/>
        <w:left w:val="none" w:sz="0" w:space="0" w:color="auto"/>
        <w:bottom w:val="none" w:sz="0" w:space="0" w:color="auto"/>
        <w:right w:val="none" w:sz="0" w:space="0" w:color="auto"/>
      </w:divBdr>
    </w:div>
    <w:div w:id="599996188">
      <w:marLeft w:val="0"/>
      <w:marRight w:val="0"/>
      <w:marTop w:val="-20"/>
      <w:marBottom w:val="-20"/>
      <w:divBdr>
        <w:top w:val="none" w:sz="0" w:space="0" w:color="auto"/>
        <w:left w:val="none" w:sz="0" w:space="0" w:color="auto"/>
        <w:bottom w:val="none" w:sz="0" w:space="0" w:color="auto"/>
        <w:right w:val="none" w:sz="0" w:space="0" w:color="auto"/>
      </w:divBdr>
    </w:div>
    <w:div w:id="605815367">
      <w:marLeft w:val="0"/>
      <w:marRight w:val="0"/>
      <w:marTop w:val="-20"/>
      <w:marBottom w:val="-20"/>
      <w:divBdr>
        <w:top w:val="none" w:sz="0" w:space="0" w:color="auto"/>
        <w:left w:val="none" w:sz="0" w:space="0" w:color="auto"/>
        <w:bottom w:val="none" w:sz="0" w:space="0" w:color="auto"/>
        <w:right w:val="none" w:sz="0" w:space="0" w:color="auto"/>
      </w:divBdr>
    </w:div>
    <w:div w:id="606888417">
      <w:marLeft w:val="0"/>
      <w:marRight w:val="0"/>
      <w:marTop w:val="-20"/>
      <w:marBottom w:val="-20"/>
      <w:divBdr>
        <w:top w:val="none" w:sz="0" w:space="0" w:color="auto"/>
        <w:left w:val="none" w:sz="0" w:space="0" w:color="auto"/>
        <w:bottom w:val="none" w:sz="0" w:space="0" w:color="auto"/>
        <w:right w:val="none" w:sz="0" w:space="0" w:color="auto"/>
      </w:divBdr>
    </w:div>
    <w:div w:id="608508060">
      <w:marLeft w:val="0"/>
      <w:marRight w:val="0"/>
      <w:marTop w:val="-20"/>
      <w:marBottom w:val="-20"/>
      <w:divBdr>
        <w:top w:val="none" w:sz="0" w:space="0" w:color="auto"/>
        <w:left w:val="none" w:sz="0" w:space="0" w:color="auto"/>
        <w:bottom w:val="none" w:sz="0" w:space="0" w:color="auto"/>
        <w:right w:val="none" w:sz="0" w:space="0" w:color="auto"/>
      </w:divBdr>
    </w:div>
    <w:div w:id="608854257">
      <w:marLeft w:val="0"/>
      <w:marRight w:val="0"/>
      <w:marTop w:val="-20"/>
      <w:marBottom w:val="-20"/>
      <w:divBdr>
        <w:top w:val="none" w:sz="0" w:space="0" w:color="auto"/>
        <w:left w:val="none" w:sz="0" w:space="0" w:color="auto"/>
        <w:bottom w:val="none" w:sz="0" w:space="0" w:color="auto"/>
        <w:right w:val="none" w:sz="0" w:space="0" w:color="auto"/>
      </w:divBdr>
    </w:div>
    <w:div w:id="611016024">
      <w:marLeft w:val="0"/>
      <w:marRight w:val="0"/>
      <w:marTop w:val="-20"/>
      <w:marBottom w:val="-20"/>
      <w:divBdr>
        <w:top w:val="none" w:sz="0" w:space="0" w:color="auto"/>
        <w:left w:val="none" w:sz="0" w:space="0" w:color="auto"/>
        <w:bottom w:val="none" w:sz="0" w:space="0" w:color="auto"/>
        <w:right w:val="none" w:sz="0" w:space="0" w:color="auto"/>
      </w:divBdr>
    </w:div>
    <w:div w:id="611594936">
      <w:marLeft w:val="0"/>
      <w:marRight w:val="0"/>
      <w:marTop w:val="-20"/>
      <w:marBottom w:val="-20"/>
      <w:divBdr>
        <w:top w:val="none" w:sz="0" w:space="0" w:color="auto"/>
        <w:left w:val="none" w:sz="0" w:space="0" w:color="auto"/>
        <w:bottom w:val="none" w:sz="0" w:space="0" w:color="auto"/>
        <w:right w:val="none" w:sz="0" w:space="0" w:color="auto"/>
      </w:divBdr>
    </w:div>
    <w:div w:id="612128125">
      <w:marLeft w:val="0"/>
      <w:marRight w:val="0"/>
      <w:marTop w:val="-20"/>
      <w:marBottom w:val="-20"/>
      <w:divBdr>
        <w:top w:val="none" w:sz="0" w:space="0" w:color="auto"/>
        <w:left w:val="none" w:sz="0" w:space="0" w:color="auto"/>
        <w:bottom w:val="none" w:sz="0" w:space="0" w:color="auto"/>
        <w:right w:val="none" w:sz="0" w:space="0" w:color="auto"/>
      </w:divBdr>
    </w:div>
    <w:div w:id="612596022">
      <w:marLeft w:val="0"/>
      <w:marRight w:val="0"/>
      <w:marTop w:val="-20"/>
      <w:marBottom w:val="-20"/>
      <w:divBdr>
        <w:top w:val="none" w:sz="0" w:space="0" w:color="auto"/>
        <w:left w:val="none" w:sz="0" w:space="0" w:color="auto"/>
        <w:bottom w:val="none" w:sz="0" w:space="0" w:color="auto"/>
        <w:right w:val="none" w:sz="0" w:space="0" w:color="auto"/>
      </w:divBdr>
    </w:div>
    <w:div w:id="613751947">
      <w:marLeft w:val="0"/>
      <w:marRight w:val="0"/>
      <w:marTop w:val="-20"/>
      <w:marBottom w:val="-20"/>
      <w:divBdr>
        <w:top w:val="none" w:sz="0" w:space="0" w:color="auto"/>
        <w:left w:val="none" w:sz="0" w:space="0" w:color="auto"/>
        <w:bottom w:val="none" w:sz="0" w:space="0" w:color="auto"/>
        <w:right w:val="none" w:sz="0" w:space="0" w:color="auto"/>
      </w:divBdr>
    </w:div>
    <w:div w:id="613900583">
      <w:marLeft w:val="0"/>
      <w:marRight w:val="0"/>
      <w:marTop w:val="-20"/>
      <w:marBottom w:val="-20"/>
      <w:divBdr>
        <w:top w:val="none" w:sz="0" w:space="0" w:color="auto"/>
        <w:left w:val="none" w:sz="0" w:space="0" w:color="auto"/>
        <w:bottom w:val="none" w:sz="0" w:space="0" w:color="auto"/>
        <w:right w:val="none" w:sz="0" w:space="0" w:color="auto"/>
      </w:divBdr>
    </w:div>
    <w:div w:id="616255705">
      <w:marLeft w:val="0"/>
      <w:marRight w:val="0"/>
      <w:marTop w:val="-20"/>
      <w:marBottom w:val="-20"/>
      <w:divBdr>
        <w:top w:val="none" w:sz="0" w:space="0" w:color="auto"/>
        <w:left w:val="none" w:sz="0" w:space="0" w:color="auto"/>
        <w:bottom w:val="none" w:sz="0" w:space="0" w:color="auto"/>
        <w:right w:val="none" w:sz="0" w:space="0" w:color="auto"/>
      </w:divBdr>
    </w:div>
    <w:div w:id="616915184">
      <w:marLeft w:val="0"/>
      <w:marRight w:val="0"/>
      <w:marTop w:val="-20"/>
      <w:marBottom w:val="-20"/>
      <w:divBdr>
        <w:top w:val="none" w:sz="0" w:space="0" w:color="auto"/>
        <w:left w:val="none" w:sz="0" w:space="0" w:color="auto"/>
        <w:bottom w:val="none" w:sz="0" w:space="0" w:color="auto"/>
        <w:right w:val="none" w:sz="0" w:space="0" w:color="auto"/>
      </w:divBdr>
    </w:div>
    <w:div w:id="619068735">
      <w:marLeft w:val="0"/>
      <w:marRight w:val="0"/>
      <w:marTop w:val="-20"/>
      <w:marBottom w:val="-20"/>
      <w:divBdr>
        <w:top w:val="none" w:sz="0" w:space="0" w:color="auto"/>
        <w:left w:val="none" w:sz="0" w:space="0" w:color="auto"/>
        <w:bottom w:val="none" w:sz="0" w:space="0" w:color="auto"/>
        <w:right w:val="none" w:sz="0" w:space="0" w:color="auto"/>
      </w:divBdr>
    </w:div>
    <w:div w:id="627125188">
      <w:marLeft w:val="0"/>
      <w:marRight w:val="0"/>
      <w:marTop w:val="-20"/>
      <w:marBottom w:val="-20"/>
      <w:divBdr>
        <w:top w:val="none" w:sz="0" w:space="0" w:color="auto"/>
        <w:left w:val="none" w:sz="0" w:space="0" w:color="auto"/>
        <w:bottom w:val="none" w:sz="0" w:space="0" w:color="auto"/>
        <w:right w:val="none" w:sz="0" w:space="0" w:color="auto"/>
      </w:divBdr>
    </w:div>
    <w:div w:id="629819491">
      <w:marLeft w:val="0"/>
      <w:marRight w:val="0"/>
      <w:marTop w:val="-20"/>
      <w:marBottom w:val="-20"/>
      <w:divBdr>
        <w:top w:val="none" w:sz="0" w:space="0" w:color="auto"/>
        <w:left w:val="none" w:sz="0" w:space="0" w:color="auto"/>
        <w:bottom w:val="none" w:sz="0" w:space="0" w:color="auto"/>
        <w:right w:val="none" w:sz="0" w:space="0" w:color="auto"/>
      </w:divBdr>
    </w:div>
    <w:div w:id="632177042">
      <w:marLeft w:val="0"/>
      <w:marRight w:val="0"/>
      <w:marTop w:val="-20"/>
      <w:marBottom w:val="-20"/>
      <w:divBdr>
        <w:top w:val="none" w:sz="0" w:space="0" w:color="auto"/>
        <w:left w:val="none" w:sz="0" w:space="0" w:color="auto"/>
        <w:bottom w:val="none" w:sz="0" w:space="0" w:color="auto"/>
        <w:right w:val="none" w:sz="0" w:space="0" w:color="auto"/>
      </w:divBdr>
    </w:div>
    <w:div w:id="636570195">
      <w:marLeft w:val="0"/>
      <w:marRight w:val="0"/>
      <w:marTop w:val="-20"/>
      <w:marBottom w:val="-20"/>
      <w:divBdr>
        <w:top w:val="none" w:sz="0" w:space="0" w:color="auto"/>
        <w:left w:val="none" w:sz="0" w:space="0" w:color="auto"/>
        <w:bottom w:val="none" w:sz="0" w:space="0" w:color="auto"/>
        <w:right w:val="none" w:sz="0" w:space="0" w:color="auto"/>
      </w:divBdr>
    </w:div>
    <w:div w:id="638146478">
      <w:marLeft w:val="0"/>
      <w:marRight w:val="0"/>
      <w:marTop w:val="-20"/>
      <w:marBottom w:val="-20"/>
      <w:divBdr>
        <w:top w:val="none" w:sz="0" w:space="0" w:color="auto"/>
        <w:left w:val="none" w:sz="0" w:space="0" w:color="auto"/>
        <w:bottom w:val="none" w:sz="0" w:space="0" w:color="auto"/>
        <w:right w:val="none" w:sz="0" w:space="0" w:color="auto"/>
      </w:divBdr>
    </w:div>
    <w:div w:id="642777976">
      <w:marLeft w:val="0"/>
      <w:marRight w:val="0"/>
      <w:marTop w:val="-20"/>
      <w:marBottom w:val="-20"/>
      <w:divBdr>
        <w:top w:val="none" w:sz="0" w:space="0" w:color="auto"/>
        <w:left w:val="none" w:sz="0" w:space="0" w:color="auto"/>
        <w:bottom w:val="none" w:sz="0" w:space="0" w:color="auto"/>
        <w:right w:val="none" w:sz="0" w:space="0" w:color="auto"/>
      </w:divBdr>
    </w:div>
    <w:div w:id="645625253">
      <w:marLeft w:val="0"/>
      <w:marRight w:val="0"/>
      <w:marTop w:val="-20"/>
      <w:marBottom w:val="-20"/>
      <w:divBdr>
        <w:top w:val="none" w:sz="0" w:space="0" w:color="auto"/>
        <w:left w:val="none" w:sz="0" w:space="0" w:color="auto"/>
        <w:bottom w:val="none" w:sz="0" w:space="0" w:color="auto"/>
        <w:right w:val="none" w:sz="0" w:space="0" w:color="auto"/>
      </w:divBdr>
    </w:div>
    <w:div w:id="648022734">
      <w:marLeft w:val="0"/>
      <w:marRight w:val="0"/>
      <w:marTop w:val="-20"/>
      <w:marBottom w:val="-20"/>
      <w:divBdr>
        <w:top w:val="none" w:sz="0" w:space="0" w:color="auto"/>
        <w:left w:val="none" w:sz="0" w:space="0" w:color="auto"/>
        <w:bottom w:val="none" w:sz="0" w:space="0" w:color="auto"/>
        <w:right w:val="none" w:sz="0" w:space="0" w:color="auto"/>
      </w:divBdr>
    </w:div>
    <w:div w:id="649821430">
      <w:marLeft w:val="0"/>
      <w:marRight w:val="0"/>
      <w:marTop w:val="-20"/>
      <w:marBottom w:val="-20"/>
      <w:divBdr>
        <w:top w:val="none" w:sz="0" w:space="0" w:color="auto"/>
        <w:left w:val="none" w:sz="0" w:space="0" w:color="auto"/>
        <w:bottom w:val="none" w:sz="0" w:space="0" w:color="auto"/>
        <w:right w:val="none" w:sz="0" w:space="0" w:color="auto"/>
      </w:divBdr>
    </w:div>
    <w:div w:id="650597856">
      <w:marLeft w:val="0"/>
      <w:marRight w:val="0"/>
      <w:marTop w:val="-20"/>
      <w:marBottom w:val="-20"/>
      <w:divBdr>
        <w:top w:val="none" w:sz="0" w:space="0" w:color="auto"/>
        <w:left w:val="none" w:sz="0" w:space="0" w:color="auto"/>
        <w:bottom w:val="none" w:sz="0" w:space="0" w:color="auto"/>
        <w:right w:val="none" w:sz="0" w:space="0" w:color="auto"/>
      </w:divBdr>
    </w:div>
    <w:div w:id="652100032">
      <w:marLeft w:val="0"/>
      <w:marRight w:val="0"/>
      <w:marTop w:val="-20"/>
      <w:marBottom w:val="-20"/>
      <w:divBdr>
        <w:top w:val="none" w:sz="0" w:space="0" w:color="auto"/>
        <w:left w:val="none" w:sz="0" w:space="0" w:color="auto"/>
        <w:bottom w:val="none" w:sz="0" w:space="0" w:color="auto"/>
        <w:right w:val="none" w:sz="0" w:space="0" w:color="auto"/>
      </w:divBdr>
    </w:div>
    <w:div w:id="654800275">
      <w:marLeft w:val="0"/>
      <w:marRight w:val="0"/>
      <w:marTop w:val="-20"/>
      <w:marBottom w:val="-20"/>
      <w:divBdr>
        <w:top w:val="none" w:sz="0" w:space="0" w:color="auto"/>
        <w:left w:val="none" w:sz="0" w:space="0" w:color="auto"/>
        <w:bottom w:val="none" w:sz="0" w:space="0" w:color="auto"/>
        <w:right w:val="none" w:sz="0" w:space="0" w:color="auto"/>
      </w:divBdr>
    </w:div>
    <w:div w:id="663245094">
      <w:marLeft w:val="0"/>
      <w:marRight w:val="0"/>
      <w:marTop w:val="-20"/>
      <w:marBottom w:val="-20"/>
      <w:divBdr>
        <w:top w:val="none" w:sz="0" w:space="0" w:color="auto"/>
        <w:left w:val="none" w:sz="0" w:space="0" w:color="auto"/>
        <w:bottom w:val="none" w:sz="0" w:space="0" w:color="auto"/>
        <w:right w:val="none" w:sz="0" w:space="0" w:color="auto"/>
      </w:divBdr>
    </w:div>
    <w:div w:id="664087948">
      <w:marLeft w:val="0"/>
      <w:marRight w:val="0"/>
      <w:marTop w:val="-20"/>
      <w:marBottom w:val="-20"/>
      <w:divBdr>
        <w:top w:val="none" w:sz="0" w:space="0" w:color="auto"/>
        <w:left w:val="none" w:sz="0" w:space="0" w:color="auto"/>
        <w:bottom w:val="none" w:sz="0" w:space="0" w:color="auto"/>
        <w:right w:val="none" w:sz="0" w:space="0" w:color="auto"/>
      </w:divBdr>
    </w:div>
    <w:div w:id="664433109">
      <w:marLeft w:val="0"/>
      <w:marRight w:val="0"/>
      <w:marTop w:val="-20"/>
      <w:marBottom w:val="-20"/>
      <w:divBdr>
        <w:top w:val="none" w:sz="0" w:space="0" w:color="auto"/>
        <w:left w:val="none" w:sz="0" w:space="0" w:color="auto"/>
        <w:bottom w:val="none" w:sz="0" w:space="0" w:color="auto"/>
        <w:right w:val="none" w:sz="0" w:space="0" w:color="auto"/>
      </w:divBdr>
    </w:div>
    <w:div w:id="664820245">
      <w:marLeft w:val="0"/>
      <w:marRight w:val="0"/>
      <w:marTop w:val="-20"/>
      <w:marBottom w:val="-20"/>
      <w:divBdr>
        <w:top w:val="none" w:sz="0" w:space="0" w:color="auto"/>
        <w:left w:val="none" w:sz="0" w:space="0" w:color="auto"/>
        <w:bottom w:val="none" w:sz="0" w:space="0" w:color="auto"/>
        <w:right w:val="none" w:sz="0" w:space="0" w:color="auto"/>
      </w:divBdr>
    </w:div>
    <w:div w:id="666321597">
      <w:marLeft w:val="0"/>
      <w:marRight w:val="0"/>
      <w:marTop w:val="-20"/>
      <w:marBottom w:val="-20"/>
      <w:divBdr>
        <w:top w:val="none" w:sz="0" w:space="0" w:color="auto"/>
        <w:left w:val="none" w:sz="0" w:space="0" w:color="auto"/>
        <w:bottom w:val="none" w:sz="0" w:space="0" w:color="auto"/>
        <w:right w:val="none" w:sz="0" w:space="0" w:color="auto"/>
      </w:divBdr>
    </w:div>
    <w:div w:id="669408508">
      <w:marLeft w:val="0"/>
      <w:marRight w:val="0"/>
      <w:marTop w:val="-20"/>
      <w:marBottom w:val="-20"/>
      <w:divBdr>
        <w:top w:val="none" w:sz="0" w:space="0" w:color="auto"/>
        <w:left w:val="none" w:sz="0" w:space="0" w:color="auto"/>
        <w:bottom w:val="none" w:sz="0" w:space="0" w:color="auto"/>
        <w:right w:val="none" w:sz="0" w:space="0" w:color="auto"/>
      </w:divBdr>
    </w:div>
    <w:div w:id="670985549">
      <w:marLeft w:val="0"/>
      <w:marRight w:val="0"/>
      <w:marTop w:val="-20"/>
      <w:marBottom w:val="-20"/>
      <w:divBdr>
        <w:top w:val="none" w:sz="0" w:space="0" w:color="auto"/>
        <w:left w:val="none" w:sz="0" w:space="0" w:color="auto"/>
        <w:bottom w:val="none" w:sz="0" w:space="0" w:color="auto"/>
        <w:right w:val="none" w:sz="0" w:space="0" w:color="auto"/>
      </w:divBdr>
    </w:div>
    <w:div w:id="673924146">
      <w:marLeft w:val="0"/>
      <w:marRight w:val="0"/>
      <w:marTop w:val="-20"/>
      <w:marBottom w:val="-20"/>
      <w:divBdr>
        <w:top w:val="none" w:sz="0" w:space="0" w:color="auto"/>
        <w:left w:val="none" w:sz="0" w:space="0" w:color="auto"/>
        <w:bottom w:val="none" w:sz="0" w:space="0" w:color="auto"/>
        <w:right w:val="none" w:sz="0" w:space="0" w:color="auto"/>
      </w:divBdr>
    </w:div>
    <w:div w:id="675111237">
      <w:marLeft w:val="0"/>
      <w:marRight w:val="0"/>
      <w:marTop w:val="-20"/>
      <w:marBottom w:val="-20"/>
      <w:divBdr>
        <w:top w:val="none" w:sz="0" w:space="0" w:color="auto"/>
        <w:left w:val="none" w:sz="0" w:space="0" w:color="auto"/>
        <w:bottom w:val="none" w:sz="0" w:space="0" w:color="auto"/>
        <w:right w:val="none" w:sz="0" w:space="0" w:color="auto"/>
      </w:divBdr>
    </w:div>
    <w:div w:id="685209661">
      <w:marLeft w:val="0"/>
      <w:marRight w:val="0"/>
      <w:marTop w:val="-20"/>
      <w:marBottom w:val="-20"/>
      <w:divBdr>
        <w:top w:val="none" w:sz="0" w:space="0" w:color="auto"/>
        <w:left w:val="none" w:sz="0" w:space="0" w:color="auto"/>
        <w:bottom w:val="none" w:sz="0" w:space="0" w:color="auto"/>
        <w:right w:val="none" w:sz="0" w:space="0" w:color="auto"/>
      </w:divBdr>
    </w:div>
    <w:div w:id="686060749">
      <w:marLeft w:val="0"/>
      <w:marRight w:val="0"/>
      <w:marTop w:val="-20"/>
      <w:marBottom w:val="-20"/>
      <w:divBdr>
        <w:top w:val="none" w:sz="0" w:space="0" w:color="auto"/>
        <w:left w:val="none" w:sz="0" w:space="0" w:color="auto"/>
        <w:bottom w:val="none" w:sz="0" w:space="0" w:color="auto"/>
        <w:right w:val="none" w:sz="0" w:space="0" w:color="auto"/>
      </w:divBdr>
    </w:div>
    <w:div w:id="699160787">
      <w:marLeft w:val="0"/>
      <w:marRight w:val="0"/>
      <w:marTop w:val="-20"/>
      <w:marBottom w:val="-20"/>
      <w:divBdr>
        <w:top w:val="none" w:sz="0" w:space="0" w:color="auto"/>
        <w:left w:val="none" w:sz="0" w:space="0" w:color="auto"/>
        <w:bottom w:val="none" w:sz="0" w:space="0" w:color="auto"/>
        <w:right w:val="none" w:sz="0" w:space="0" w:color="auto"/>
      </w:divBdr>
    </w:div>
    <w:div w:id="701054042">
      <w:marLeft w:val="0"/>
      <w:marRight w:val="0"/>
      <w:marTop w:val="-20"/>
      <w:marBottom w:val="-20"/>
      <w:divBdr>
        <w:top w:val="none" w:sz="0" w:space="0" w:color="auto"/>
        <w:left w:val="none" w:sz="0" w:space="0" w:color="auto"/>
        <w:bottom w:val="none" w:sz="0" w:space="0" w:color="auto"/>
        <w:right w:val="none" w:sz="0" w:space="0" w:color="auto"/>
      </w:divBdr>
    </w:div>
    <w:div w:id="711459374">
      <w:marLeft w:val="0"/>
      <w:marRight w:val="0"/>
      <w:marTop w:val="-20"/>
      <w:marBottom w:val="-20"/>
      <w:divBdr>
        <w:top w:val="none" w:sz="0" w:space="0" w:color="auto"/>
        <w:left w:val="none" w:sz="0" w:space="0" w:color="auto"/>
        <w:bottom w:val="none" w:sz="0" w:space="0" w:color="auto"/>
        <w:right w:val="none" w:sz="0" w:space="0" w:color="auto"/>
      </w:divBdr>
    </w:div>
    <w:div w:id="712579137">
      <w:marLeft w:val="0"/>
      <w:marRight w:val="0"/>
      <w:marTop w:val="-20"/>
      <w:marBottom w:val="-20"/>
      <w:divBdr>
        <w:top w:val="none" w:sz="0" w:space="0" w:color="auto"/>
        <w:left w:val="none" w:sz="0" w:space="0" w:color="auto"/>
        <w:bottom w:val="none" w:sz="0" w:space="0" w:color="auto"/>
        <w:right w:val="none" w:sz="0" w:space="0" w:color="auto"/>
      </w:divBdr>
    </w:div>
    <w:div w:id="713581389">
      <w:marLeft w:val="0"/>
      <w:marRight w:val="0"/>
      <w:marTop w:val="-20"/>
      <w:marBottom w:val="-20"/>
      <w:divBdr>
        <w:top w:val="none" w:sz="0" w:space="0" w:color="auto"/>
        <w:left w:val="none" w:sz="0" w:space="0" w:color="auto"/>
        <w:bottom w:val="none" w:sz="0" w:space="0" w:color="auto"/>
        <w:right w:val="none" w:sz="0" w:space="0" w:color="auto"/>
      </w:divBdr>
    </w:div>
    <w:div w:id="714088558">
      <w:marLeft w:val="0"/>
      <w:marRight w:val="0"/>
      <w:marTop w:val="-20"/>
      <w:marBottom w:val="-20"/>
      <w:divBdr>
        <w:top w:val="none" w:sz="0" w:space="0" w:color="auto"/>
        <w:left w:val="none" w:sz="0" w:space="0" w:color="auto"/>
        <w:bottom w:val="none" w:sz="0" w:space="0" w:color="auto"/>
        <w:right w:val="none" w:sz="0" w:space="0" w:color="auto"/>
      </w:divBdr>
    </w:div>
    <w:div w:id="717899742">
      <w:marLeft w:val="0"/>
      <w:marRight w:val="0"/>
      <w:marTop w:val="-20"/>
      <w:marBottom w:val="-20"/>
      <w:divBdr>
        <w:top w:val="none" w:sz="0" w:space="0" w:color="auto"/>
        <w:left w:val="none" w:sz="0" w:space="0" w:color="auto"/>
        <w:bottom w:val="none" w:sz="0" w:space="0" w:color="auto"/>
        <w:right w:val="none" w:sz="0" w:space="0" w:color="auto"/>
      </w:divBdr>
    </w:div>
    <w:div w:id="720909536">
      <w:marLeft w:val="0"/>
      <w:marRight w:val="0"/>
      <w:marTop w:val="-20"/>
      <w:marBottom w:val="-20"/>
      <w:divBdr>
        <w:top w:val="none" w:sz="0" w:space="0" w:color="auto"/>
        <w:left w:val="none" w:sz="0" w:space="0" w:color="auto"/>
        <w:bottom w:val="none" w:sz="0" w:space="0" w:color="auto"/>
        <w:right w:val="none" w:sz="0" w:space="0" w:color="auto"/>
      </w:divBdr>
    </w:div>
    <w:div w:id="721369291">
      <w:marLeft w:val="0"/>
      <w:marRight w:val="0"/>
      <w:marTop w:val="-20"/>
      <w:marBottom w:val="-20"/>
      <w:divBdr>
        <w:top w:val="none" w:sz="0" w:space="0" w:color="auto"/>
        <w:left w:val="none" w:sz="0" w:space="0" w:color="auto"/>
        <w:bottom w:val="none" w:sz="0" w:space="0" w:color="auto"/>
        <w:right w:val="none" w:sz="0" w:space="0" w:color="auto"/>
      </w:divBdr>
    </w:div>
    <w:div w:id="723453315">
      <w:marLeft w:val="0"/>
      <w:marRight w:val="0"/>
      <w:marTop w:val="-20"/>
      <w:marBottom w:val="-20"/>
      <w:divBdr>
        <w:top w:val="none" w:sz="0" w:space="0" w:color="auto"/>
        <w:left w:val="none" w:sz="0" w:space="0" w:color="auto"/>
        <w:bottom w:val="none" w:sz="0" w:space="0" w:color="auto"/>
        <w:right w:val="none" w:sz="0" w:space="0" w:color="auto"/>
      </w:divBdr>
    </w:div>
    <w:div w:id="726075544">
      <w:marLeft w:val="0"/>
      <w:marRight w:val="0"/>
      <w:marTop w:val="-20"/>
      <w:marBottom w:val="-20"/>
      <w:divBdr>
        <w:top w:val="none" w:sz="0" w:space="0" w:color="auto"/>
        <w:left w:val="none" w:sz="0" w:space="0" w:color="auto"/>
        <w:bottom w:val="none" w:sz="0" w:space="0" w:color="auto"/>
        <w:right w:val="none" w:sz="0" w:space="0" w:color="auto"/>
      </w:divBdr>
    </w:div>
    <w:div w:id="729160498">
      <w:marLeft w:val="0"/>
      <w:marRight w:val="0"/>
      <w:marTop w:val="-20"/>
      <w:marBottom w:val="-20"/>
      <w:divBdr>
        <w:top w:val="none" w:sz="0" w:space="0" w:color="auto"/>
        <w:left w:val="none" w:sz="0" w:space="0" w:color="auto"/>
        <w:bottom w:val="none" w:sz="0" w:space="0" w:color="auto"/>
        <w:right w:val="none" w:sz="0" w:space="0" w:color="auto"/>
      </w:divBdr>
    </w:div>
    <w:div w:id="738404279">
      <w:marLeft w:val="0"/>
      <w:marRight w:val="0"/>
      <w:marTop w:val="-20"/>
      <w:marBottom w:val="-20"/>
      <w:divBdr>
        <w:top w:val="none" w:sz="0" w:space="0" w:color="auto"/>
        <w:left w:val="none" w:sz="0" w:space="0" w:color="auto"/>
        <w:bottom w:val="none" w:sz="0" w:space="0" w:color="auto"/>
        <w:right w:val="none" w:sz="0" w:space="0" w:color="auto"/>
      </w:divBdr>
    </w:div>
    <w:div w:id="739444547">
      <w:marLeft w:val="0"/>
      <w:marRight w:val="0"/>
      <w:marTop w:val="-20"/>
      <w:marBottom w:val="-20"/>
      <w:divBdr>
        <w:top w:val="none" w:sz="0" w:space="0" w:color="auto"/>
        <w:left w:val="none" w:sz="0" w:space="0" w:color="auto"/>
        <w:bottom w:val="none" w:sz="0" w:space="0" w:color="auto"/>
        <w:right w:val="none" w:sz="0" w:space="0" w:color="auto"/>
      </w:divBdr>
    </w:div>
    <w:div w:id="740255916">
      <w:marLeft w:val="0"/>
      <w:marRight w:val="0"/>
      <w:marTop w:val="-20"/>
      <w:marBottom w:val="-20"/>
      <w:divBdr>
        <w:top w:val="none" w:sz="0" w:space="0" w:color="auto"/>
        <w:left w:val="none" w:sz="0" w:space="0" w:color="auto"/>
        <w:bottom w:val="none" w:sz="0" w:space="0" w:color="auto"/>
        <w:right w:val="none" w:sz="0" w:space="0" w:color="auto"/>
      </w:divBdr>
    </w:div>
    <w:div w:id="740561387">
      <w:marLeft w:val="0"/>
      <w:marRight w:val="0"/>
      <w:marTop w:val="-20"/>
      <w:marBottom w:val="-20"/>
      <w:divBdr>
        <w:top w:val="none" w:sz="0" w:space="0" w:color="auto"/>
        <w:left w:val="none" w:sz="0" w:space="0" w:color="auto"/>
        <w:bottom w:val="none" w:sz="0" w:space="0" w:color="auto"/>
        <w:right w:val="none" w:sz="0" w:space="0" w:color="auto"/>
      </w:divBdr>
    </w:div>
    <w:div w:id="744645445">
      <w:marLeft w:val="0"/>
      <w:marRight w:val="0"/>
      <w:marTop w:val="-20"/>
      <w:marBottom w:val="-20"/>
      <w:divBdr>
        <w:top w:val="none" w:sz="0" w:space="0" w:color="auto"/>
        <w:left w:val="none" w:sz="0" w:space="0" w:color="auto"/>
        <w:bottom w:val="none" w:sz="0" w:space="0" w:color="auto"/>
        <w:right w:val="none" w:sz="0" w:space="0" w:color="auto"/>
      </w:divBdr>
    </w:div>
    <w:div w:id="746150405">
      <w:marLeft w:val="0"/>
      <w:marRight w:val="0"/>
      <w:marTop w:val="-20"/>
      <w:marBottom w:val="-20"/>
      <w:divBdr>
        <w:top w:val="none" w:sz="0" w:space="0" w:color="auto"/>
        <w:left w:val="none" w:sz="0" w:space="0" w:color="auto"/>
        <w:bottom w:val="none" w:sz="0" w:space="0" w:color="auto"/>
        <w:right w:val="none" w:sz="0" w:space="0" w:color="auto"/>
      </w:divBdr>
    </w:div>
    <w:div w:id="750277073">
      <w:marLeft w:val="0"/>
      <w:marRight w:val="0"/>
      <w:marTop w:val="-20"/>
      <w:marBottom w:val="-20"/>
      <w:divBdr>
        <w:top w:val="none" w:sz="0" w:space="0" w:color="auto"/>
        <w:left w:val="none" w:sz="0" w:space="0" w:color="auto"/>
        <w:bottom w:val="none" w:sz="0" w:space="0" w:color="auto"/>
        <w:right w:val="none" w:sz="0" w:space="0" w:color="auto"/>
      </w:divBdr>
    </w:div>
    <w:div w:id="751271248">
      <w:marLeft w:val="0"/>
      <w:marRight w:val="0"/>
      <w:marTop w:val="-20"/>
      <w:marBottom w:val="-20"/>
      <w:divBdr>
        <w:top w:val="none" w:sz="0" w:space="0" w:color="auto"/>
        <w:left w:val="none" w:sz="0" w:space="0" w:color="auto"/>
        <w:bottom w:val="none" w:sz="0" w:space="0" w:color="auto"/>
        <w:right w:val="none" w:sz="0" w:space="0" w:color="auto"/>
      </w:divBdr>
    </w:div>
    <w:div w:id="752748904">
      <w:marLeft w:val="0"/>
      <w:marRight w:val="0"/>
      <w:marTop w:val="-20"/>
      <w:marBottom w:val="-20"/>
      <w:divBdr>
        <w:top w:val="none" w:sz="0" w:space="0" w:color="auto"/>
        <w:left w:val="none" w:sz="0" w:space="0" w:color="auto"/>
        <w:bottom w:val="none" w:sz="0" w:space="0" w:color="auto"/>
        <w:right w:val="none" w:sz="0" w:space="0" w:color="auto"/>
      </w:divBdr>
    </w:div>
    <w:div w:id="753433892">
      <w:marLeft w:val="0"/>
      <w:marRight w:val="0"/>
      <w:marTop w:val="-20"/>
      <w:marBottom w:val="-20"/>
      <w:divBdr>
        <w:top w:val="none" w:sz="0" w:space="0" w:color="auto"/>
        <w:left w:val="none" w:sz="0" w:space="0" w:color="auto"/>
        <w:bottom w:val="none" w:sz="0" w:space="0" w:color="auto"/>
        <w:right w:val="none" w:sz="0" w:space="0" w:color="auto"/>
      </w:divBdr>
    </w:div>
    <w:div w:id="755325263">
      <w:marLeft w:val="0"/>
      <w:marRight w:val="0"/>
      <w:marTop w:val="-20"/>
      <w:marBottom w:val="-20"/>
      <w:divBdr>
        <w:top w:val="none" w:sz="0" w:space="0" w:color="auto"/>
        <w:left w:val="none" w:sz="0" w:space="0" w:color="auto"/>
        <w:bottom w:val="none" w:sz="0" w:space="0" w:color="auto"/>
        <w:right w:val="none" w:sz="0" w:space="0" w:color="auto"/>
      </w:divBdr>
    </w:div>
    <w:div w:id="756094855">
      <w:marLeft w:val="0"/>
      <w:marRight w:val="0"/>
      <w:marTop w:val="-20"/>
      <w:marBottom w:val="-20"/>
      <w:divBdr>
        <w:top w:val="none" w:sz="0" w:space="0" w:color="auto"/>
        <w:left w:val="none" w:sz="0" w:space="0" w:color="auto"/>
        <w:bottom w:val="none" w:sz="0" w:space="0" w:color="auto"/>
        <w:right w:val="none" w:sz="0" w:space="0" w:color="auto"/>
      </w:divBdr>
    </w:div>
    <w:div w:id="759448166">
      <w:marLeft w:val="0"/>
      <w:marRight w:val="0"/>
      <w:marTop w:val="-20"/>
      <w:marBottom w:val="-20"/>
      <w:divBdr>
        <w:top w:val="none" w:sz="0" w:space="0" w:color="auto"/>
        <w:left w:val="none" w:sz="0" w:space="0" w:color="auto"/>
        <w:bottom w:val="none" w:sz="0" w:space="0" w:color="auto"/>
        <w:right w:val="none" w:sz="0" w:space="0" w:color="auto"/>
      </w:divBdr>
    </w:div>
    <w:div w:id="763454843">
      <w:marLeft w:val="0"/>
      <w:marRight w:val="0"/>
      <w:marTop w:val="-20"/>
      <w:marBottom w:val="-20"/>
      <w:divBdr>
        <w:top w:val="none" w:sz="0" w:space="0" w:color="auto"/>
        <w:left w:val="none" w:sz="0" w:space="0" w:color="auto"/>
        <w:bottom w:val="none" w:sz="0" w:space="0" w:color="auto"/>
        <w:right w:val="none" w:sz="0" w:space="0" w:color="auto"/>
      </w:divBdr>
    </w:div>
    <w:div w:id="767235514">
      <w:marLeft w:val="0"/>
      <w:marRight w:val="0"/>
      <w:marTop w:val="-20"/>
      <w:marBottom w:val="-20"/>
      <w:divBdr>
        <w:top w:val="none" w:sz="0" w:space="0" w:color="auto"/>
        <w:left w:val="none" w:sz="0" w:space="0" w:color="auto"/>
        <w:bottom w:val="none" w:sz="0" w:space="0" w:color="auto"/>
        <w:right w:val="none" w:sz="0" w:space="0" w:color="auto"/>
      </w:divBdr>
    </w:div>
    <w:div w:id="768238872">
      <w:marLeft w:val="0"/>
      <w:marRight w:val="0"/>
      <w:marTop w:val="-20"/>
      <w:marBottom w:val="-20"/>
      <w:divBdr>
        <w:top w:val="none" w:sz="0" w:space="0" w:color="auto"/>
        <w:left w:val="none" w:sz="0" w:space="0" w:color="auto"/>
        <w:bottom w:val="none" w:sz="0" w:space="0" w:color="auto"/>
        <w:right w:val="none" w:sz="0" w:space="0" w:color="auto"/>
      </w:divBdr>
    </w:div>
    <w:div w:id="768622792">
      <w:marLeft w:val="0"/>
      <w:marRight w:val="0"/>
      <w:marTop w:val="-20"/>
      <w:marBottom w:val="-20"/>
      <w:divBdr>
        <w:top w:val="none" w:sz="0" w:space="0" w:color="auto"/>
        <w:left w:val="none" w:sz="0" w:space="0" w:color="auto"/>
        <w:bottom w:val="none" w:sz="0" w:space="0" w:color="auto"/>
        <w:right w:val="none" w:sz="0" w:space="0" w:color="auto"/>
      </w:divBdr>
    </w:div>
    <w:div w:id="768966392">
      <w:marLeft w:val="0"/>
      <w:marRight w:val="0"/>
      <w:marTop w:val="-20"/>
      <w:marBottom w:val="-20"/>
      <w:divBdr>
        <w:top w:val="none" w:sz="0" w:space="0" w:color="auto"/>
        <w:left w:val="none" w:sz="0" w:space="0" w:color="auto"/>
        <w:bottom w:val="none" w:sz="0" w:space="0" w:color="auto"/>
        <w:right w:val="none" w:sz="0" w:space="0" w:color="auto"/>
      </w:divBdr>
    </w:div>
    <w:div w:id="769468256">
      <w:marLeft w:val="0"/>
      <w:marRight w:val="0"/>
      <w:marTop w:val="-20"/>
      <w:marBottom w:val="-20"/>
      <w:divBdr>
        <w:top w:val="none" w:sz="0" w:space="0" w:color="auto"/>
        <w:left w:val="none" w:sz="0" w:space="0" w:color="auto"/>
        <w:bottom w:val="none" w:sz="0" w:space="0" w:color="auto"/>
        <w:right w:val="none" w:sz="0" w:space="0" w:color="auto"/>
      </w:divBdr>
    </w:div>
    <w:div w:id="769542533">
      <w:marLeft w:val="0"/>
      <w:marRight w:val="0"/>
      <w:marTop w:val="-20"/>
      <w:marBottom w:val="-20"/>
      <w:divBdr>
        <w:top w:val="none" w:sz="0" w:space="0" w:color="auto"/>
        <w:left w:val="none" w:sz="0" w:space="0" w:color="auto"/>
        <w:bottom w:val="none" w:sz="0" w:space="0" w:color="auto"/>
        <w:right w:val="none" w:sz="0" w:space="0" w:color="auto"/>
      </w:divBdr>
    </w:div>
    <w:div w:id="773091612">
      <w:marLeft w:val="0"/>
      <w:marRight w:val="0"/>
      <w:marTop w:val="-20"/>
      <w:marBottom w:val="-20"/>
      <w:divBdr>
        <w:top w:val="none" w:sz="0" w:space="0" w:color="auto"/>
        <w:left w:val="none" w:sz="0" w:space="0" w:color="auto"/>
        <w:bottom w:val="none" w:sz="0" w:space="0" w:color="auto"/>
        <w:right w:val="none" w:sz="0" w:space="0" w:color="auto"/>
      </w:divBdr>
    </w:div>
    <w:div w:id="775298073">
      <w:marLeft w:val="0"/>
      <w:marRight w:val="0"/>
      <w:marTop w:val="-20"/>
      <w:marBottom w:val="-20"/>
      <w:divBdr>
        <w:top w:val="none" w:sz="0" w:space="0" w:color="auto"/>
        <w:left w:val="none" w:sz="0" w:space="0" w:color="auto"/>
        <w:bottom w:val="none" w:sz="0" w:space="0" w:color="auto"/>
        <w:right w:val="none" w:sz="0" w:space="0" w:color="auto"/>
      </w:divBdr>
    </w:div>
    <w:div w:id="782456555">
      <w:marLeft w:val="0"/>
      <w:marRight w:val="0"/>
      <w:marTop w:val="-20"/>
      <w:marBottom w:val="-20"/>
      <w:divBdr>
        <w:top w:val="none" w:sz="0" w:space="0" w:color="auto"/>
        <w:left w:val="none" w:sz="0" w:space="0" w:color="auto"/>
        <w:bottom w:val="none" w:sz="0" w:space="0" w:color="auto"/>
        <w:right w:val="none" w:sz="0" w:space="0" w:color="auto"/>
      </w:divBdr>
    </w:div>
    <w:div w:id="782844456">
      <w:marLeft w:val="0"/>
      <w:marRight w:val="0"/>
      <w:marTop w:val="-20"/>
      <w:marBottom w:val="-20"/>
      <w:divBdr>
        <w:top w:val="none" w:sz="0" w:space="0" w:color="auto"/>
        <w:left w:val="none" w:sz="0" w:space="0" w:color="auto"/>
        <w:bottom w:val="none" w:sz="0" w:space="0" w:color="auto"/>
        <w:right w:val="none" w:sz="0" w:space="0" w:color="auto"/>
      </w:divBdr>
    </w:div>
    <w:div w:id="786434905">
      <w:marLeft w:val="0"/>
      <w:marRight w:val="0"/>
      <w:marTop w:val="-20"/>
      <w:marBottom w:val="-20"/>
      <w:divBdr>
        <w:top w:val="none" w:sz="0" w:space="0" w:color="auto"/>
        <w:left w:val="none" w:sz="0" w:space="0" w:color="auto"/>
        <w:bottom w:val="none" w:sz="0" w:space="0" w:color="auto"/>
        <w:right w:val="none" w:sz="0" w:space="0" w:color="auto"/>
      </w:divBdr>
    </w:div>
    <w:div w:id="794828884">
      <w:marLeft w:val="0"/>
      <w:marRight w:val="0"/>
      <w:marTop w:val="-20"/>
      <w:marBottom w:val="-20"/>
      <w:divBdr>
        <w:top w:val="none" w:sz="0" w:space="0" w:color="auto"/>
        <w:left w:val="none" w:sz="0" w:space="0" w:color="auto"/>
        <w:bottom w:val="none" w:sz="0" w:space="0" w:color="auto"/>
        <w:right w:val="none" w:sz="0" w:space="0" w:color="auto"/>
      </w:divBdr>
    </w:div>
    <w:div w:id="797989432">
      <w:marLeft w:val="0"/>
      <w:marRight w:val="0"/>
      <w:marTop w:val="-20"/>
      <w:marBottom w:val="-20"/>
      <w:divBdr>
        <w:top w:val="none" w:sz="0" w:space="0" w:color="auto"/>
        <w:left w:val="none" w:sz="0" w:space="0" w:color="auto"/>
        <w:bottom w:val="none" w:sz="0" w:space="0" w:color="auto"/>
        <w:right w:val="none" w:sz="0" w:space="0" w:color="auto"/>
      </w:divBdr>
    </w:div>
    <w:div w:id="801194280">
      <w:marLeft w:val="0"/>
      <w:marRight w:val="0"/>
      <w:marTop w:val="-20"/>
      <w:marBottom w:val="-20"/>
      <w:divBdr>
        <w:top w:val="none" w:sz="0" w:space="0" w:color="auto"/>
        <w:left w:val="none" w:sz="0" w:space="0" w:color="auto"/>
        <w:bottom w:val="none" w:sz="0" w:space="0" w:color="auto"/>
        <w:right w:val="none" w:sz="0" w:space="0" w:color="auto"/>
      </w:divBdr>
    </w:div>
    <w:div w:id="805898656">
      <w:marLeft w:val="0"/>
      <w:marRight w:val="0"/>
      <w:marTop w:val="-20"/>
      <w:marBottom w:val="-20"/>
      <w:divBdr>
        <w:top w:val="none" w:sz="0" w:space="0" w:color="auto"/>
        <w:left w:val="none" w:sz="0" w:space="0" w:color="auto"/>
        <w:bottom w:val="none" w:sz="0" w:space="0" w:color="auto"/>
        <w:right w:val="none" w:sz="0" w:space="0" w:color="auto"/>
      </w:divBdr>
    </w:div>
    <w:div w:id="807480205">
      <w:marLeft w:val="0"/>
      <w:marRight w:val="0"/>
      <w:marTop w:val="-20"/>
      <w:marBottom w:val="-20"/>
      <w:divBdr>
        <w:top w:val="none" w:sz="0" w:space="0" w:color="auto"/>
        <w:left w:val="none" w:sz="0" w:space="0" w:color="auto"/>
        <w:bottom w:val="none" w:sz="0" w:space="0" w:color="auto"/>
        <w:right w:val="none" w:sz="0" w:space="0" w:color="auto"/>
      </w:divBdr>
    </w:div>
    <w:div w:id="807669910">
      <w:marLeft w:val="0"/>
      <w:marRight w:val="0"/>
      <w:marTop w:val="-20"/>
      <w:marBottom w:val="-20"/>
      <w:divBdr>
        <w:top w:val="none" w:sz="0" w:space="0" w:color="auto"/>
        <w:left w:val="none" w:sz="0" w:space="0" w:color="auto"/>
        <w:bottom w:val="none" w:sz="0" w:space="0" w:color="auto"/>
        <w:right w:val="none" w:sz="0" w:space="0" w:color="auto"/>
      </w:divBdr>
    </w:div>
    <w:div w:id="808715942">
      <w:marLeft w:val="0"/>
      <w:marRight w:val="0"/>
      <w:marTop w:val="-20"/>
      <w:marBottom w:val="-20"/>
      <w:divBdr>
        <w:top w:val="none" w:sz="0" w:space="0" w:color="auto"/>
        <w:left w:val="none" w:sz="0" w:space="0" w:color="auto"/>
        <w:bottom w:val="none" w:sz="0" w:space="0" w:color="auto"/>
        <w:right w:val="none" w:sz="0" w:space="0" w:color="auto"/>
      </w:divBdr>
    </w:div>
    <w:div w:id="813723151">
      <w:marLeft w:val="0"/>
      <w:marRight w:val="0"/>
      <w:marTop w:val="-20"/>
      <w:marBottom w:val="-20"/>
      <w:divBdr>
        <w:top w:val="none" w:sz="0" w:space="0" w:color="auto"/>
        <w:left w:val="none" w:sz="0" w:space="0" w:color="auto"/>
        <w:bottom w:val="none" w:sz="0" w:space="0" w:color="auto"/>
        <w:right w:val="none" w:sz="0" w:space="0" w:color="auto"/>
      </w:divBdr>
    </w:div>
    <w:div w:id="815605926">
      <w:marLeft w:val="0"/>
      <w:marRight w:val="0"/>
      <w:marTop w:val="-20"/>
      <w:marBottom w:val="-20"/>
      <w:divBdr>
        <w:top w:val="none" w:sz="0" w:space="0" w:color="auto"/>
        <w:left w:val="none" w:sz="0" w:space="0" w:color="auto"/>
        <w:bottom w:val="none" w:sz="0" w:space="0" w:color="auto"/>
        <w:right w:val="none" w:sz="0" w:space="0" w:color="auto"/>
      </w:divBdr>
    </w:div>
    <w:div w:id="818308140">
      <w:marLeft w:val="0"/>
      <w:marRight w:val="0"/>
      <w:marTop w:val="-20"/>
      <w:marBottom w:val="-20"/>
      <w:divBdr>
        <w:top w:val="none" w:sz="0" w:space="0" w:color="auto"/>
        <w:left w:val="none" w:sz="0" w:space="0" w:color="auto"/>
        <w:bottom w:val="none" w:sz="0" w:space="0" w:color="auto"/>
        <w:right w:val="none" w:sz="0" w:space="0" w:color="auto"/>
      </w:divBdr>
    </w:div>
    <w:div w:id="820117614">
      <w:marLeft w:val="0"/>
      <w:marRight w:val="0"/>
      <w:marTop w:val="-20"/>
      <w:marBottom w:val="-20"/>
      <w:divBdr>
        <w:top w:val="none" w:sz="0" w:space="0" w:color="auto"/>
        <w:left w:val="none" w:sz="0" w:space="0" w:color="auto"/>
        <w:bottom w:val="none" w:sz="0" w:space="0" w:color="auto"/>
        <w:right w:val="none" w:sz="0" w:space="0" w:color="auto"/>
      </w:divBdr>
    </w:div>
    <w:div w:id="824588662">
      <w:marLeft w:val="0"/>
      <w:marRight w:val="0"/>
      <w:marTop w:val="-20"/>
      <w:marBottom w:val="-20"/>
      <w:divBdr>
        <w:top w:val="none" w:sz="0" w:space="0" w:color="auto"/>
        <w:left w:val="none" w:sz="0" w:space="0" w:color="auto"/>
        <w:bottom w:val="none" w:sz="0" w:space="0" w:color="auto"/>
        <w:right w:val="none" w:sz="0" w:space="0" w:color="auto"/>
      </w:divBdr>
    </w:div>
    <w:div w:id="834882585">
      <w:marLeft w:val="0"/>
      <w:marRight w:val="0"/>
      <w:marTop w:val="-20"/>
      <w:marBottom w:val="-20"/>
      <w:divBdr>
        <w:top w:val="none" w:sz="0" w:space="0" w:color="auto"/>
        <w:left w:val="none" w:sz="0" w:space="0" w:color="auto"/>
        <w:bottom w:val="none" w:sz="0" w:space="0" w:color="auto"/>
        <w:right w:val="none" w:sz="0" w:space="0" w:color="auto"/>
      </w:divBdr>
    </w:div>
    <w:div w:id="835190920">
      <w:marLeft w:val="0"/>
      <w:marRight w:val="0"/>
      <w:marTop w:val="-20"/>
      <w:marBottom w:val="-20"/>
      <w:divBdr>
        <w:top w:val="none" w:sz="0" w:space="0" w:color="auto"/>
        <w:left w:val="none" w:sz="0" w:space="0" w:color="auto"/>
        <w:bottom w:val="none" w:sz="0" w:space="0" w:color="auto"/>
        <w:right w:val="none" w:sz="0" w:space="0" w:color="auto"/>
      </w:divBdr>
    </w:div>
    <w:div w:id="835270962">
      <w:marLeft w:val="0"/>
      <w:marRight w:val="0"/>
      <w:marTop w:val="-20"/>
      <w:marBottom w:val="-20"/>
      <w:divBdr>
        <w:top w:val="none" w:sz="0" w:space="0" w:color="auto"/>
        <w:left w:val="none" w:sz="0" w:space="0" w:color="auto"/>
        <w:bottom w:val="none" w:sz="0" w:space="0" w:color="auto"/>
        <w:right w:val="none" w:sz="0" w:space="0" w:color="auto"/>
      </w:divBdr>
    </w:div>
    <w:div w:id="836074006">
      <w:marLeft w:val="0"/>
      <w:marRight w:val="0"/>
      <w:marTop w:val="-20"/>
      <w:marBottom w:val="-20"/>
      <w:divBdr>
        <w:top w:val="none" w:sz="0" w:space="0" w:color="auto"/>
        <w:left w:val="none" w:sz="0" w:space="0" w:color="auto"/>
        <w:bottom w:val="none" w:sz="0" w:space="0" w:color="auto"/>
        <w:right w:val="none" w:sz="0" w:space="0" w:color="auto"/>
      </w:divBdr>
    </w:div>
    <w:div w:id="841503731">
      <w:marLeft w:val="0"/>
      <w:marRight w:val="0"/>
      <w:marTop w:val="-20"/>
      <w:marBottom w:val="-20"/>
      <w:divBdr>
        <w:top w:val="none" w:sz="0" w:space="0" w:color="auto"/>
        <w:left w:val="none" w:sz="0" w:space="0" w:color="auto"/>
        <w:bottom w:val="none" w:sz="0" w:space="0" w:color="auto"/>
        <w:right w:val="none" w:sz="0" w:space="0" w:color="auto"/>
      </w:divBdr>
    </w:div>
    <w:div w:id="844783468">
      <w:marLeft w:val="0"/>
      <w:marRight w:val="0"/>
      <w:marTop w:val="-20"/>
      <w:marBottom w:val="-20"/>
      <w:divBdr>
        <w:top w:val="none" w:sz="0" w:space="0" w:color="auto"/>
        <w:left w:val="none" w:sz="0" w:space="0" w:color="auto"/>
        <w:bottom w:val="none" w:sz="0" w:space="0" w:color="auto"/>
        <w:right w:val="none" w:sz="0" w:space="0" w:color="auto"/>
      </w:divBdr>
    </w:div>
    <w:div w:id="851266031">
      <w:marLeft w:val="0"/>
      <w:marRight w:val="0"/>
      <w:marTop w:val="-20"/>
      <w:marBottom w:val="-20"/>
      <w:divBdr>
        <w:top w:val="none" w:sz="0" w:space="0" w:color="auto"/>
        <w:left w:val="none" w:sz="0" w:space="0" w:color="auto"/>
        <w:bottom w:val="none" w:sz="0" w:space="0" w:color="auto"/>
        <w:right w:val="none" w:sz="0" w:space="0" w:color="auto"/>
      </w:divBdr>
    </w:div>
    <w:div w:id="851651181">
      <w:marLeft w:val="0"/>
      <w:marRight w:val="0"/>
      <w:marTop w:val="-20"/>
      <w:marBottom w:val="-20"/>
      <w:divBdr>
        <w:top w:val="none" w:sz="0" w:space="0" w:color="auto"/>
        <w:left w:val="none" w:sz="0" w:space="0" w:color="auto"/>
        <w:bottom w:val="none" w:sz="0" w:space="0" w:color="auto"/>
        <w:right w:val="none" w:sz="0" w:space="0" w:color="auto"/>
      </w:divBdr>
    </w:div>
    <w:div w:id="856652131">
      <w:marLeft w:val="0"/>
      <w:marRight w:val="0"/>
      <w:marTop w:val="-20"/>
      <w:marBottom w:val="-20"/>
      <w:divBdr>
        <w:top w:val="none" w:sz="0" w:space="0" w:color="auto"/>
        <w:left w:val="none" w:sz="0" w:space="0" w:color="auto"/>
        <w:bottom w:val="none" w:sz="0" w:space="0" w:color="auto"/>
        <w:right w:val="none" w:sz="0" w:space="0" w:color="auto"/>
      </w:divBdr>
    </w:div>
    <w:div w:id="868107445">
      <w:marLeft w:val="0"/>
      <w:marRight w:val="0"/>
      <w:marTop w:val="-20"/>
      <w:marBottom w:val="-20"/>
      <w:divBdr>
        <w:top w:val="none" w:sz="0" w:space="0" w:color="auto"/>
        <w:left w:val="none" w:sz="0" w:space="0" w:color="auto"/>
        <w:bottom w:val="none" w:sz="0" w:space="0" w:color="auto"/>
        <w:right w:val="none" w:sz="0" w:space="0" w:color="auto"/>
      </w:divBdr>
    </w:div>
    <w:div w:id="872577667">
      <w:marLeft w:val="0"/>
      <w:marRight w:val="0"/>
      <w:marTop w:val="-20"/>
      <w:marBottom w:val="-20"/>
      <w:divBdr>
        <w:top w:val="none" w:sz="0" w:space="0" w:color="auto"/>
        <w:left w:val="none" w:sz="0" w:space="0" w:color="auto"/>
        <w:bottom w:val="none" w:sz="0" w:space="0" w:color="auto"/>
        <w:right w:val="none" w:sz="0" w:space="0" w:color="auto"/>
      </w:divBdr>
    </w:div>
    <w:div w:id="874075538">
      <w:marLeft w:val="0"/>
      <w:marRight w:val="0"/>
      <w:marTop w:val="-20"/>
      <w:marBottom w:val="-20"/>
      <w:divBdr>
        <w:top w:val="none" w:sz="0" w:space="0" w:color="auto"/>
        <w:left w:val="none" w:sz="0" w:space="0" w:color="auto"/>
        <w:bottom w:val="none" w:sz="0" w:space="0" w:color="auto"/>
        <w:right w:val="none" w:sz="0" w:space="0" w:color="auto"/>
      </w:divBdr>
    </w:div>
    <w:div w:id="876434022">
      <w:marLeft w:val="0"/>
      <w:marRight w:val="0"/>
      <w:marTop w:val="-20"/>
      <w:marBottom w:val="-20"/>
      <w:divBdr>
        <w:top w:val="none" w:sz="0" w:space="0" w:color="auto"/>
        <w:left w:val="none" w:sz="0" w:space="0" w:color="auto"/>
        <w:bottom w:val="none" w:sz="0" w:space="0" w:color="auto"/>
        <w:right w:val="none" w:sz="0" w:space="0" w:color="auto"/>
      </w:divBdr>
    </w:div>
    <w:div w:id="877592627">
      <w:marLeft w:val="0"/>
      <w:marRight w:val="0"/>
      <w:marTop w:val="-20"/>
      <w:marBottom w:val="-20"/>
      <w:divBdr>
        <w:top w:val="none" w:sz="0" w:space="0" w:color="auto"/>
        <w:left w:val="none" w:sz="0" w:space="0" w:color="auto"/>
        <w:bottom w:val="none" w:sz="0" w:space="0" w:color="auto"/>
        <w:right w:val="none" w:sz="0" w:space="0" w:color="auto"/>
      </w:divBdr>
    </w:div>
    <w:div w:id="878081548">
      <w:marLeft w:val="0"/>
      <w:marRight w:val="0"/>
      <w:marTop w:val="-20"/>
      <w:marBottom w:val="-20"/>
      <w:divBdr>
        <w:top w:val="none" w:sz="0" w:space="0" w:color="auto"/>
        <w:left w:val="none" w:sz="0" w:space="0" w:color="auto"/>
        <w:bottom w:val="none" w:sz="0" w:space="0" w:color="auto"/>
        <w:right w:val="none" w:sz="0" w:space="0" w:color="auto"/>
      </w:divBdr>
    </w:div>
    <w:div w:id="880433123">
      <w:marLeft w:val="0"/>
      <w:marRight w:val="0"/>
      <w:marTop w:val="-20"/>
      <w:marBottom w:val="-20"/>
      <w:divBdr>
        <w:top w:val="none" w:sz="0" w:space="0" w:color="auto"/>
        <w:left w:val="none" w:sz="0" w:space="0" w:color="auto"/>
        <w:bottom w:val="none" w:sz="0" w:space="0" w:color="auto"/>
        <w:right w:val="none" w:sz="0" w:space="0" w:color="auto"/>
      </w:divBdr>
    </w:div>
    <w:div w:id="887959417">
      <w:marLeft w:val="0"/>
      <w:marRight w:val="0"/>
      <w:marTop w:val="-20"/>
      <w:marBottom w:val="-20"/>
      <w:divBdr>
        <w:top w:val="none" w:sz="0" w:space="0" w:color="auto"/>
        <w:left w:val="none" w:sz="0" w:space="0" w:color="auto"/>
        <w:bottom w:val="none" w:sz="0" w:space="0" w:color="auto"/>
        <w:right w:val="none" w:sz="0" w:space="0" w:color="auto"/>
      </w:divBdr>
    </w:div>
    <w:div w:id="888885069">
      <w:marLeft w:val="0"/>
      <w:marRight w:val="0"/>
      <w:marTop w:val="-20"/>
      <w:marBottom w:val="-20"/>
      <w:divBdr>
        <w:top w:val="none" w:sz="0" w:space="0" w:color="auto"/>
        <w:left w:val="none" w:sz="0" w:space="0" w:color="auto"/>
        <w:bottom w:val="none" w:sz="0" w:space="0" w:color="auto"/>
        <w:right w:val="none" w:sz="0" w:space="0" w:color="auto"/>
      </w:divBdr>
    </w:div>
    <w:div w:id="891235660">
      <w:marLeft w:val="0"/>
      <w:marRight w:val="0"/>
      <w:marTop w:val="-20"/>
      <w:marBottom w:val="-20"/>
      <w:divBdr>
        <w:top w:val="none" w:sz="0" w:space="0" w:color="auto"/>
        <w:left w:val="none" w:sz="0" w:space="0" w:color="auto"/>
        <w:bottom w:val="none" w:sz="0" w:space="0" w:color="auto"/>
        <w:right w:val="none" w:sz="0" w:space="0" w:color="auto"/>
      </w:divBdr>
    </w:div>
    <w:div w:id="893854224">
      <w:marLeft w:val="0"/>
      <w:marRight w:val="0"/>
      <w:marTop w:val="-20"/>
      <w:marBottom w:val="-20"/>
      <w:divBdr>
        <w:top w:val="none" w:sz="0" w:space="0" w:color="auto"/>
        <w:left w:val="none" w:sz="0" w:space="0" w:color="auto"/>
        <w:bottom w:val="none" w:sz="0" w:space="0" w:color="auto"/>
        <w:right w:val="none" w:sz="0" w:space="0" w:color="auto"/>
      </w:divBdr>
    </w:div>
    <w:div w:id="898638912">
      <w:marLeft w:val="0"/>
      <w:marRight w:val="0"/>
      <w:marTop w:val="-20"/>
      <w:marBottom w:val="-20"/>
      <w:divBdr>
        <w:top w:val="none" w:sz="0" w:space="0" w:color="auto"/>
        <w:left w:val="none" w:sz="0" w:space="0" w:color="auto"/>
        <w:bottom w:val="none" w:sz="0" w:space="0" w:color="auto"/>
        <w:right w:val="none" w:sz="0" w:space="0" w:color="auto"/>
      </w:divBdr>
    </w:div>
    <w:div w:id="902108205">
      <w:marLeft w:val="0"/>
      <w:marRight w:val="0"/>
      <w:marTop w:val="-20"/>
      <w:marBottom w:val="-20"/>
      <w:divBdr>
        <w:top w:val="none" w:sz="0" w:space="0" w:color="auto"/>
        <w:left w:val="none" w:sz="0" w:space="0" w:color="auto"/>
        <w:bottom w:val="none" w:sz="0" w:space="0" w:color="auto"/>
        <w:right w:val="none" w:sz="0" w:space="0" w:color="auto"/>
      </w:divBdr>
    </w:div>
    <w:div w:id="903374615">
      <w:marLeft w:val="0"/>
      <w:marRight w:val="0"/>
      <w:marTop w:val="-20"/>
      <w:marBottom w:val="-20"/>
      <w:divBdr>
        <w:top w:val="none" w:sz="0" w:space="0" w:color="auto"/>
        <w:left w:val="none" w:sz="0" w:space="0" w:color="auto"/>
        <w:bottom w:val="none" w:sz="0" w:space="0" w:color="auto"/>
        <w:right w:val="none" w:sz="0" w:space="0" w:color="auto"/>
      </w:divBdr>
    </w:div>
    <w:div w:id="904802757">
      <w:marLeft w:val="0"/>
      <w:marRight w:val="0"/>
      <w:marTop w:val="-20"/>
      <w:marBottom w:val="-20"/>
      <w:divBdr>
        <w:top w:val="none" w:sz="0" w:space="0" w:color="auto"/>
        <w:left w:val="none" w:sz="0" w:space="0" w:color="auto"/>
        <w:bottom w:val="none" w:sz="0" w:space="0" w:color="auto"/>
        <w:right w:val="none" w:sz="0" w:space="0" w:color="auto"/>
      </w:divBdr>
    </w:div>
    <w:div w:id="905190758">
      <w:marLeft w:val="0"/>
      <w:marRight w:val="0"/>
      <w:marTop w:val="-20"/>
      <w:marBottom w:val="-20"/>
      <w:divBdr>
        <w:top w:val="none" w:sz="0" w:space="0" w:color="auto"/>
        <w:left w:val="none" w:sz="0" w:space="0" w:color="auto"/>
        <w:bottom w:val="none" w:sz="0" w:space="0" w:color="auto"/>
        <w:right w:val="none" w:sz="0" w:space="0" w:color="auto"/>
      </w:divBdr>
    </w:div>
    <w:div w:id="915550865">
      <w:marLeft w:val="0"/>
      <w:marRight w:val="0"/>
      <w:marTop w:val="-20"/>
      <w:marBottom w:val="-20"/>
      <w:divBdr>
        <w:top w:val="none" w:sz="0" w:space="0" w:color="auto"/>
        <w:left w:val="none" w:sz="0" w:space="0" w:color="auto"/>
        <w:bottom w:val="none" w:sz="0" w:space="0" w:color="auto"/>
        <w:right w:val="none" w:sz="0" w:space="0" w:color="auto"/>
      </w:divBdr>
    </w:div>
    <w:div w:id="916942509">
      <w:marLeft w:val="0"/>
      <w:marRight w:val="0"/>
      <w:marTop w:val="-20"/>
      <w:marBottom w:val="-20"/>
      <w:divBdr>
        <w:top w:val="none" w:sz="0" w:space="0" w:color="auto"/>
        <w:left w:val="none" w:sz="0" w:space="0" w:color="auto"/>
        <w:bottom w:val="none" w:sz="0" w:space="0" w:color="auto"/>
        <w:right w:val="none" w:sz="0" w:space="0" w:color="auto"/>
      </w:divBdr>
    </w:div>
    <w:div w:id="919095344">
      <w:marLeft w:val="0"/>
      <w:marRight w:val="0"/>
      <w:marTop w:val="-20"/>
      <w:marBottom w:val="-20"/>
      <w:divBdr>
        <w:top w:val="none" w:sz="0" w:space="0" w:color="auto"/>
        <w:left w:val="none" w:sz="0" w:space="0" w:color="auto"/>
        <w:bottom w:val="none" w:sz="0" w:space="0" w:color="auto"/>
        <w:right w:val="none" w:sz="0" w:space="0" w:color="auto"/>
      </w:divBdr>
    </w:div>
    <w:div w:id="921991109">
      <w:marLeft w:val="0"/>
      <w:marRight w:val="0"/>
      <w:marTop w:val="-20"/>
      <w:marBottom w:val="-20"/>
      <w:divBdr>
        <w:top w:val="none" w:sz="0" w:space="0" w:color="auto"/>
        <w:left w:val="none" w:sz="0" w:space="0" w:color="auto"/>
        <w:bottom w:val="none" w:sz="0" w:space="0" w:color="auto"/>
        <w:right w:val="none" w:sz="0" w:space="0" w:color="auto"/>
      </w:divBdr>
    </w:div>
    <w:div w:id="923732410">
      <w:marLeft w:val="0"/>
      <w:marRight w:val="0"/>
      <w:marTop w:val="-20"/>
      <w:marBottom w:val="-20"/>
      <w:divBdr>
        <w:top w:val="none" w:sz="0" w:space="0" w:color="auto"/>
        <w:left w:val="none" w:sz="0" w:space="0" w:color="auto"/>
        <w:bottom w:val="none" w:sz="0" w:space="0" w:color="auto"/>
        <w:right w:val="none" w:sz="0" w:space="0" w:color="auto"/>
      </w:divBdr>
    </w:div>
    <w:div w:id="927617110">
      <w:marLeft w:val="0"/>
      <w:marRight w:val="0"/>
      <w:marTop w:val="-20"/>
      <w:marBottom w:val="-20"/>
      <w:divBdr>
        <w:top w:val="none" w:sz="0" w:space="0" w:color="auto"/>
        <w:left w:val="none" w:sz="0" w:space="0" w:color="auto"/>
        <w:bottom w:val="none" w:sz="0" w:space="0" w:color="auto"/>
        <w:right w:val="none" w:sz="0" w:space="0" w:color="auto"/>
      </w:divBdr>
    </w:div>
    <w:div w:id="927889004">
      <w:marLeft w:val="0"/>
      <w:marRight w:val="0"/>
      <w:marTop w:val="-20"/>
      <w:marBottom w:val="-20"/>
      <w:divBdr>
        <w:top w:val="none" w:sz="0" w:space="0" w:color="auto"/>
        <w:left w:val="none" w:sz="0" w:space="0" w:color="auto"/>
        <w:bottom w:val="none" w:sz="0" w:space="0" w:color="auto"/>
        <w:right w:val="none" w:sz="0" w:space="0" w:color="auto"/>
      </w:divBdr>
    </w:div>
    <w:div w:id="936136547">
      <w:marLeft w:val="0"/>
      <w:marRight w:val="0"/>
      <w:marTop w:val="-20"/>
      <w:marBottom w:val="-20"/>
      <w:divBdr>
        <w:top w:val="none" w:sz="0" w:space="0" w:color="auto"/>
        <w:left w:val="none" w:sz="0" w:space="0" w:color="auto"/>
        <w:bottom w:val="none" w:sz="0" w:space="0" w:color="auto"/>
        <w:right w:val="none" w:sz="0" w:space="0" w:color="auto"/>
      </w:divBdr>
    </w:div>
    <w:div w:id="940332066">
      <w:marLeft w:val="0"/>
      <w:marRight w:val="0"/>
      <w:marTop w:val="-20"/>
      <w:marBottom w:val="-20"/>
      <w:divBdr>
        <w:top w:val="none" w:sz="0" w:space="0" w:color="auto"/>
        <w:left w:val="none" w:sz="0" w:space="0" w:color="auto"/>
        <w:bottom w:val="none" w:sz="0" w:space="0" w:color="auto"/>
        <w:right w:val="none" w:sz="0" w:space="0" w:color="auto"/>
      </w:divBdr>
    </w:div>
    <w:div w:id="942764290">
      <w:marLeft w:val="0"/>
      <w:marRight w:val="0"/>
      <w:marTop w:val="-20"/>
      <w:marBottom w:val="-20"/>
      <w:divBdr>
        <w:top w:val="none" w:sz="0" w:space="0" w:color="auto"/>
        <w:left w:val="none" w:sz="0" w:space="0" w:color="auto"/>
        <w:bottom w:val="none" w:sz="0" w:space="0" w:color="auto"/>
        <w:right w:val="none" w:sz="0" w:space="0" w:color="auto"/>
      </w:divBdr>
    </w:div>
    <w:div w:id="942956143">
      <w:marLeft w:val="0"/>
      <w:marRight w:val="0"/>
      <w:marTop w:val="-20"/>
      <w:marBottom w:val="-20"/>
      <w:divBdr>
        <w:top w:val="none" w:sz="0" w:space="0" w:color="auto"/>
        <w:left w:val="none" w:sz="0" w:space="0" w:color="auto"/>
        <w:bottom w:val="none" w:sz="0" w:space="0" w:color="auto"/>
        <w:right w:val="none" w:sz="0" w:space="0" w:color="auto"/>
      </w:divBdr>
    </w:div>
    <w:div w:id="945893276">
      <w:marLeft w:val="0"/>
      <w:marRight w:val="0"/>
      <w:marTop w:val="-20"/>
      <w:marBottom w:val="-20"/>
      <w:divBdr>
        <w:top w:val="none" w:sz="0" w:space="0" w:color="auto"/>
        <w:left w:val="none" w:sz="0" w:space="0" w:color="auto"/>
        <w:bottom w:val="none" w:sz="0" w:space="0" w:color="auto"/>
        <w:right w:val="none" w:sz="0" w:space="0" w:color="auto"/>
      </w:divBdr>
    </w:div>
    <w:div w:id="950236585">
      <w:marLeft w:val="0"/>
      <w:marRight w:val="0"/>
      <w:marTop w:val="-20"/>
      <w:marBottom w:val="-20"/>
      <w:divBdr>
        <w:top w:val="none" w:sz="0" w:space="0" w:color="auto"/>
        <w:left w:val="none" w:sz="0" w:space="0" w:color="auto"/>
        <w:bottom w:val="none" w:sz="0" w:space="0" w:color="auto"/>
        <w:right w:val="none" w:sz="0" w:space="0" w:color="auto"/>
      </w:divBdr>
    </w:div>
    <w:div w:id="953365642">
      <w:marLeft w:val="0"/>
      <w:marRight w:val="0"/>
      <w:marTop w:val="-20"/>
      <w:marBottom w:val="-20"/>
      <w:divBdr>
        <w:top w:val="none" w:sz="0" w:space="0" w:color="auto"/>
        <w:left w:val="none" w:sz="0" w:space="0" w:color="auto"/>
        <w:bottom w:val="none" w:sz="0" w:space="0" w:color="auto"/>
        <w:right w:val="none" w:sz="0" w:space="0" w:color="auto"/>
      </w:divBdr>
    </w:div>
    <w:div w:id="953950356">
      <w:marLeft w:val="0"/>
      <w:marRight w:val="0"/>
      <w:marTop w:val="-20"/>
      <w:marBottom w:val="-20"/>
      <w:divBdr>
        <w:top w:val="none" w:sz="0" w:space="0" w:color="auto"/>
        <w:left w:val="none" w:sz="0" w:space="0" w:color="auto"/>
        <w:bottom w:val="none" w:sz="0" w:space="0" w:color="auto"/>
        <w:right w:val="none" w:sz="0" w:space="0" w:color="auto"/>
      </w:divBdr>
    </w:div>
    <w:div w:id="956303149">
      <w:marLeft w:val="0"/>
      <w:marRight w:val="0"/>
      <w:marTop w:val="-20"/>
      <w:marBottom w:val="-20"/>
      <w:divBdr>
        <w:top w:val="none" w:sz="0" w:space="0" w:color="auto"/>
        <w:left w:val="none" w:sz="0" w:space="0" w:color="auto"/>
        <w:bottom w:val="none" w:sz="0" w:space="0" w:color="auto"/>
        <w:right w:val="none" w:sz="0" w:space="0" w:color="auto"/>
      </w:divBdr>
    </w:div>
    <w:div w:id="956789020">
      <w:marLeft w:val="0"/>
      <w:marRight w:val="0"/>
      <w:marTop w:val="-20"/>
      <w:marBottom w:val="-20"/>
      <w:divBdr>
        <w:top w:val="none" w:sz="0" w:space="0" w:color="auto"/>
        <w:left w:val="none" w:sz="0" w:space="0" w:color="auto"/>
        <w:bottom w:val="none" w:sz="0" w:space="0" w:color="auto"/>
        <w:right w:val="none" w:sz="0" w:space="0" w:color="auto"/>
      </w:divBdr>
    </w:div>
    <w:div w:id="958608718">
      <w:marLeft w:val="0"/>
      <w:marRight w:val="0"/>
      <w:marTop w:val="-20"/>
      <w:marBottom w:val="-20"/>
      <w:divBdr>
        <w:top w:val="none" w:sz="0" w:space="0" w:color="auto"/>
        <w:left w:val="none" w:sz="0" w:space="0" w:color="auto"/>
        <w:bottom w:val="none" w:sz="0" w:space="0" w:color="auto"/>
        <w:right w:val="none" w:sz="0" w:space="0" w:color="auto"/>
      </w:divBdr>
    </w:div>
    <w:div w:id="959458630">
      <w:marLeft w:val="0"/>
      <w:marRight w:val="0"/>
      <w:marTop w:val="-20"/>
      <w:marBottom w:val="-20"/>
      <w:divBdr>
        <w:top w:val="none" w:sz="0" w:space="0" w:color="auto"/>
        <w:left w:val="none" w:sz="0" w:space="0" w:color="auto"/>
        <w:bottom w:val="none" w:sz="0" w:space="0" w:color="auto"/>
        <w:right w:val="none" w:sz="0" w:space="0" w:color="auto"/>
      </w:divBdr>
    </w:div>
    <w:div w:id="959802525">
      <w:marLeft w:val="0"/>
      <w:marRight w:val="0"/>
      <w:marTop w:val="-20"/>
      <w:marBottom w:val="-20"/>
      <w:divBdr>
        <w:top w:val="none" w:sz="0" w:space="0" w:color="auto"/>
        <w:left w:val="none" w:sz="0" w:space="0" w:color="auto"/>
        <w:bottom w:val="none" w:sz="0" w:space="0" w:color="auto"/>
        <w:right w:val="none" w:sz="0" w:space="0" w:color="auto"/>
      </w:divBdr>
    </w:div>
    <w:div w:id="960919710">
      <w:marLeft w:val="0"/>
      <w:marRight w:val="0"/>
      <w:marTop w:val="-20"/>
      <w:marBottom w:val="-20"/>
      <w:divBdr>
        <w:top w:val="none" w:sz="0" w:space="0" w:color="auto"/>
        <w:left w:val="none" w:sz="0" w:space="0" w:color="auto"/>
        <w:bottom w:val="none" w:sz="0" w:space="0" w:color="auto"/>
        <w:right w:val="none" w:sz="0" w:space="0" w:color="auto"/>
      </w:divBdr>
    </w:div>
    <w:div w:id="961769311">
      <w:marLeft w:val="0"/>
      <w:marRight w:val="0"/>
      <w:marTop w:val="-20"/>
      <w:marBottom w:val="-20"/>
      <w:divBdr>
        <w:top w:val="none" w:sz="0" w:space="0" w:color="auto"/>
        <w:left w:val="none" w:sz="0" w:space="0" w:color="auto"/>
        <w:bottom w:val="none" w:sz="0" w:space="0" w:color="auto"/>
        <w:right w:val="none" w:sz="0" w:space="0" w:color="auto"/>
      </w:divBdr>
    </w:div>
    <w:div w:id="963120767">
      <w:marLeft w:val="0"/>
      <w:marRight w:val="0"/>
      <w:marTop w:val="-20"/>
      <w:marBottom w:val="-20"/>
      <w:divBdr>
        <w:top w:val="none" w:sz="0" w:space="0" w:color="auto"/>
        <w:left w:val="none" w:sz="0" w:space="0" w:color="auto"/>
        <w:bottom w:val="none" w:sz="0" w:space="0" w:color="auto"/>
        <w:right w:val="none" w:sz="0" w:space="0" w:color="auto"/>
      </w:divBdr>
    </w:div>
    <w:div w:id="965308653">
      <w:marLeft w:val="0"/>
      <w:marRight w:val="0"/>
      <w:marTop w:val="-20"/>
      <w:marBottom w:val="-20"/>
      <w:divBdr>
        <w:top w:val="none" w:sz="0" w:space="0" w:color="auto"/>
        <w:left w:val="none" w:sz="0" w:space="0" w:color="auto"/>
        <w:bottom w:val="none" w:sz="0" w:space="0" w:color="auto"/>
        <w:right w:val="none" w:sz="0" w:space="0" w:color="auto"/>
      </w:divBdr>
    </w:div>
    <w:div w:id="967321738">
      <w:marLeft w:val="0"/>
      <w:marRight w:val="0"/>
      <w:marTop w:val="-20"/>
      <w:marBottom w:val="-20"/>
      <w:divBdr>
        <w:top w:val="none" w:sz="0" w:space="0" w:color="auto"/>
        <w:left w:val="none" w:sz="0" w:space="0" w:color="auto"/>
        <w:bottom w:val="none" w:sz="0" w:space="0" w:color="auto"/>
        <w:right w:val="none" w:sz="0" w:space="0" w:color="auto"/>
      </w:divBdr>
    </w:div>
    <w:div w:id="968583176">
      <w:marLeft w:val="0"/>
      <w:marRight w:val="0"/>
      <w:marTop w:val="-20"/>
      <w:marBottom w:val="-20"/>
      <w:divBdr>
        <w:top w:val="none" w:sz="0" w:space="0" w:color="auto"/>
        <w:left w:val="none" w:sz="0" w:space="0" w:color="auto"/>
        <w:bottom w:val="none" w:sz="0" w:space="0" w:color="auto"/>
        <w:right w:val="none" w:sz="0" w:space="0" w:color="auto"/>
      </w:divBdr>
    </w:div>
    <w:div w:id="969558997">
      <w:marLeft w:val="0"/>
      <w:marRight w:val="0"/>
      <w:marTop w:val="-20"/>
      <w:marBottom w:val="-20"/>
      <w:divBdr>
        <w:top w:val="none" w:sz="0" w:space="0" w:color="auto"/>
        <w:left w:val="none" w:sz="0" w:space="0" w:color="auto"/>
        <w:bottom w:val="none" w:sz="0" w:space="0" w:color="auto"/>
        <w:right w:val="none" w:sz="0" w:space="0" w:color="auto"/>
      </w:divBdr>
    </w:div>
    <w:div w:id="972060473">
      <w:marLeft w:val="0"/>
      <w:marRight w:val="0"/>
      <w:marTop w:val="-20"/>
      <w:marBottom w:val="-20"/>
      <w:divBdr>
        <w:top w:val="none" w:sz="0" w:space="0" w:color="auto"/>
        <w:left w:val="none" w:sz="0" w:space="0" w:color="auto"/>
        <w:bottom w:val="none" w:sz="0" w:space="0" w:color="auto"/>
        <w:right w:val="none" w:sz="0" w:space="0" w:color="auto"/>
      </w:divBdr>
    </w:div>
    <w:div w:id="975795032">
      <w:marLeft w:val="0"/>
      <w:marRight w:val="0"/>
      <w:marTop w:val="-20"/>
      <w:marBottom w:val="-20"/>
      <w:divBdr>
        <w:top w:val="none" w:sz="0" w:space="0" w:color="auto"/>
        <w:left w:val="none" w:sz="0" w:space="0" w:color="auto"/>
        <w:bottom w:val="none" w:sz="0" w:space="0" w:color="auto"/>
        <w:right w:val="none" w:sz="0" w:space="0" w:color="auto"/>
      </w:divBdr>
    </w:div>
    <w:div w:id="978076773">
      <w:marLeft w:val="0"/>
      <w:marRight w:val="0"/>
      <w:marTop w:val="-20"/>
      <w:marBottom w:val="-20"/>
      <w:divBdr>
        <w:top w:val="none" w:sz="0" w:space="0" w:color="auto"/>
        <w:left w:val="none" w:sz="0" w:space="0" w:color="auto"/>
        <w:bottom w:val="none" w:sz="0" w:space="0" w:color="auto"/>
        <w:right w:val="none" w:sz="0" w:space="0" w:color="auto"/>
      </w:divBdr>
    </w:div>
    <w:div w:id="980504767">
      <w:marLeft w:val="0"/>
      <w:marRight w:val="0"/>
      <w:marTop w:val="-20"/>
      <w:marBottom w:val="-20"/>
      <w:divBdr>
        <w:top w:val="none" w:sz="0" w:space="0" w:color="auto"/>
        <w:left w:val="none" w:sz="0" w:space="0" w:color="auto"/>
        <w:bottom w:val="none" w:sz="0" w:space="0" w:color="auto"/>
        <w:right w:val="none" w:sz="0" w:space="0" w:color="auto"/>
      </w:divBdr>
    </w:div>
    <w:div w:id="983504879">
      <w:marLeft w:val="0"/>
      <w:marRight w:val="0"/>
      <w:marTop w:val="-20"/>
      <w:marBottom w:val="-20"/>
      <w:divBdr>
        <w:top w:val="none" w:sz="0" w:space="0" w:color="auto"/>
        <w:left w:val="none" w:sz="0" w:space="0" w:color="auto"/>
        <w:bottom w:val="none" w:sz="0" w:space="0" w:color="auto"/>
        <w:right w:val="none" w:sz="0" w:space="0" w:color="auto"/>
      </w:divBdr>
    </w:div>
    <w:div w:id="989865823">
      <w:marLeft w:val="0"/>
      <w:marRight w:val="0"/>
      <w:marTop w:val="-20"/>
      <w:marBottom w:val="-20"/>
      <w:divBdr>
        <w:top w:val="none" w:sz="0" w:space="0" w:color="auto"/>
        <w:left w:val="none" w:sz="0" w:space="0" w:color="auto"/>
        <w:bottom w:val="none" w:sz="0" w:space="0" w:color="auto"/>
        <w:right w:val="none" w:sz="0" w:space="0" w:color="auto"/>
      </w:divBdr>
    </w:div>
    <w:div w:id="990213771">
      <w:marLeft w:val="0"/>
      <w:marRight w:val="0"/>
      <w:marTop w:val="-20"/>
      <w:marBottom w:val="-20"/>
      <w:divBdr>
        <w:top w:val="none" w:sz="0" w:space="0" w:color="auto"/>
        <w:left w:val="none" w:sz="0" w:space="0" w:color="auto"/>
        <w:bottom w:val="none" w:sz="0" w:space="0" w:color="auto"/>
        <w:right w:val="none" w:sz="0" w:space="0" w:color="auto"/>
      </w:divBdr>
    </w:div>
    <w:div w:id="994459498">
      <w:marLeft w:val="0"/>
      <w:marRight w:val="0"/>
      <w:marTop w:val="-20"/>
      <w:marBottom w:val="-20"/>
      <w:divBdr>
        <w:top w:val="none" w:sz="0" w:space="0" w:color="auto"/>
        <w:left w:val="none" w:sz="0" w:space="0" w:color="auto"/>
        <w:bottom w:val="none" w:sz="0" w:space="0" w:color="auto"/>
        <w:right w:val="none" w:sz="0" w:space="0" w:color="auto"/>
      </w:divBdr>
    </w:div>
    <w:div w:id="995258194">
      <w:marLeft w:val="0"/>
      <w:marRight w:val="0"/>
      <w:marTop w:val="-20"/>
      <w:marBottom w:val="-20"/>
      <w:divBdr>
        <w:top w:val="none" w:sz="0" w:space="0" w:color="auto"/>
        <w:left w:val="none" w:sz="0" w:space="0" w:color="auto"/>
        <w:bottom w:val="none" w:sz="0" w:space="0" w:color="auto"/>
        <w:right w:val="none" w:sz="0" w:space="0" w:color="auto"/>
      </w:divBdr>
    </w:div>
    <w:div w:id="995570891">
      <w:marLeft w:val="0"/>
      <w:marRight w:val="0"/>
      <w:marTop w:val="-20"/>
      <w:marBottom w:val="-20"/>
      <w:divBdr>
        <w:top w:val="none" w:sz="0" w:space="0" w:color="auto"/>
        <w:left w:val="none" w:sz="0" w:space="0" w:color="auto"/>
        <w:bottom w:val="none" w:sz="0" w:space="0" w:color="auto"/>
        <w:right w:val="none" w:sz="0" w:space="0" w:color="auto"/>
      </w:divBdr>
    </w:div>
    <w:div w:id="998729925">
      <w:marLeft w:val="0"/>
      <w:marRight w:val="0"/>
      <w:marTop w:val="-20"/>
      <w:marBottom w:val="-20"/>
      <w:divBdr>
        <w:top w:val="none" w:sz="0" w:space="0" w:color="auto"/>
        <w:left w:val="none" w:sz="0" w:space="0" w:color="auto"/>
        <w:bottom w:val="none" w:sz="0" w:space="0" w:color="auto"/>
        <w:right w:val="none" w:sz="0" w:space="0" w:color="auto"/>
      </w:divBdr>
    </w:div>
    <w:div w:id="1000618254">
      <w:marLeft w:val="0"/>
      <w:marRight w:val="0"/>
      <w:marTop w:val="-20"/>
      <w:marBottom w:val="-20"/>
      <w:divBdr>
        <w:top w:val="none" w:sz="0" w:space="0" w:color="auto"/>
        <w:left w:val="none" w:sz="0" w:space="0" w:color="auto"/>
        <w:bottom w:val="none" w:sz="0" w:space="0" w:color="auto"/>
        <w:right w:val="none" w:sz="0" w:space="0" w:color="auto"/>
      </w:divBdr>
    </w:div>
    <w:div w:id="1003627293">
      <w:marLeft w:val="0"/>
      <w:marRight w:val="0"/>
      <w:marTop w:val="-20"/>
      <w:marBottom w:val="-20"/>
      <w:divBdr>
        <w:top w:val="none" w:sz="0" w:space="0" w:color="auto"/>
        <w:left w:val="none" w:sz="0" w:space="0" w:color="auto"/>
        <w:bottom w:val="none" w:sz="0" w:space="0" w:color="auto"/>
        <w:right w:val="none" w:sz="0" w:space="0" w:color="auto"/>
      </w:divBdr>
    </w:div>
    <w:div w:id="1003898341">
      <w:marLeft w:val="0"/>
      <w:marRight w:val="0"/>
      <w:marTop w:val="-20"/>
      <w:marBottom w:val="-20"/>
      <w:divBdr>
        <w:top w:val="none" w:sz="0" w:space="0" w:color="auto"/>
        <w:left w:val="none" w:sz="0" w:space="0" w:color="auto"/>
        <w:bottom w:val="none" w:sz="0" w:space="0" w:color="auto"/>
        <w:right w:val="none" w:sz="0" w:space="0" w:color="auto"/>
      </w:divBdr>
    </w:div>
    <w:div w:id="1004093099">
      <w:marLeft w:val="0"/>
      <w:marRight w:val="0"/>
      <w:marTop w:val="-20"/>
      <w:marBottom w:val="-20"/>
      <w:divBdr>
        <w:top w:val="none" w:sz="0" w:space="0" w:color="auto"/>
        <w:left w:val="none" w:sz="0" w:space="0" w:color="auto"/>
        <w:bottom w:val="none" w:sz="0" w:space="0" w:color="auto"/>
        <w:right w:val="none" w:sz="0" w:space="0" w:color="auto"/>
      </w:divBdr>
    </w:div>
    <w:div w:id="1009916866">
      <w:marLeft w:val="0"/>
      <w:marRight w:val="0"/>
      <w:marTop w:val="-20"/>
      <w:marBottom w:val="-20"/>
      <w:divBdr>
        <w:top w:val="none" w:sz="0" w:space="0" w:color="auto"/>
        <w:left w:val="none" w:sz="0" w:space="0" w:color="auto"/>
        <w:bottom w:val="none" w:sz="0" w:space="0" w:color="auto"/>
        <w:right w:val="none" w:sz="0" w:space="0" w:color="auto"/>
      </w:divBdr>
    </w:div>
    <w:div w:id="1010178366">
      <w:marLeft w:val="0"/>
      <w:marRight w:val="0"/>
      <w:marTop w:val="-20"/>
      <w:marBottom w:val="-20"/>
      <w:divBdr>
        <w:top w:val="none" w:sz="0" w:space="0" w:color="auto"/>
        <w:left w:val="none" w:sz="0" w:space="0" w:color="auto"/>
        <w:bottom w:val="none" w:sz="0" w:space="0" w:color="auto"/>
        <w:right w:val="none" w:sz="0" w:space="0" w:color="auto"/>
      </w:divBdr>
    </w:div>
    <w:div w:id="1011571036">
      <w:marLeft w:val="0"/>
      <w:marRight w:val="0"/>
      <w:marTop w:val="-20"/>
      <w:marBottom w:val="-20"/>
      <w:divBdr>
        <w:top w:val="none" w:sz="0" w:space="0" w:color="auto"/>
        <w:left w:val="none" w:sz="0" w:space="0" w:color="auto"/>
        <w:bottom w:val="none" w:sz="0" w:space="0" w:color="auto"/>
        <w:right w:val="none" w:sz="0" w:space="0" w:color="auto"/>
      </w:divBdr>
    </w:div>
    <w:div w:id="1014265272">
      <w:marLeft w:val="0"/>
      <w:marRight w:val="0"/>
      <w:marTop w:val="-20"/>
      <w:marBottom w:val="-20"/>
      <w:divBdr>
        <w:top w:val="none" w:sz="0" w:space="0" w:color="auto"/>
        <w:left w:val="none" w:sz="0" w:space="0" w:color="auto"/>
        <w:bottom w:val="none" w:sz="0" w:space="0" w:color="auto"/>
        <w:right w:val="none" w:sz="0" w:space="0" w:color="auto"/>
      </w:divBdr>
    </w:div>
    <w:div w:id="1017803971">
      <w:marLeft w:val="0"/>
      <w:marRight w:val="0"/>
      <w:marTop w:val="-20"/>
      <w:marBottom w:val="-20"/>
      <w:divBdr>
        <w:top w:val="none" w:sz="0" w:space="0" w:color="auto"/>
        <w:left w:val="none" w:sz="0" w:space="0" w:color="auto"/>
        <w:bottom w:val="none" w:sz="0" w:space="0" w:color="auto"/>
        <w:right w:val="none" w:sz="0" w:space="0" w:color="auto"/>
      </w:divBdr>
    </w:div>
    <w:div w:id="1018580376">
      <w:marLeft w:val="0"/>
      <w:marRight w:val="0"/>
      <w:marTop w:val="-20"/>
      <w:marBottom w:val="-20"/>
      <w:divBdr>
        <w:top w:val="none" w:sz="0" w:space="0" w:color="auto"/>
        <w:left w:val="none" w:sz="0" w:space="0" w:color="auto"/>
        <w:bottom w:val="none" w:sz="0" w:space="0" w:color="auto"/>
        <w:right w:val="none" w:sz="0" w:space="0" w:color="auto"/>
      </w:divBdr>
    </w:div>
    <w:div w:id="1024136335">
      <w:marLeft w:val="0"/>
      <w:marRight w:val="0"/>
      <w:marTop w:val="-20"/>
      <w:marBottom w:val="-20"/>
      <w:divBdr>
        <w:top w:val="none" w:sz="0" w:space="0" w:color="auto"/>
        <w:left w:val="none" w:sz="0" w:space="0" w:color="auto"/>
        <w:bottom w:val="none" w:sz="0" w:space="0" w:color="auto"/>
        <w:right w:val="none" w:sz="0" w:space="0" w:color="auto"/>
      </w:divBdr>
    </w:div>
    <w:div w:id="1027877687">
      <w:marLeft w:val="0"/>
      <w:marRight w:val="0"/>
      <w:marTop w:val="-20"/>
      <w:marBottom w:val="-20"/>
      <w:divBdr>
        <w:top w:val="none" w:sz="0" w:space="0" w:color="auto"/>
        <w:left w:val="none" w:sz="0" w:space="0" w:color="auto"/>
        <w:bottom w:val="none" w:sz="0" w:space="0" w:color="auto"/>
        <w:right w:val="none" w:sz="0" w:space="0" w:color="auto"/>
      </w:divBdr>
    </w:div>
    <w:div w:id="1028339972">
      <w:marLeft w:val="0"/>
      <w:marRight w:val="0"/>
      <w:marTop w:val="-20"/>
      <w:marBottom w:val="-20"/>
      <w:divBdr>
        <w:top w:val="none" w:sz="0" w:space="0" w:color="auto"/>
        <w:left w:val="none" w:sz="0" w:space="0" w:color="auto"/>
        <w:bottom w:val="none" w:sz="0" w:space="0" w:color="auto"/>
        <w:right w:val="none" w:sz="0" w:space="0" w:color="auto"/>
      </w:divBdr>
    </w:div>
    <w:div w:id="1030104211">
      <w:marLeft w:val="0"/>
      <w:marRight w:val="0"/>
      <w:marTop w:val="-20"/>
      <w:marBottom w:val="-20"/>
      <w:divBdr>
        <w:top w:val="none" w:sz="0" w:space="0" w:color="auto"/>
        <w:left w:val="none" w:sz="0" w:space="0" w:color="auto"/>
        <w:bottom w:val="none" w:sz="0" w:space="0" w:color="auto"/>
        <w:right w:val="none" w:sz="0" w:space="0" w:color="auto"/>
      </w:divBdr>
    </w:div>
    <w:div w:id="1030881988">
      <w:marLeft w:val="0"/>
      <w:marRight w:val="0"/>
      <w:marTop w:val="-20"/>
      <w:marBottom w:val="-20"/>
      <w:divBdr>
        <w:top w:val="none" w:sz="0" w:space="0" w:color="auto"/>
        <w:left w:val="none" w:sz="0" w:space="0" w:color="auto"/>
        <w:bottom w:val="none" w:sz="0" w:space="0" w:color="auto"/>
        <w:right w:val="none" w:sz="0" w:space="0" w:color="auto"/>
      </w:divBdr>
    </w:div>
    <w:div w:id="1031565288">
      <w:marLeft w:val="0"/>
      <w:marRight w:val="0"/>
      <w:marTop w:val="-20"/>
      <w:marBottom w:val="-20"/>
      <w:divBdr>
        <w:top w:val="none" w:sz="0" w:space="0" w:color="auto"/>
        <w:left w:val="none" w:sz="0" w:space="0" w:color="auto"/>
        <w:bottom w:val="none" w:sz="0" w:space="0" w:color="auto"/>
        <w:right w:val="none" w:sz="0" w:space="0" w:color="auto"/>
      </w:divBdr>
    </w:div>
    <w:div w:id="1032421213">
      <w:marLeft w:val="0"/>
      <w:marRight w:val="0"/>
      <w:marTop w:val="-20"/>
      <w:marBottom w:val="-20"/>
      <w:divBdr>
        <w:top w:val="none" w:sz="0" w:space="0" w:color="auto"/>
        <w:left w:val="none" w:sz="0" w:space="0" w:color="auto"/>
        <w:bottom w:val="none" w:sz="0" w:space="0" w:color="auto"/>
        <w:right w:val="none" w:sz="0" w:space="0" w:color="auto"/>
      </w:divBdr>
    </w:div>
    <w:div w:id="1034311566">
      <w:marLeft w:val="0"/>
      <w:marRight w:val="0"/>
      <w:marTop w:val="-20"/>
      <w:marBottom w:val="-20"/>
      <w:divBdr>
        <w:top w:val="none" w:sz="0" w:space="0" w:color="auto"/>
        <w:left w:val="none" w:sz="0" w:space="0" w:color="auto"/>
        <w:bottom w:val="none" w:sz="0" w:space="0" w:color="auto"/>
        <w:right w:val="none" w:sz="0" w:space="0" w:color="auto"/>
      </w:divBdr>
    </w:div>
    <w:div w:id="1035665785">
      <w:marLeft w:val="0"/>
      <w:marRight w:val="0"/>
      <w:marTop w:val="-20"/>
      <w:marBottom w:val="-20"/>
      <w:divBdr>
        <w:top w:val="none" w:sz="0" w:space="0" w:color="auto"/>
        <w:left w:val="none" w:sz="0" w:space="0" w:color="auto"/>
        <w:bottom w:val="none" w:sz="0" w:space="0" w:color="auto"/>
        <w:right w:val="none" w:sz="0" w:space="0" w:color="auto"/>
      </w:divBdr>
    </w:div>
    <w:div w:id="1049957261">
      <w:marLeft w:val="0"/>
      <w:marRight w:val="0"/>
      <w:marTop w:val="-20"/>
      <w:marBottom w:val="-20"/>
      <w:divBdr>
        <w:top w:val="none" w:sz="0" w:space="0" w:color="auto"/>
        <w:left w:val="none" w:sz="0" w:space="0" w:color="auto"/>
        <w:bottom w:val="none" w:sz="0" w:space="0" w:color="auto"/>
        <w:right w:val="none" w:sz="0" w:space="0" w:color="auto"/>
      </w:divBdr>
    </w:div>
    <w:div w:id="1050038035">
      <w:marLeft w:val="0"/>
      <w:marRight w:val="0"/>
      <w:marTop w:val="-20"/>
      <w:marBottom w:val="-20"/>
      <w:divBdr>
        <w:top w:val="none" w:sz="0" w:space="0" w:color="auto"/>
        <w:left w:val="none" w:sz="0" w:space="0" w:color="auto"/>
        <w:bottom w:val="none" w:sz="0" w:space="0" w:color="auto"/>
        <w:right w:val="none" w:sz="0" w:space="0" w:color="auto"/>
      </w:divBdr>
    </w:div>
    <w:div w:id="1052653434">
      <w:marLeft w:val="0"/>
      <w:marRight w:val="0"/>
      <w:marTop w:val="-20"/>
      <w:marBottom w:val="-20"/>
      <w:divBdr>
        <w:top w:val="none" w:sz="0" w:space="0" w:color="auto"/>
        <w:left w:val="none" w:sz="0" w:space="0" w:color="auto"/>
        <w:bottom w:val="none" w:sz="0" w:space="0" w:color="auto"/>
        <w:right w:val="none" w:sz="0" w:space="0" w:color="auto"/>
      </w:divBdr>
    </w:div>
    <w:div w:id="1053962884">
      <w:marLeft w:val="0"/>
      <w:marRight w:val="0"/>
      <w:marTop w:val="-20"/>
      <w:marBottom w:val="-20"/>
      <w:divBdr>
        <w:top w:val="none" w:sz="0" w:space="0" w:color="auto"/>
        <w:left w:val="none" w:sz="0" w:space="0" w:color="auto"/>
        <w:bottom w:val="none" w:sz="0" w:space="0" w:color="auto"/>
        <w:right w:val="none" w:sz="0" w:space="0" w:color="auto"/>
      </w:divBdr>
    </w:div>
    <w:div w:id="1069034721">
      <w:marLeft w:val="0"/>
      <w:marRight w:val="0"/>
      <w:marTop w:val="-20"/>
      <w:marBottom w:val="-20"/>
      <w:divBdr>
        <w:top w:val="none" w:sz="0" w:space="0" w:color="auto"/>
        <w:left w:val="none" w:sz="0" w:space="0" w:color="auto"/>
        <w:bottom w:val="none" w:sz="0" w:space="0" w:color="auto"/>
        <w:right w:val="none" w:sz="0" w:space="0" w:color="auto"/>
      </w:divBdr>
    </w:div>
    <w:div w:id="1070617603">
      <w:marLeft w:val="0"/>
      <w:marRight w:val="0"/>
      <w:marTop w:val="-20"/>
      <w:marBottom w:val="-20"/>
      <w:divBdr>
        <w:top w:val="none" w:sz="0" w:space="0" w:color="auto"/>
        <w:left w:val="none" w:sz="0" w:space="0" w:color="auto"/>
        <w:bottom w:val="none" w:sz="0" w:space="0" w:color="auto"/>
        <w:right w:val="none" w:sz="0" w:space="0" w:color="auto"/>
      </w:divBdr>
    </w:div>
    <w:div w:id="1074622580">
      <w:marLeft w:val="0"/>
      <w:marRight w:val="0"/>
      <w:marTop w:val="-20"/>
      <w:marBottom w:val="-20"/>
      <w:divBdr>
        <w:top w:val="none" w:sz="0" w:space="0" w:color="auto"/>
        <w:left w:val="none" w:sz="0" w:space="0" w:color="auto"/>
        <w:bottom w:val="none" w:sz="0" w:space="0" w:color="auto"/>
        <w:right w:val="none" w:sz="0" w:space="0" w:color="auto"/>
      </w:divBdr>
    </w:div>
    <w:div w:id="1074741633">
      <w:marLeft w:val="0"/>
      <w:marRight w:val="0"/>
      <w:marTop w:val="-20"/>
      <w:marBottom w:val="-20"/>
      <w:divBdr>
        <w:top w:val="none" w:sz="0" w:space="0" w:color="auto"/>
        <w:left w:val="none" w:sz="0" w:space="0" w:color="auto"/>
        <w:bottom w:val="none" w:sz="0" w:space="0" w:color="auto"/>
        <w:right w:val="none" w:sz="0" w:space="0" w:color="auto"/>
      </w:divBdr>
    </w:div>
    <w:div w:id="1076705064">
      <w:marLeft w:val="0"/>
      <w:marRight w:val="0"/>
      <w:marTop w:val="-20"/>
      <w:marBottom w:val="-20"/>
      <w:divBdr>
        <w:top w:val="none" w:sz="0" w:space="0" w:color="auto"/>
        <w:left w:val="none" w:sz="0" w:space="0" w:color="auto"/>
        <w:bottom w:val="none" w:sz="0" w:space="0" w:color="auto"/>
        <w:right w:val="none" w:sz="0" w:space="0" w:color="auto"/>
      </w:divBdr>
    </w:div>
    <w:div w:id="1081953955">
      <w:marLeft w:val="0"/>
      <w:marRight w:val="0"/>
      <w:marTop w:val="-20"/>
      <w:marBottom w:val="-20"/>
      <w:divBdr>
        <w:top w:val="none" w:sz="0" w:space="0" w:color="auto"/>
        <w:left w:val="none" w:sz="0" w:space="0" w:color="auto"/>
        <w:bottom w:val="none" w:sz="0" w:space="0" w:color="auto"/>
        <w:right w:val="none" w:sz="0" w:space="0" w:color="auto"/>
      </w:divBdr>
    </w:div>
    <w:div w:id="1084762812">
      <w:marLeft w:val="0"/>
      <w:marRight w:val="0"/>
      <w:marTop w:val="-20"/>
      <w:marBottom w:val="-20"/>
      <w:divBdr>
        <w:top w:val="none" w:sz="0" w:space="0" w:color="auto"/>
        <w:left w:val="none" w:sz="0" w:space="0" w:color="auto"/>
        <w:bottom w:val="none" w:sz="0" w:space="0" w:color="auto"/>
        <w:right w:val="none" w:sz="0" w:space="0" w:color="auto"/>
      </w:divBdr>
    </w:div>
    <w:div w:id="1085031915">
      <w:marLeft w:val="0"/>
      <w:marRight w:val="0"/>
      <w:marTop w:val="-20"/>
      <w:marBottom w:val="-20"/>
      <w:divBdr>
        <w:top w:val="none" w:sz="0" w:space="0" w:color="auto"/>
        <w:left w:val="none" w:sz="0" w:space="0" w:color="auto"/>
        <w:bottom w:val="none" w:sz="0" w:space="0" w:color="auto"/>
        <w:right w:val="none" w:sz="0" w:space="0" w:color="auto"/>
      </w:divBdr>
    </w:div>
    <w:div w:id="1088112117">
      <w:marLeft w:val="0"/>
      <w:marRight w:val="0"/>
      <w:marTop w:val="-20"/>
      <w:marBottom w:val="-20"/>
      <w:divBdr>
        <w:top w:val="none" w:sz="0" w:space="0" w:color="auto"/>
        <w:left w:val="none" w:sz="0" w:space="0" w:color="auto"/>
        <w:bottom w:val="none" w:sz="0" w:space="0" w:color="auto"/>
        <w:right w:val="none" w:sz="0" w:space="0" w:color="auto"/>
      </w:divBdr>
    </w:div>
    <w:div w:id="1090196179">
      <w:marLeft w:val="0"/>
      <w:marRight w:val="0"/>
      <w:marTop w:val="-20"/>
      <w:marBottom w:val="-20"/>
      <w:divBdr>
        <w:top w:val="none" w:sz="0" w:space="0" w:color="auto"/>
        <w:left w:val="none" w:sz="0" w:space="0" w:color="auto"/>
        <w:bottom w:val="none" w:sz="0" w:space="0" w:color="auto"/>
        <w:right w:val="none" w:sz="0" w:space="0" w:color="auto"/>
      </w:divBdr>
    </w:div>
    <w:div w:id="1092823104">
      <w:marLeft w:val="0"/>
      <w:marRight w:val="0"/>
      <w:marTop w:val="-20"/>
      <w:marBottom w:val="-20"/>
      <w:divBdr>
        <w:top w:val="none" w:sz="0" w:space="0" w:color="auto"/>
        <w:left w:val="none" w:sz="0" w:space="0" w:color="auto"/>
        <w:bottom w:val="none" w:sz="0" w:space="0" w:color="auto"/>
        <w:right w:val="none" w:sz="0" w:space="0" w:color="auto"/>
      </w:divBdr>
    </w:div>
    <w:div w:id="1093085765">
      <w:marLeft w:val="0"/>
      <w:marRight w:val="0"/>
      <w:marTop w:val="-20"/>
      <w:marBottom w:val="-20"/>
      <w:divBdr>
        <w:top w:val="none" w:sz="0" w:space="0" w:color="auto"/>
        <w:left w:val="none" w:sz="0" w:space="0" w:color="auto"/>
        <w:bottom w:val="none" w:sz="0" w:space="0" w:color="auto"/>
        <w:right w:val="none" w:sz="0" w:space="0" w:color="auto"/>
      </w:divBdr>
    </w:div>
    <w:div w:id="1094864475">
      <w:marLeft w:val="0"/>
      <w:marRight w:val="0"/>
      <w:marTop w:val="-20"/>
      <w:marBottom w:val="-20"/>
      <w:divBdr>
        <w:top w:val="none" w:sz="0" w:space="0" w:color="auto"/>
        <w:left w:val="none" w:sz="0" w:space="0" w:color="auto"/>
        <w:bottom w:val="none" w:sz="0" w:space="0" w:color="auto"/>
        <w:right w:val="none" w:sz="0" w:space="0" w:color="auto"/>
      </w:divBdr>
    </w:div>
    <w:div w:id="1095320489">
      <w:marLeft w:val="0"/>
      <w:marRight w:val="0"/>
      <w:marTop w:val="-20"/>
      <w:marBottom w:val="-20"/>
      <w:divBdr>
        <w:top w:val="none" w:sz="0" w:space="0" w:color="auto"/>
        <w:left w:val="none" w:sz="0" w:space="0" w:color="auto"/>
        <w:bottom w:val="none" w:sz="0" w:space="0" w:color="auto"/>
        <w:right w:val="none" w:sz="0" w:space="0" w:color="auto"/>
      </w:divBdr>
    </w:div>
    <w:div w:id="1095714447">
      <w:marLeft w:val="0"/>
      <w:marRight w:val="0"/>
      <w:marTop w:val="-20"/>
      <w:marBottom w:val="-20"/>
      <w:divBdr>
        <w:top w:val="none" w:sz="0" w:space="0" w:color="auto"/>
        <w:left w:val="none" w:sz="0" w:space="0" w:color="auto"/>
        <w:bottom w:val="none" w:sz="0" w:space="0" w:color="auto"/>
        <w:right w:val="none" w:sz="0" w:space="0" w:color="auto"/>
      </w:divBdr>
    </w:div>
    <w:div w:id="1096318568">
      <w:marLeft w:val="0"/>
      <w:marRight w:val="0"/>
      <w:marTop w:val="-20"/>
      <w:marBottom w:val="-20"/>
      <w:divBdr>
        <w:top w:val="none" w:sz="0" w:space="0" w:color="auto"/>
        <w:left w:val="none" w:sz="0" w:space="0" w:color="auto"/>
        <w:bottom w:val="none" w:sz="0" w:space="0" w:color="auto"/>
        <w:right w:val="none" w:sz="0" w:space="0" w:color="auto"/>
      </w:divBdr>
    </w:div>
    <w:div w:id="1100296707">
      <w:marLeft w:val="0"/>
      <w:marRight w:val="0"/>
      <w:marTop w:val="-20"/>
      <w:marBottom w:val="-20"/>
      <w:divBdr>
        <w:top w:val="none" w:sz="0" w:space="0" w:color="auto"/>
        <w:left w:val="none" w:sz="0" w:space="0" w:color="auto"/>
        <w:bottom w:val="none" w:sz="0" w:space="0" w:color="auto"/>
        <w:right w:val="none" w:sz="0" w:space="0" w:color="auto"/>
      </w:divBdr>
    </w:div>
    <w:div w:id="1100951443">
      <w:marLeft w:val="0"/>
      <w:marRight w:val="0"/>
      <w:marTop w:val="-20"/>
      <w:marBottom w:val="-20"/>
      <w:divBdr>
        <w:top w:val="none" w:sz="0" w:space="0" w:color="auto"/>
        <w:left w:val="none" w:sz="0" w:space="0" w:color="auto"/>
        <w:bottom w:val="none" w:sz="0" w:space="0" w:color="auto"/>
        <w:right w:val="none" w:sz="0" w:space="0" w:color="auto"/>
      </w:divBdr>
    </w:div>
    <w:div w:id="1101416638">
      <w:marLeft w:val="0"/>
      <w:marRight w:val="0"/>
      <w:marTop w:val="-20"/>
      <w:marBottom w:val="-20"/>
      <w:divBdr>
        <w:top w:val="none" w:sz="0" w:space="0" w:color="auto"/>
        <w:left w:val="none" w:sz="0" w:space="0" w:color="auto"/>
        <w:bottom w:val="none" w:sz="0" w:space="0" w:color="auto"/>
        <w:right w:val="none" w:sz="0" w:space="0" w:color="auto"/>
      </w:divBdr>
    </w:div>
    <w:div w:id="1108550195">
      <w:marLeft w:val="0"/>
      <w:marRight w:val="0"/>
      <w:marTop w:val="-20"/>
      <w:marBottom w:val="-20"/>
      <w:divBdr>
        <w:top w:val="none" w:sz="0" w:space="0" w:color="auto"/>
        <w:left w:val="none" w:sz="0" w:space="0" w:color="auto"/>
        <w:bottom w:val="none" w:sz="0" w:space="0" w:color="auto"/>
        <w:right w:val="none" w:sz="0" w:space="0" w:color="auto"/>
      </w:divBdr>
    </w:div>
    <w:div w:id="1118450324">
      <w:marLeft w:val="0"/>
      <w:marRight w:val="0"/>
      <w:marTop w:val="-20"/>
      <w:marBottom w:val="-20"/>
      <w:divBdr>
        <w:top w:val="none" w:sz="0" w:space="0" w:color="auto"/>
        <w:left w:val="none" w:sz="0" w:space="0" w:color="auto"/>
        <w:bottom w:val="none" w:sz="0" w:space="0" w:color="auto"/>
        <w:right w:val="none" w:sz="0" w:space="0" w:color="auto"/>
      </w:divBdr>
    </w:div>
    <w:div w:id="1120032793">
      <w:marLeft w:val="0"/>
      <w:marRight w:val="0"/>
      <w:marTop w:val="-20"/>
      <w:marBottom w:val="-20"/>
      <w:divBdr>
        <w:top w:val="none" w:sz="0" w:space="0" w:color="auto"/>
        <w:left w:val="none" w:sz="0" w:space="0" w:color="auto"/>
        <w:bottom w:val="none" w:sz="0" w:space="0" w:color="auto"/>
        <w:right w:val="none" w:sz="0" w:space="0" w:color="auto"/>
      </w:divBdr>
    </w:div>
    <w:div w:id="1121652010">
      <w:marLeft w:val="0"/>
      <w:marRight w:val="0"/>
      <w:marTop w:val="-20"/>
      <w:marBottom w:val="-20"/>
      <w:divBdr>
        <w:top w:val="none" w:sz="0" w:space="0" w:color="auto"/>
        <w:left w:val="none" w:sz="0" w:space="0" w:color="auto"/>
        <w:bottom w:val="none" w:sz="0" w:space="0" w:color="auto"/>
        <w:right w:val="none" w:sz="0" w:space="0" w:color="auto"/>
      </w:divBdr>
    </w:div>
    <w:div w:id="1127433368">
      <w:marLeft w:val="0"/>
      <w:marRight w:val="0"/>
      <w:marTop w:val="-20"/>
      <w:marBottom w:val="-20"/>
      <w:divBdr>
        <w:top w:val="none" w:sz="0" w:space="0" w:color="auto"/>
        <w:left w:val="none" w:sz="0" w:space="0" w:color="auto"/>
        <w:bottom w:val="none" w:sz="0" w:space="0" w:color="auto"/>
        <w:right w:val="none" w:sz="0" w:space="0" w:color="auto"/>
      </w:divBdr>
    </w:div>
    <w:div w:id="1131291418">
      <w:marLeft w:val="0"/>
      <w:marRight w:val="0"/>
      <w:marTop w:val="-20"/>
      <w:marBottom w:val="-20"/>
      <w:divBdr>
        <w:top w:val="none" w:sz="0" w:space="0" w:color="auto"/>
        <w:left w:val="none" w:sz="0" w:space="0" w:color="auto"/>
        <w:bottom w:val="none" w:sz="0" w:space="0" w:color="auto"/>
        <w:right w:val="none" w:sz="0" w:space="0" w:color="auto"/>
      </w:divBdr>
    </w:div>
    <w:div w:id="1132476819">
      <w:marLeft w:val="0"/>
      <w:marRight w:val="0"/>
      <w:marTop w:val="-20"/>
      <w:marBottom w:val="-20"/>
      <w:divBdr>
        <w:top w:val="none" w:sz="0" w:space="0" w:color="auto"/>
        <w:left w:val="none" w:sz="0" w:space="0" w:color="auto"/>
        <w:bottom w:val="none" w:sz="0" w:space="0" w:color="auto"/>
        <w:right w:val="none" w:sz="0" w:space="0" w:color="auto"/>
      </w:divBdr>
    </w:div>
    <w:div w:id="1133062387">
      <w:marLeft w:val="0"/>
      <w:marRight w:val="0"/>
      <w:marTop w:val="-20"/>
      <w:marBottom w:val="-20"/>
      <w:divBdr>
        <w:top w:val="none" w:sz="0" w:space="0" w:color="auto"/>
        <w:left w:val="none" w:sz="0" w:space="0" w:color="auto"/>
        <w:bottom w:val="none" w:sz="0" w:space="0" w:color="auto"/>
        <w:right w:val="none" w:sz="0" w:space="0" w:color="auto"/>
      </w:divBdr>
    </w:div>
    <w:div w:id="1137142134">
      <w:marLeft w:val="0"/>
      <w:marRight w:val="0"/>
      <w:marTop w:val="-20"/>
      <w:marBottom w:val="-20"/>
      <w:divBdr>
        <w:top w:val="none" w:sz="0" w:space="0" w:color="auto"/>
        <w:left w:val="none" w:sz="0" w:space="0" w:color="auto"/>
        <w:bottom w:val="none" w:sz="0" w:space="0" w:color="auto"/>
        <w:right w:val="none" w:sz="0" w:space="0" w:color="auto"/>
      </w:divBdr>
    </w:div>
    <w:div w:id="1141920323">
      <w:marLeft w:val="0"/>
      <w:marRight w:val="0"/>
      <w:marTop w:val="-20"/>
      <w:marBottom w:val="-20"/>
      <w:divBdr>
        <w:top w:val="none" w:sz="0" w:space="0" w:color="auto"/>
        <w:left w:val="none" w:sz="0" w:space="0" w:color="auto"/>
        <w:bottom w:val="none" w:sz="0" w:space="0" w:color="auto"/>
        <w:right w:val="none" w:sz="0" w:space="0" w:color="auto"/>
      </w:divBdr>
    </w:div>
    <w:div w:id="1143276533">
      <w:marLeft w:val="0"/>
      <w:marRight w:val="0"/>
      <w:marTop w:val="-20"/>
      <w:marBottom w:val="-20"/>
      <w:divBdr>
        <w:top w:val="none" w:sz="0" w:space="0" w:color="auto"/>
        <w:left w:val="none" w:sz="0" w:space="0" w:color="auto"/>
        <w:bottom w:val="none" w:sz="0" w:space="0" w:color="auto"/>
        <w:right w:val="none" w:sz="0" w:space="0" w:color="auto"/>
      </w:divBdr>
    </w:div>
    <w:div w:id="1147939364">
      <w:marLeft w:val="0"/>
      <w:marRight w:val="0"/>
      <w:marTop w:val="-20"/>
      <w:marBottom w:val="-20"/>
      <w:divBdr>
        <w:top w:val="none" w:sz="0" w:space="0" w:color="auto"/>
        <w:left w:val="none" w:sz="0" w:space="0" w:color="auto"/>
        <w:bottom w:val="none" w:sz="0" w:space="0" w:color="auto"/>
        <w:right w:val="none" w:sz="0" w:space="0" w:color="auto"/>
      </w:divBdr>
    </w:div>
    <w:div w:id="1154761194">
      <w:marLeft w:val="0"/>
      <w:marRight w:val="0"/>
      <w:marTop w:val="-20"/>
      <w:marBottom w:val="-20"/>
      <w:divBdr>
        <w:top w:val="none" w:sz="0" w:space="0" w:color="auto"/>
        <w:left w:val="none" w:sz="0" w:space="0" w:color="auto"/>
        <w:bottom w:val="none" w:sz="0" w:space="0" w:color="auto"/>
        <w:right w:val="none" w:sz="0" w:space="0" w:color="auto"/>
      </w:divBdr>
    </w:div>
    <w:div w:id="1158109749">
      <w:marLeft w:val="0"/>
      <w:marRight w:val="0"/>
      <w:marTop w:val="-20"/>
      <w:marBottom w:val="-20"/>
      <w:divBdr>
        <w:top w:val="none" w:sz="0" w:space="0" w:color="auto"/>
        <w:left w:val="none" w:sz="0" w:space="0" w:color="auto"/>
        <w:bottom w:val="none" w:sz="0" w:space="0" w:color="auto"/>
        <w:right w:val="none" w:sz="0" w:space="0" w:color="auto"/>
      </w:divBdr>
    </w:div>
    <w:div w:id="1158881536">
      <w:marLeft w:val="0"/>
      <w:marRight w:val="0"/>
      <w:marTop w:val="-20"/>
      <w:marBottom w:val="-20"/>
      <w:divBdr>
        <w:top w:val="none" w:sz="0" w:space="0" w:color="auto"/>
        <w:left w:val="none" w:sz="0" w:space="0" w:color="auto"/>
        <w:bottom w:val="none" w:sz="0" w:space="0" w:color="auto"/>
        <w:right w:val="none" w:sz="0" w:space="0" w:color="auto"/>
      </w:divBdr>
    </w:div>
    <w:div w:id="1159272839">
      <w:marLeft w:val="0"/>
      <w:marRight w:val="0"/>
      <w:marTop w:val="-20"/>
      <w:marBottom w:val="-20"/>
      <w:divBdr>
        <w:top w:val="none" w:sz="0" w:space="0" w:color="auto"/>
        <w:left w:val="none" w:sz="0" w:space="0" w:color="auto"/>
        <w:bottom w:val="none" w:sz="0" w:space="0" w:color="auto"/>
        <w:right w:val="none" w:sz="0" w:space="0" w:color="auto"/>
      </w:divBdr>
    </w:div>
    <w:div w:id="1164781974">
      <w:marLeft w:val="0"/>
      <w:marRight w:val="0"/>
      <w:marTop w:val="-20"/>
      <w:marBottom w:val="-20"/>
      <w:divBdr>
        <w:top w:val="none" w:sz="0" w:space="0" w:color="auto"/>
        <w:left w:val="none" w:sz="0" w:space="0" w:color="auto"/>
        <w:bottom w:val="none" w:sz="0" w:space="0" w:color="auto"/>
        <w:right w:val="none" w:sz="0" w:space="0" w:color="auto"/>
      </w:divBdr>
    </w:div>
    <w:div w:id="1169641945">
      <w:marLeft w:val="0"/>
      <w:marRight w:val="0"/>
      <w:marTop w:val="-20"/>
      <w:marBottom w:val="-20"/>
      <w:divBdr>
        <w:top w:val="none" w:sz="0" w:space="0" w:color="auto"/>
        <w:left w:val="none" w:sz="0" w:space="0" w:color="auto"/>
        <w:bottom w:val="none" w:sz="0" w:space="0" w:color="auto"/>
        <w:right w:val="none" w:sz="0" w:space="0" w:color="auto"/>
      </w:divBdr>
    </w:div>
    <w:div w:id="1170101391">
      <w:marLeft w:val="0"/>
      <w:marRight w:val="0"/>
      <w:marTop w:val="-20"/>
      <w:marBottom w:val="-20"/>
      <w:divBdr>
        <w:top w:val="none" w:sz="0" w:space="0" w:color="auto"/>
        <w:left w:val="none" w:sz="0" w:space="0" w:color="auto"/>
        <w:bottom w:val="none" w:sz="0" w:space="0" w:color="auto"/>
        <w:right w:val="none" w:sz="0" w:space="0" w:color="auto"/>
      </w:divBdr>
    </w:div>
    <w:div w:id="1173179108">
      <w:marLeft w:val="0"/>
      <w:marRight w:val="0"/>
      <w:marTop w:val="-20"/>
      <w:marBottom w:val="-20"/>
      <w:divBdr>
        <w:top w:val="none" w:sz="0" w:space="0" w:color="auto"/>
        <w:left w:val="none" w:sz="0" w:space="0" w:color="auto"/>
        <w:bottom w:val="none" w:sz="0" w:space="0" w:color="auto"/>
        <w:right w:val="none" w:sz="0" w:space="0" w:color="auto"/>
      </w:divBdr>
    </w:div>
    <w:div w:id="1173881682">
      <w:marLeft w:val="0"/>
      <w:marRight w:val="0"/>
      <w:marTop w:val="-20"/>
      <w:marBottom w:val="-20"/>
      <w:divBdr>
        <w:top w:val="none" w:sz="0" w:space="0" w:color="auto"/>
        <w:left w:val="none" w:sz="0" w:space="0" w:color="auto"/>
        <w:bottom w:val="none" w:sz="0" w:space="0" w:color="auto"/>
        <w:right w:val="none" w:sz="0" w:space="0" w:color="auto"/>
      </w:divBdr>
    </w:div>
    <w:div w:id="1175612386">
      <w:marLeft w:val="0"/>
      <w:marRight w:val="0"/>
      <w:marTop w:val="-20"/>
      <w:marBottom w:val="-20"/>
      <w:divBdr>
        <w:top w:val="none" w:sz="0" w:space="0" w:color="auto"/>
        <w:left w:val="none" w:sz="0" w:space="0" w:color="auto"/>
        <w:bottom w:val="none" w:sz="0" w:space="0" w:color="auto"/>
        <w:right w:val="none" w:sz="0" w:space="0" w:color="auto"/>
      </w:divBdr>
    </w:div>
    <w:div w:id="1175615199">
      <w:marLeft w:val="0"/>
      <w:marRight w:val="0"/>
      <w:marTop w:val="-20"/>
      <w:marBottom w:val="-20"/>
      <w:divBdr>
        <w:top w:val="none" w:sz="0" w:space="0" w:color="auto"/>
        <w:left w:val="none" w:sz="0" w:space="0" w:color="auto"/>
        <w:bottom w:val="none" w:sz="0" w:space="0" w:color="auto"/>
        <w:right w:val="none" w:sz="0" w:space="0" w:color="auto"/>
      </w:divBdr>
    </w:div>
    <w:div w:id="1176337397">
      <w:marLeft w:val="0"/>
      <w:marRight w:val="0"/>
      <w:marTop w:val="-20"/>
      <w:marBottom w:val="-20"/>
      <w:divBdr>
        <w:top w:val="none" w:sz="0" w:space="0" w:color="auto"/>
        <w:left w:val="none" w:sz="0" w:space="0" w:color="auto"/>
        <w:bottom w:val="none" w:sz="0" w:space="0" w:color="auto"/>
        <w:right w:val="none" w:sz="0" w:space="0" w:color="auto"/>
      </w:divBdr>
    </w:div>
    <w:div w:id="1176922451">
      <w:marLeft w:val="0"/>
      <w:marRight w:val="0"/>
      <w:marTop w:val="-20"/>
      <w:marBottom w:val="-20"/>
      <w:divBdr>
        <w:top w:val="none" w:sz="0" w:space="0" w:color="auto"/>
        <w:left w:val="none" w:sz="0" w:space="0" w:color="auto"/>
        <w:bottom w:val="none" w:sz="0" w:space="0" w:color="auto"/>
        <w:right w:val="none" w:sz="0" w:space="0" w:color="auto"/>
      </w:divBdr>
    </w:div>
    <w:div w:id="1183280199">
      <w:marLeft w:val="0"/>
      <w:marRight w:val="0"/>
      <w:marTop w:val="-20"/>
      <w:marBottom w:val="-20"/>
      <w:divBdr>
        <w:top w:val="none" w:sz="0" w:space="0" w:color="auto"/>
        <w:left w:val="none" w:sz="0" w:space="0" w:color="auto"/>
        <w:bottom w:val="none" w:sz="0" w:space="0" w:color="auto"/>
        <w:right w:val="none" w:sz="0" w:space="0" w:color="auto"/>
      </w:divBdr>
    </w:div>
    <w:div w:id="1189292211">
      <w:marLeft w:val="0"/>
      <w:marRight w:val="0"/>
      <w:marTop w:val="-20"/>
      <w:marBottom w:val="-20"/>
      <w:divBdr>
        <w:top w:val="none" w:sz="0" w:space="0" w:color="auto"/>
        <w:left w:val="none" w:sz="0" w:space="0" w:color="auto"/>
        <w:bottom w:val="none" w:sz="0" w:space="0" w:color="auto"/>
        <w:right w:val="none" w:sz="0" w:space="0" w:color="auto"/>
      </w:divBdr>
    </w:div>
    <w:div w:id="1189833453">
      <w:marLeft w:val="0"/>
      <w:marRight w:val="0"/>
      <w:marTop w:val="-20"/>
      <w:marBottom w:val="-20"/>
      <w:divBdr>
        <w:top w:val="none" w:sz="0" w:space="0" w:color="auto"/>
        <w:left w:val="none" w:sz="0" w:space="0" w:color="auto"/>
        <w:bottom w:val="none" w:sz="0" w:space="0" w:color="auto"/>
        <w:right w:val="none" w:sz="0" w:space="0" w:color="auto"/>
      </w:divBdr>
    </w:div>
    <w:div w:id="1194075376">
      <w:marLeft w:val="0"/>
      <w:marRight w:val="0"/>
      <w:marTop w:val="-20"/>
      <w:marBottom w:val="-20"/>
      <w:divBdr>
        <w:top w:val="none" w:sz="0" w:space="0" w:color="auto"/>
        <w:left w:val="none" w:sz="0" w:space="0" w:color="auto"/>
        <w:bottom w:val="none" w:sz="0" w:space="0" w:color="auto"/>
        <w:right w:val="none" w:sz="0" w:space="0" w:color="auto"/>
      </w:divBdr>
    </w:div>
    <w:div w:id="1196503747">
      <w:marLeft w:val="0"/>
      <w:marRight w:val="0"/>
      <w:marTop w:val="-20"/>
      <w:marBottom w:val="-20"/>
      <w:divBdr>
        <w:top w:val="none" w:sz="0" w:space="0" w:color="auto"/>
        <w:left w:val="none" w:sz="0" w:space="0" w:color="auto"/>
        <w:bottom w:val="none" w:sz="0" w:space="0" w:color="auto"/>
        <w:right w:val="none" w:sz="0" w:space="0" w:color="auto"/>
      </w:divBdr>
    </w:div>
    <w:div w:id="1196624222">
      <w:marLeft w:val="0"/>
      <w:marRight w:val="0"/>
      <w:marTop w:val="-20"/>
      <w:marBottom w:val="-20"/>
      <w:divBdr>
        <w:top w:val="none" w:sz="0" w:space="0" w:color="auto"/>
        <w:left w:val="none" w:sz="0" w:space="0" w:color="auto"/>
        <w:bottom w:val="none" w:sz="0" w:space="0" w:color="auto"/>
        <w:right w:val="none" w:sz="0" w:space="0" w:color="auto"/>
      </w:divBdr>
    </w:div>
    <w:div w:id="1198277740">
      <w:marLeft w:val="0"/>
      <w:marRight w:val="0"/>
      <w:marTop w:val="-20"/>
      <w:marBottom w:val="-20"/>
      <w:divBdr>
        <w:top w:val="none" w:sz="0" w:space="0" w:color="auto"/>
        <w:left w:val="none" w:sz="0" w:space="0" w:color="auto"/>
        <w:bottom w:val="none" w:sz="0" w:space="0" w:color="auto"/>
        <w:right w:val="none" w:sz="0" w:space="0" w:color="auto"/>
      </w:divBdr>
    </w:div>
    <w:div w:id="1198664096">
      <w:marLeft w:val="0"/>
      <w:marRight w:val="0"/>
      <w:marTop w:val="-20"/>
      <w:marBottom w:val="-20"/>
      <w:divBdr>
        <w:top w:val="none" w:sz="0" w:space="0" w:color="auto"/>
        <w:left w:val="none" w:sz="0" w:space="0" w:color="auto"/>
        <w:bottom w:val="none" w:sz="0" w:space="0" w:color="auto"/>
        <w:right w:val="none" w:sz="0" w:space="0" w:color="auto"/>
      </w:divBdr>
    </w:div>
    <w:div w:id="1199586612">
      <w:marLeft w:val="0"/>
      <w:marRight w:val="0"/>
      <w:marTop w:val="-20"/>
      <w:marBottom w:val="-20"/>
      <w:divBdr>
        <w:top w:val="none" w:sz="0" w:space="0" w:color="auto"/>
        <w:left w:val="none" w:sz="0" w:space="0" w:color="auto"/>
        <w:bottom w:val="none" w:sz="0" w:space="0" w:color="auto"/>
        <w:right w:val="none" w:sz="0" w:space="0" w:color="auto"/>
      </w:divBdr>
    </w:div>
    <w:div w:id="1209102290">
      <w:marLeft w:val="0"/>
      <w:marRight w:val="0"/>
      <w:marTop w:val="-20"/>
      <w:marBottom w:val="-20"/>
      <w:divBdr>
        <w:top w:val="none" w:sz="0" w:space="0" w:color="auto"/>
        <w:left w:val="none" w:sz="0" w:space="0" w:color="auto"/>
        <w:bottom w:val="none" w:sz="0" w:space="0" w:color="auto"/>
        <w:right w:val="none" w:sz="0" w:space="0" w:color="auto"/>
      </w:divBdr>
    </w:div>
    <w:div w:id="1210070563">
      <w:marLeft w:val="0"/>
      <w:marRight w:val="0"/>
      <w:marTop w:val="-20"/>
      <w:marBottom w:val="-20"/>
      <w:divBdr>
        <w:top w:val="none" w:sz="0" w:space="0" w:color="auto"/>
        <w:left w:val="none" w:sz="0" w:space="0" w:color="auto"/>
        <w:bottom w:val="none" w:sz="0" w:space="0" w:color="auto"/>
        <w:right w:val="none" w:sz="0" w:space="0" w:color="auto"/>
      </w:divBdr>
    </w:div>
    <w:div w:id="1217551085">
      <w:marLeft w:val="0"/>
      <w:marRight w:val="0"/>
      <w:marTop w:val="-20"/>
      <w:marBottom w:val="-20"/>
      <w:divBdr>
        <w:top w:val="none" w:sz="0" w:space="0" w:color="auto"/>
        <w:left w:val="none" w:sz="0" w:space="0" w:color="auto"/>
        <w:bottom w:val="none" w:sz="0" w:space="0" w:color="auto"/>
        <w:right w:val="none" w:sz="0" w:space="0" w:color="auto"/>
      </w:divBdr>
    </w:div>
    <w:div w:id="1218084381">
      <w:marLeft w:val="0"/>
      <w:marRight w:val="0"/>
      <w:marTop w:val="-20"/>
      <w:marBottom w:val="-20"/>
      <w:divBdr>
        <w:top w:val="none" w:sz="0" w:space="0" w:color="auto"/>
        <w:left w:val="none" w:sz="0" w:space="0" w:color="auto"/>
        <w:bottom w:val="none" w:sz="0" w:space="0" w:color="auto"/>
        <w:right w:val="none" w:sz="0" w:space="0" w:color="auto"/>
      </w:divBdr>
    </w:div>
    <w:div w:id="1219173966">
      <w:marLeft w:val="0"/>
      <w:marRight w:val="0"/>
      <w:marTop w:val="-20"/>
      <w:marBottom w:val="-20"/>
      <w:divBdr>
        <w:top w:val="none" w:sz="0" w:space="0" w:color="auto"/>
        <w:left w:val="none" w:sz="0" w:space="0" w:color="auto"/>
        <w:bottom w:val="none" w:sz="0" w:space="0" w:color="auto"/>
        <w:right w:val="none" w:sz="0" w:space="0" w:color="auto"/>
      </w:divBdr>
    </w:div>
    <w:div w:id="1220479177">
      <w:marLeft w:val="0"/>
      <w:marRight w:val="0"/>
      <w:marTop w:val="-20"/>
      <w:marBottom w:val="-20"/>
      <w:divBdr>
        <w:top w:val="none" w:sz="0" w:space="0" w:color="auto"/>
        <w:left w:val="none" w:sz="0" w:space="0" w:color="auto"/>
        <w:bottom w:val="none" w:sz="0" w:space="0" w:color="auto"/>
        <w:right w:val="none" w:sz="0" w:space="0" w:color="auto"/>
      </w:divBdr>
    </w:div>
    <w:div w:id="1221405033">
      <w:marLeft w:val="0"/>
      <w:marRight w:val="0"/>
      <w:marTop w:val="-20"/>
      <w:marBottom w:val="-20"/>
      <w:divBdr>
        <w:top w:val="none" w:sz="0" w:space="0" w:color="auto"/>
        <w:left w:val="none" w:sz="0" w:space="0" w:color="auto"/>
        <w:bottom w:val="none" w:sz="0" w:space="0" w:color="auto"/>
        <w:right w:val="none" w:sz="0" w:space="0" w:color="auto"/>
      </w:divBdr>
    </w:div>
    <w:div w:id="1224441436">
      <w:marLeft w:val="0"/>
      <w:marRight w:val="0"/>
      <w:marTop w:val="-20"/>
      <w:marBottom w:val="-20"/>
      <w:divBdr>
        <w:top w:val="none" w:sz="0" w:space="0" w:color="auto"/>
        <w:left w:val="none" w:sz="0" w:space="0" w:color="auto"/>
        <w:bottom w:val="none" w:sz="0" w:space="0" w:color="auto"/>
        <w:right w:val="none" w:sz="0" w:space="0" w:color="auto"/>
      </w:divBdr>
    </w:div>
    <w:div w:id="1231580782">
      <w:marLeft w:val="0"/>
      <w:marRight w:val="0"/>
      <w:marTop w:val="-20"/>
      <w:marBottom w:val="-20"/>
      <w:divBdr>
        <w:top w:val="none" w:sz="0" w:space="0" w:color="auto"/>
        <w:left w:val="none" w:sz="0" w:space="0" w:color="auto"/>
        <w:bottom w:val="none" w:sz="0" w:space="0" w:color="auto"/>
        <w:right w:val="none" w:sz="0" w:space="0" w:color="auto"/>
      </w:divBdr>
    </w:div>
    <w:div w:id="1232622603">
      <w:marLeft w:val="0"/>
      <w:marRight w:val="0"/>
      <w:marTop w:val="-20"/>
      <w:marBottom w:val="-20"/>
      <w:divBdr>
        <w:top w:val="none" w:sz="0" w:space="0" w:color="auto"/>
        <w:left w:val="none" w:sz="0" w:space="0" w:color="auto"/>
        <w:bottom w:val="none" w:sz="0" w:space="0" w:color="auto"/>
        <w:right w:val="none" w:sz="0" w:space="0" w:color="auto"/>
      </w:divBdr>
    </w:div>
    <w:div w:id="1234975704">
      <w:marLeft w:val="0"/>
      <w:marRight w:val="0"/>
      <w:marTop w:val="-20"/>
      <w:marBottom w:val="-20"/>
      <w:divBdr>
        <w:top w:val="none" w:sz="0" w:space="0" w:color="auto"/>
        <w:left w:val="none" w:sz="0" w:space="0" w:color="auto"/>
        <w:bottom w:val="none" w:sz="0" w:space="0" w:color="auto"/>
        <w:right w:val="none" w:sz="0" w:space="0" w:color="auto"/>
      </w:divBdr>
    </w:div>
    <w:div w:id="1244953131">
      <w:marLeft w:val="0"/>
      <w:marRight w:val="0"/>
      <w:marTop w:val="-20"/>
      <w:marBottom w:val="-20"/>
      <w:divBdr>
        <w:top w:val="none" w:sz="0" w:space="0" w:color="auto"/>
        <w:left w:val="none" w:sz="0" w:space="0" w:color="auto"/>
        <w:bottom w:val="none" w:sz="0" w:space="0" w:color="auto"/>
        <w:right w:val="none" w:sz="0" w:space="0" w:color="auto"/>
      </w:divBdr>
    </w:div>
    <w:div w:id="1246767778">
      <w:marLeft w:val="0"/>
      <w:marRight w:val="0"/>
      <w:marTop w:val="-20"/>
      <w:marBottom w:val="-20"/>
      <w:divBdr>
        <w:top w:val="none" w:sz="0" w:space="0" w:color="auto"/>
        <w:left w:val="none" w:sz="0" w:space="0" w:color="auto"/>
        <w:bottom w:val="none" w:sz="0" w:space="0" w:color="auto"/>
        <w:right w:val="none" w:sz="0" w:space="0" w:color="auto"/>
      </w:divBdr>
    </w:div>
    <w:div w:id="1247689801">
      <w:marLeft w:val="0"/>
      <w:marRight w:val="0"/>
      <w:marTop w:val="-20"/>
      <w:marBottom w:val="-20"/>
      <w:divBdr>
        <w:top w:val="none" w:sz="0" w:space="0" w:color="auto"/>
        <w:left w:val="none" w:sz="0" w:space="0" w:color="auto"/>
        <w:bottom w:val="none" w:sz="0" w:space="0" w:color="auto"/>
        <w:right w:val="none" w:sz="0" w:space="0" w:color="auto"/>
      </w:divBdr>
    </w:div>
    <w:div w:id="1249341676">
      <w:marLeft w:val="0"/>
      <w:marRight w:val="0"/>
      <w:marTop w:val="-20"/>
      <w:marBottom w:val="-20"/>
      <w:divBdr>
        <w:top w:val="none" w:sz="0" w:space="0" w:color="auto"/>
        <w:left w:val="none" w:sz="0" w:space="0" w:color="auto"/>
        <w:bottom w:val="none" w:sz="0" w:space="0" w:color="auto"/>
        <w:right w:val="none" w:sz="0" w:space="0" w:color="auto"/>
      </w:divBdr>
    </w:div>
    <w:div w:id="1253276988">
      <w:marLeft w:val="0"/>
      <w:marRight w:val="0"/>
      <w:marTop w:val="-20"/>
      <w:marBottom w:val="-20"/>
      <w:divBdr>
        <w:top w:val="none" w:sz="0" w:space="0" w:color="auto"/>
        <w:left w:val="none" w:sz="0" w:space="0" w:color="auto"/>
        <w:bottom w:val="none" w:sz="0" w:space="0" w:color="auto"/>
        <w:right w:val="none" w:sz="0" w:space="0" w:color="auto"/>
      </w:divBdr>
    </w:div>
    <w:div w:id="1259830822">
      <w:marLeft w:val="0"/>
      <w:marRight w:val="0"/>
      <w:marTop w:val="-20"/>
      <w:marBottom w:val="-20"/>
      <w:divBdr>
        <w:top w:val="none" w:sz="0" w:space="0" w:color="auto"/>
        <w:left w:val="none" w:sz="0" w:space="0" w:color="auto"/>
        <w:bottom w:val="none" w:sz="0" w:space="0" w:color="auto"/>
        <w:right w:val="none" w:sz="0" w:space="0" w:color="auto"/>
      </w:divBdr>
    </w:div>
    <w:div w:id="1269196413">
      <w:marLeft w:val="0"/>
      <w:marRight w:val="0"/>
      <w:marTop w:val="-20"/>
      <w:marBottom w:val="-20"/>
      <w:divBdr>
        <w:top w:val="none" w:sz="0" w:space="0" w:color="auto"/>
        <w:left w:val="none" w:sz="0" w:space="0" w:color="auto"/>
        <w:bottom w:val="none" w:sz="0" w:space="0" w:color="auto"/>
        <w:right w:val="none" w:sz="0" w:space="0" w:color="auto"/>
      </w:divBdr>
    </w:div>
    <w:div w:id="1271012656">
      <w:marLeft w:val="0"/>
      <w:marRight w:val="0"/>
      <w:marTop w:val="-20"/>
      <w:marBottom w:val="-20"/>
      <w:divBdr>
        <w:top w:val="none" w:sz="0" w:space="0" w:color="auto"/>
        <w:left w:val="none" w:sz="0" w:space="0" w:color="auto"/>
        <w:bottom w:val="none" w:sz="0" w:space="0" w:color="auto"/>
        <w:right w:val="none" w:sz="0" w:space="0" w:color="auto"/>
      </w:divBdr>
    </w:div>
    <w:div w:id="1274439525">
      <w:marLeft w:val="0"/>
      <w:marRight w:val="0"/>
      <w:marTop w:val="-20"/>
      <w:marBottom w:val="-20"/>
      <w:divBdr>
        <w:top w:val="none" w:sz="0" w:space="0" w:color="auto"/>
        <w:left w:val="none" w:sz="0" w:space="0" w:color="auto"/>
        <w:bottom w:val="none" w:sz="0" w:space="0" w:color="auto"/>
        <w:right w:val="none" w:sz="0" w:space="0" w:color="auto"/>
      </w:divBdr>
    </w:div>
    <w:div w:id="1275213005">
      <w:marLeft w:val="0"/>
      <w:marRight w:val="0"/>
      <w:marTop w:val="-20"/>
      <w:marBottom w:val="-20"/>
      <w:divBdr>
        <w:top w:val="none" w:sz="0" w:space="0" w:color="auto"/>
        <w:left w:val="none" w:sz="0" w:space="0" w:color="auto"/>
        <w:bottom w:val="none" w:sz="0" w:space="0" w:color="auto"/>
        <w:right w:val="none" w:sz="0" w:space="0" w:color="auto"/>
      </w:divBdr>
    </w:div>
    <w:div w:id="1275482595">
      <w:marLeft w:val="0"/>
      <w:marRight w:val="0"/>
      <w:marTop w:val="-20"/>
      <w:marBottom w:val="-20"/>
      <w:divBdr>
        <w:top w:val="none" w:sz="0" w:space="0" w:color="auto"/>
        <w:left w:val="none" w:sz="0" w:space="0" w:color="auto"/>
        <w:bottom w:val="none" w:sz="0" w:space="0" w:color="auto"/>
        <w:right w:val="none" w:sz="0" w:space="0" w:color="auto"/>
      </w:divBdr>
    </w:div>
    <w:div w:id="1279488884">
      <w:marLeft w:val="0"/>
      <w:marRight w:val="0"/>
      <w:marTop w:val="-20"/>
      <w:marBottom w:val="-20"/>
      <w:divBdr>
        <w:top w:val="none" w:sz="0" w:space="0" w:color="auto"/>
        <w:left w:val="none" w:sz="0" w:space="0" w:color="auto"/>
        <w:bottom w:val="none" w:sz="0" w:space="0" w:color="auto"/>
        <w:right w:val="none" w:sz="0" w:space="0" w:color="auto"/>
      </w:divBdr>
    </w:div>
    <w:div w:id="1280334886">
      <w:marLeft w:val="0"/>
      <w:marRight w:val="0"/>
      <w:marTop w:val="-20"/>
      <w:marBottom w:val="-20"/>
      <w:divBdr>
        <w:top w:val="none" w:sz="0" w:space="0" w:color="auto"/>
        <w:left w:val="none" w:sz="0" w:space="0" w:color="auto"/>
        <w:bottom w:val="none" w:sz="0" w:space="0" w:color="auto"/>
        <w:right w:val="none" w:sz="0" w:space="0" w:color="auto"/>
      </w:divBdr>
    </w:div>
    <w:div w:id="1281257992">
      <w:marLeft w:val="0"/>
      <w:marRight w:val="0"/>
      <w:marTop w:val="-20"/>
      <w:marBottom w:val="-20"/>
      <w:divBdr>
        <w:top w:val="none" w:sz="0" w:space="0" w:color="auto"/>
        <w:left w:val="none" w:sz="0" w:space="0" w:color="auto"/>
        <w:bottom w:val="none" w:sz="0" w:space="0" w:color="auto"/>
        <w:right w:val="none" w:sz="0" w:space="0" w:color="auto"/>
      </w:divBdr>
    </w:div>
    <w:div w:id="1288851955">
      <w:marLeft w:val="0"/>
      <w:marRight w:val="0"/>
      <w:marTop w:val="-20"/>
      <w:marBottom w:val="-20"/>
      <w:divBdr>
        <w:top w:val="none" w:sz="0" w:space="0" w:color="auto"/>
        <w:left w:val="none" w:sz="0" w:space="0" w:color="auto"/>
        <w:bottom w:val="none" w:sz="0" w:space="0" w:color="auto"/>
        <w:right w:val="none" w:sz="0" w:space="0" w:color="auto"/>
      </w:divBdr>
    </w:div>
    <w:div w:id="1293288395">
      <w:marLeft w:val="0"/>
      <w:marRight w:val="0"/>
      <w:marTop w:val="-20"/>
      <w:marBottom w:val="-20"/>
      <w:divBdr>
        <w:top w:val="none" w:sz="0" w:space="0" w:color="auto"/>
        <w:left w:val="none" w:sz="0" w:space="0" w:color="auto"/>
        <w:bottom w:val="none" w:sz="0" w:space="0" w:color="auto"/>
        <w:right w:val="none" w:sz="0" w:space="0" w:color="auto"/>
      </w:divBdr>
    </w:div>
    <w:div w:id="1295982068">
      <w:marLeft w:val="0"/>
      <w:marRight w:val="0"/>
      <w:marTop w:val="-20"/>
      <w:marBottom w:val="-20"/>
      <w:divBdr>
        <w:top w:val="none" w:sz="0" w:space="0" w:color="auto"/>
        <w:left w:val="none" w:sz="0" w:space="0" w:color="auto"/>
        <w:bottom w:val="none" w:sz="0" w:space="0" w:color="auto"/>
        <w:right w:val="none" w:sz="0" w:space="0" w:color="auto"/>
      </w:divBdr>
    </w:div>
    <w:div w:id="1296716109">
      <w:marLeft w:val="0"/>
      <w:marRight w:val="0"/>
      <w:marTop w:val="-20"/>
      <w:marBottom w:val="-20"/>
      <w:divBdr>
        <w:top w:val="none" w:sz="0" w:space="0" w:color="auto"/>
        <w:left w:val="none" w:sz="0" w:space="0" w:color="auto"/>
        <w:bottom w:val="none" w:sz="0" w:space="0" w:color="auto"/>
        <w:right w:val="none" w:sz="0" w:space="0" w:color="auto"/>
      </w:divBdr>
    </w:div>
    <w:div w:id="1301037684">
      <w:marLeft w:val="0"/>
      <w:marRight w:val="0"/>
      <w:marTop w:val="-20"/>
      <w:marBottom w:val="-20"/>
      <w:divBdr>
        <w:top w:val="none" w:sz="0" w:space="0" w:color="auto"/>
        <w:left w:val="none" w:sz="0" w:space="0" w:color="auto"/>
        <w:bottom w:val="none" w:sz="0" w:space="0" w:color="auto"/>
        <w:right w:val="none" w:sz="0" w:space="0" w:color="auto"/>
      </w:divBdr>
    </w:div>
    <w:div w:id="1305547767">
      <w:marLeft w:val="0"/>
      <w:marRight w:val="0"/>
      <w:marTop w:val="-20"/>
      <w:marBottom w:val="-20"/>
      <w:divBdr>
        <w:top w:val="none" w:sz="0" w:space="0" w:color="auto"/>
        <w:left w:val="none" w:sz="0" w:space="0" w:color="auto"/>
        <w:bottom w:val="none" w:sz="0" w:space="0" w:color="auto"/>
        <w:right w:val="none" w:sz="0" w:space="0" w:color="auto"/>
      </w:divBdr>
    </w:div>
    <w:div w:id="1305698986">
      <w:marLeft w:val="0"/>
      <w:marRight w:val="0"/>
      <w:marTop w:val="-20"/>
      <w:marBottom w:val="-20"/>
      <w:divBdr>
        <w:top w:val="none" w:sz="0" w:space="0" w:color="auto"/>
        <w:left w:val="none" w:sz="0" w:space="0" w:color="auto"/>
        <w:bottom w:val="none" w:sz="0" w:space="0" w:color="auto"/>
        <w:right w:val="none" w:sz="0" w:space="0" w:color="auto"/>
      </w:divBdr>
    </w:div>
    <w:div w:id="1307783602">
      <w:marLeft w:val="0"/>
      <w:marRight w:val="0"/>
      <w:marTop w:val="-20"/>
      <w:marBottom w:val="-20"/>
      <w:divBdr>
        <w:top w:val="none" w:sz="0" w:space="0" w:color="auto"/>
        <w:left w:val="none" w:sz="0" w:space="0" w:color="auto"/>
        <w:bottom w:val="none" w:sz="0" w:space="0" w:color="auto"/>
        <w:right w:val="none" w:sz="0" w:space="0" w:color="auto"/>
      </w:divBdr>
    </w:div>
    <w:div w:id="1309822763">
      <w:marLeft w:val="0"/>
      <w:marRight w:val="0"/>
      <w:marTop w:val="-20"/>
      <w:marBottom w:val="-20"/>
      <w:divBdr>
        <w:top w:val="none" w:sz="0" w:space="0" w:color="auto"/>
        <w:left w:val="none" w:sz="0" w:space="0" w:color="auto"/>
        <w:bottom w:val="none" w:sz="0" w:space="0" w:color="auto"/>
        <w:right w:val="none" w:sz="0" w:space="0" w:color="auto"/>
      </w:divBdr>
    </w:div>
    <w:div w:id="1311717740">
      <w:marLeft w:val="0"/>
      <w:marRight w:val="0"/>
      <w:marTop w:val="-20"/>
      <w:marBottom w:val="-20"/>
      <w:divBdr>
        <w:top w:val="none" w:sz="0" w:space="0" w:color="auto"/>
        <w:left w:val="none" w:sz="0" w:space="0" w:color="auto"/>
        <w:bottom w:val="none" w:sz="0" w:space="0" w:color="auto"/>
        <w:right w:val="none" w:sz="0" w:space="0" w:color="auto"/>
      </w:divBdr>
    </w:div>
    <w:div w:id="1311788306">
      <w:marLeft w:val="0"/>
      <w:marRight w:val="0"/>
      <w:marTop w:val="-20"/>
      <w:marBottom w:val="-20"/>
      <w:divBdr>
        <w:top w:val="none" w:sz="0" w:space="0" w:color="auto"/>
        <w:left w:val="none" w:sz="0" w:space="0" w:color="auto"/>
        <w:bottom w:val="none" w:sz="0" w:space="0" w:color="auto"/>
        <w:right w:val="none" w:sz="0" w:space="0" w:color="auto"/>
      </w:divBdr>
    </w:div>
    <w:div w:id="1312059434">
      <w:marLeft w:val="0"/>
      <w:marRight w:val="0"/>
      <w:marTop w:val="-20"/>
      <w:marBottom w:val="-20"/>
      <w:divBdr>
        <w:top w:val="none" w:sz="0" w:space="0" w:color="auto"/>
        <w:left w:val="none" w:sz="0" w:space="0" w:color="auto"/>
        <w:bottom w:val="none" w:sz="0" w:space="0" w:color="auto"/>
        <w:right w:val="none" w:sz="0" w:space="0" w:color="auto"/>
      </w:divBdr>
    </w:div>
    <w:div w:id="1312253463">
      <w:marLeft w:val="0"/>
      <w:marRight w:val="0"/>
      <w:marTop w:val="-20"/>
      <w:marBottom w:val="-20"/>
      <w:divBdr>
        <w:top w:val="none" w:sz="0" w:space="0" w:color="auto"/>
        <w:left w:val="none" w:sz="0" w:space="0" w:color="auto"/>
        <w:bottom w:val="none" w:sz="0" w:space="0" w:color="auto"/>
        <w:right w:val="none" w:sz="0" w:space="0" w:color="auto"/>
      </w:divBdr>
    </w:div>
    <w:div w:id="1316835316">
      <w:marLeft w:val="0"/>
      <w:marRight w:val="0"/>
      <w:marTop w:val="-20"/>
      <w:marBottom w:val="-20"/>
      <w:divBdr>
        <w:top w:val="none" w:sz="0" w:space="0" w:color="auto"/>
        <w:left w:val="none" w:sz="0" w:space="0" w:color="auto"/>
        <w:bottom w:val="none" w:sz="0" w:space="0" w:color="auto"/>
        <w:right w:val="none" w:sz="0" w:space="0" w:color="auto"/>
      </w:divBdr>
    </w:div>
    <w:div w:id="1317420809">
      <w:marLeft w:val="0"/>
      <w:marRight w:val="0"/>
      <w:marTop w:val="-20"/>
      <w:marBottom w:val="-20"/>
      <w:divBdr>
        <w:top w:val="none" w:sz="0" w:space="0" w:color="auto"/>
        <w:left w:val="none" w:sz="0" w:space="0" w:color="auto"/>
        <w:bottom w:val="none" w:sz="0" w:space="0" w:color="auto"/>
        <w:right w:val="none" w:sz="0" w:space="0" w:color="auto"/>
      </w:divBdr>
    </w:div>
    <w:div w:id="1317805086">
      <w:marLeft w:val="0"/>
      <w:marRight w:val="0"/>
      <w:marTop w:val="-20"/>
      <w:marBottom w:val="-20"/>
      <w:divBdr>
        <w:top w:val="none" w:sz="0" w:space="0" w:color="auto"/>
        <w:left w:val="none" w:sz="0" w:space="0" w:color="auto"/>
        <w:bottom w:val="none" w:sz="0" w:space="0" w:color="auto"/>
        <w:right w:val="none" w:sz="0" w:space="0" w:color="auto"/>
      </w:divBdr>
    </w:div>
    <w:div w:id="1324235850">
      <w:marLeft w:val="0"/>
      <w:marRight w:val="0"/>
      <w:marTop w:val="-20"/>
      <w:marBottom w:val="-20"/>
      <w:divBdr>
        <w:top w:val="none" w:sz="0" w:space="0" w:color="auto"/>
        <w:left w:val="none" w:sz="0" w:space="0" w:color="auto"/>
        <w:bottom w:val="none" w:sz="0" w:space="0" w:color="auto"/>
        <w:right w:val="none" w:sz="0" w:space="0" w:color="auto"/>
      </w:divBdr>
    </w:div>
    <w:div w:id="1324355590">
      <w:marLeft w:val="0"/>
      <w:marRight w:val="0"/>
      <w:marTop w:val="-20"/>
      <w:marBottom w:val="-20"/>
      <w:divBdr>
        <w:top w:val="none" w:sz="0" w:space="0" w:color="auto"/>
        <w:left w:val="none" w:sz="0" w:space="0" w:color="auto"/>
        <w:bottom w:val="none" w:sz="0" w:space="0" w:color="auto"/>
        <w:right w:val="none" w:sz="0" w:space="0" w:color="auto"/>
      </w:divBdr>
    </w:div>
    <w:div w:id="1327049940">
      <w:marLeft w:val="0"/>
      <w:marRight w:val="0"/>
      <w:marTop w:val="-20"/>
      <w:marBottom w:val="-20"/>
      <w:divBdr>
        <w:top w:val="none" w:sz="0" w:space="0" w:color="auto"/>
        <w:left w:val="none" w:sz="0" w:space="0" w:color="auto"/>
        <w:bottom w:val="none" w:sz="0" w:space="0" w:color="auto"/>
        <w:right w:val="none" w:sz="0" w:space="0" w:color="auto"/>
      </w:divBdr>
    </w:div>
    <w:div w:id="1332830163">
      <w:marLeft w:val="0"/>
      <w:marRight w:val="0"/>
      <w:marTop w:val="-20"/>
      <w:marBottom w:val="-20"/>
      <w:divBdr>
        <w:top w:val="none" w:sz="0" w:space="0" w:color="auto"/>
        <w:left w:val="none" w:sz="0" w:space="0" w:color="auto"/>
        <w:bottom w:val="none" w:sz="0" w:space="0" w:color="auto"/>
        <w:right w:val="none" w:sz="0" w:space="0" w:color="auto"/>
      </w:divBdr>
    </w:div>
    <w:div w:id="1332951244">
      <w:marLeft w:val="0"/>
      <w:marRight w:val="0"/>
      <w:marTop w:val="-20"/>
      <w:marBottom w:val="-20"/>
      <w:divBdr>
        <w:top w:val="none" w:sz="0" w:space="0" w:color="auto"/>
        <w:left w:val="none" w:sz="0" w:space="0" w:color="auto"/>
        <w:bottom w:val="none" w:sz="0" w:space="0" w:color="auto"/>
        <w:right w:val="none" w:sz="0" w:space="0" w:color="auto"/>
      </w:divBdr>
    </w:div>
    <w:div w:id="1332952836">
      <w:marLeft w:val="0"/>
      <w:marRight w:val="0"/>
      <w:marTop w:val="-20"/>
      <w:marBottom w:val="-20"/>
      <w:divBdr>
        <w:top w:val="none" w:sz="0" w:space="0" w:color="auto"/>
        <w:left w:val="none" w:sz="0" w:space="0" w:color="auto"/>
        <w:bottom w:val="none" w:sz="0" w:space="0" w:color="auto"/>
        <w:right w:val="none" w:sz="0" w:space="0" w:color="auto"/>
      </w:divBdr>
    </w:div>
    <w:div w:id="1333411383">
      <w:marLeft w:val="0"/>
      <w:marRight w:val="0"/>
      <w:marTop w:val="-20"/>
      <w:marBottom w:val="-20"/>
      <w:divBdr>
        <w:top w:val="none" w:sz="0" w:space="0" w:color="auto"/>
        <w:left w:val="none" w:sz="0" w:space="0" w:color="auto"/>
        <w:bottom w:val="none" w:sz="0" w:space="0" w:color="auto"/>
        <w:right w:val="none" w:sz="0" w:space="0" w:color="auto"/>
      </w:divBdr>
    </w:div>
    <w:div w:id="1337001834">
      <w:marLeft w:val="0"/>
      <w:marRight w:val="0"/>
      <w:marTop w:val="-20"/>
      <w:marBottom w:val="-20"/>
      <w:divBdr>
        <w:top w:val="none" w:sz="0" w:space="0" w:color="auto"/>
        <w:left w:val="none" w:sz="0" w:space="0" w:color="auto"/>
        <w:bottom w:val="none" w:sz="0" w:space="0" w:color="auto"/>
        <w:right w:val="none" w:sz="0" w:space="0" w:color="auto"/>
      </w:divBdr>
    </w:div>
    <w:div w:id="1342006006">
      <w:marLeft w:val="0"/>
      <w:marRight w:val="0"/>
      <w:marTop w:val="-20"/>
      <w:marBottom w:val="-20"/>
      <w:divBdr>
        <w:top w:val="none" w:sz="0" w:space="0" w:color="auto"/>
        <w:left w:val="none" w:sz="0" w:space="0" w:color="auto"/>
        <w:bottom w:val="none" w:sz="0" w:space="0" w:color="auto"/>
        <w:right w:val="none" w:sz="0" w:space="0" w:color="auto"/>
      </w:divBdr>
    </w:div>
    <w:div w:id="1343701172">
      <w:marLeft w:val="0"/>
      <w:marRight w:val="0"/>
      <w:marTop w:val="-20"/>
      <w:marBottom w:val="-20"/>
      <w:divBdr>
        <w:top w:val="none" w:sz="0" w:space="0" w:color="auto"/>
        <w:left w:val="none" w:sz="0" w:space="0" w:color="auto"/>
        <w:bottom w:val="none" w:sz="0" w:space="0" w:color="auto"/>
        <w:right w:val="none" w:sz="0" w:space="0" w:color="auto"/>
      </w:divBdr>
    </w:div>
    <w:div w:id="1345011526">
      <w:marLeft w:val="0"/>
      <w:marRight w:val="0"/>
      <w:marTop w:val="-20"/>
      <w:marBottom w:val="-20"/>
      <w:divBdr>
        <w:top w:val="none" w:sz="0" w:space="0" w:color="auto"/>
        <w:left w:val="none" w:sz="0" w:space="0" w:color="auto"/>
        <w:bottom w:val="none" w:sz="0" w:space="0" w:color="auto"/>
        <w:right w:val="none" w:sz="0" w:space="0" w:color="auto"/>
      </w:divBdr>
    </w:div>
    <w:div w:id="1345782471">
      <w:marLeft w:val="0"/>
      <w:marRight w:val="0"/>
      <w:marTop w:val="-20"/>
      <w:marBottom w:val="-20"/>
      <w:divBdr>
        <w:top w:val="none" w:sz="0" w:space="0" w:color="auto"/>
        <w:left w:val="none" w:sz="0" w:space="0" w:color="auto"/>
        <w:bottom w:val="none" w:sz="0" w:space="0" w:color="auto"/>
        <w:right w:val="none" w:sz="0" w:space="0" w:color="auto"/>
      </w:divBdr>
    </w:div>
    <w:div w:id="1349062213">
      <w:marLeft w:val="0"/>
      <w:marRight w:val="0"/>
      <w:marTop w:val="-20"/>
      <w:marBottom w:val="-20"/>
      <w:divBdr>
        <w:top w:val="none" w:sz="0" w:space="0" w:color="auto"/>
        <w:left w:val="none" w:sz="0" w:space="0" w:color="auto"/>
        <w:bottom w:val="none" w:sz="0" w:space="0" w:color="auto"/>
        <w:right w:val="none" w:sz="0" w:space="0" w:color="auto"/>
      </w:divBdr>
    </w:div>
    <w:div w:id="1351175277">
      <w:marLeft w:val="0"/>
      <w:marRight w:val="0"/>
      <w:marTop w:val="-20"/>
      <w:marBottom w:val="-20"/>
      <w:divBdr>
        <w:top w:val="none" w:sz="0" w:space="0" w:color="auto"/>
        <w:left w:val="none" w:sz="0" w:space="0" w:color="auto"/>
        <w:bottom w:val="none" w:sz="0" w:space="0" w:color="auto"/>
        <w:right w:val="none" w:sz="0" w:space="0" w:color="auto"/>
      </w:divBdr>
    </w:div>
    <w:div w:id="1357385281">
      <w:marLeft w:val="0"/>
      <w:marRight w:val="0"/>
      <w:marTop w:val="-20"/>
      <w:marBottom w:val="-20"/>
      <w:divBdr>
        <w:top w:val="none" w:sz="0" w:space="0" w:color="auto"/>
        <w:left w:val="none" w:sz="0" w:space="0" w:color="auto"/>
        <w:bottom w:val="none" w:sz="0" w:space="0" w:color="auto"/>
        <w:right w:val="none" w:sz="0" w:space="0" w:color="auto"/>
      </w:divBdr>
    </w:div>
    <w:div w:id="1358384145">
      <w:marLeft w:val="0"/>
      <w:marRight w:val="0"/>
      <w:marTop w:val="-20"/>
      <w:marBottom w:val="-20"/>
      <w:divBdr>
        <w:top w:val="none" w:sz="0" w:space="0" w:color="auto"/>
        <w:left w:val="none" w:sz="0" w:space="0" w:color="auto"/>
        <w:bottom w:val="none" w:sz="0" w:space="0" w:color="auto"/>
        <w:right w:val="none" w:sz="0" w:space="0" w:color="auto"/>
      </w:divBdr>
    </w:div>
    <w:div w:id="1358774978">
      <w:marLeft w:val="0"/>
      <w:marRight w:val="0"/>
      <w:marTop w:val="-20"/>
      <w:marBottom w:val="-20"/>
      <w:divBdr>
        <w:top w:val="none" w:sz="0" w:space="0" w:color="auto"/>
        <w:left w:val="none" w:sz="0" w:space="0" w:color="auto"/>
        <w:bottom w:val="none" w:sz="0" w:space="0" w:color="auto"/>
        <w:right w:val="none" w:sz="0" w:space="0" w:color="auto"/>
      </w:divBdr>
    </w:div>
    <w:div w:id="1360549074">
      <w:marLeft w:val="0"/>
      <w:marRight w:val="0"/>
      <w:marTop w:val="-20"/>
      <w:marBottom w:val="-20"/>
      <w:divBdr>
        <w:top w:val="none" w:sz="0" w:space="0" w:color="auto"/>
        <w:left w:val="none" w:sz="0" w:space="0" w:color="auto"/>
        <w:bottom w:val="none" w:sz="0" w:space="0" w:color="auto"/>
        <w:right w:val="none" w:sz="0" w:space="0" w:color="auto"/>
      </w:divBdr>
    </w:div>
    <w:div w:id="1360819678">
      <w:marLeft w:val="0"/>
      <w:marRight w:val="0"/>
      <w:marTop w:val="-20"/>
      <w:marBottom w:val="-20"/>
      <w:divBdr>
        <w:top w:val="none" w:sz="0" w:space="0" w:color="auto"/>
        <w:left w:val="none" w:sz="0" w:space="0" w:color="auto"/>
        <w:bottom w:val="none" w:sz="0" w:space="0" w:color="auto"/>
        <w:right w:val="none" w:sz="0" w:space="0" w:color="auto"/>
      </w:divBdr>
    </w:div>
    <w:div w:id="1363894816">
      <w:marLeft w:val="0"/>
      <w:marRight w:val="0"/>
      <w:marTop w:val="-20"/>
      <w:marBottom w:val="-20"/>
      <w:divBdr>
        <w:top w:val="none" w:sz="0" w:space="0" w:color="auto"/>
        <w:left w:val="none" w:sz="0" w:space="0" w:color="auto"/>
        <w:bottom w:val="none" w:sz="0" w:space="0" w:color="auto"/>
        <w:right w:val="none" w:sz="0" w:space="0" w:color="auto"/>
      </w:divBdr>
    </w:div>
    <w:div w:id="1364094426">
      <w:marLeft w:val="0"/>
      <w:marRight w:val="0"/>
      <w:marTop w:val="-20"/>
      <w:marBottom w:val="-20"/>
      <w:divBdr>
        <w:top w:val="none" w:sz="0" w:space="0" w:color="auto"/>
        <w:left w:val="none" w:sz="0" w:space="0" w:color="auto"/>
        <w:bottom w:val="none" w:sz="0" w:space="0" w:color="auto"/>
        <w:right w:val="none" w:sz="0" w:space="0" w:color="auto"/>
      </w:divBdr>
    </w:div>
    <w:div w:id="1364866377">
      <w:marLeft w:val="0"/>
      <w:marRight w:val="0"/>
      <w:marTop w:val="-20"/>
      <w:marBottom w:val="-20"/>
      <w:divBdr>
        <w:top w:val="none" w:sz="0" w:space="0" w:color="auto"/>
        <w:left w:val="none" w:sz="0" w:space="0" w:color="auto"/>
        <w:bottom w:val="none" w:sz="0" w:space="0" w:color="auto"/>
        <w:right w:val="none" w:sz="0" w:space="0" w:color="auto"/>
      </w:divBdr>
    </w:div>
    <w:div w:id="1377006256">
      <w:marLeft w:val="0"/>
      <w:marRight w:val="0"/>
      <w:marTop w:val="-20"/>
      <w:marBottom w:val="-20"/>
      <w:divBdr>
        <w:top w:val="none" w:sz="0" w:space="0" w:color="auto"/>
        <w:left w:val="none" w:sz="0" w:space="0" w:color="auto"/>
        <w:bottom w:val="none" w:sz="0" w:space="0" w:color="auto"/>
        <w:right w:val="none" w:sz="0" w:space="0" w:color="auto"/>
      </w:divBdr>
    </w:div>
    <w:div w:id="1393040687">
      <w:marLeft w:val="0"/>
      <w:marRight w:val="0"/>
      <w:marTop w:val="-20"/>
      <w:marBottom w:val="-20"/>
      <w:divBdr>
        <w:top w:val="none" w:sz="0" w:space="0" w:color="auto"/>
        <w:left w:val="none" w:sz="0" w:space="0" w:color="auto"/>
        <w:bottom w:val="none" w:sz="0" w:space="0" w:color="auto"/>
        <w:right w:val="none" w:sz="0" w:space="0" w:color="auto"/>
      </w:divBdr>
    </w:div>
    <w:div w:id="1393164518">
      <w:marLeft w:val="0"/>
      <w:marRight w:val="0"/>
      <w:marTop w:val="-20"/>
      <w:marBottom w:val="-20"/>
      <w:divBdr>
        <w:top w:val="none" w:sz="0" w:space="0" w:color="auto"/>
        <w:left w:val="none" w:sz="0" w:space="0" w:color="auto"/>
        <w:bottom w:val="none" w:sz="0" w:space="0" w:color="auto"/>
        <w:right w:val="none" w:sz="0" w:space="0" w:color="auto"/>
      </w:divBdr>
    </w:div>
    <w:div w:id="1393383975">
      <w:marLeft w:val="0"/>
      <w:marRight w:val="0"/>
      <w:marTop w:val="-20"/>
      <w:marBottom w:val="-20"/>
      <w:divBdr>
        <w:top w:val="none" w:sz="0" w:space="0" w:color="auto"/>
        <w:left w:val="none" w:sz="0" w:space="0" w:color="auto"/>
        <w:bottom w:val="none" w:sz="0" w:space="0" w:color="auto"/>
        <w:right w:val="none" w:sz="0" w:space="0" w:color="auto"/>
      </w:divBdr>
    </w:div>
    <w:div w:id="1394498324">
      <w:marLeft w:val="0"/>
      <w:marRight w:val="0"/>
      <w:marTop w:val="-20"/>
      <w:marBottom w:val="-20"/>
      <w:divBdr>
        <w:top w:val="none" w:sz="0" w:space="0" w:color="auto"/>
        <w:left w:val="none" w:sz="0" w:space="0" w:color="auto"/>
        <w:bottom w:val="none" w:sz="0" w:space="0" w:color="auto"/>
        <w:right w:val="none" w:sz="0" w:space="0" w:color="auto"/>
      </w:divBdr>
    </w:div>
    <w:div w:id="1398823304">
      <w:marLeft w:val="0"/>
      <w:marRight w:val="0"/>
      <w:marTop w:val="-20"/>
      <w:marBottom w:val="-20"/>
      <w:divBdr>
        <w:top w:val="none" w:sz="0" w:space="0" w:color="auto"/>
        <w:left w:val="none" w:sz="0" w:space="0" w:color="auto"/>
        <w:bottom w:val="none" w:sz="0" w:space="0" w:color="auto"/>
        <w:right w:val="none" w:sz="0" w:space="0" w:color="auto"/>
      </w:divBdr>
    </w:div>
    <w:div w:id="1399014853">
      <w:marLeft w:val="0"/>
      <w:marRight w:val="0"/>
      <w:marTop w:val="-20"/>
      <w:marBottom w:val="-20"/>
      <w:divBdr>
        <w:top w:val="none" w:sz="0" w:space="0" w:color="auto"/>
        <w:left w:val="none" w:sz="0" w:space="0" w:color="auto"/>
        <w:bottom w:val="none" w:sz="0" w:space="0" w:color="auto"/>
        <w:right w:val="none" w:sz="0" w:space="0" w:color="auto"/>
      </w:divBdr>
    </w:div>
    <w:div w:id="1402757444">
      <w:marLeft w:val="0"/>
      <w:marRight w:val="0"/>
      <w:marTop w:val="-20"/>
      <w:marBottom w:val="-20"/>
      <w:divBdr>
        <w:top w:val="none" w:sz="0" w:space="0" w:color="auto"/>
        <w:left w:val="none" w:sz="0" w:space="0" w:color="auto"/>
        <w:bottom w:val="none" w:sz="0" w:space="0" w:color="auto"/>
        <w:right w:val="none" w:sz="0" w:space="0" w:color="auto"/>
      </w:divBdr>
    </w:div>
    <w:div w:id="1404449776">
      <w:marLeft w:val="0"/>
      <w:marRight w:val="0"/>
      <w:marTop w:val="-20"/>
      <w:marBottom w:val="-20"/>
      <w:divBdr>
        <w:top w:val="none" w:sz="0" w:space="0" w:color="auto"/>
        <w:left w:val="none" w:sz="0" w:space="0" w:color="auto"/>
        <w:bottom w:val="none" w:sz="0" w:space="0" w:color="auto"/>
        <w:right w:val="none" w:sz="0" w:space="0" w:color="auto"/>
      </w:divBdr>
    </w:div>
    <w:div w:id="1411151432">
      <w:marLeft w:val="0"/>
      <w:marRight w:val="0"/>
      <w:marTop w:val="-20"/>
      <w:marBottom w:val="-20"/>
      <w:divBdr>
        <w:top w:val="none" w:sz="0" w:space="0" w:color="auto"/>
        <w:left w:val="none" w:sz="0" w:space="0" w:color="auto"/>
        <w:bottom w:val="none" w:sz="0" w:space="0" w:color="auto"/>
        <w:right w:val="none" w:sz="0" w:space="0" w:color="auto"/>
      </w:divBdr>
    </w:div>
    <w:div w:id="1417823863">
      <w:marLeft w:val="0"/>
      <w:marRight w:val="0"/>
      <w:marTop w:val="-20"/>
      <w:marBottom w:val="-20"/>
      <w:divBdr>
        <w:top w:val="none" w:sz="0" w:space="0" w:color="auto"/>
        <w:left w:val="none" w:sz="0" w:space="0" w:color="auto"/>
        <w:bottom w:val="none" w:sz="0" w:space="0" w:color="auto"/>
        <w:right w:val="none" w:sz="0" w:space="0" w:color="auto"/>
      </w:divBdr>
    </w:div>
    <w:div w:id="1425036556">
      <w:marLeft w:val="0"/>
      <w:marRight w:val="0"/>
      <w:marTop w:val="-20"/>
      <w:marBottom w:val="-20"/>
      <w:divBdr>
        <w:top w:val="none" w:sz="0" w:space="0" w:color="auto"/>
        <w:left w:val="none" w:sz="0" w:space="0" w:color="auto"/>
        <w:bottom w:val="none" w:sz="0" w:space="0" w:color="auto"/>
        <w:right w:val="none" w:sz="0" w:space="0" w:color="auto"/>
      </w:divBdr>
    </w:div>
    <w:div w:id="1426923382">
      <w:marLeft w:val="0"/>
      <w:marRight w:val="0"/>
      <w:marTop w:val="-20"/>
      <w:marBottom w:val="-20"/>
      <w:divBdr>
        <w:top w:val="none" w:sz="0" w:space="0" w:color="auto"/>
        <w:left w:val="none" w:sz="0" w:space="0" w:color="auto"/>
        <w:bottom w:val="none" w:sz="0" w:space="0" w:color="auto"/>
        <w:right w:val="none" w:sz="0" w:space="0" w:color="auto"/>
      </w:divBdr>
    </w:div>
    <w:div w:id="1431926792">
      <w:marLeft w:val="0"/>
      <w:marRight w:val="0"/>
      <w:marTop w:val="-20"/>
      <w:marBottom w:val="-20"/>
      <w:divBdr>
        <w:top w:val="none" w:sz="0" w:space="0" w:color="auto"/>
        <w:left w:val="none" w:sz="0" w:space="0" w:color="auto"/>
        <w:bottom w:val="none" w:sz="0" w:space="0" w:color="auto"/>
        <w:right w:val="none" w:sz="0" w:space="0" w:color="auto"/>
      </w:divBdr>
    </w:div>
    <w:div w:id="1432579852">
      <w:marLeft w:val="0"/>
      <w:marRight w:val="0"/>
      <w:marTop w:val="-20"/>
      <w:marBottom w:val="-20"/>
      <w:divBdr>
        <w:top w:val="none" w:sz="0" w:space="0" w:color="auto"/>
        <w:left w:val="none" w:sz="0" w:space="0" w:color="auto"/>
        <w:bottom w:val="none" w:sz="0" w:space="0" w:color="auto"/>
        <w:right w:val="none" w:sz="0" w:space="0" w:color="auto"/>
      </w:divBdr>
    </w:div>
    <w:div w:id="1432772889">
      <w:marLeft w:val="0"/>
      <w:marRight w:val="0"/>
      <w:marTop w:val="-20"/>
      <w:marBottom w:val="-20"/>
      <w:divBdr>
        <w:top w:val="none" w:sz="0" w:space="0" w:color="auto"/>
        <w:left w:val="none" w:sz="0" w:space="0" w:color="auto"/>
        <w:bottom w:val="none" w:sz="0" w:space="0" w:color="auto"/>
        <w:right w:val="none" w:sz="0" w:space="0" w:color="auto"/>
      </w:divBdr>
    </w:div>
    <w:div w:id="1432893749">
      <w:marLeft w:val="0"/>
      <w:marRight w:val="0"/>
      <w:marTop w:val="-20"/>
      <w:marBottom w:val="-20"/>
      <w:divBdr>
        <w:top w:val="none" w:sz="0" w:space="0" w:color="auto"/>
        <w:left w:val="none" w:sz="0" w:space="0" w:color="auto"/>
        <w:bottom w:val="none" w:sz="0" w:space="0" w:color="auto"/>
        <w:right w:val="none" w:sz="0" w:space="0" w:color="auto"/>
      </w:divBdr>
    </w:div>
    <w:div w:id="1436287425">
      <w:marLeft w:val="0"/>
      <w:marRight w:val="0"/>
      <w:marTop w:val="-20"/>
      <w:marBottom w:val="-20"/>
      <w:divBdr>
        <w:top w:val="none" w:sz="0" w:space="0" w:color="auto"/>
        <w:left w:val="none" w:sz="0" w:space="0" w:color="auto"/>
        <w:bottom w:val="none" w:sz="0" w:space="0" w:color="auto"/>
        <w:right w:val="none" w:sz="0" w:space="0" w:color="auto"/>
      </w:divBdr>
    </w:div>
    <w:div w:id="1436512854">
      <w:marLeft w:val="0"/>
      <w:marRight w:val="0"/>
      <w:marTop w:val="-20"/>
      <w:marBottom w:val="-20"/>
      <w:divBdr>
        <w:top w:val="none" w:sz="0" w:space="0" w:color="auto"/>
        <w:left w:val="none" w:sz="0" w:space="0" w:color="auto"/>
        <w:bottom w:val="none" w:sz="0" w:space="0" w:color="auto"/>
        <w:right w:val="none" w:sz="0" w:space="0" w:color="auto"/>
      </w:divBdr>
    </w:div>
    <w:div w:id="1437822510">
      <w:marLeft w:val="0"/>
      <w:marRight w:val="0"/>
      <w:marTop w:val="-20"/>
      <w:marBottom w:val="-20"/>
      <w:divBdr>
        <w:top w:val="none" w:sz="0" w:space="0" w:color="auto"/>
        <w:left w:val="none" w:sz="0" w:space="0" w:color="auto"/>
        <w:bottom w:val="none" w:sz="0" w:space="0" w:color="auto"/>
        <w:right w:val="none" w:sz="0" w:space="0" w:color="auto"/>
      </w:divBdr>
    </w:div>
    <w:div w:id="1438018397">
      <w:marLeft w:val="0"/>
      <w:marRight w:val="0"/>
      <w:marTop w:val="-20"/>
      <w:marBottom w:val="-20"/>
      <w:divBdr>
        <w:top w:val="none" w:sz="0" w:space="0" w:color="auto"/>
        <w:left w:val="none" w:sz="0" w:space="0" w:color="auto"/>
        <w:bottom w:val="none" w:sz="0" w:space="0" w:color="auto"/>
        <w:right w:val="none" w:sz="0" w:space="0" w:color="auto"/>
      </w:divBdr>
    </w:div>
    <w:div w:id="1445660653">
      <w:marLeft w:val="0"/>
      <w:marRight w:val="0"/>
      <w:marTop w:val="-20"/>
      <w:marBottom w:val="-20"/>
      <w:divBdr>
        <w:top w:val="none" w:sz="0" w:space="0" w:color="auto"/>
        <w:left w:val="none" w:sz="0" w:space="0" w:color="auto"/>
        <w:bottom w:val="none" w:sz="0" w:space="0" w:color="auto"/>
        <w:right w:val="none" w:sz="0" w:space="0" w:color="auto"/>
      </w:divBdr>
    </w:div>
    <w:div w:id="1447625348">
      <w:marLeft w:val="0"/>
      <w:marRight w:val="0"/>
      <w:marTop w:val="-20"/>
      <w:marBottom w:val="-20"/>
      <w:divBdr>
        <w:top w:val="none" w:sz="0" w:space="0" w:color="auto"/>
        <w:left w:val="none" w:sz="0" w:space="0" w:color="auto"/>
        <w:bottom w:val="none" w:sz="0" w:space="0" w:color="auto"/>
        <w:right w:val="none" w:sz="0" w:space="0" w:color="auto"/>
      </w:divBdr>
    </w:div>
    <w:div w:id="1452357002">
      <w:marLeft w:val="0"/>
      <w:marRight w:val="0"/>
      <w:marTop w:val="-20"/>
      <w:marBottom w:val="-20"/>
      <w:divBdr>
        <w:top w:val="none" w:sz="0" w:space="0" w:color="auto"/>
        <w:left w:val="none" w:sz="0" w:space="0" w:color="auto"/>
        <w:bottom w:val="none" w:sz="0" w:space="0" w:color="auto"/>
        <w:right w:val="none" w:sz="0" w:space="0" w:color="auto"/>
      </w:divBdr>
    </w:div>
    <w:div w:id="1452751054">
      <w:marLeft w:val="0"/>
      <w:marRight w:val="0"/>
      <w:marTop w:val="-20"/>
      <w:marBottom w:val="-20"/>
      <w:divBdr>
        <w:top w:val="none" w:sz="0" w:space="0" w:color="auto"/>
        <w:left w:val="none" w:sz="0" w:space="0" w:color="auto"/>
        <w:bottom w:val="none" w:sz="0" w:space="0" w:color="auto"/>
        <w:right w:val="none" w:sz="0" w:space="0" w:color="auto"/>
      </w:divBdr>
    </w:div>
    <w:div w:id="1453403323">
      <w:marLeft w:val="0"/>
      <w:marRight w:val="0"/>
      <w:marTop w:val="-20"/>
      <w:marBottom w:val="-20"/>
      <w:divBdr>
        <w:top w:val="none" w:sz="0" w:space="0" w:color="auto"/>
        <w:left w:val="none" w:sz="0" w:space="0" w:color="auto"/>
        <w:bottom w:val="none" w:sz="0" w:space="0" w:color="auto"/>
        <w:right w:val="none" w:sz="0" w:space="0" w:color="auto"/>
      </w:divBdr>
    </w:div>
    <w:div w:id="1455171973">
      <w:marLeft w:val="0"/>
      <w:marRight w:val="0"/>
      <w:marTop w:val="-20"/>
      <w:marBottom w:val="-20"/>
      <w:divBdr>
        <w:top w:val="none" w:sz="0" w:space="0" w:color="auto"/>
        <w:left w:val="none" w:sz="0" w:space="0" w:color="auto"/>
        <w:bottom w:val="none" w:sz="0" w:space="0" w:color="auto"/>
        <w:right w:val="none" w:sz="0" w:space="0" w:color="auto"/>
      </w:divBdr>
    </w:div>
    <w:div w:id="1455907961">
      <w:marLeft w:val="0"/>
      <w:marRight w:val="0"/>
      <w:marTop w:val="-20"/>
      <w:marBottom w:val="-20"/>
      <w:divBdr>
        <w:top w:val="none" w:sz="0" w:space="0" w:color="auto"/>
        <w:left w:val="none" w:sz="0" w:space="0" w:color="auto"/>
        <w:bottom w:val="none" w:sz="0" w:space="0" w:color="auto"/>
        <w:right w:val="none" w:sz="0" w:space="0" w:color="auto"/>
      </w:divBdr>
    </w:div>
    <w:div w:id="1459758265">
      <w:marLeft w:val="0"/>
      <w:marRight w:val="0"/>
      <w:marTop w:val="-20"/>
      <w:marBottom w:val="-20"/>
      <w:divBdr>
        <w:top w:val="none" w:sz="0" w:space="0" w:color="auto"/>
        <w:left w:val="none" w:sz="0" w:space="0" w:color="auto"/>
        <w:bottom w:val="none" w:sz="0" w:space="0" w:color="auto"/>
        <w:right w:val="none" w:sz="0" w:space="0" w:color="auto"/>
      </w:divBdr>
    </w:div>
    <w:div w:id="1460301424">
      <w:marLeft w:val="0"/>
      <w:marRight w:val="0"/>
      <w:marTop w:val="-20"/>
      <w:marBottom w:val="-20"/>
      <w:divBdr>
        <w:top w:val="none" w:sz="0" w:space="0" w:color="auto"/>
        <w:left w:val="none" w:sz="0" w:space="0" w:color="auto"/>
        <w:bottom w:val="none" w:sz="0" w:space="0" w:color="auto"/>
        <w:right w:val="none" w:sz="0" w:space="0" w:color="auto"/>
      </w:divBdr>
    </w:div>
    <w:div w:id="1461075373">
      <w:marLeft w:val="0"/>
      <w:marRight w:val="0"/>
      <w:marTop w:val="-20"/>
      <w:marBottom w:val="-20"/>
      <w:divBdr>
        <w:top w:val="none" w:sz="0" w:space="0" w:color="auto"/>
        <w:left w:val="none" w:sz="0" w:space="0" w:color="auto"/>
        <w:bottom w:val="none" w:sz="0" w:space="0" w:color="auto"/>
        <w:right w:val="none" w:sz="0" w:space="0" w:color="auto"/>
      </w:divBdr>
    </w:div>
    <w:div w:id="1462309769">
      <w:marLeft w:val="0"/>
      <w:marRight w:val="0"/>
      <w:marTop w:val="-20"/>
      <w:marBottom w:val="-20"/>
      <w:divBdr>
        <w:top w:val="none" w:sz="0" w:space="0" w:color="auto"/>
        <w:left w:val="none" w:sz="0" w:space="0" w:color="auto"/>
        <w:bottom w:val="none" w:sz="0" w:space="0" w:color="auto"/>
        <w:right w:val="none" w:sz="0" w:space="0" w:color="auto"/>
      </w:divBdr>
    </w:div>
    <w:div w:id="1462377805">
      <w:marLeft w:val="0"/>
      <w:marRight w:val="0"/>
      <w:marTop w:val="-20"/>
      <w:marBottom w:val="-20"/>
      <w:divBdr>
        <w:top w:val="none" w:sz="0" w:space="0" w:color="auto"/>
        <w:left w:val="none" w:sz="0" w:space="0" w:color="auto"/>
        <w:bottom w:val="none" w:sz="0" w:space="0" w:color="auto"/>
        <w:right w:val="none" w:sz="0" w:space="0" w:color="auto"/>
      </w:divBdr>
    </w:div>
    <w:div w:id="1463184169">
      <w:marLeft w:val="0"/>
      <w:marRight w:val="0"/>
      <w:marTop w:val="-20"/>
      <w:marBottom w:val="-20"/>
      <w:divBdr>
        <w:top w:val="none" w:sz="0" w:space="0" w:color="auto"/>
        <w:left w:val="none" w:sz="0" w:space="0" w:color="auto"/>
        <w:bottom w:val="none" w:sz="0" w:space="0" w:color="auto"/>
        <w:right w:val="none" w:sz="0" w:space="0" w:color="auto"/>
      </w:divBdr>
    </w:div>
    <w:div w:id="1466238343">
      <w:marLeft w:val="0"/>
      <w:marRight w:val="0"/>
      <w:marTop w:val="-20"/>
      <w:marBottom w:val="-20"/>
      <w:divBdr>
        <w:top w:val="none" w:sz="0" w:space="0" w:color="auto"/>
        <w:left w:val="none" w:sz="0" w:space="0" w:color="auto"/>
        <w:bottom w:val="none" w:sz="0" w:space="0" w:color="auto"/>
        <w:right w:val="none" w:sz="0" w:space="0" w:color="auto"/>
      </w:divBdr>
    </w:div>
    <w:div w:id="1466701051">
      <w:marLeft w:val="0"/>
      <w:marRight w:val="0"/>
      <w:marTop w:val="-20"/>
      <w:marBottom w:val="-20"/>
      <w:divBdr>
        <w:top w:val="none" w:sz="0" w:space="0" w:color="auto"/>
        <w:left w:val="none" w:sz="0" w:space="0" w:color="auto"/>
        <w:bottom w:val="none" w:sz="0" w:space="0" w:color="auto"/>
        <w:right w:val="none" w:sz="0" w:space="0" w:color="auto"/>
      </w:divBdr>
    </w:div>
    <w:div w:id="1468161039">
      <w:marLeft w:val="0"/>
      <w:marRight w:val="0"/>
      <w:marTop w:val="-20"/>
      <w:marBottom w:val="-20"/>
      <w:divBdr>
        <w:top w:val="none" w:sz="0" w:space="0" w:color="auto"/>
        <w:left w:val="none" w:sz="0" w:space="0" w:color="auto"/>
        <w:bottom w:val="none" w:sz="0" w:space="0" w:color="auto"/>
        <w:right w:val="none" w:sz="0" w:space="0" w:color="auto"/>
      </w:divBdr>
    </w:div>
    <w:div w:id="1470591194">
      <w:marLeft w:val="0"/>
      <w:marRight w:val="0"/>
      <w:marTop w:val="-20"/>
      <w:marBottom w:val="-20"/>
      <w:divBdr>
        <w:top w:val="none" w:sz="0" w:space="0" w:color="auto"/>
        <w:left w:val="none" w:sz="0" w:space="0" w:color="auto"/>
        <w:bottom w:val="none" w:sz="0" w:space="0" w:color="auto"/>
        <w:right w:val="none" w:sz="0" w:space="0" w:color="auto"/>
      </w:divBdr>
    </w:div>
    <w:div w:id="1471051342">
      <w:marLeft w:val="0"/>
      <w:marRight w:val="0"/>
      <w:marTop w:val="-20"/>
      <w:marBottom w:val="-20"/>
      <w:divBdr>
        <w:top w:val="none" w:sz="0" w:space="0" w:color="auto"/>
        <w:left w:val="none" w:sz="0" w:space="0" w:color="auto"/>
        <w:bottom w:val="none" w:sz="0" w:space="0" w:color="auto"/>
        <w:right w:val="none" w:sz="0" w:space="0" w:color="auto"/>
      </w:divBdr>
    </w:div>
    <w:div w:id="1477062746">
      <w:marLeft w:val="0"/>
      <w:marRight w:val="0"/>
      <w:marTop w:val="-20"/>
      <w:marBottom w:val="-20"/>
      <w:divBdr>
        <w:top w:val="none" w:sz="0" w:space="0" w:color="auto"/>
        <w:left w:val="none" w:sz="0" w:space="0" w:color="auto"/>
        <w:bottom w:val="none" w:sz="0" w:space="0" w:color="auto"/>
        <w:right w:val="none" w:sz="0" w:space="0" w:color="auto"/>
      </w:divBdr>
    </w:div>
    <w:div w:id="1480222354">
      <w:marLeft w:val="0"/>
      <w:marRight w:val="0"/>
      <w:marTop w:val="-20"/>
      <w:marBottom w:val="-20"/>
      <w:divBdr>
        <w:top w:val="none" w:sz="0" w:space="0" w:color="auto"/>
        <w:left w:val="none" w:sz="0" w:space="0" w:color="auto"/>
        <w:bottom w:val="none" w:sz="0" w:space="0" w:color="auto"/>
        <w:right w:val="none" w:sz="0" w:space="0" w:color="auto"/>
      </w:divBdr>
    </w:div>
    <w:div w:id="1488588938">
      <w:marLeft w:val="0"/>
      <w:marRight w:val="0"/>
      <w:marTop w:val="-20"/>
      <w:marBottom w:val="-20"/>
      <w:divBdr>
        <w:top w:val="none" w:sz="0" w:space="0" w:color="auto"/>
        <w:left w:val="none" w:sz="0" w:space="0" w:color="auto"/>
        <w:bottom w:val="none" w:sz="0" w:space="0" w:color="auto"/>
        <w:right w:val="none" w:sz="0" w:space="0" w:color="auto"/>
      </w:divBdr>
    </w:div>
    <w:div w:id="1489977556">
      <w:marLeft w:val="0"/>
      <w:marRight w:val="0"/>
      <w:marTop w:val="-20"/>
      <w:marBottom w:val="-20"/>
      <w:divBdr>
        <w:top w:val="none" w:sz="0" w:space="0" w:color="auto"/>
        <w:left w:val="none" w:sz="0" w:space="0" w:color="auto"/>
        <w:bottom w:val="none" w:sz="0" w:space="0" w:color="auto"/>
        <w:right w:val="none" w:sz="0" w:space="0" w:color="auto"/>
      </w:divBdr>
    </w:div>
    <w:div w:id="1492604641">
      <w:marLeft w:val="0"/>
      <w:marRight w:val="0"/>
      <w:marTop w:val="-20"/>
      <w:marBottom w:val="-20"/>
      <w:divBdr>
        <w:top w:val="none" w:sz="0" w:space="0" w:color="auto"/>
        <w:left w:val="none" w:sz="0" w:space="0" w:color="auto"/>
        <w:bottom w:val="none" w:sz="0" w:space="0" w:color="auto"/>
        <w:right w:val="none" w:sz="0" w:space="0" w:color="auto"/>
      </w:divBdr>
    </w:div>
    <w:div w:id="1493566030">
      <w:marLeft w:val="0"/>
      <w:marRight w:val="0"/>
      <w:marTop w:val="-20"/>
      <w:marBottom w:val="-20"/>
      <w:divBdr>
        <w:top w:val="none" w:sz="0" w:space="0" w:color="auto"/>
        <w:left w:val="none" w:sz="0" w:space="0" w:color="auto"/>
        <w:bottom w:val="none" w:sz="0" w:space="0" w:color="auto"/>
        <w:right w:val="none" w:sz="0" w:space="0" w:color="auto"/>
      </w:divBdr>
    </w:div>
    <w:div w:id="1496609939">
      <w:marLeft w:val="0"/>
      <w:marRight w:val="0"/>
      <w:marTop w:val="-20"/>
      <w:marBottom w:val="-20"/>
      <w:divBdr>
        <w:top w:val="none" w:sz="0" w:space="0" w:color="auto"/>
        <w:left w:val="none" w:sz="0" w:space="0" w:color="auto"/>
        <w:bottom w:val="none" w:sz="0" w:space="0" w:color="auto"/>
        <w:right w:val="none" w:sz="0" w:space="0" w:color="auto"/>
      </w:divBdr>
    </w:div>
    <w:div w:id="1498231939">
      <w:marLeft w:val="0"/>
      <w:marRight w:val="0"/>
      <w:marTop w:val="-20"/>
      <w:marBottom w:val="-20"/>
      <w:divBdr>
        <w:top w:val="none" w:sz="0" w:space="0" w:color="auto"/>
        <w:left w:val="none" w:sz="0" w:space="0" w:color="auto"/>
        <w:bottom w:val="none" w:sz="0" w:space="0" w:color="auto"/>
        <w:right w:val="none" w:sz="0" w:space="0" w:color="auto"/>
      </w:divBdr>
    </w:div>
    <w:div w:id="1499349568">
      <w:marLeft w:val="0"/>
      <w:marRight w:val="0"/>
      <w:marTop w:val="-20"/>
      <w:marBottom w:val="-20"/>
      <w:divBdr>
        <w:top w:val="none" w:sz="0" w:space="0" w:color="auto"/>
        <w:left w:val="none" w:sz="0" w:space="0" w:color="auto"/>
        <w:bottom w:val="none" w:sz="0" w:space="0" w:color="auto"/>
        <w:right w:val="none" w:sz="0" w:space="0" w:color="auto"/>
      </w:divBdr>
    </w:div>
    <w:div w:id="1509055688">
      <w:marLeft w:val="0"/>
      <w:marRight w:val="0"/>
      <w:marTop w:val="-20"/>
      <w:marBottom w:val="-20"/>
      <w:divBdr>
        <w:top w:val="none" w:sz="0" w:space="0" w:color="auto"/>
        <w:left w:val="none" w:sz="0" w:space="0" w:color="auto"/>
        <w:bottom w:val="none" w:sz="0" w:space="0" w:color="auto"/>
        <w:right w:val="none" w:sz="0" w:space="0" w:color="auto"/>
      </w:divBdr>
    </w:div>
    <w:div w:id="1510366609">
      <w:marLeft w:val="0"/>
      <w:marRight w:val="0"/>
      <w:marTop w:val="-20"/>
      <w:marBottom w:val="-20"/>
      <w:divBdr>
        <w:top w:val="none" w:sz="0" w:space="0" w:color="auto"/>
        <w:left w:val="none" w:sz="0" w:space="0" w:color="auto"/>
        <w:bottom w:val="none" w:sz="0" w:space="0" w:color="auto"/>
        <w:right w:val="none" w:sz="0" w:space="0" w:color="auto"/>
      </w:divBdr>
    </w:div>
    <w:div w:id="1514417407">
      <w:marLeft w:val="0"/>
      <w:marRight w:val="0"/>
      <w:marTop w:val="-20"/>
      <w:marBottom w:val="-20"/>
      <w:divBdr>
        <w:top w:val="none" w:sz="0" w:space="0" w:color="auto"/>
        <w:left w:val="none" w:sz="0" w:space="0" w:color="auto"/>
        <w:bottom w:val="none" w:sz="0" w:space="0" w:color="auto"/>
        <w:right w:val="none" w:sz="0" w:space="0" w:color="auto"/>
      </w:divBdr>
    </w:div>
    <w:div w:id="1514563707">
      <w:marLeft w:val="0"/>
      <w:marRight w:val="0"/>
      <w:marTop w:val="-20"/>
      <w:marBottom w:val="-20"/>
      <w:divBdr>
        <w:top w:val="none" w:sz="0" w:space="0" w:color="auto"/>
        <w:left w:val="none" w:sz="0" w:space="0" w:color="auto"/>
        <w:bottom w:val="none" w:sz="0" w:space="0" w:color="auto"/>
        <w:right w:val="none" w:sz="0" w:space="0" w:color="auto"/>
      </w:divBdr>
    </w:div>
    <w:div w:id="1519467889">
      <w:marLeft w:val="0"/>
      <w:marRight w:val="0"/>
      <w:marTop w:val="-20"/>
      <w:marBottom w:val="-20"/>
      <w:divBdr>
        <w:top w:val="none" w:sz="0" w:space="0" w:color="auto"/>
        <w:left w:val="none" w:sz="0" w:space="0" w:color="auto"/>
        <w:bottom w:val="none" w:sz="0" w:space="0" w:color="auto"/>
        <w:right w:val="none" w:sz="0" w:space="0" w:color="auto"/>
      </w:divBdr>
    </w:div>
    <w:div w:id="1531992340">
      <w:marLeft w:val="0"/>
      <w:marRight w:val="0"/>
      <w:marTop w:val="-20"/>
      <w:marBottom w:val="-20"/>
      <w:divBdr>
        <w:top w:val="none" w:sz="0" w:space="0" w:color="auto"/>
        <w:left w:val="none" w:sz="0" w:space="0" w:color="auto"/>
        <w:bottom w:val="none" w:sz="0" w:space="0" w:color="auto"/>
        <w:right w:val="none" w:sz="0" w:space="0" w:color="auto"/>
      </w:divBdr>
    </w:div>
    <w:div w:id="1533225759">
      <w:marLeft w:val="0"/>
      <w:marRight w:val="0"/>
      <w:marTop w:val="-20"/>
      <w:marBottom w:val="-20"/>
      <w:divBdr>
        <w:top w:val="none" w:sz="0" w:space="0" w:color="auto"/>
        <w:left w:val="none" w:sz="0" w:space="0" w:color="auto"/>
        <w:bottom w:val="none" w:sz="0" w:space="0" w:color="auto"/>
        <w:right w:val="none" w:sz="0" w:space="0" w:color="auto"/>
      </w:divBdr>
    </w:div>
    <w:div w:id="1536502652">
      <w:marLeft w:val="0"/>
      <w:marRight w:val="0"/>
      <w:marTop w:val="-20"/>
      <w:marBottom w:val="-20"/>
      <w:divBdr>
        <w:top w:val="none" w:sz="0" w:space="0" w:color="auto"/>
        <w:left w:val="none" w:sz="0" w:space="0" w:color="auto"/>
        <w:bottom w:val="none" w:sz="0" w:space="0" w:color="auto"/>
        <w:right w:val="none" w:sz="0" w:space="0" w:color="auto"/>
      </w:divBdr>
    </w:div>
    <w:div w:id="1546059957">
      <w:marLeft w:val="0"/>
      <w:marRight w:val="0"/>
      <w:marTop w:val="-20"/>
      <w:marBottom w:val="-20"/>
      <w:divBdr>
        <w:top w:val="none" w:sz="0" w:space="0" w:color="auto"/>
        <w:left w:val="none" w:sz="0" w:space="0" w:color="auto"/>
        <w:bottom w:val="none" w:sz="0" w:space="0" w:color="auto"/>
        <w:right w:val="none" w:sz="0" w:space="0" w:color="auto"/>
      </w:divBdr>
    </w:div>
    <w:div w:id="1551918857">
      <w:marLeft w:val="0"/>
      <w:marRight w:val="0"/>
      <w:marTop w:val="-20"/>
      <w:marBottom w:val="-20"/>
      <w:divBdr>
        <w:top w:val="none" w:sz="0" w:space="0" w:color="auto"/>
        <w:left w:val="none" w:sz="0" w:space="0" w:color="auto"/>
        <w:bottom w:val="none" w:sz="0" w:space="0" w:color="auto"/>
        <w:right w:val="none" w:sz="0" w:space="0" w:color="auto"/>
      </w:divBdr>
    </w:div>
    <w:div w:id="1554732019">
      <w:marLeft w:val="0"/>
      <w:marRight w:val="0"/>
      <w:marTop w:val="-20"/>
      <w:marBottom w:val="-20"/>
      <w:divBdr>
        <w:top w:val="none" w:sz="0" w:space="0" w:color="auto"/>
        <w:left w:val="none" w:sz="0" w:space="0" w:color="auto"/>
        <w:bottom w:val="none" w:sz="0" w:space="0" w:color="auto"/>
        <w:right w:val="none" w:sz="0" w:space="0" w:color="auto"/>
      </w:divBdr>
    </w:div>
    <w:div w:id="1557622978">
      <w:marLeft w:val="0"/>
      <w:marRight w:val="0"/>
      <w:marTop w:val="-20"/>
      <w:marBottom w:val="-20"/>
      <w:divBdr>
        <w:top w:val="none" w:sz="0" w:space="0" w:color="auto"/>
        <w:left w:val="none" w:sz="0" w:space="0" w:color="auto"/>
        <w:bottom w:val="none" w:sz="0" w:space="0" w:color="auto"/>
        <w:right w:val="none" w:sz="0" w:space="0" w:color="auto"/>
      </w:divBdr>
    </w:div>
    <w:div w:id="1558398699">
      <w:marLeft w:val="0"/>
      <w:marRight w:val="0"/>
      <w:marTop w:val="-20"/>
      <w:marBottom w:val="-20"/>
      <w:divBdr>
        <w:top w:val="none" w:sz="0" w:space="0" w:color="auto"/>
        <w:left w:val="none" w:sz="0" w:space="0" w:color="auto"/>
        <w:bottom w:val="none" w:sz="0" w:space="0" w:color="auto"/>
        <w:right w:val="none" w:sz="0" w:space="0" w:color="auto"/>
      </w:divBdr>
    </w:div>
    <w:div w:id="1558738044">
      <w:marLeft w:val="0"/>
      <w:marRight w:val="0"/>
      <w:marTop w:val="-20"/>
      <w:marBottom w:val="-20"/>
      <w:divBdr>
        <w:top w:val="none" w:sz="0" w:space="0" w:color="auto"/>
        <w:left w:val="none" w:sz="0" w:space="0" w:color="auto"/>
        <w:bottom w:val="none" w:sz="0" w:space="0" w:color="auto"/>
        <w:right w:val="none" w:sz="0" w:space="0" w:color="auto"/>
      </w:divBdr>
    </w:div>
    <w:div w:id="1560095537">
      <w:marLeft w:val="0"/>
      <w:marRight w:val="0"/>
      <w:marTop w:val="-20"/>
      <w:marBottom w:val="-20"/>
      <w:divBdr>
        <w:top w:val="none" w:sz="0" w:space="0" w:color="auto"/>
        <w:left w:val="none" w:sz="0" w:space="0" w:color="auto"/>
        <w:bottom w:val="none" w:sz="0" w:space="0" w:color="auto"/>
        <w:right w:val="none" w:sz="0" w:space="0" w:color="auto"/>
      </w:divBdr>
    </w:div>
    <w:div w:id="1561093589">
      <w:marLeft w:val="0"/>
      <w:marRight w:val="0"/>
      <w:marTop w:val="-20"/>
      <w:marBottom w:val="-20"/>
      <w:divBdr>
        <w:top w:val="none" w:sz="0" w:space="0" w:color="auto"/>
        <w:left w:val="none" w:sz="0" w:space="0" w:color="auto"/>
        <w:bottom w:val="none" w:sz="0" w:space="0" w:color="auto"/>
        <w:right w:val="none" w:sz="0" w:space="0" w:color="auto"/>
      </w:divBdr>
    </w:div>
    <w:div w:id="1564873009">
      <w:marLeft w:val="0"/>
      <w:marRight w:val="0"/>
      <w:marTop w:val="-20"/>
      <w:marBottom w:val="-20"/>
      <w:divBdr>
        <w:top w:val="none" w:sz="0" w:space="0" w:color="auto"/>
        <w:left w:val="none" w:sz="0" w:space="0" w:color="auto"/>
        <w:bottom w:val="none" w:sz="0" w:space="0" w:color="auto"/>
        <w:right w:val="none" w:sz="0" w:space="0" w:color="auto"/>
      </w:divBdr>
    </w:div>
    <w:div w:id="1565335289">
      <w:marLeft w:val="0"/>
      <w:marRight w:val="0"/>
      <w:marTop w:val="-20"/>
      <w:marBottom w:val="-20"/>
      <w:divBdr>
        <w:top w:val="none" w:sz="0" w:space="0" w:color="auto"/>
        <w:left w:val="none" w:sz="0" w:space="0" w:color="auto"/>
        <w:bottom w:val="none" w:sz="0" w:space="0" w:color="auto"/>
        <w:right w:val="none" w:sz="0" w:space="0" w:color="auto"/>
      </w:divBdr>
    </w:div>
    <w:div w:id="1569071250">
      <w:marLeft w:val="0"/>
      <w:marRight w:val="0"/>
      <w:marTop w:val="-20"/>
      <w:marBottom w:val="-20"/>
      <w:divBdr>
        <w:top w:val="none" w:sz="0" w:space="0" w:color="auto"/>
        <w:left w:val="none" w:sz="0" w:space="0" w:color="auto"/>
        <w:bottom w:val="none" w:sz="0" w:space="0" w:color="auto"/>
        <w:right w:val="none" w:sz="0" w:space="0" w:color="auto"/>
      </w:divBdr>
    </w:div>
    <w:div w:id="1570456683">
      <w:marLeft w:val="0"/>
      <w:marRight w:val="0"/>
      <w:marTop w:val="-20"/>
      <w:marBottom w:val="-20"/>
      <w:divBdr>
        <w:top w:val="none" w:sz="0" w:space="0" w:color="auto"/>
        <w:left w:val="none" w:sz="0" w:space="0" w:color="auto"/>
        <w:bottom w:val="none" w:sz="0" w:space="0" w:color="auto"/>
        <w:right w:val="none" w:sz="0" w:space="0" w:color="auto"/>
      </w:divBdr>
    </w:div>
    <w:div w:id="1570773039">
      <w:marLeft w:val="0"/>
      <w:marRight w:val="0"/>
      <w:marTop w:val="-20"/>
      <w:marBottom w:val="-20"/>
      <w:divBdr>
        <w:top w:val="none" w:sz="0" w:space="0" w:color="auto"/>
        <w:left w:val="none" w:sz="0" w:space="0" w:color="auto"/>
        <w:bottom w:val="none" w:sz="0" w:space="0" w:color="auto"/>
        <w:right w:val="none" w:sz="0" w:space="0" w:color="auto"/>
      </w:divBdr>
    </w:div>
    <w:div w:id="1578711373">
      <w:marLeft w:val="0"/>
      <w:marRight w:val="0"/>
      <w:marTop w:val="-20"/>
      <w:marBottom w:val="-20"/>
      <w:divBdr>
        <w:top w:val="none" w:sz="0" w:space="0" w:color="auto"/>
        <w:left w:val="none" w:sz="0" w:space="0" w:color="auto"/>
        <w:bottom w:val="none" w:sz="0" w:space="0" w:color="auto"/>
        <w:right w:val="none" w:sz="0" w:space="0" w:color="auto"/>
      </w:divBdr>
    </w:div>
    <w:div w:id="1584992893">
      <w:marLeft w:val="0"/>
      <w:marRight w:val="0"/>
      <w:marTop w:val="-20"/>
      <w:marBottom w:val="-20"/>
      <w:divBdr>
        <w:top w:val="none" w:sz="0" w:space="0" w:color="auto"/>
        <w:left w:val="none" w:sz="0" w:space="0" w:color="auto"/>
        <w:bottom w:val="none" w:sz="0" w:space="0" w:color="auto"/>
        <w:right w:val="none" w:sz="0" w:space="0" w:color="auto"/>
      </w:divBdr>
    </w:div>
    <w:div w:id="1586304142">
      <w:marLeft w:val="0"/>
      <w:marRight w:val="0"/>
      <w:marTop w:val="-20"/>
      <w:marBottom w:val="-20"/>
      <w:divBdr>
        <w:top w:val="none" w:sz="0" w:space="0" w:color="auto"/>
        <w:left w:val="none" w:sz="0" w:space="0" w:color="auto"/>
        <w:bottom w:val="none" w:sz="0" w:space="0" w:color="auto"/>
        <w:right w:val="none" w:sz="0" w:space="0" w:color="auto"/>
      </w:divBdr>
    </w:div>
    <w:div w:id="1586961901">
      <w:marLeft w:val="0"/>
      <w:marRight w:val="0"/>
      <w:marTop w:val="-20"/>
      <w:marBottom w:val="-20"/>
      <w:divBdr>
        <w:top w:val="none" w:sz="0" w:space="0" w:color="auto"/>
        <w:left w:val="none" w:sz="0" w:space="0" w:color="auto"/>
        <w:bottom w:val="none" w:sz="0" w:space="0" w:color="auto"/>
        <w:right w:val="none" w:sz="0" w:space="0" w:color="auto"/>
      </w:divBdr>
    </w:div>
    <w:div w:id="1589314579">
      <w:marLeft w:val="0"/>
      <w:marRight w:val="0"/>
      <w:marTop w:val="-20"/>
      <w:marBottom w:val="-20"/>
      <w:divBdr>
        <w:top w:val="none" w:sz="0" w:space="0" w:color="auto"/>
        <w:left w:val="none" w:sz="0" w:space="0" w:color="auto"/>
        <w:bottom w:val="none" w:sz="0" w:space="0" w:color="auto"/>
        <w:right w:val="none" w:sz="0" w:space="0" w:color="auto"/>
      </w:divBdr>
    </w:div>
    <w:div w:id="1591818745">
      <w:marLeft w:val="0"/>
      <w:marRight w:val="0"/>
      <w:marTop w:val="-20"/>
      <w:marBottom w:val="-20"/>
      <w:divBdr>
        <w:top w:val="none" w:sz="0" w:space="0" w:color="auto"/>
        <w:left w:val="none" w:sz="0" w:space="0" w:color="auto"/>
        <w:bottom w:val="none" w:sz="0" w:space="0" w:color="auto"/>
        <w:right w:val="none" w:sz="0" w:space="0" w:color="auto"/>
      </w:divBdr>
    </w:div>
    <w:div w:id="1593197854">
      <w:marLeft w:val="0"/>
      <w:marRight w:val="0"/>
      <w:marTop w:val="-20"/>
      <w:marBottom w:val="-20"/>
      <w:divBdr>
        <w:top w:val="none" w:sz="0" w:space="0" w:color="auto"/>
        <w:left w:val="none" w:sz="0" w:space="0" w:color="auto"/>
        <w:bottom w:val="none" w:sz="0" w:space="0" w:color="auto"/>
        <w:right w:val="none" w:sz="0" w:space="0" w:color="auto"/>
      </w:divBdr>
    </w:div>
    <w:div w:id="1596279118">
      <w:marLeft w:val="0"/>
      <w:marRight w:val="0"/>
      <w:marTop w:val="-20"/>
      <w:marBottom w:val="-20"/>
      <w:divBdr>
        <w:top w:val="none" w:sz="0" w:space="0" w:color="auto"/>
        <w:left w:val="none" w:sz="0" w:space="0" w:color="auto"/>
        <w:bottom w:val="none" w:sz="0" w:space="0" w:color="auto"/>
        <w:right w:val="none" w:sz="0" w:space="0" w:color="auto"/>
      </w:divBdr>
    </w:div>
    <w:div w:id="1599024885">
      <w:marLeft w:val="0"/>
      <w:marRight w:val="0"/>
      <w:marTop w:val="-20"/>
      <w:marBottom w:val="-20"/>
      <w:divBdr>
        <w:top w:val="none" w:sz="0" w:space="0" w:color="auto"/>
        <w:left w:val="none" w:sz="0" w:space="0" w:color="auto"/>
        <w:bottom w:val="none" w:sz="0" w:space="0" w:color="auto"/>
        <w:right w:val="none" w:sz="0" w:space="0" w:color="auto"/>
      </w:divBdr>
    </w:div>
    <w:div w:id="1599095026">
      <w:marLeft w:val="0"/>
      <w:marRight w:val="0"/>
      <w:marTop w:val="-20"/>
      <w:marBottom w:val="-20"/>
      <w:divBdr>
        <w:top w:val="none" w:sz="0" w:space="0" w:color="auto"/>
        <w:left w:val="none" w:sz="0" w:space="0" w:color="auto"/>
        <w:bottom w:val="none" w:sz="0" w:space="0" w:color="auto"/>
        <w:right w:val="none" w:sz="0" w:space="0" w:color="auto"/>
      </w:divBdr>
    </w:div>
    <w:div w:id="1600598678">
      <w:marLeft w:val="0"/>
      <w:marRight w:val="0"/>
      <w:marTop w:val="-20"/>
      <w:marBottom w:val="-20"/>
      <w:divBdr>
        <w:top w:val="none" w:sz="0" w:space="0" w:color="auto"/>
        <w:left w:val="none" w:sz="0" w:space="0" w:color="auto"/>
        <w:bottom w:val="none" w:sz="0" w:space="0" w:color="auto"/>
        <w:right w:val="none" w:sz="0" w:space="0" w:color="auto"/>
      </w:divBdr>
    </w:div>
    <w:div w:id="1600797712">
      <w:marLeft w:val="0"/>
      <w:marRight w:val="0"/>
      <w:marTop w:val="-20"/>
      <w:marBottom w:val="-20"/>
      <w:divBdr>
        <w:top w:val="none" w:sz="0" w:space="0" w:color="auto"/>
        <w:left w:val="none" w:sz="0" w:space="0" w:color="auto"/>
        <w:bottom w:val="none" w:sz="0" w:space="0" w:color="auto"/>
        <w:right w:val="none" w:sz="0" w:space="0" w:color="auto"/>
      </w:divBdr>
    </w:div>
    <w:div w:id="1602837837">
      <w:marLeft w:val="0"/>
      <w:marRight w:val="0"/>
      <w:marTop w:val="-20"/>
      <w:marBottom w:val="-20"/>
      <w:divBdr>
        <w:top w:val="none" w:sz="0" w:space="0" w:color="auto"/>
        <w:left w:val="none" w:sz="0" w:space="0" w:color="auto"/>
        <w:bottom w:val="none" w:sz="0" w:space="0" w:color="auto"/>
        <w:right w:val="none" w:sz="0" w:space="0" w:color="auto"/>
      </w:divBdr>
    </w:div>
    <w:div w:id="1606692079">
      <w:marLeft w:val="0"/>
      <w:marRight w:val="0"/>
      <w:marTop w:val="-20"/>
      <w:marBottom w:val="-20"/>
      <w:divBdr>
        <w:top w:val="none" w:sz="0" w:space="0" w:color="auto"/>
        <w:left w:val="none" w:sz="0" w:space="0" w:color="auto"/>
        <w:bottom w:val="none" w:sz="0" w:space="0" w:color="auto"/>
        <w:right w:val="none" w:sz="0" w:space="0" w:color="auto"/>
      </w:divBdr>
    </w:div>
    <w:div w:id="1609510523">
      <w:marLeft w:val="0"/>
      <w:marRight w:val="0"/>
      <w:marTop w:val="-20"/>
      <w:marBottom w:val="-20"/>
      <w:divBdr>
        <w:top w:val="none" w:sz="0" w:space="0" w:color="auto"/>
        <w:left w:val="none" w:sz="0" w:space="0" w:color="auto"/>
        <w:bottom w:val="none" w:sz="0" w:space="0" w:color="auto"/>
        <w:right w:val="none" w:sz="0" w:space="0" w:color="auto"/>
      </w:divBdr>
    </w:div>
    <w:div w:id="1610771436">
      <w:marLeft w:val="0"/>
      <w:marRight w:val="0"/>
      <w:marTop w:val="-20"/>
      <w:marBottom w:val="-20"/>
      <w:divBdr>
        <w:top w:val="none" w:sz="0" w:space="0" w:color="auto"/>
        <w:left w:val="none" w:sz="0" w:space="0" w:color="auto"/>
        <w:bottom w:val="none" w:sz="0" w:space="0" w:color="auto"/>
        <w:right w:val="none" w:sz="0" w:space="0" w:color="auto"/>
      </w:divBdr>
    </w:div>
    <w:div w:id="1615166094">
      <w:marLeft w:val="0"/>
      <w:marRight w:val="0"/>
      <w:marTop w:val="-20"/>
      <w:marBottom w:val="-20"/>
      <w:divBdr>
        <w:top w:val="none" w:sz="0" w:space="0" w:color="auto"/>
        <w:left w:val="none" w:sz="0" w:space="0" w:color="auto"/>
        <w:bottom w:val="none" w:sz="0" w:space="0" w:color="auto"/>
        <w:right w:val="none" w:sz="0" w:space="0" w:color="auto"/>
      </w:divBdr>
    </w:div>
    <w:div w:id="1619606072">
      <w:marLeft w:val="0"/>
      <w:marRight w:val="0"/>
      <w:marTop w:val="-20"/>
      <w:marBottom w:val="-20"/>
      <w:divBdr>
        <w:top w:val="none" w:sz="0" w:space="0" w:color="auto"/>
        <w:left w:val="none" w:sz="0" w:space="0" w:color="auto"/>
        <w:bottom w:val="none" w:sz="0" w:space="0" w:color="auto"/>
        <w:right w:val="none" w:sz="0" w:space="0" w:color="auto"/>
      </w:divBdr>
    </w:div>
    <w:div w:id="1622566436">
      <w:marLeft w:val="0"/>
      <w:marRight w:val="0"/>
      <w:marTop w:val="-20"/>
      <w:marBottom w:val="-20"/>
      <w:divBdr>
        <w:top w:val="none" w:sz="0" w:space="0" w:color="auto"/>
        <w:left w:val="none" w:sz="0" w:space="0" w:color="auto"/>
        <w:bottom w:val="none" w:sz="0" w:space="0" w:color="auto"/>
        <w:right w:val="none" w:sz="0" w:space="0" w:color="auto"/>
      </w:divBdr>
    </w:div>
    <w:div w:id="1626813058">
      <w:marLeft w:val="0"/>
      <w:marRight w:val="0"/>
      <w:marTop w:val="-20"/>
      <w:marBottom w:val="-20"/>
      <w:divBdr>
        <w:top w:val="none" w:sz="0" w:space="0" w:color="auto"/>
        <w:left w:val="none" w:sz="0" w:space="0" w:color="auto"/>
        <w:bottom w:val="none" w:sz="0" w:space="0" w:color="auto"/>
        <w:right w:val="none" w:sz="0" w:space="0" w:color="auto"/>
      </w:divBdr>
    </w:div>
    <w:div w:id="1627079760">
      <w:marLeft w:val="0"/>
      <w:marRight w:val="0"/>
      <w:marTop w:val="-20"/>
      <w:marBottom w:val="-20"/>
      <w:divBdr>
        <w:top w:val="none" w:sz="0" w:space="0" w:color="auto"/>
        <w:left w:val="none" w:sz="0" w:space="0" w:color="auto"/>
        <w:bottom w:val="none" w:sz="0" w:space="0" w:color="auto"/>
        <w:right w:val="none" w:sz="0" w:space="0" w:color="auto"/>
      </w:divBdr>
    </w:div>
    <w:div w:id="1628966881">
      <w:marLeft w:val="0"/>
      <w:marRight w:val="0"/>
      <w:marTop w:val="-20"/>
      <w:marBottom w:val="-20"/>
      <w:divBdr>
        <w:top w:val="none" w:sz="0" w:space="0" w:color="auto"/>
        <w:left w:val="none" w:sz="0" w:space="0" w:color="auto"/>
        <w:bottom w:val="none" w:sz="0" w:space="0" w:color="auto"/>
        <w:right w:val="none" w:sz="0" w:space="0" w:color="auto"/>
      </w:divBdr>
    </w:div>
    <w:div w:id="1629822819">
      <w:marLeft w:val="0"/>
      <w:marRight w:val="0"/>
      <w:marTop w:val="-20"/>
      <w:marBottom w:val="-20"/>
      <w:divBdr>
        <w:top w:val="none" w:sz="0" w:space="0" w:color="auto"/>
        <w:left w:val="none" w:sz="0" w:space="0" w:color="auto"/>
        <w:bottom w:val="none" w:sz="0" w:space="0" w:color="auto"/>
        <w:right w:val="none" w:sz="0" w:space="0" w:color="auto"/>
      </w:divBdr>
    </w:div>
    <w:div w:id="1630934358">
      <w:marLeft w:val="0"/>
      <w:marRight w:val="0"/>
      <w:marTop w:val="-20"/>
      <w:marBottom w:val="-20"/>
      <w:divBdr>
        <w:top w:val="none" w:sz="0" w:space="0" w:color="auto"/>
        <w:left w:val="none" w:sz="0" w:space="0" w:color="auto"/>
        <w:bottom w:val="none" w:sz="0" w:space="0" w:color="auto"/>
        <w:right w:val="none" w:sz="0" w:space="0" w:color="auto"/>
      </w:divBdr>
    </w:div>
    <w:div w:id="1631547149">
      <w:marLeft w:val="0"/>
      <w:marRight w:val="0"/>
      <w:marTop w:val="-20"/>
      <w:marBottom w:val="-20"/>
      <w:divBdr>
        <w:top w:val="none" w:sz="0" w:space="0" w:color="auto"/>
        <w:left w:val="none" w:sz="0" w:space="0" w:color="auto"/>
        <w:bottom w:val="none" w:sz="0" w:space="0" w:color="auto"/>
        <w:right w:val="none" w:sz="0" w:space="0" w:color="auto"/>
      </w:divBdr>
    </w:div>
    <w:div w:id="1632203550">
      <w:marLeft w:val="0"/>
      <w:marRight w:val="0"/>
      <w:marTop w:val="-20"/>
      <w:marBottom w:val="-20"/>
      <w:divBdr>
        <w:top w:val="none" w:sz="0" w:space="0" w:color="auto"/>
        <w:left w:val="none" w:sz="0" w:space="0" w:color="auto"/>
        <w:bottom w:val="none" w:sz="0" w:space="0" w:color="auto"/>
        <w:right w:val="none" w:sz="0" w:space="0" w:color="auto"/>
      </w:divBdr>
    </w:div>
    <w:div w:id="1632438797">
      <w:marLeft w:val="0"/>
      <w:marRight w:val="0"/>
      <w:marTop w:val="-20"/>
      <w:marBottom w:val="-20"/>
      <w:divBdr>
        <w:top w:val="none" w:sz="0" w:space="0" w:color="auto"/>
        <w:left w:val="none" w:sz="0" w:space="0" w:color="auto"/>
        <w:bottom w:val="none" w:sz="0" w:space="0" w:color="auto"/>
        <w:right w:val="none" w:sz="0" w:space="0" w:color="auto"/>
      </w:divBdr>
    </w:div>
    <w:div w:id="1633247725">
      <w:marLeft w:val="0"/>
      <w:marRight w:val="0"/>
      <w:marTop w:val="-20"/>
      <w:marBottom w:val="-20"/>
      <w:divBdr>
        <w:top w:val="none" w:sz="0" w:space="0" w:color="auto"/>
        <w:left w:val="none" w:sz="0" w:space="0" w:color="auto"/>
        <w:bottom w:val="none" w:sz="0" w:space="0" w:color="auto"/>
        <w:right w:val="none" w:sz="0" w:space="0" w:color="auto"/>
      </w:divBdr>
    </w:div>
    <w:div w:id="1634360677">
      <w:marLeft w:val="0"/>
      <w:marRight w:val="0"/>
      <w:marTop w:val="-20"/>
      <w:marBottom w:val="-20"/>
      <w:divBdr>
        <w:top w:val="none" w:sz="0" w:space="0" w:color="auto"/>
        <w:left w:val="none" w:sz="0" w:space="0" w:color="auto"/>
        <w:bottom w:val="none" w:sz="0" w:space="0" w:color="auto"/>
        <w:right w:val="none" w:sz="0" w:space="0" w:color="auto"/>
      </w:divBdr>
    </w:div>
    <w:div w:id="1640185889">
      <w:marLeft w:val="0"/>
      <w:marRight w:val="0"/>
      <w:marTop w:val="-20"/>
      <w:marBottom w:val="-20"/>
      <w:divBdr>
        <w:top w:val="none" w:sz="0" w:space="0" w:color="auto"/>
        <w:left w:val="none" w:sz="0" w:space="0" w:color="auto"/>
        <w:bottom w:val="none" w:sz="0" w:space="0" w:color="auto"/>
        <w:right w:val="none" w:sz="0" w:space="0" w:color="auto"/>
      </w:divBdr>
    </w:div>
    <w:div w:id="1640307220">
      <w:marLeft w:val="0"/>
      <w:marRight w:val="0"/>
      <w:marTop w:val="-20"/>
      <w:marBottom w:val="-20"/>
      <w:divBdr>
        <w:top w:val="none" w:sz="0" w:space="0" w:color="auto"/>
        <w:left w:val="none" w:sz="0" w:space="0" w:color="auto"/>
        <w:bottom w:val="none" w:sz="0" w:space="0" w:color="auto"/>
        <w:right w:val="none" w:sz="0" w:space="0" w:color="auto"/>
      </w:divBdr>
    </w:div>
    <w:div w:id="1642689119">
      <w:marLeft w:val="0"/>
      <w:marRight w:val="0"/>
      <w:marTop w:val="-20"/>
      <w:marBottom w:val="-20"/>
      <w:divBdr>
        <w:top w:val="none" w:sz="0" w:space="0" w:color="auto"/>
        <w:left w:val="none" w:sz="0" w:space="0" w:color="auto"/>
        <w:bottom w:val="none" w:sz="0" w:space="0" w:color="auto"/>
        <w:right w:val="none" w:sz="0" w:space="0" w:color="auto"/>
      </w:divBdr>
    </w:div>
    <w:div w:id="1645624861">
      <w:marLeft w:val="0"/>
      <w:marRight w:val="0"/>
      <w:marTop w:val="-20"/>
      <w:marBottom w:val="-20"/>
      <w:divBdr>
        <w:top w:val="none" w:sz="0" w:space="0" w:color="auto"/>
        <w:left w:val="none" w:sz="0" w:space="0" w:color="auto"/>
        <w:bottom w:val="none" w:sz="0" w:space="0" w:color="auto"/>
        <w:right w:val="none" w:sz="0" w:space="0" w:color="auto"/>
      </w:divBdr>
    </w:div>
    <w:div w:id="1646276120">
      <w:marLeft w:val="0"/>
      <w:marRight w:val="0"/>
      <w:marTop w:val="-20"/>
      <w:marBottom w:val="-20"/>
      <w:divBdr>
        <w:top w:val="none" w:sz="0" w:space="0" w:color="auto"/>
        <w:left w:val="none" w:sz="0" w:space="0" w:color="auto"/>
        <w:bottom w:val="none" w:sz="0" w:space="0" w:color="auto"/>
        <w:right w:val="none" w:sz="0" w:space="0" w:color="auto"/>
      </w:divBdr>
    </w:div>
    <w:div w:id="1654337593">
      <w:marLeft w:val="0"/>
      <w:marRight w:val="0"/>
      <w:marTop w:val="-20"/>
      <w:marBottom w:val="-20"/>
      <w:divBdr>
        <w:top w:val="none" w:sz="0" w:space="0" w:color="auto"/>
        <w:left w:val="none" w:sz="0" w:space="0" w:color="auto"/>
        <w:bottom w:val="none" w:sz="0" w:space="0" w:color="auto"/>
        <w:right w:val="none" w:sz="0" w:space="0" w:color="auto"/>
      </w:divBdr>
    </w:div>
    <w:div w:id="1656646495">
      <w:marLeft w:val="0"/>
      <w:marRight w:val="0"/>
      <w:marTop w:val="-20"/>
      <w:marBottom w:val="-20"/>
      <w:divBdr>
        <w:top w:val="none" w:sz="0" w:space="0" w:color="auto"/>
        <w:left w:val="none" w:sz="0" w:space="0" w:color="auto"/>
        <w:bottom w:val="none" w:sz="0" w:space="0" w:color="auto"/>
        <w:right w:val="none" w:sz="0" w:space="0" w:color="auto"/>
      </w:divBdr>
    </w:div>
    <w:div w:id="1657683394">
      <w:marLeft w:val="0"/>
      <w:marRight w:val="0"/>
      <w:marTop w:val="-20"/>
      <w:marBottom w:val="-20"/>
      <w:divBdr>
        <w:top w:val="none" w:sz="0" w:space="0" w:color="auto"/>
        <w:left w:val="none" w:sz="0" w:space="0" w:color="auto"/>
        <w:bottom w:val="none" w:sz="0" w:space="0" w:color="auto"/>
        <w:right w:val="none" w:sz="0" w:space="0" w:color="auto"/>
      </w:divBdr>
    </w:div>
    <w:div w:id="1658997123">
      <w:marLeft w:val="0"/>
      <w:marRight w:val="0"/>
      <w:marTop w:val="-20"/>
      <w:marBottom w:val="-20"/>
      <w:divBdr>
        <w:top w:val="none" w:sz="0" w:space="0" w:color="auto"/>
        <w:left w:val="none" w:sz="0" w:space="0" w:color="auto"/>
        <w:bottom w:val="none" w:sz="0" w:space="0" w:color="auto"/>
        <w:right w:val="none" w:sz="0" w:space="0" w:color="auto"/>
      </w:divBdr>
    </w:div>
    <w:div w:id="1662584371">
      <w:marLeft w:val="0"/>
      <w:marRight w:val="0"/>
      <w:marTop w:val="-20"/>
      <w:marBottom w:val="-20"/>
      <w:divBdr>
        <w:top w:val="none" w:sz="0" w:space="0" w:color="auto"/>
        <w:left w:val="none" w:sz="0" w:space="0" w:color="auto"/>
        <w:bottom w:val="none" w:sz="0" w:space="0" w:color="auto"/>
        <w:right w:val="none" w:sz="0" w:space="0" w:color="auto"/>
      </w:divBdr>
    </w:div>
    <w:div w:id="1664308631">
      <w:marLeft w:val="0"/>
      <w:marRight w:val="0"/>
      <w:marTop w:val="-20"/>
      <w:marBottom w:val="-20"/>
      <w:divBdr>
        <w:top w:val="none" w:sz="0" w:space="0" w:color="auto"/>
        <w:left w:val="none" w:sz="0" w:space="0" w:color="auto"/>
        <w:bottom w:val="none" w:sz="0" w:space="0" w:color="auto"/>
        <w:right w:val="none" w:sz="0" w:space="0" w:color="auto"/>
      </w:divBdr>
    </w:div>
    <w:div w:id="1671371862">
      <w:marLeft w:val="0"/>
      <w:marRight w:val="0"/>
      <w:marTop w:val="-20"/>
      <w:marBottom w:val="-20"/>
      <w:divBdr>
        <w:top w:val="none" w:sz="0" w:space="0" w:color="auto"/>
        <w:left w:val="none" w:sz="0" w:space="0" w:color="auto"/>
        <w:bottom w:val="none" w:sz="0" w:space="0" w:color="auto"/>
        <w:right w:val="none" w:sz="0" w:space="0" w:color="auto"/>
      </w:divBdr>
    </w:div>
    <w:div w:id="1673869836">
      <w:marLeft w:val="0"/>
      <w:marRight w:val="0"/>
      <w:marTop w:val="-20"/>
      <w:marBottom w:val="-20"/>
      <w:divBdr>
        <w:top w:val="none" w:sz="0" w:space="0" w:color="auto"/>
        <w:left w:val="none" w:sz="0" w:space="0" w:color="auto"/>
        <w:bottom w:val="none" w:sz="0" w:space="0" w:color="auto"/>
        <w:right w:val="none" w:sz="0" w:space="0" w:color="auto"/>
      </w:divBdr>
    </w:div>
    <w:div w:id="1674532751">
      <w:marLeft w:val="0"/>
      <w:marRight w:val="0"/>
      <w:marTop w:val="-20"/>
      <w:marBottom w:val="-20"/>
      <w:divBdr>
        <w:top w:val="none" w:sz="0" w:space="0" w:color="auto"/>
        <w:left w:val="none" w:sz="0" w:space="0" w:color="auto"/>
        <w:bottom w:val="none" w:sz="0" w:space="0" w:color="auto"/>
        <w:right w:val="none" w:sz="0" w:space="0" w:color="auto"/>
      </w:divBdr>
    </w:div>
    <w:div w:id="1674605170">
      <w:marLeft w:val="0"/>
      <w:marRight w:val="0"/>
      <w:marTop w:val="-20"/>
      <w:marBottom w:val="-20"/>
      <w:divBdr>
        <w:top w:val="none" w:sz="0" w:space="0" w:color="auto"/>
        <w:left w:val="none" w:sz="0" w:space="0" w:color="auto"/>
        <w:bottom w:val="none" w:sz="0" w:space="0" w:color="auto"/>
        <w:right w:val="none" w:sz="0" w:space="0" w:color="auto"/>
      </w:divBdr>
    </w:div>
    <w:div w:id="1675260695">
      <w:marLeft w:val="0"/>
      <w:marRight w:val="0"/>
      <w:marTop w:val="-20"/>
      <w:marBottom w:val="-20"/>
      <w:divBdr>
        <w:top w:val="none" w:sz="0" w:space="0" w:color="auto"/>
        <w:left w:val="none" w:sz="0" w:space="0" w:color="auto"/>
        <w:bottom w:val="none" w:sz="0" w:space="0" w:color="auto"/>
        <w:right w:val="none" w:sz="0" w:space="0" w:color="auto"/>
      </w:divBdr>
    </w:div>
    <w:div w:id="1675380795">
      <w:marLeft w:val="0"/>
      <w:marRight w:val="0"/>
      <w:marTop w:val="-20"/>
      <w:marBottom w:val="-20"/>
      <w:divBdr>
        <w:top w:val="none" w:sz="0" w:space="0" w:color="auto"/>
        <w:left w:val="none" w:sz="0" w:space="0" w:color="auto"/>
        <w:bottom w:val="none" w:sz="0" w:space="0" w:color="auto"/>
        <w:right w:val="none" w:sz="0" w:space="0" w:color="auto"/>
      </w:divBdr>
    </w:div>
    <w:div w:id="1675955218">
      <w:marLeft w:val="0"/>
      <w:marRight w:val="0"/>
      <w:marTop w:val="-20"/>
      <w:marBottom w:val="-20"/>
      <w:divBdr>
        <w:top w:val="none" w:sz="0" w:space="0" w:color="auto"/>
        <w:left w:val="none" w:sz="0" w:space="0" w:color="auto"/>
        <w:bottom w:val="none" w:sz="0" w:space="0" w:color="auto"/>
        <w:right w:val="none" w:sz="0" w:space="0" w:color="auto"/>
      </w:divBdr>
    </w:div>
    <w:div w:id="1679308410">
      <w:marLeft w:val="0"/>
      <w:marRight w:val="0"/>
      <w:marTop w:val="-20"/>
      <w:marBottom w:val="-20"/>
      <w:divBdr>
        <w:top w:val="none" w:sz="0" w:space="0" w:color="auto"/>
        <w:left w:val="none" w:sz="0" w:space="0" w:color="auto"/>
        <w:bottom w:val="none" w:sz="0" w:space="0" w:color="auto"/>
        <w:right w:val="none" w:sz="0" w:space="0" w:color="auto"/>
      </w:divBdr>
    </w:div>
    <w:div w:id="1680623205">
      <w:marLeft w:val="0"/>
      <w:marRight w:val="0"/>
      <w:marTop w:val="-20"/>
      <w:marBottom w:val="-20"/>
      <w:divBdr>
        <w:top w:val="none" w:sz="0" w:space="0" w:color="auto"/>
        <w:left w:val="none" w:sz="0" w:space="0" w:color="auto"/>
        <w:bottom w:val="none" w:sz="0" w:space="0" w:color="auto"/>
        <w:right w:val="none" w:sz="0" w:space="0" w:color="auto"/>
      </w:divBdr>
    </w:div>
    <w:div w:id="1681547254">
      <w:marLeft w:val="0"/>
      <w:marRight w:val="0"/>
      <w:marTop w:val="-20"/>
      <w:marBottom w:val="-20"/>
      <w:divBdr>
        <w:top w:val="none" w:sz="0" w:space="0" w:color="auto"/>
        <w:left w:val="none" w:sz="0" w:space="0" w:color="auto"/>
        <w:bottom w:val="none" w:sz="0" w:space="0" w:color="auto"/>
        <w:right w:val="none" w:sz="0" w:space="0" w:color="auto"/>
      </w:divBdr>
    </w:div>
    <w:div w:id="1682077939">
      <w:marLeft w:val="0"/>
      <w:marRight w:val="0"/>
      <w:marTop w:val="-20"/>
      <w:marBottom w:val="-20"/>
      <w:divBdr>
        <w:top w:val="none" w:sz="0" w:space="0" w:color="auto"/>
        <w:left w:val="none" w:sz="0" w:space="0" w:color="auto"/>
        <w:bottom w:val="none" w:sz="0" w:space="0" w:color="auto"/>
        <w:right w:val="none" w:sz="0" w:space="0" w:color="auto"/>
      </w:divBdr>
    </w:div>
    <w:div w:id="1684090092">
      <w:marLeft w:val="0"/>
      <w:marRight w:val="0"/>
      <w:marTop w:val="-20"/>
      <w:marBottom w:val="-20"/>
      <w:divBdr>
        <w:top w:val="none" w:sz="0" w:space="0" w:color="auto"/>
        <w:left w:val="none" w:sz="0" w:space="0" w:color="auto"/>
        <w:bottom w:val="none" w:sz="0" w:space="0" w:color="auto"/>
        <w:right w:val="none" w:sz="0" w:space="0" w:color="auto"/>
      </w:divBdr>
    </w:div>
    <w:div w:id="1691492452">
      <w:marLeft w:val="0"/>
      <w:marRight w:val="0"/>
      <w:marTop w:val="-20"/>
      <w:marBottom w:val="-20"/>
      <w:divBdr>
        <w:top w:val="none" w:sz="0" w:space="0" w:color="auto"/>
        <w:left w:val="none" w:sz="0" w:space="0" w:color="auto"/>
        <w:bottom w:val="none" w:sz="0" w:space="0" w:color="auto"/>
        <w:right w:val="none" w:sz="0" w:space="0" w:color="auto"/>
      </w:divBdr>
    </w:div>
    <w:div w:id="1694960890">
      <w:marLeft w:val="0"/>
      <w:marRight w:val="0"/>
      <w:marTop w:val="-20"/>
      <w:marBottom w:val="-20"/>
      <w:divBdr>
        <w:top w:val="none" w:sz="0" w:space="0" w:color="auto"/>
        <w:left w:val="none" w:sz="0" w:space="0" w:color="auto"/>
        <w:bottom w:val="none" w:sz="0" w:space="0" w:color="auto"/>
        <w:right w:val="none" w:sz="0" w:space="0" w:color="auto"/>
      </w:divBdr>
    </w:div>
    <w:div w:id="1695958045">
      <w:marLeft w:val="0"/>
      <w:marRight w:val="0"/>
      <w:marTop w:val="-20"/>
      <w:marBottom w:val="-20"/>
      <w:divBdr>
        <w:top w:val="none" w:sz="0" w:space="0" w:color="auto"/>
        <w:left w:val="none" w:sz="0" w:space="0" w:color="auto"/>
        <w:bottom w:val="none" w:sz="0" w:space="0" w:color="auto"/>
        <w:right w:val="none" w:sz="0" w:space="0" w:color="auto"/>
      </w:divBdr>
    </w:div>
    <w:div w:id="1699622813">
      <w:marLeft w:val="0"/>
      <w:marRight w:val="0"/>
      <w:marTop w:val="-20"/>
      <w:marBottom w:val="-20"/>
      <w:divBdr>
        <w:top w:val="none" w:sz="0" w:space="0" w:color="auto"/>
        <w:left w:val="none" w:sz="0" w:space="0" w:color="auto"/>
        <w:bottom w:val="none" w:sz="0" w:space="0" w:color="auto"/>
        <w:right w:val="none" w:sz="0" w:space="0" w:color="auto"/>
      </w:divBdr>
    </w:div>
    <w:div w:id="1700424839">
      <w:marLeft w:val="0"/>
      <w:marRight w:val="0"/>
      <w:marTop w:val="-20"/>
      <w:marBottom w:val="-20"/>
      <w:divBdr>
        <w:top w:val="none" w:sz="0" w:space="0" w:color="auto"/>
        <w:left w:val="none" w:sz="0" w:space="0" w:color="auto"/>
        <w:bottom w:val="none" w:sz="0" w:space="0" w:color="auto"/>
        <w:right w:val="none" w:sz="0" w:space="0" w:color="auto"/>
      </w:divBdr>
    </w:div>
    <w:div w:id="1701317003">
      <w:marLeft w:val="0"/>
      <w:marRight w:val="0"/>
      <w:marTop w:val="-20"/>
      <w:marBottom w:val="-20"/>
      <w:divBdr>
        <w:top w:val="none" w:sz="0" w:space="0" w:color="auto"/>
        <w:left w:val="none" w:sz="0" w:space="0" w:color="auto"/>
        <w:bottom w:val="none" w:sz="0" w:space="0" w:color="auto"/>
        <w:right w:val="none" w:sz="0" w:space="0" w:color="auto"/>
      </w:divBdr>
    </w:div>
    <w:div w:id="1702314195">
      <w:marLeft w:val="0"/>
      <w:marRight w:val="0"/>
      <w:marTop w:val="-20"/>
      <w:marBottom w:val="-20"/>
      <w:divBdr>
        <w:top w:val="none" w:sz="0" w:space="0" w:color="auto"/>
        <w:left w:val="none" w:sz="0" w:space="0" w:color="auto"/>
        <w:bottom w:val="none" w:sz="0" w:space="0" w:color="auto"/>
        <w:right w:val="none" w:sz="0" w:space="0" w:color="auto"/>
      </w:divBdr>
    </w:div>
    <w:div w:id="1703090197">
      <w:marLeft w:val="0"/>
      <w:marRight w:val="0"/>
      <w:marTop w:val="-20"/>
      <w:marBottom w:val="-20"/>
      <w:divBdr>
        <w:top w:val="none" w:sz="0" w:space="0" w:color="auto"/>
        <w:left w:val="none" w:sz="0" w:space="0" w:color="auto"/>
        <w:bottom w:val="none" w:sz="0" w:space="0" w:color="auto"/>
        <w:right w:val="none" w:sz="0" w:space="0" w:color="auto"/>
      </w:divBdr>
    </w:div>
    <w:div w:id="1706709086">
      <w:marLeft w:val="0"/>
      <w:marRight w:val="0"/>
      <w:marTop w:val="-20"/>
      <w:marBottom w:val="-20"/>
      <w:divBdr>
        <w:top w:val="none" w:sz="0" w:space="0" w:color="auto"/>
        <w:left w:val="none" w:sz="0" w:space="0" w:color="auto"/>
        <w:bottom w:val="none" w:sz="0" w:space="0" w:color="auto"/>
        <w:right w:val="none" w:sz="0" w:space="0" w:color="auto"/>
      </w:divBdr>
    </w:div>
    <w:div w:id="1710178073">
      <w:marLeft w:val="0"/>
      <w:marRight w:val="0"/>
      <w:marTop w:val="-20"/>
      <w:marBottom w:val="-20"/>
      <w:divBdr>
        <w:top w:val="none" w:sz="0" w:space="0" w:color="auto"/>
        <w:left w:val="none" w:sz="0" w:space="0" w:color="auto"/>
        <w:bottom w:val="none" w:sz="0" w:space="0" w:color="auto"/>
        <w:right w:val="none" w:sz="0" w:space="0" w:color="auto"/>
      </w:divBdr>
    </w:div>
    <w:div w:id="1715079820">
      <w:marLeft w:val="0"/>
      <w:marRight w:val="0"/>
      <w:marTop w:val="-20"/>
      <w:marBottom w:val="-20"/>
      <w:divBdr>
        <w:top w:val="none" w:sz="0" w:space="0" w:color="auto"/>
        <w:left w:val="none" w:sz="0" w:space="0" w:color="auto"/>
        <w:bottom w:val="none" w:sz="0" w:space="0" w:color="auto"/>
        <w:right w:val="none" w:sz="0" w:space="0" w:color="auto"/>
      </w:divBdr>
    </w:div>
    <w:div w:id="1720086810">
      <w:marLeft w:val="0"/>
      <w:marRight w:val="0"/>
      <w:marTop w:val="-20"/>
      <w:marBottom w:val="-20"/>
      <w:divBdr>
        <w:top w:val="none" w:sz="0" w:space="0" w:color="auto"/>
        <w:left w:val="none" w:sz="0" w:space="0" w:color="auto"/>
        <w:bottom w:val="none" w:sz="0" w:space="0" w:color="auto"/>
        <w:right w:val="none" w:sz="0" w:space="0" w:color="auto"/>
      </w:divBdr>
    </w:div>
    <w:div w:id="1720933983">
      <w:marLeft w:val="0"/>
      <w:marRight w:val="0"/>
      <w:marTop w:val="-20"/>
      <w:marBottom w:val="-20"/>
      <w:divBdr>
        <w:top w:val="none" w:sz="0" w:space="0" w:color="auto"/>
        <w:left w:val="none" w:sz="0" w:space="0" w:color="auto"/>
        <w:bottom w:val="none" w:sz="0" w:space="0" w:color="auto"/>
        <w:right w:val="none" w:sz="0" w:space="0" w:color="auto"/>
      </w:divBdr>
    </w:div>
    <w:div w:id="1721435278">
      <w:marLeft w:val="0"/>
      <w:marRight w:val="0"/>
      <w:marTop w:val="-20"/>
      <w:marBottom w:val="-20"/>
      <w:divBdr>
        <w:top w:val="none" w:sz="0" w:space="0" w:color="auto"/>
        <w:left w:val="none" w:sz="0" w:space="0" w:color="auto"/>
        <w:bottom w:val="none" w:sz="0" w:space="0" w:color="auto"/>
        <w:right w:val="none" w:sz="0" w:space="0" w:color="auto"/>
      </w:divBdr>
    </w:div>
    <w:div w:id="1721595102">
      <w:marLeft w:val="0"/>
      <w:marRight w:val="0"/>
      <w:marTop w:val="-20"/>
      <w:marBottom w:val="-20"/>
      <w:divBdr>
        <w:top w:val="none" w:sz="0" w:space="0" w:color="auto"/>
        <w:left w:val="none" w:sz="0" w:space="0" w:color="auto"/>
        <w:bottom w:val="none" w:sz="0" w:space="0" w:color="auto"/>
        <w:right w:val="none" w:sz="0" w:space="0" w:color="auto"/>
      </w:divBdr>
    </w:div>
    <w:div w:id="1724282409">
      <w:marLeft w:val="0"/>
      <w:marRight w:val="0"/>
      <w:marTop w:val="-20"/>
      <w:marBottom w:val="-20"/>
      <w:divBdr>
        <w:top w:val="none" w:sz="0" w:space="0" w:color="auto"/>
        <w:left w:val="none" w:sz="0" w:space="0" w:color="auto"/>
        <w:bottom w:val="none" w:sz="0" w:space="0" w:color="auto"/>
        <w:right w:val="none" w:sz="0" w:space="0" w:color="auto"/>
      </w:divBdr>
    </w:div>
    <w:div w:id="1725105653">
      <w:marLeft w:val="0"/>
      <w:marRight w:val="0"/>
      <w:marTop w:val="-20"/>
      <w:marBottom w:val="-20"/>
      <w:divBdr>
        <w:top w:val="none" w:sz="0" w:space="0" w:color="auto"/>
        <w:left w:val="none" w:sz="0" w:space="0" w:color="auto"/>
        <w:bottom w:val="none" w:sz="0" w:space="0" w:color="auto"/>
        <w:right w:val="none" w:sz="0" w:space="0" w:color="auto"/>
      </w:divBdr>
    </w:div>
    <w:div w:id="1730033970">
      <w:marLeft w:val="0"/>
      <w:marRight w:val="0"/>
      <w:marTop w:val="-20"/>
      <w:marBottom w:val="-20"/>
      <w:divBdr>
        <w:top w:val="none" w:sz="0" w:space="0" w:color="auto"/>
        <w:left w:val="none" w:sz="0" w:space="0" w:color="auto"/>
        <w:bottom w:val="none" w:sz="0" w:space="0" w:color="auto"/>
        <w:right w:val="none" w:sz="0" w:space="0" w:color="auto"/>
      </w:divBdr>
    </w:div>
    <w:div w:id="1731229212">
      <w:marLeft w:val="0"/>
      <w:marRight w:val="0"/>
      <w:marTop w:val="-20"/>
      <w:marBottom w:val="-20"/>
      <w:divBdr>
        <w:top w:val="none" w:sz="0" w:space="0" w:color="auto"/>
        <w:left w:val="none" w:sz="0" w:space="0" w:color="auto"/>
        <w:bottom w:val="none" w:sz="0" w:space="0" w:color="auto"/>
        <w:right w:val="none" w:sz="0" w:space="0" w:color="auto"/>
      </w:divBdr>
    </w:div>
    <w:div w:id="1731340271">
      <w:marLeft w:val="0"/>
      <w:marRight w:val="0"/>
      <w:marTop w:val="-20"/>
      <w:marBottom w:val="-20"/>
      <w:divBdr>
        <w:top w:val="none" w:sz="0" w:space="0" w:color="auto"/>
        <w:left w:val="none" w:sz="0" w:space="0" w:color="auto"/>
        <w:bottom w:val="none" w:sz="0" w:space="0" w:color="auto"/>
        <w:right w:val="none" w:sz="0" w:space="0" w:color="auto"/>
      </w:divBdr>
    </w:div>
    <w:div w:id="1731423604">
      <w:marLeft w:val="0"/>
      <w:marRight w:val="0"/>
      <w:marTop w:val="-20"/>
      <w:marBottom w:val="-20"/>
      <w:divBdr>
        <w:top w:val="none" w:sz="0" w:space="0" w:color="auto"/>
        <w:left w:val="none" w:sz="0" w:space="0" w:color="auto"/>
        <w:bottom w:val="none" w:sz="0" w:space="0" w:color="auto"/>
        <w:right w:val="none" w:sz="0" w:space="0" w:color="auto"/>
      </w:divBdr>
    </w:div>
    <w:div w:id="1732656093">
      <w:marLeft w:val="0"/>
      <w:marRight w:val="0"/>
      <w:marTop w:val="-20"/>
      <w:marBottom w:val="-20"/>
      <w:divBdr>
        <w:top w:val="none" w:sz="0" w:space="0" w:color="auto"/>
        <w:left w:val="none" w:sz="0" w:space="0" w:color="auto"/>
        <w:bottom w:val="none" w:sz="0" w:space="0" w:color="auto"/>
        <w:right w:val="none" w:sz="0" w:space="0" w:color="auto"/>
      </w:divBdr>
    </w:div>
    <w:div w:id="1736464500">
      <w:marLeft w:val="0"/>
      <w:marRight w:val="0"/>
      <w:marTop w:val="-20"/>
      <w:marBottom w:val="-20"/>
      <w:divBdr>
        <w:top w:val="none" w:sz="0" w:space="0" w:color="auto"/>
        <w:left w:val="none" w:sz="0" w:space="0" w:color="auto"/>
        <w:bottom w:val="none" w:sz="0" w:space="0" w:color="auto"/>
        <w:right w:val="none" w:sz="0" w:space="0" w:color="auto"/>
      </w:divBdr>
    </w:div>
    <w:div w:id="1736708833">
      <w:marLeft w:val="0"/>
      <w:marRight w:val="0"/>
      <w:marTop w:val="-20"/>
      <w:marBottom w:val="-20"/>
      <w:divBdr>
        <w:top w:val="none" w:sz="0" w:space="0" w:color="auto"/>
        <w:left w:val="none" w:sz="0" w:space="0" w:color="auto"/>
        <w:bottom w:val="none" w:sz="0" w:space="0" w:color="auto"/>
        <w:right w:val="none" w:sz="0" w:space="0" w:color="auto"/>
      </w:divBdr>
    </w:div>
    <w:div w:id="1738702249">
      <w:marLeft w:val="0"/>
      <w:marRight w:val="0"/>
      <w:marTop w:val="-20"/>
      <w:marBottom w:val="-20"/>
      <w:divBdr>
        <w:top w:val="none" w:sz="0" w:space="0" w:color="auto"/>
        <w:left w:val="none" w:sz="0" w:space="0" w:color="auto"/>
        <w:bottom w:val="none" w:sz="0" w:space="0" w:color="auto"/>
        <w:right w:val="none" w:sz="0" w:space="0" w:color="auto"/>
      </w:divBdr>
    </w:div>
    <w:div w:id="1740248696">
      <w:marLeft w:val="0"/>
      <w:marRight w:val="0"/>
      <w:marTop w:val="-20"/>
      <w:marBottom w:val="-20"/>
      <w:divBdr>
        <w:top w:val="none" w:sz="0" w:space="0" w:color="auto"/>
        <w:left w:val="none" w:sz="0" w:space="0" w:color="auto"/>
        <w:bottom w:val="none" w:sz="0" w:space="0" w:color="auto"/>
        <w:right w:val="none" w:sz="0" w:space="0" w:color="auto"/>
      </w:divBdr>
    </w:div>
    <w:div w:id="1743916834">
      <w:marLeft w:val="0"/>
      <w:marRight w:val="0"/>
      <w:marTop w:val="-20"/>
      <w:marBottom w:val="-20"/>
      <w:divBdr>
        <w:top w:val="none" w:sz="0" w:space="0" w:color="auto"/>
        <w:left w:val="none" w:sz="0" w:space="0" w:color="auto"/>
        <w:bottom w:val="none" w:sz="0" w:space="0" w:color="auto"/>
        <w:right w:val="none" w:sz="0" w:space="0" w:color="auto"/>
      </w:divBdr>
    </w:div>
    <w:div w:id="1744910063">
      <w:marLeft w:val="0"/>
      <w:marRight w:val="0"/>
      <w:marTop w:val="-20"/>
      <w:marBottom w:val="-20"/>
      <w:divBdr>
        <w:top w:val="none" w:sz="0" w:space="0" w:color="auto"/>
        <w:left w:val="none" w:sz="0" w:space="0" w:color="auto"/>
        <w:bottom w:val="none" w:sz="0" w:space="0" w:color="auto"/>
        <w:right w:val="none" w:sz="0" w:space="0" w:color="auto"/>
      </w:divBdr>
    </w:div>
    <w:div w:id="1747065869">
      <w:marLeft w:val="0"/>
      <w:marRight w:val="0"/>
      <w:marTop w:val="-20"/>
      <w:marBottom w:val="-20"/>
      <w:divBdr>
        <w:top w:val="none" w:sz="0" w:space="0" w:color="auto"/>
        <w:left w:val="none" w:sz="0" w:space="0" w:color="auto"/>
        <w:bottom w:val="none" w:sz="0" w:space="0" w:color="auto"/>
        <w:right w:val="none" w:sz="0" w:space="0" w:color="auto"/>
      </w:divBdr>
    </w:div>
    <w:div w:id="1747919472">
      <w:marLeft w:val="0"/>
      <w:marRight w:val="0"/>
      <w:marTop w:val="-20"/>
      <w:marBottom w:val="-20"/>
      <w:divBdr>
        <w:top w:val="none" w:sz="0" w:space="0" w:color="auto"/>
        <w:left w:val="none" w:sz="0" w:space="0" w:color="auto"/>
        <w:bottom w:val="none" w:sz="0" w:space="0" w:color="auto"/>
        <w:right w:val="none" w:sz="0" w:space="0" w:color="auto"/>
      </w:divBdr>
    </w:div>
    <w:div w:id="1758481034">
      <w:marLeft w:val="0"/>
      <w:marRight w:val="0"/>
      <w:marTop w:val="-20"/>
      <w:marBottom w:val="-20"/>
      <w:divBdr>
        <w:top w:val="none" w:sz="0" w:space="0" w:color="auto"/>
        <w:left w:val="none" w:sz="0" w:space="0" w:color="auto"/>
        <w:bottom w:val="none" w:sz="0" w:space="0" w:color="auto"/>
        <w:right w:val="none" w:sz="0" w:space="0" w:color="auto"/>
      </w:divBdr>
    </w:div>
    <w:div w:id="1762603957">
      <w:marLeft w:val="0"/>
      <w:marRight w:val="0"/>
      <w:marTop w:val="-20"/>
      <w:marBottom w:val="-20"/>
      <w:divBdr>
        <w:top w:val="none" w:sz="0" w:space="0" w:color="auto"/>
        <w:left w:val="none" w:sz="0" w:space="0" w:color="auto"/>
        <w:bottom w:val="none" w:sz="0" w:space="0" w:color="auto"/>
        <w:right w:val="none" w:sz="0" w:space="0" w:color="auto"/>
      </w:divBdr>
    </w:div>
    <w:div w:id="1763377723">
      <w:marLeft w:val="0"/>
      <w:marRight w:val="0"/>
      <w:marTop w:val="-20"/>
      <w:marBottom w:val="-20"/>
      <w:divBdr>
        <w:top w:val="none" w:sz="0" w:space="0" w:color="auto"/>
        <w:left w:val="none" w:sz="0" w:space="0" w:color="auto"/>
        <w:bottom w:val="none" w:sz="0" w:space="0" w:color="auto"/>
        <w:right w:val="none" w:sz="0" w:space="0" w:color="auto"/>
      </w:divBdr>
    </w:div>
    <w:div w:id="1765952921">
      <w:marLeft w:val="0"/>
      <w:marRight w:val="0"/>
      <w:marTop w:val="-20"/>
      <w:marBottom w:val="-20"/>
      <w:divBdr>
        <w:top w:val="none" w:sz="0" w:space="0" w:color="auto"/>
        <w:left w:val="none" w:sz="0" w:space="0" w:color="auto"/>
        <w:bottom w:val="none" w:sz="0" w:space="0" w:color="auto"/>
        <w:right w:val="none" w:sz="0" w:space="0" w:color="auto"/>
      </w:divBdr>
    </w:div>
    <w:div w:id="1767461823">
      <w:marLeft w:val="0"/>
      <w:marRight w:val="0"/>
      <w:marTop w:val="-20"/>
      <w:marBottom w:val="-20"/>
      <w:divBdr>
        <w:top w:val="none" w:sz="0" w:space="0" w:color="auto"/>
        <w:left w:val="none" w:sz="0" w:space="0" w:color="auto"/>
        <w:bottom w:val="none" w:sz="0" w:space="0" w:color="auto"/>
        <w:right w:val="none" w:sz="0" w:space="0" w:color="auto"/>
      </w:divBdr>
    </w:div>
    <w:div w:id="1773209588">
      <w:marLeft w:val="0"/>
      <w:marRight w:val="0"/>
      <w:marTop w:val="-20"/>
      <w:marBottom w:val="-20"/>
      <w:divBdr>
        <w:top w:val="none" w:sz="0" w:space="0" w:color="auto"/>
        <w:left w:val="none" w:sz="0" w:space="0" w:color="auto"/>
        <w:bottom w:val="none" w:sz="0" w:space="0" w:color="auto"/>
        <w:right w:val="none" w:sz="0" w:space="0" w:color="auto"/>
      </w:divBdr>
    </w:div>
    <w:div w:id="1773477533">
      <w:marLeft w:val="0"/>
      <w:marRight w:val="0"/>
      <w:marTop w:val="-20"/>
      <w:marBottom w:val="-20"/>
      <w:divBdr>
        <w:top w:val="none" w:sz="0" w:space="0" w:color="auto"/>
        <w:left w:val="none" w:sz="0" w:space="0" w:color="auto"/>
        <w:bottom w:val="none" w:sz="0" w:space="0" w:color="auto"/>
        <w:right w:val="none" w:sz="0" w:space="0" w:color="auto"/>
      </w:divBdr>
    </w:div>
    <w:div w:id="1777870389">
      <w:marLeft w:val="0"/>
      <w:marRight w:val="0"/>
      <w:marTop w:val="-20"/>
      <w:marBottom w:val="-20"/>
      <w:divBdr>
        <w:top w:val="none" w:sz="0" w:space="0" w:color="auto"/>
        <w:left w:val="none" w:sz="0" w:space="0" w:color="auto"/>
        <w:bottom w:val="none" w:sz="0" w:space="0" w:color="auto"/>
        <w:right w:val="none" w:sz="0" w:space="0" w:color="auto"/>
      </w:divBdr>
    </w:div>
    <w:div w:id="1782451375">
      <w:marLeft w:val="0"/>
      <w:marRight w:val="0"/>
      <w:marTop w:val="-20"/>
      <w:marBottom w:val="-20"/>
      <w:divBdr>
        <w:top w:val="none" w:sz="0" w:space="0" w:color="auto"/>
        <w:left w:val="none" w:sz="0" w:space="0" w:color="auto"/>
        <w:bottom w:val="none" w:sz="0" w:space="0" w:color="auto"/>
        <w:right w:val="none" w:sz="0" w:space="0" w:color="auto"/>
      </w:divBdr>
    </w:div>
    <w:div w:id="1784879399">
      <w:marLeft w:val="0"/>
      <w:marRight w:val="0"/>
      <w:marTop w:val="-20"/>
      <w:marBottom w:val="-20"/>
      <w:divBdr>
        <w:top w:val="none" w:sz="0" w:space="0" w:color="auto"/>
        <w:left w:val="none" w:sz="0" w:space="0" w:color="auto"/>
        <w:bottom w:val="none" w:sz="0" w:space="0" w:color="auto"/>
        <w:right w:val="none" w:sz="0" w:space="0" w:color="auto"/>
      </w:divBdr>
    </w:div>
    <w:div w:id="1787501067">
      <w:marLeft w:val="0"/>
      <w:marRight w:val="0"/>
      <w:marTop w:val="-20"/>
      <w:marBottom w:val="-20"/>
      <w:divBdr>
        <w:top w:val="none" w:sz="0" w:space="0" w:color="auto"/>
        <w:left w:val="none" w:sz="0" w:space="0" w:color="auto"/>
        <w:bottom w:val="none" w:sz="0" w:space="0" w:color="auto"/>
        <w:right w:val="none" w:sz="0" w:space="0" w:color="auto"/>
      </w:divBdr>
    </w:div>
    <w:div w:id="1789230177">
      <w:marLeft w:val="0"/>
      <w:marRight w:val="0"/>
      <w:marTop w:val="-20"/>
      <w:marBottom w:val="-20"/>
      <w:divBdr>
        <w:top w:val="none" w:sz="0" w:space="0" w:color="auto"/>
        <w:left w:val="none" w:sz="0" w:space="0" w:color="auto"/>
        <w:bottom w:val="none" w:sz="0" w:space="0" w:color="auto"/>
        <w:right w:val="none" w:sz="0" w:space="0" w:color="auto"/>
      </w:divBdr>
    </w:div>
    <w:div w:id="1794444533">
      <w:marLeft w:val="0"/>
      <w:marRight w:val="0"/>
      <w:marTop w:val="-20"/>
      <w:marBottom w:val="-20"/>
      <w:divBdr>
        <w:top w:val="none" w:sz="0" w:space="0" w:color="auto"/>
        <w:left w:val="none" w:sz="0" w:space="0" w:color="auto"/>
        <w:bottom w:val="none" w:sz="0" w:space="0" w:color="auto"/>
        <w:right w:val="none" w:sz="0" w:space="0" w:color="auto"/>
      </w:divBdr>
    </w:div>
    <w:div w:id="1799102497">
      <w:marLeft w:val="0"/>
      <w:marRight w:val="0"/>
      <w:marTop w:val="-20"/>
      <w:marBottom w:val="-20"/>
      <w:divBdr>
        <w:top w:val="none" w:sz="0" w:space="0" w:color="auto"/>
        <w:left w:val="none" w:sz="0" w:space="0" w:color="auto"/>
        <w:bottom w:val="none" w:sz="0" w:space="0" w:color="auto"/>
        <w:right w:val="none" w:sz="0" w:space="0" w:color="auto"/>
      </w:divBdr>
    </w:div>
    <w:div w:id="1806774024">
      <w:marLeft w:val="0"/>
      <w:marRight w:val="0"/>
      <w:marTop w:val="-20"/>
      <w:marBottom w:val="-20"/>
      <w:divBdr>
        <w:top w:val="none" w:sz="0" w:space="0" w:color="auto"/>
        <w:left w:val="none" w:sz="0" w:space="0" w:color="auto"/>
        <w:bottom w:val="none" w:sz="0" w:space="0" w:color="auto"/>
        <w:right w:val="none" w:sz="0" w:space="0" w:color="auto"/>
      </w:divBdr>
    </w:div>
    <w:div w:id="1814104638">
      <w:marLeft w:val="0"/>
      <w:marRight w:val="0"/>
      <w:marTop w:val="-20"/>
      <w:marBottom w:val="-20"/>
      <w:divBdr>
        <w:top w:val="none" w:sz="0" w:space="0" w:color="auto"/>
        <w:left w:val="none" w:sz="0" w:space="0" w:color="auto"/>
        <w:bottom w:val="none" w:sz="0" w:space="0" w:color="auto"/>
        <w:right w:val="none" w:sz="0" w:space="0" w:color="auto"/>
      </w:divBdr>
    </w:div>
    <w:div w:id="1815021579">
      <w:marLeft w:val="0"/>
      <w:marRight w:val="0"/>
      <w:marTop w:val="-20"/>
      <w:marBottom w:val="-20"/>
      <w:divBdr>
        <w:top w:val="none" w:sz="0" w:space="0" w:color="auto"/>
        <w:left w:val="none" w:sz="0" w:space="0" w:color="auto"/>
        <w:bottom w:val="none" w:sz="0" w:space="0" w:color="auto"/>
        <w:right w:val="none" w:sz="0" w:space="0" w:color="auto"/>
      </w:divBdr>
    </w:div>
    <w:div w:id="1820725120">
      <w:marLeft w:val="0"/>
      <w:marRight w:val="0"/>
      <w:marTop w:val="-20"/>
      <w:marBottom w:val="-20"/>
      <w:divBdr>
        <w:top w:val="none" w:sz="0" w:space="0" w:color="auto"/>
        <w:left w:val="none" w:sz="0" w:space="0" w:color="auto"/>
        <w:bottom w:val="none" w:sz="0" w:space="0" w:color="auto"/>
        <w:right w:val="none" w:sz="0" w:space="0" w:color="auto"/>
      </w:divBdr>
    </w:div>
    <w:div w:id="1821800023">
      <w:marLeft w:val="0"/>
      <w:marRight w:val="0"/>
      <w:marTop w:val="-20"/>
      <w:marBottom w:val="-20"/>
      <w:divBdr>
        <w:top w:val="none" w:sz="0" w:space="0" w:color="auto"/>
        <w:left w:val="none" w:sz="0" w:space="0" w:color="auto"/>
        <w:bottom w:val="none" w:sz="0" w:space="0" w:color="auto"/>
        <w:right w:val="none" w:sz="0" w:space="0" w:color="auto"/>
      </w:divBdr>
    </w:div>
    <w:div w:id="1825078460">
      <w:marLeft w:val="0"/>
      <w:marRight w:val="0"/>
      <w:marTop w:val="-20"/>
      <w:marBottom w:val="-20"/>
      <w:divBdr>
        <w:top w:val="none" w:sz="0" w:space="0" w:color="auto"/>
        <w:left w:val="none" w:sz="0" w:space="0" w:color="auto"/>
        <w:bottom w:val="none" w:sz="0" w:space="0" w:color="auto"/>
        <w:right w:val="none" w:sz="0" w:space="0" w:color="auto"/>
      </w:divBdr>
    </w:div>
    <w:div w:id="1834100454">
      <w:marLeft w:val="0"/>
      <w:marRight w:val="0"/>
      <w:marTop w:val="-20"/>
      <w:marBottom w:val="-20"/>
      <w:divBdr>
        <w:top w:val="none" w:sz="0" w:space="0" w:color="auto"/>
        <w:left w:val="none" w:sz="0" w:space="0" w:color="auto"/>
        <w:bottom w:val="none" w:sz="0" w:space="0" w:color="auto"/>
        <w:right w:val="none" w:sz="0" w:space="0" w:color="auto"/>
      </w:divBdr>
    </w:div>
    <w:div w:id="1834369222">
      <w:marLeft w:val="0"/>
      <w:marRight w:val="0"/>
      <w:marTop w:val="-20"/>
      <w:marBottom w:val="-20"/>
      <w:divBdr>
        <w:top w:val="none" w:sz="0" w:space="0" w:color="auto"/>
        <w:left w:val="none" w:sz="0" w:space="0" w:color="auto"/>
        <w:bottom w:val="none" w:sz="0" w:space="0" w:color="auto"/>
        <w:right w:val="none" w:sz="0" w:space="0" w:color="auto"/>
      </w:divBdr>
    </w:div>
    <w:div w:id="1836071170">
      <w:marLeft w:val="0"/>
      <w:marRight w:val="0"/>
      <w:marTop w:val="-20"/>
      <w:marBottom w:val="-20"/>
      <w:divBdr>
        <w:top w:val="none" w:sz="0" w:space="0" w:color="auto"/>
        <w:left w:val="none" w:sz="0" w:space="0" w:color="auto"/>
        <w:bottom w:val="none" w:sz="0" w:space="0" w:color="auto"/>
        <w:right w:val="none" w:sz="0" w:space="0" w:color="auto"/>
      </w:divBdr>
    </w:div>
    <w:div w:id="1836532336">
      <w:marLeft w:val="0"/>
      <w:marRight w:val="0"/>
      <w:marTop w:val="-20"/>
      <w:marBottom w:val="-20"/>
      <w:divBdr>
        <w:top w:val="none" w:sz="0" w:space="0" w:color="auto"/>
        <w:left w:val="none" w:sz="0" w:space="0" w:color="auto"/>
        <w:bottom w:val="none" w:sz="0" w:space="0" w:color="auto"/>
        <w:right w:val="none" w:sz="0" w:space="0" w:color="auto"/>
      </w:divBdr>
    </w:div>
    <w:div w:id="1841701104">
      <w:marLeft w:val="0"/>
      <w:marRight w:val="0"/>
      <w:marTop w:val="-20"/>
      <w:marBottom w:val="-20"/>
      <w:divBdr>
        <w:top w:val="none" w:sz="0" w:space="0" w:color="auto"/>
        <w:left w:val="none" w:sz="0" w:space="0" w:color="auto"/>
        <w:bottom w:val="none" w:sz="0" w:space="0" w:color="auto"/>
        <w:right w:val="none" w:sz="0" w:space="0" w:color="auto"/>
      </w:divBdr>
    </w:div>
    <w:div w:id="1843087709">
      <w:marLeft w:val="0"/>
      <w:marRight w:val="0"/>
      <w:marTop w:val="-20"/>
      <w:marBottom w:val="-20"/>
      <w:divBdr>
        <w:top w:val="none" w:sz="0" w:space="0" w:color="auto"/>
        <w:left w:val="none" w:sz="0" w:space="0" w:color="auto"/>
        <w:bottom w:val="none" w:sz="0" w:space="0" w:color="auto"/>
        <w:right w:val="none" w:sz="0" w:space="0" w:color="auto"/>
      </w:divBdr>
    </w:div>
    <w:div w:id="1846438364">
      <w:marLeft w:val="0"/>
      <w:marRight w:val="0"/>
      <w:marTop w:val="-20"/>
      <w:marBottom w:val="-20"/>
      <w:divBdr>
        <w:top w:val="none" w:sz="0" w:space="0" w:color="auto"/>
        <w:left w:val="none" w:sz="0" w:space="0" w:color="auto"/>
        <w:bottom w:val="none" w:sz="0" w:space="0" w:color="auto"/>
        <w:right w:val="none" w:sz="0" w:space="0" w:color="auto"/>
      </w:divBdr>
    </w:div>
    <w:div w:id="1851555289">
      <w:marLeft w:val="0"/>
      <w:marRight w:val="0"/>
      <w:marTop w:val="-20"/>
      <w:marBottom w:val="-20"/>
      <w:divBdr>
        <w:top w:val="none" w:sz="0" w:space="0" w:color="auto"/>
        <w:left w:val="none" w:sz="0" w:space="0" w:color="auto"/>
        <w:bottom w:val="none" w:sz="0" w:space="0" w:color="auto"/>
        <w:right w:val="none" w:sz="0" w:space="0" w:color="auto"/>
      </w:divBdr>
    </w:div>
    <w:div w:id="1852378676">
      <w:marLeft w:val="0"/>
      <w:marRight w:val="0"/>
      <w:marTop w:val="-20"/>
      <w:marBottom w:val="-20"/>
      <w:divBdr>
        <w:top w:val="none" w:sz="0" w:space="0" w:color="auto"/>
        <w:left w:val="none" w:sz="0" w:space="0" w:color="auto"/>
        <w:bottom w:val="none" w:sz="0" w:space="0" w:color="auto"/>
        <w:right w:val="none" w:sz="0" w:space="0" w:color="auto"/>
      </w:divBdr>
    </w:div>
    <w:div w:id="1852644186">
      <w:marLeft w:val="0"/>
      <w:marRight w:val="0"/>
      <w:marTop w:val="-20"/>
      <w:marBottom w:val="-20"/>
      <w:divBdr>
        <w:top w:val="none" w:sz="0" w:space="0" w:color="auto"/>
        <w:left w:val="none" w:sz="0" w:space="0" w:color="auto"/>
        <w:bottom w:val="none" w:sz="0" w:space="0" w:color="auto"/>
        <w:right w:val="none" w:sz="0" w:space="0" w:color="auto"/>
      </w:divBdr>
    </w:div>
    <w:div w:id="1859081358">
      <w:marLeft w:val="0"/>
      <w:marRight w:val="0"/>
      <w:marTop w:val="-20"/>
      <w:marBottom w:val="-20"/>
      <w:divBdr>
        <w:top w:val="none" w:sz="0" w:space="0" w:color="auto"/>
        <w:left w:val="none" w:sz="0" w:space="0" w:color="auto"/>
        <w:bottom w:val="none" w:sz="0" w:space="0" w:color="auto"/>
        <w:right w:val="none" w:sz="0" w:space="0" w:color="auto"/>
      </w:divBdr>
    </w:div>
    <w:div w:id="1861118151">
      <w:marLeft w:val="0"/>
      <w:marRight w:val="0"/>
      <w:marTop w:val="-20"/>
      <w:marBottom w:val="-20"/>
      <w:divBdr>
        <w:top w:val="none" w:sz="0" w:space="0" w:color="auto"/>
        <w:left w:val="none" w:sz="0" w:space="0" w:color="auto"/>
        <w:bottom w:val="none" w:sz="0" w:space="0" w:color="auto"/>
        <w:right w:val="none" w:sz="0" w:space="0" w:color="auto"/>
      </w:divBdr>
    </w:div>
    <w:div w:id="1866092869">
      <w:marLeft w:val="0"/>
      <w:marRight w:val="0"/>
      <w:marTop w:val="-20"/>
      <w:marBottom w:val="-20"/>
      <w:divBdr>
        <w:top w:val="none" w:sz="0" w:space="0" w:color="auto"/>
        <w:left w:val="none" w:sz="0" w:space="0" w:color="auto"/>
        <w:bottom w:val="none" w:sz="0" w:space="0" w:color="auto"/>
        <w:right w:val="none" w:sz="0" w:space="0" w:color="auto"/>
      </w:divBdr>
    </w:div>
    <w:div w:id="1866140604">
      <w:marLeft w:val="0"/>
      <w:marRight w:val="0"/>
      <w:marTop w:val="-20"/>
      <w:marBottom w:val="-20"/>
      <w:divBdr>
        <w:top w:val="none" w:sz="0" w:space="0" w:color="auto"/>
        <w:left w:val="none" w:sz="0" w:space="0" w:color="auto"/>
        <w:bottom w:val="none" w:sz="0" w:space="0" w:color="auto"/>
        <w:right w:val="none" w:sz="0" w:space="0" w:color="auto"/>
      </w:divBdr>
    </w:div>
    <w:div w:id="1873883968">
      <w:marLeft w:val="0"/>
      <w:marRight w:val="0"/>
      <w:marTop w:val="-20"/>
      <w:marBottom w:val="-20"/>
      <w:divBdr>
        <w:top w:val="none" w:sz="0" w:space="0" w:color="auto"/>
        <w:left w:val="none" w:sz="0" w:space="0" w:color="auto"/>
        <w:bottom w:val="none" w:sz="0" w:space="0" w:color="auto"/>
        <w:right w:val="none" w:sz="0" w:space="0" w:color="auto"/>
      </w:divBdr>
    </w:div>
    <w:div w:id="1876385376">
      <w:marLeft w:val="0"/>
      <w:marRight w:val="0"/>
      <w:marTop w:val="-20"/>
      <w:marBottom w:val="-20"/>
      <w:divBdr>
        <w:top w:val="none" w:sz="0" w:space="0" w:color="auto"/>
        <w:left w:val="none" w:sz="0" w:space="0" w:color="auto"/>
        <w:bottom w:val="none" w:sz="0" w:space="0" w:color="auto"/>
        <w:right w:val="none" w:sz="0" w:space="0" w:color="auto"/>
      </w:divBdr>
    </w:div>
    <w:div w:id="1887644189">
      <w:marLeft w:val="0"/>
      <w:marRight w:val="0"/>
      <w:marTop w:val="-20"/>
      <w:marBottom w:val="-20"/>
      <w:divBdr>
        <w:top w:val="none" w:sz="0" w:space="0" w:color="auto"/>
        <w:left w:val="none" w:sz="0" w:space="0" w:color="auto"/>
        <w:bottom w:val="none" w:sz="0" w:space="0" w:color="auto"/>
        <w:right w:val="none" w:sz="0" w:space="0" w:color="auto"/>
      </w:divBdr>
    </w:div>
    <w:div w:id="1889996610">
      <w:marLeft w:val="0"/>
      <w:marRight w:val="0"/>
      <w:marTop w:val="-20"/>
      <w:marBottom w:val="-20"/>
      <w:divBdr>
        <w:top w:val="none" w:sz="0" w:space="0" w:color="auto"/>
        <w:left w:val="none" w:sz="0" w:space="0" w:color="auto"/>
        <w:bottom w:val="none" w:sz="0" w:space="0" w:color="auto"/>
        <w:right w:val="none" w:sz="0" w:space="0" w:color="auto"/>
      </w:divBdr>
    </w:div>
    <w:div w:id="1895459662">
      <w:marLeft w:val="0"/>
      <w:marRight w:val="0"/>
      <w:marTop w:val="-20"/>
      <w:marBottom w:val="-20"/>
      <w:divBdr>
        <w:top w:val="none" w:sz="0" w:space="0" w:color="auto"/>
        <w:left w:val="none" w:sz="0" w:space="0" w:color="auto"/>
        <w:bottom w:val="none" w:sz="0" w:space="0" w:color="auto"/>
        <w:right w:val="none" w:sz="0" w:space="0" w:color="auto"/>
      </w:divBdr>
    </w:div>
    <w:div w:id="1895702135">
      <w:marLeft w:val="0"/>
      <w:marRight w:val="0"/>
      <w:marTop w:val="-20"/>
      <w:marBottom w:val="-20"/>
      <w:divBdr>
        <w:top w:val="none" w:sz="0" w:space="0" w:color="auto"/>
        <w:left w:val="none" w:sz="0" w:space="0" w:color="auto"/>
        <w:bottom w:val="none" w:sz="0" w:space="0" w:color="auto"/>
        <w:right w:val="none" w:sz="0" w:space="0" w:color="auto"/>
      </w:divBdr>
    </w:div>
    <w:div w:id="1898543348">
      <w:marLeft w:val="0"/>
      <w:marRight w:val="0"/>
      <w:marTop w:val="-20"/>
      <w:marBottom w:val="-20"/>
      <w:divBdr>
        <w:top w:val="none" w:sz="0" w:space="0" w:color="auto"/>
        <w:left w:val="none" w:sz="0" w:space="0" w:color="auto"/>
        <w:bottom w:val="none" w:sz="0" w:space="0" w:color="auto"/>
        <w:right w:val="none" w:sz="0" w:space="0" w:color="auto"/>
      </w:divBdr>
    </w:div>
    <w:div w:id="1899978316">
      <w:marLeft w:val="0"/>
      <w:marRight w:val="0"/>
      <w:marTop w:val="-20"/>
      <w:marBottom w:val="-20"/>
      <w:divBdr>
        <w:top w:val="none" w:sz="0" w:space="0" w:color="auto"/>
        <w:left w:val="none" w:sz="0" w:space="0" w:color="auto"/>
        <w:bottom w:val="none" w:sz="0" w:space="0" w:color="auto"/>
        <w:right w:val="none" w:sz="0" w:space="0" w:color="auto"/>
      </w:divBdr>
    </w:div>
    <w:div w:id="1901091978">
      <w:marLeft w:val="0"/>
      <w:marRight w:val="0"/>
      <w:marTop w:val="-20"/>
      <w:marBottom w:val="-20"/>
      <w:divBdr>
        <w:top w:val="none" w:sz="0" w:space="0" w:color="auto"/>
        <w:left w:val="none" w:sz="0" w:space="0" w:color="auto"/>
        <w:bottom w:val="none" w:sz="0" w:space="0" w:color="auto"/>
        <w:right w:val="none" w:sz="0" w:space="0" w:color="auto"/>
      </w:divBdr>
    </w:div>
    <w:div w:id="1902207798">
      <w:marLeft w:val="0"/>
      <w:marRight w:val="0"/>
      <w:marTop w:val="-20"/>
      <w:marBottom w:val="-20"/>
      <w:divBdr>
        <w:top w:val="none" w:sz="0" w:space="0" w:color="auto"/>
        <w:left w:val="none" w:sz="0" w:space="0" w:color="auto"/>
        <w:bottom w:val="none" w:sz="0" w:space="0" w:color="auto"/>
        <w:right w:val="none" w:sz="0" w:space="0" w:color="auto"/>
      </w:divBdr>
    </w:div>
    <w:div w:id="1906640571">
      <w:marLeft w:val="0"/>
      <w:marRight w:val="0"/>
      <w:marTop w:val="-20"/>
      <w:marBottom w:val="-20"/>
      <w:divBdr>
        <w:top w:val="none" w:sz="0" w:space="0" w:color="auto"/>
        <w:left w:val="none" w:sz="0" w:space="0" w:color="auto"/>
        <w:bottom w:val="none" w:sz="0" w:space="0" w:color="auto"/>
        <w:right w:val="none" w:sz="0" w:space="0" w:color="auto"/>
      </w:divBdr>
    </w:div>
    <w:div w:id="1910261488">
      <w:marLeft w:val="0"/>
      <w:marRight w:val="0"/>
      <w:marTop w:val="-20"/>
      <w:marBottom w:val="-20"/>
      <w:divBdr>
        <w:top w:val="none" w:sz="0" w:space="0" w:color="auto"/>
        <w:left w:val="none" w:sz="0" w:space="0" w:color="auto"/>
        <w:bottom w:val="none" w:sz="0" w:space="0" w:color="auto"/>
        <w:right w:val="none" w:sz="0" w:space="0" w:color="auto"/>
      </w:divBdr>
    </w:div>
    <w:div w:id="1912042259">
      <w:marLeft w:val="0"/>
      <w:marRight w:val="0"/>
      <w:marTop w:val="-20"/>
      <w:marBottom w:val="-20"/>
      <w:divBdr>
        <w:top w:val="none" w:sz="0" w:space="0" w:color="auto"/>
        <w:left w:val="none" w:sz="0" w:space="0" w:color="auto"/>
        <w:bottom w:val="none" w:sz="0" w:space="0" w:color="auto"/>
        <w:right w:val="none" w:sz="0" w:space="0" w:color="auto"/>
      </w:divBdr>
    </w:div>
    <w:div w:id="1912081849">
      <w:marLeft w:val="0"/>
      <w:marRight w:val="0"/>
      <w:marTop w:val="-20"/>
      <w:marBottom w:val="-20"/>
      <w:divBdr>
        <w:top w:val="none" w:sz="0" w:space="0" w:color="auto"/>
        <w:left w:val="none" w:sz="0" w:space="0" w:color="auto"/>
        <w:bottom w:val="none" w:sz="0" w:space="0" w:color="auto"/>
        <w:right w:val="none" w:sz="0" w:space="0" w:color="auto"/>
      </w:divBdr>
    </w:div>
    <w:div w:id="1912348739">
      <w:marLeft w:val="0"/>
      <w:marRight w:val="0"/>
      <w:marTop w:val="-20"/>
      <w:marBottom w:val="-20"/>
      <w:divBdr>
        <w:top w:val="none" w:sz="0" w:space="0" w:color="auto"/>
        <w:left w:val="none" w:sz="0" w:space="0" w:color="auto"/>
        <w:bottom w:val="none" w:sz="0" w:space="0" w:color="auto"/>
        <w:right w:val="none" w:sz="0" w:space="0" w:color="auto"/>
      </w:divBdr>
    </w:div>
    <w:div w:id="1915120152">
      <w:marLeft w:val="0"/>
      <w:marRight w:val="0"/>
      <w:marTop w:val="-20"/>
      <w:marBottom w:val="-20"/>
      <w:divBdr>
        <w:top w:val="none" w:sz="0" w:space="0" w:color="auto"/>
        <w:left w:val="none" w:sz="0" w:space="0" w:color="auto"/>
        <w:bottom w:val="none" w:sz="0" w:space="0" w:color="auto"/>
        <w:right w:val="none" w:sz="0" w:space="0" w:color="auto"/>
      </w:divBdr>
    </w:div>
    <w:div w:id="1920166838">
      <w:marLeft w:val="0"/>
      <w:marRight w:val="0"/>
      <w:marTop w:val="-20"/>
      <w:marBottom w:val="-20"/>
      <w:divBdr>
        <w:top w:val="none" w:sz="0" w:space="0" w:color="auto"/>
        <w:left w:val="none" w:sz="0" w:space="0" w:color="auto"/>
        <w:bottom w:val="none" w:sz="0" w:space="0" w:color="auto"/>
        <w:right w:val="none" w:sz="0" w:space="0" w:color="auto"/>
      </w:divBdr>
    </w:div>
    <w:div w:id="1921863507">
      <w:marLeft w:val="0"/>
      <w:marRight w:val="0"/>
      <w:marTop w:val="-20"/>
      <w:marBottom w:val="-20"/>
      <w:divBdr>
        <w:top w:val="none" w:sz="0" w:space="0" w:color="auto"/>
        <w:left w:val="none" w:sz="0" w:space="0" w:color="auto"/>
        <w:bottom w:val="none" w:sz="0" w:space="0" w:color="auto"/>
        <w:right w:val="none" w:sz="0" w:space="0" w:color="auto"/>
      </w:divBdr>
    </w:div>
    <w:div w:id="1922713152">
      <w:marLeft w:val="0"/>
      <w:marRight w:val="0"/>
      <w:marTop w:val="-20"/>
      <w:marBottom w:val="-20"/>
      <w:divBdr>
        <w:top w:val="none" w:sz="0" w:space="0" w:color="auto"/>
        <w:left w:val="none" w:sz="0" w:space="0" w:color="auto"/>
        <w:bottom w:val="none" w:sz="0" w:space="0" w:color="auto"/>
        <w:right w:val="none" w:sz="0" w:space="0" w:color="auto"/>
      </w:divBdr>
    </w:div>
    <w:div w:id="1924022082">
      <w:marLeft w:val="0"/>
      <w:marRight w:val="0"/>
      <w:marTop w:val="-20"/>
      <w:marBottom w:val="-20"/>
      <w:divBdr>
        <w:top w:val="none" w:sz="0" w:space="0" w:color="auto"/>
        <w:left w:val="none" w:sz="0" w:space="0" w:color="auto"/>
        <w:bottom w:val="none" w:sz="0" w:space="0" w:color="auto"/>
        <w:right w:val="none" w:sz="0" w:space="0" w:color="auto"/>
      </w:divBdr>
    </w:div>
    <w:div w:id="1924483331">
      <w:marLeft w:val="0"/>
      <w:marRight w:val="0"/>
      <w:marTop w:val="-20"/>
      <w:marBottom w:val="-20"/>
      <w:divBdr>
        <w:top w:val="none" w:sz="0" w:space="0" w:color="auto"/>
        <w:left w:val="none" w:sz="0" w:space="0" w:color="auto"/>
        <w:bottom w:val="none" w:sz="0" w:space="0" w:color="auto"/>
        <w:right w:val="none" w:sz="0" w:space="0" w:color="auto"/>
      </w:divBdr>
    </w:div>
    <w:div w:id="1926300832">
      <w:marLeft w:val="0"/>
      <w:marRight w:val="0"/>
      <w:marTop w:val="-20"/>
      <w:marBottom w:val="-20"/>
      <w:divBdr>
        <w:top w:val="none" w:sz="0" w:space="0" w:color="auto"/>
        <w:left w:val="none" w:sz="0" w:space="0" w:color="auto"/>
        <w:bottom w:val="none" w:sz="0" w:space="0" w:color="auto"/>
        <w:right w:val="none" w:sz="0" w:space="0" w:color="auto"/>
      </w:divBdr>
    </w:div>
    <w:div w:id="1933977380">
      <w:marLeft w:val="0"/>
      <w:marRight w:val="0"/>
      <w:marTop w:val="-20"/>
      <w:marBottom w:val="-20"/>
      <w:divBdr>
        <w:top w:val="none" w:sz="0" w:space="0" w:color="auto"/>
        <w:left w:val="none" w:sz="0" w:space="0" w:color="auto"/>
        <w:bottom w:val="none" w:sz="0" w:space="0" w:color="auto"/>
        <w:right w:val="none" w:sz="0" w:space="0" w:color="auto"/>
      </w:divBdr>
    </w:div>
    <w:div w:id="1934126492">
      <w:marLeft w:val="0"/>
      <w:marRight w:val="0"/>
      <w:marTop w:val="-20"/>
      <w:marBottom w:val="-20"/>
      <w:divBdr>
        <w:top w:val="none" w:sz="0" w:space="0" w:color="auto"/>
        <w:left w:val="none" w:sz="0" w:space="0" w:color="auto"/>
        <w:bottom w:val="none" w:sz="0" w:space="0" w:color="auto"/>
        <w:right w:val="none" w:sz="0" w:space="0" w:color="auto"/>
      </w:divBdr>
    </w:div>
    <w:div w:id="1936086709">
      <w:marLeft w:val="0"/>
      <w:marRight w:val="0"/>
      <w:marTop w:val="-20"/>
      <w:marBottom w:val="-20"/>
      <w:divBdr>
        <w:top w:val="none" w:sz="0" w:space="0" w:color="auto"/>
        <w:left w:val="none" w:sz="0" w:space="0" w:color="auto"/>
        <w:bottom w:val="none" w:sz="0" w:space="0" w:color="auto"/>
        <w:right w:val="none" w:sz="0" w:space="0" w:color="auto"/>
      </w:divBdr>
    </w:div>
    <w:div w:id="1942570690">
      <w:marLeft w:val="0"/>
      <w:marRight w:val="0"/>
      <w:marTop w:val="-20"/>
      <w:marBottom w:val="-20"/>
      <w:divBdr>
        <w:top w:val="none" w:sz="0" w:space="0" w:color="auto"/>
        <w:left w:val="none" w:sz="0" w:space="0" w:color="auto"/>
        <w:bottom w:val="none" w:sz="0" w:space="0" w:color="auto"/>
        <w:right w:val="none" w:sz="0" w:space="0" w:color="auto"/>
      </w:divBdr>
    </w:div>
    <w:div w:id="1942882500">
      <w:marLeft w:val="0"/>
      <w:marRight w:val="0"/>
      <w:marTop w:val="-20"/>
      <w:marBottom w:val="-20"/>
      <w:divBdr>
        <w:top w:val="none" w:sz="0" w:space="0" w:color="auto"/>
        <w:left w:val="none" w:sz="0" w:space="0" w:color="auto"/>
        <w:bottom w:val="none" w:sz="0" w:space="0" w:color="auto"/>
        <w:right w:val="none" w:sz="0" w:space="0" w:color="auto"/>
      </w:divBdr>
    </w:div>
    <w:div w:id="1942951279">
      <w:marLeft w:val="0"/>
      <w:marRight w:val="0"/>
      <w:marTop w:val="-20"/>
      <w:marBottom w:val="-20"/>
      <w:divBdr>
        <w:top w:val="none" w:sz="0" w:space="0" w:color="auto"/>
        <w:left w:val="none" w:sz="0" w:space="0" w:color="auto"/>
        <w:bottom w:val="none" w:sz="0" w:space="0" w:color="auto"/>
        <w:right w:val="none" w:sz="0" w:space="0" w:color="auto"/>
      </w:divBdr>
    </w:div>
    <w:div w:id="1945533800">
      <w:marLeft w:val="0"/>
      <w:marRight w:val="0"/>
      <w:marTop w:val="-20"/>
      <w:marBottom w:val="-20"/>
      <w:divBdr>
        <w:top w:val="none" w:sz="0" w:space="0" w:color="auto"/>
        <w:left w:val="none" w:sz="0" w:space="0" w:color="auto"/>
        <w:bottom w:val="none" w:sz="0" w:space="0" w:color="auto"/>
        <w:right w:val="none" w:sz="0" w:space="0" w:color="auto"/>
      </w:divBdr>
    </w:div>
    <w:div w:id="1948657970">
      <w:marLeft w:val="0"/>
      <w:marRight w:val="0"/>
      <w:marTop w:val="-20"/>
      <w:marBottom w:val="-20"/>
      <w:divBdr>
        <w:top w:val="none" w:sz="0" w:space="0" w:color="auto"/>
        <w:left w:val="none" w:sz="0" w:space="0" w:color="auto"/>
        <w:bottom w:val="none" w:sz="0" w:space="0" w:color="auto"/>
        <w:right w:val="none" w:sz="0" w:space="0" w:color="auto"/>
      </w:divBdr>
    </w:div>
    <w:div w:id="1953170487">
      <w:marLeft w:val="0"/>
      <w:marRight w:val="0"/>
      <w:marTop w:val="-20"/>
      <w:marBottom w:val="-20"/>
      <w:divBdr>
        <w:top w:val="none" w:sz="0" w:space="0" w:color="auto"/>
        <w:left w:val="none" w:sz="0" w:space="0" w:color="auto"/>
        <w:bottom w:val="none" w:sz="0" w:space="0" w:color="auto"/>
        <w:right w:val="none" w:sz="0" w:space="0" w:color="auto"/>
      </w:divBdr>
    </w:div>
    <w:div w:id="1955672233">
      <w:marLeft w:val="0"/>
      <w:marRight w:val="0"/>
      <w:marTop w:val="-20"/>
      <w:marBottom w:val="-20"/>
      <w:divBdr>
        <w:top w:val="none" w:sz="0" w:space="0" w:color="auto"/>
        <w:left w:val="none" w:sz="0" w:space="0" w:color="auto"/>
        <w:bottom w:val="none" w:sz="0" w:space="0" w:color="auto"/>
        <w:right w:val="none" w:sz="0" w:space="0" w:color="auto"/>
      </w:divBdr>
    </w:div>
    <w:div w:id="1955674833">
      <w:marLeft w:val="0"/>
      <w:marRight w:val="0"/>
      <w:marTop w:val="-20"/>
      <w:marBottom w:val="-20"/>
      <w:divBdr>
        <w:top w:val="none" w:sz="0" w:space="0" w:color="auto"/>
        <w:left w:val="none" w:sz="0" w:space="0" w:color="auto"/>
        <w:bottom w:val="none" w:sz="0" w:space="0" w:color="auto"/>
        <w:right w:val="none" w:sz="0" w:space="0" w:color="auto"/>
      </w:divBdr>
    </w:div>
    <w:div w:id="1955745811">
      <w:marLeft w:val="0"/>
      <w:marRight w:val="0"/>
      <w:marTop w:val="-20"/>
      <w:marBottom w:val="-20"/>
      <w:divBdr>
        <w:top w:val="none" w:sz="0" w:space="0" w:color="auto"/>
        <w:left w:val="none" w:sz="0" w:space="0" w:color="auto"/>
        <w:bottom w:val="none" w:sz="0" w:space="0" w:color="auto"/>
        <w:right w:val="none" w:sz="0" w:space="0" w:color="auto"/>
      </w:divBdr>
    </w:div>
    <w:div w:id="1957364667">
      <w:marLeft w:val="0"/>
      <w:marRight w:val="0"/>
      <w:marTop w:val="-20"/>
      <w:marBottom w:val="-20"/>
      <w:divBdr>
        <w:top w:val="none" w:sz="0" w:space="0" w:color="auto"/>
        <w:left w:val="none" w:sz="0" w:space="0" w:color="auto"/>
        <w:bottom w:val="none" w:sz="0" w:space="0" w:color="auto"/>
        <w:right w:val="none" w:sz="0" w:space="0" w:color="auto"/>
      </w:divBdr>
    </w:div>
    <w:div w:id="1958216927">
      <w:marLeft w:val="0"/>
      <w:marRight w:val="0"/>
      <w:marTop w:val="-20"/>
      <w:marBottom w:val="-20"/>
      <w:divBdr>
        <w:top w:val="none" w:sz="0" w:space="0" w:color="auto"/>
        <w:left w:val="none" w:sz="0" w:space="0" w:color="auto"/>
        <w:bottom w:val="none" w:sz="0" w:space="0" w:color="auto"/>
        <w:right w:val="none" w:sz="0" w:space="0" w:color="auto"/>
      </w:divBdr>
    </w:div>
    <w:div w:id="1969772717">
      <w:marLeft w:val="0"/>
      <w:marRight w:val="0"/>
      <w:marTop w:val="-20"/>
      <w:marBottom w:val="-20"/>
      <w:divBdr>
        <w:top w:val="none" w:sz="0" w:space="0" w:color="auto"/>
        <w:left w:val="none" w:sz="0" w:space="0" w:color="auto"/>
        <w:bottom w:val="none" w:sz="0" w:space="0" w:color="auto"/>
        <w:right w:val="none" w:sz="0" w:space="0" w:color="auto"/>
      </w:divBdr>
    </w:div>
    <w:div w:id="1972860911">
      <w:marLeft w:val="0"/>
      <w:marRight w:val="0"/>
      <w:marTop w:val="-20"/>
      <w:marBottom w:val="-20"/>
      <w:divBdr>
        <w:top w:val="none" w:sz="0" w:space="0" w:color="auto"/>
        <w:left w:val="none" w:sz="0" w:space="0" w:color="auto"/>
        <w:bottom w:val="none" w:sz="0" w:space="0" w:color="auto"/>
        <w:right w:val="none" w:sz="0" w:space="0" w:color="auto"/>
      </w:divBdr>
    </w:div>
    <w:div w:id="1987658746">
      <w:marLeft w:val="0"/>
      <w:marRight w:val="0"/>
      <w:marTop w:val="-20"/>
      <w:marBottom w:val="-20"/>
      <w:divBdr>
        <w:top w:val="none" w:sz="0" w:space="0" w:color="auto"/>
        <w:left w:val="none" w:sz="0" w:space="0" w:color="auto"/>
        <w:bottom w:val="none" w:sz="0" w:space="0" w:color="auto"/>
        <w:right w:val="none" w:sz="0" w:space="0" w:color="auto"/>
      </w:divBdr>
    </w:div>
    <w:div w:id="1987707702">
      <w:marLeft w:val="0"/>
      <w:marRight w:val="0"/>
      <w:marTop w:val="-20"/>
      <w:marBottom w:val="-20"/>
      <w:divBdr>
        <w:top w:val="none" w:sz="0" w:space="0" w:color="auto"/>
        <w:left w:val="none" w:sz="0" w:space="0" w:color="auto"/>
        <w:bottom w:val="none" w:sz="0" w:space="0" w:color="auto"/>
        <w:right w:val="none" w:sz="0" w:space="0" w:color="auto"/>
      </w:divBdr>
    </w:div>
    <w:div w:id="1989936791">
      <w:marLeft w:val="0"/>
      <w:marRight w:val="0"/>
      <w:marTop w:val="-20"/>
      <w:marBottom w:val="-20"/>
      <w:divBdr>
        <w:top w:val="none" w:sz="0" w:space="0" w:color="auto"/>
        <w:left w:val="none" w:sz="0" w:space="0" w:color="auto"/>
        <w:bottom w:val="none" w:sz="0" w:space="0" w:color="auto"/>
        <w:right w:val="none" w:sz="0" w:space="0" w:color="auto"/>
      </w:divBdr>
    </w:div>
    <w:div w:id="1996762976">
      <w:marLeft w:val="0"/>
      <w:marRight w:val="0"/>
      <w:marTop w:val="-20"/>
      <w:marBottom w:val="-20"/>
      <w:divBdr>
        <w:top w:val="none" w:sz="0" w:space="0" w:color="auto"/>
        <w:left w:val="none" w:sz="0" w:space="0" w:color="auto"/>
        <w:bottom w:val="none" w:sz="0" w:space="0" w:color="auto"/>
        <w:right w:val="none" w:sz="0" w:space="0" w:color="auto"/>
      </w:divBdr>
    </w:div>
    <w:div w:id="2001501872">
      <w:marLeft w:val="0"/>
      <w:marRight w:val="0"/>
      <w:marTop w:val="-20"/>
      <w:marBottom w:val="-20"/>
      <w:divBdr>
        <w:top w:val="none" w:sz="0" w:space="0" w:color="auto"/>
        <w:left w:val="none" w:sz="0" w:space="0" w:color="auto"/>
        <w:bottom w:val="none" w:sz="0" w:space="0" w:color="auto"/>
        <w:right w:val="none" w:sz="0" w:space="0" w:color="auto"/>
      </w:divBdr>
    </w:div>
    <w:div w:id="2001614969">
      <w:marLeft w:val="0"/>
      <w:marRight w:val="0"/>
      <w:marTop w:val="-20"/>
      <w:marBottom w:val="-20"/>
      <w:divBdr>
        <w:top w:val="none" w:sz="0" w:space="0" w:color="auto"/>
        <w:left w:val="none" w:sz="0" w:space="0" w:color="auto"/>
        <w:bottom w:val="none" w:sz="0" w:space="0" w:color="auto"/>
        <w:right w:val="none" w:sz="0" w:space="0" w:color="auto"/>
      </w:divBdr>
    </w:div>
    <w:div w:id="2007122488">
      <w:marLeft w:val="0"/>
      <w:marRight w:val="0"/>
      <w:marTop w:val="-20"/>
      <w:marBottom w:val="-20"/>
      <w:divBdr>
        <w:top w:val="none" w:sz="0" w:space="0" w:color="auto"/>
        <w:left w:val="none" w:sz="0" w:space="0" w:color="auto"/>
        <w:bottom w:val="none" w:sz="0" w:space="0" w:color="auto"/>
        <w:right w:val="none" w:sz="0" w:space="0" w:color="auto"/>
      </w:divBdr>
    </w:div>
    <w:div w:id="2007400278">
      <w:marLeft w:val="0"/>
      <w:marRight w:val="0"/>
      <w:marTop w:val="-20"/>
      <w:marBottom w:val="-20"/>
      <w:divBdr>
        <w:top w:val="none" w:sz="0" w:space="0" w:color="auto"/>
        <w:left w:val="none" w:sz="0" w:space="0" w:color="auto"/>
        <w:bottom w:val="none" w:sz="0" w:space="0" w:color="auto"/>
        <w:right w:val="none" w:sz="0" w:space="0" w:color="auto"/>
      </w:divBdr>
    </w:div>
    <w:div w:id="2015298270">
      <w:marLeft w:val="0"/>
      <w:marRight w:val="0"/>
      <w:marTop w:val="-20"/>
      <w:marBottom w:val="-20"/>
      <w:divBdr>
        <w:top w:val="none" w:sz="0" w:space="0" w:color="auto"/>
        <w:left w:val="none" w:sz="0" w:space="0" w:color="auto"/>
        <w:bottom w:val="none" w:sz="0" w:space="0" w:color="auto"/>
        <w:right w:val="none" w:sz="0" w:space="0" w:color="auto"/>
      </w:divBdr>
    </w:div>
    <w:div w:id="2018580042">
      <w:marLeft w:val="0"/>
      <w:marRight w:val="0"/>
      <w:marTop w:val="-20"/>
      <w:marBottom w:val="-20"/>
      <w:divBdr>
        <w:top w:val="none" w:sz="0" w:space="0" w:color="auto"/>
        <w:left w:val="none" w:sz="0" w:space="0" w:color="auto"/>
        <w:bottom w:val="none" w:sz="0" w:space="0" w:color="auto"/>
        <w:right w:val="none" w:sz="0" w:space="0" w:color="auto"/>
      </w:divBdr>
    </w:div>
    <w:div w:id="2020738508">
      <w:marLeft w:val="0"/>
      <w:marRight w:val="0"/>
      <w:marTop w:val="-20"/>
      <w:marBottom w:val="-20"/>
      <w:divBdr>
        <w:top w:val="none" w:sz="0" w:space="0" w:color="auto"/>
        <w:left w:val="none" w:sz="0" w:space="0" w:color="auto"/>
        <w:bottom w:val="none" w:sz="0" w:space="0" w:color="auto"/>
        <w:right w:val="none" w:sz="0" w:space="0" w:color="auto"/>
      </w:divBdr>
    </w:div>
    <w:div w:id="2022849056">
      <w:marLeft w:val="0"/>
      <w:marRight w:val="0"/>
      <w:marTop w:val="-20"/>
      <w:marBottom w:val="-20"/>
      <w:divBdr>
        <w:top w:val="none" w:sz="0" w:space="0" w:color="auto"/>
        <w:left w:val="none" w:sz="0" w:space="0" w:color="auto"/>
        <w:bottom w:val="none" w:sz="0" w:space="0" w:color="auto"/>
        <w:right w:val="none" w:sz="0" w:space="0" w:color="auto"/>
      </w:divBdr>
    </w:div>
    <w:div w:id="2024435142">
      <w:marLeft w:val="0"/>
      <w:marRight w:val="0"/>
      <w:marTop w:val="-20"/>
      <w:marBottom w:val="-20"/>
      <w:divBdr>
        <w:top w:val="none" w:sz="0" w:space="0" w:color="auto"/>
        <w:left w:val="none" w:sz="0" w:space="0" w:color="auto"/>
        <w:bottom w:val="none" w:sz="0" w:space="0" w:color="auto"/>
        <w:right w:val="none" w:sz="0" w:space="0" w:color="auto"/>
      </w:divBdr>
    </w:div>
    <w:div w:id="2024816629">
      <w:marLeft w:val="0"/>
      <w:marRight w:val="0"/>
      <w:marTop w:val="-20"/>
      <w:marBottom w:val="-20"/>
      <w:divBdr>
        <w:top w:val="none" w:sz="0" w:space="0" w:color="auto"/>
        <w:left w:val="none" w:sz="0" w:space="0" w:color="auto"/>
        <w:bottom w:val="none" w:sz="0" w:space="0" w:color="auto"/>
        <w:right w:val="none" w:sz="0" w:space="0" w:color="auto"/>
      </w:divBdr>
    </w:div>
    <w:div w:id="2024819470">
      <w:marLeft w:val="0"/>
      <w:marRight w:val="0"/>
      <w:marTop w:val="-20"/>
      <w:marBottom w:val="-20"/>
      <w:divBdr>
        <w:top w:val="none" w:sz="0" w:space="0" w:color="auto"/>
        <w:left w:val="none" w:sz="0" w:space="0" w:color="auto"/>
        <w:bottom w:val="none" w:sz="0" w:space="0" w:color="auto"/>
        <w:right w:val="none" w:sz="0" w:space="0" w:color="auto"/>
      </w:divBdr>
    </w:div>
    <w:div w:id="2025521462">
      <w:marLeft w:val="0"/>
      <w:marRight w:val="0"/>
      <w:marTop w:val="-20"/>
      <w:marBottom w:val="-20"/>
      <w:divBdr>
        <w:top w:val="none" w:sz="0" w:space="0" w:color="auto"/>
        <w:left w:val="none" w:sz="0" w:space="0" w:color="auto"/>
        <w:bottom w:val="none" w:sz="0" w:space="0" w:color="auto"/>
        <w:right w:val="none" w:sz="0" w:space="0" w:color="auto"/>
      </w:divBdr>
    </w:div>
    <w:div w:id="2028436386">
      <w:marLeft w:val="0"/>
      <w:marRight w:val="0"/>
      <w:marTop w:val="-20"/>
      <w:marBottom w:val="-20"/>
      <w:divBdr>
        <w:top w:val="none" w:sz="0" w:space="0" w:color="auto"/>
        <w:left w:val="none" w:sz="0" w:space="0" w:color="auto"/>
        <w:bottom w:val="none" w:sz="0" w:space="0" w:color="auto"/>
        <w:right w:val="none" w:sz="0" w:space="0" w:color="auto"/>
      </w:divBdr>
    </w:div>
    <w:div w:id="2034332462">
      <w:marLeft w:val="0"/>
      <w:marRight w:val="0"/>
      <w:marTop w:val="-20"/>
      <w:marBottom w:val="-20"/>
      <w:divBdr>
        <w:top w:val="none" w:sz="0" w:space="0" w:color="auto"/>
        <w:left w:val="none" w:sz="0" w:space="0" w:color="auto"/>
        <w:bottom w:val="none" w:sz="0" w:space="0" w:color="auto"/>
        <w:right w:val="none" w:sz="0" w:space="0" w:color="auto"/>
      </w:divBdr>
    </w:div>
    <w:div w:id="2034770709">
      <w:marLeft w:val="0"/>
      <w:marRight w:val="0"/>
      <w:marTop w:val="-20"/>
      <w:marBottom w:val="-20"/>
      <w:divBdr>
        <w:top w:val="none" w:sz="0" w:space="0" w:color="auto"/>
        <w:left w:val="none" w:sz="0" w:space="0" w:color="auto"/>
        <w:bottom w:val="none" w:sz="0" w:space="0" w:color="auto"/>
        <w:right w:val="none" w:sz="0" w:space="0" w:color="auto"/>
      </w:divBdr>
    </w:div>
    <w:div w:id="2037384308">
      <w:marLeft w:val="0"/>
      <w:marRight w:val="0"/>
      <w:marTop w:val="-20"/>
      <w:marBottom w:val="-20"/>
      <w:divBdr>
        <w:top w:val="none" w:sz="0" w:space="0" w:color="auto"/>
        <w:left w:val="none" w:sz="0" w:space="0" w:color="auto"/>
        <w:bottom w:val="none" w:sz="0" w:space="0" w:color="auto"/>
        <w:right w:val="none" w:sz="0" w:space="0" w:color="auto"/>
      </w:divBdr>
    </w:div>
    <w:div w:id="2049717751">
      <w:marLeft w:val="0"/>
      <w:marRight w:val="0"/>
      <w:marTop w:val="-20"/>
      <w:marBottom w:val="-20"/>
      <w:divBdr>
        <w:top w:val="none" w:sz="0" w:space="0" w:color="auto"/>
        <w:left w:val="none" w:sz="0" w:space="0" w:color="auto"/>
        <w:bottom w:val="none" w:sz="0" w:space="0" w:color="auto"/>
        <w:right w:val="none" w:sz="0" w:space="0" w:color="auto"/>
      </w:divBdr>
    </w:div>
    <w:div w:id="2049915418">
      <w:marLeft w:val="0"/>
      <w:marRight w:val="0"/>
      <w:marTop w:val="-20"/>
      <w:marBottom w:val="-20"/>
      <w:divBdr>
        <w:top w:val="none" w:sz="0" w:space="0" w:color="auto"/>
        <w:left w:val="none" w:sz="0" w:space="0" w:color="auto"/>
        <w:bottom w:val="none" w:sz="0" w:space="0" w:color="auto"/>
        <w:right w:val="none" w:sz="0" w:space="0" w:color="auto"/>
      </w:divBdr>
    </w:div>
    <w:div w:id="2051222375">
      <w:marLeft w:val="0"/>
      <w:marRight w:val="0"/>
      <w:marTop w:val="-20"/>
      <w:marBottom w:val="-20"/>
      <w:divBdr>
        <w:top w:val="none" w:sz="0" w:space="0" w:color="auto"/>
        <w:left w:val="none" w:sz="0" w:space="0" w:color="auto"/>
        <w:bottom w:val="none" w:sz="0" w:space="0" w:color="auto"/>
        <w:right w:val="none" w:sz="0" w:space="0" w:color="auto"/>
      </w:divBdr>
    </w:div>
    <w:div w:id="2051757759">
      <w:marLeft w:val="0"/>
      <w:marRight w:val="0"/>
      <w:marTop w:val="-20"/>
      <w:marBottom w:val="-20"/>
      <w:divBdr>
        <w:top w:val="none" w:sz="0" w:space="0" w:color="auto"/>
        <w:left w:val="none" w:sz="0" w:space="0" w:color="auto"/>
        <w:bottom w:val="none" w:sz="0" w:space="0" w:color="auto"/>
        <w:right w:val="none" w:sz="0" w:space="0" w:color="auto"/>
      </w:divBdr>
    </w:div>
    <w:div w:id="2054429099">
      <w:marLeft w:val="0"/>
      <w:marRight w:val="0"/>
      <w:marTop w:val="-20"/>
      <w:marBottom w:val="-20"/>
      <w:divBdr>
        <w:top w:val="none" w:sz="0" w:space="0" w:color="auto"/>
        <w:left w:val="none" w:sz="0" w:space="0" w:color="auto"/>
        <w:bottom w:val="none" w:sz="0" w:space="0" w:color="auto"/>
        <w:right w:val="none" w:sz="0" w:space="0" w:color="auto"/>
      </w:divBdr>
    </w:div>
    <w:div w:id="2057074078">
      <w:marLeft w:val="0"/>
      <w:marRight w:val="0"/>
      <w:marTop w:val="-20"/>
      <w:marBottom w:val="-20"/>
      <w:divBdr>
        <w:top w:val="none" w:sz="0" w:space="0" w:color="auto"/>
        <w:left w:val="none" w:sz="0" w:space="0" w:color="auto"/>
        <w:bottom w:val="none" w:sz="0" w:space="0" w:color="auto"/>
        <w:right w:val="none" w:sz="0" w:space="0" w:color="auto"/>
      </w:divBdr>
    </w:div>
    <w:div w:id="2057313182">
      <w:marLeft w:val="0"/>
      <w:marRight w:val="0"/>
      <w:marTop w:val="-20"/>
      <w:marBottom w:val="-20"/>
      <w:divBdr>
        <w:top w:val="none" w:sz="0" w:space="0" w:color="auto"/>
        <w:left w:val="none" w:sz="0" w:space="0" w:color="auto"/>
        <w:bottom w:val="none" w:sz="0" w:space="0" w:color="auto"/>
        <w:right w:val="none" w:sz="0" w:space="0" w:color="auto"/>
      </w:divBdr>
    </w:div>
    <w:div w:id="2061006267">
      <w:marLeft w:val="0"/>
      <w:marRight w:val="0"/>
      <w:marTop w:val="-20"/>
      <w:marBottom w:val="-20"/>
      <w:divBdr>
        <w:top w:val="none" w:sz="0" w:space="0" w:color="auto"/>
        <w:left w:val="none" w:sz="0" w:space="0" w:color="auto"/>
        <w:bottom w:val="none" w:sz="0" w:space="0" w:color="auto"/>
        <w:right w:val="none" w:sz="0" w:space="0" w:color="auto"/>
      </w:divBdr>
    </w:div>
    <w:div w:id="2062318956">
      <w:marLeft w:val="0"/>
      <w:marRight w:val="0"/>
      <w:marTop w:val="-20"/>
      <w:marBottom w:val="-20"/>
      <w:divBdr>
        <w:top w:val="none" w:sz="0" w:space="0" w:color="auto"/>
        <w:left w:val="none" w:sz="0" w:space="0" w:color="auto"/>
        <w:bottom w:val="none" w:sz="0" w:space="0" w:color="auto"/>
        <w:right w:val="none" w:sz="0" w:space="0" w:color="auto"/>
      </w:divBdr>
    </w:div>
    <w:div w:id="2065762028">
      <w:marLeft w:val="0"/>
      <w:marRight w:val="0"/>
      <w:marTop w:val="-20"/>
      <w:marBottom w:val="-20"/>
      <w:divBdr>
        <w:top w:val="none" w:sz="0" w:space="0" w:color="auto"/>
        <w:left w:val="none" w:sz="0" w:space="0" w:color="auto"/>
        <w:bottom w:val="none" w:sz="0" w:space="0" w:color="auto"/>
        <w:right w:val="none" w:sz="0" w:space="0" w:color="auto"/>
      </w:divBdr>
    </w:div>
    <w:div w:id="2067022177">
      <w:marLeft w:val="0"/>
      <w:marRight w:val="0"/>
      <w:marTop w:val="-20"/>
      <w:marBottom w:val="-20"/>
      <w:divBdr>
        <w:top w:val="none" w:sz="0" w:space="0" w:color="auto"/>
        <w:left w:val="none" w:sz="0" w:space="0" w:color="auto"/>
        <w:bottom w:val="none" w:sz="0" w:space="0" w:color="auto"/>
        <w:right w:val="none" w:sz="0" w:space="0" w:color="auto"/>
      </w:divBdr>
    </w:div>
    <w:div w:id="2072385954">
      <w:marLeft w:val="0"/>
      <w:marRight w:val="0"/>
      <w:marTop w:val="-20"/>
      <w:marBottom w:val="-20"/>
      <w:divBdr>
        <w:top w:val="none" w:sz="0" w:space="0" w:color="auto"/>
        <w:left w:val="none" w:sz="0" w:space="0" w:color="auto"/>
        <w:bottom w:val="none" w:sz="0" w:space="0" w:color="auto"/>
        <w:right w:val="none" w:sz="0" w:space="0" w:color="auto"/>
      </w:divBdr>
    </w:div>
    <w:div w:id="2073115691">
      <w:marLeft w:val="0"/>
      <w:marRight w:val="0"/>
      <w:marTop w:val="-20"/>
      <w:marBottom w:val="-20"/>
      <w:divBdr>
        <w:top w:val="none" w:sz="0" w:space="0" w:color="auto"/>
        <w:left w:val="none" w:sz="0" w:space="0" w:color="auto"/>
        <w:bottom w:val="none" w:sz="0" w:space="0" w:color="auto"/>
        <w:right w:val="none" w:sz="0" w:space="0" w:color="auto"/>
      </w:divBdr>
    </w:div>
    <w:div w:id="2074085047">
      <w:marLeft w:val="0"/>
      <w:marRight w:val="0"/>
      <w:marTop w:val="-20"/>
      <w:marBottom w:val="-20"/>
      <w:divBdr>
        <w:top w:val="none" w:sz="0" w:space="0" w:color="auto"/>
        <w:left w:val="none" w:sz="0" w:space="0" w:color="auto"/>
        <w:bottom w:val="none" w:sz="0" w:space="0" w:color="auto"/>
        <w:right w:val="none" w:sz="0" w:space="0" w:color="auto"/>
      </w:divBdr>
    </w:div>
    <w:div w:id="2075229157">
      <w:marLeft w:val="0"/>
      <w:marRight w:val="0"/>
      <w:marTop w:val="-20"/>
      <w:marBottom w:val="-20"/>
      <w:divBdr>
        <w:top w:val="none" w:sz="0" w:space="0" w:color="auto"/>
        <w:left w:val="none" w:sz="0" w:space="0" w:color="auto"/>
        <w:bottom w:val="none" w:sz="0" w:space="0" w:color="auto"/>
        <w:right w:val="none" w:sz="0" w:space="0" w:color="auto"/>
      </w:divBdr>
    </w:div>
    <w:div w:id="2078354888">
      <w:marLeft w:val="0"/>
      <w:marRight w:val="0"/>
      <w:marTop w:val="-20"/>
      <w:marBottom w:val="-20"/>
      <w:divBdr>
        <w:top w:val="none" w:sz="0" w:space="0" w:color="auto"/>
        <w:left w:val="none" w:sz="0" w:space="0" w:color="auto"/>
        <w:bottom w:val="none" w:sz="0" w:space="0" w:color="auto"/>
        <w:right w:val="none" w:sz="0" w:space="0" w:color="auto"/>
      </w:divBdr>
    </w:div>
    <w:div w:id="2082486787">
      <w:marLeft w:val="0"/>
      <w:marRight w:val="0"/>
      <w:marTop w:val="-20"/>
      <w:marBottom w:val="-20"/>
      <w:divBdr>
        <w:top w:val="none" w:sz="0" w:space="0" w:color="auto"/>
        <w:left w:val="none" w:sz="0" w:space="0" w:color="auto"/>
        <w:bottom w:val="none" w:sz="0" w:space="0" w:color="auto"/>
        <w:right w:val="none" w:sz="0" w:space="0" w:color="auto"/>
      </w:divBdr>
    </w:div>
    <w:div w:id="2089031716">
      <w:marLeft w:val="0"/>
      <w:marRight w:val="0"/>
      <w:marTop w:val="-20"/>
      <w:marBottom w:val="-20"/>
      <w:divBdr>
        <w:top w:val="none" w:sz="0" w:space="0" w:color="auto"/>
        <w:left w:val="none" w:sz="0" w:space="0" w:color="auto"/>
        <w:bottom w:val="none" w:sz="0" w:space="0" w:color="auto"/>
        <w:right w:val="none" w:sz="0" w:space="0" w:color="auto"/>
      </w:divBdr>
    </w:div>
    <w:div w:id="2089647153">
      <w:marLeft w:val="0"/>
      <w:marRight w:val="0"/>
      <w:marTop w:val="-20"/>
      <w:marBottom w:val="-20"/>
      <w:divBdr>
        <w:top w:val="none" w:sz="0" w:space="0" w:color="auto"/>
        <w:left w:val="none" w:sz="0" w:space="0" w:color="auto"/>
        <w:bottom w:val="none" w:sz="0" w:space="0" w:color="auto"/>
        <w:right w:val="none" w:sz="0" w:space="0" w:color="auto"/>
      </w:divBdr>
    </w:div>
    <w:div w:id="2092265449">
      <w:marLeft w:val="0"/>
      <w:marRight w:val="0"/>
      <w:marTop w:val="-20"/>
      <w:marBottom w:val="-20"/>
      <w:divBdr>
        <w:top w:val="none" w:sz="0" w:space="0" w:color="auto"/>
        <w:left w:val="none" w:sz="0" w:space="0" w:color="auto"/>
        <w:bottom w:val="none" w:sz="0" w:space="0" w:color="auto"/>
        <w:right w:val="none" w:sz="0" w:space="0" w:color="auto"/>
      </w:divBdr>
    </w:div>
    <w:div w:id="2092771949">
      <w:marLeft w:val="0"/>
      <w:marRight w:val="0"/>
      <w:marTop w:val="-20"/>
      <w:marBottom w:val="-20"/>
      <w:divBdr>
        <w:top w:val="none" w:sz="0" w:space="0" w:color="auto"/>
        <w:left w:val="none" w:sz="0" w:space="0" w:color="auto"/>
        <w:bottom w:val="none" w:sz="0" w:space="0" w:color="auto"/>
        <w:right w:val="none" w:sz="0" w:space="0" w:color="auto"/>
      </w:divBdr>
    </w:div>
    <w:div w:id="2096004322">
      <w:marLeft w:val="0"/>
      <w:marRight w:val="0"/>
      <w:marTop w:val="-20"/>
      <w:marBottom w:val="-20"/>
      <w:divBdr>
        <w:top w:val="none" w:sz="0" w:space="0" w:color="auto"/>
        <w:left w:val="none" w:sz="0" w:space="0" w:color="auto"/>
        <w:bottom w:val="none" w:sz="0" w:space="0" w:color="auto"/>
        <w:right w:val="none" w:sz="0" w:space="0" w:color="auto"/>
      </w:divBdr>
    </w:div>
    <w:div w:id="2097164441">
      <w:marLeft w:val="0"/>
      <w:marRight w:val="0"/>
      <w:marTop w:val="-20"/>
      <w:marBottom w:val="-20"/>
      <w:divBdr>
        <w:top w:val="none" w:sz="0" w:space="0" w:color="auto"/>
        <w:left w:val="none" w:sz="0" w:space="0" w:color="auto"/>
        <w:bottom w:val="none" w:sz="0" w:space="0" w:color="auto"/>
        <w:right w:val="none" w:sz="0" w:space="0" w:color="auto"/>
      </w:divBdr>
    </w:div>
    <w:div w:id="2098668792">
      <w:marLeft w:val="0"/>
      <w:marRight w:val="0"/>
      <w:marTop w:val="-20"/>
      <w:marBottom w:val="-20"/>
      <w:divBdr>
        <w:top w:val="none" w:sz="0" w:space="0" w:color="auto"/>
        <w:left w:val="none" w:sz="0" w:space="0" w:color="auto"/>
        <w:bottom w:val="none" w:sz="0" w:space="0" w:color="auto"/>
        <w:right w:val="none" w:sz="0" w:space="0" w:color="auto"/>
      </w:divBdr>
    </w:div>
    <w:div w:id="2100523550">
      <w:marLeft w:val="0"/>
      <w:marRight w:val="0"/>
      <w:marTop w:val="-20"/>
      <w:marBottom w:val="-20"/>
      <w:divBdr>
        <w:top w:val="none" w:sz="0" w:space="0" w:color="auto"/>
        <w:left w:val="none" w:sz="0" w:space="0" w:color="auto"/>
        <w:bottom w:val="none" w:sz="0" w:space="0" w:color="auto"/>
        <w:right w:val="none" w:sz="0" w:space="0" w:color="auto"/>
      </w:divBdr>
    </w:div>
    <w:div w:id="2102795124">
      <w:marLeft w:val="0"/>
      <w:marRight w:val="0"/>
      <w:marTop w:val="-20"/>
      <w:marBottom w:val="-20"/>
      <w:divBdr>
        <w:top w:val="none" w:sz="0" w:space="0" w:color="auto"/>
        <w:left w:val="none" w:sz="0" w:space="0" w:color="auto"/>
        <w:bottom w:val="none" w:sz="0" w:space="0" w:color="auto"/>
        <w:right w:val="none" w:sz="0" w:space="0" w:color="auto"/>
      </w:divBdr>
    </w:div>
    <w:div w:id="2104760746">
      <w:marLeft w:val="0"/>
      <w:marRight w:val="0"/>
      <w:marTop w:val="-20"/>
      <w:marBottom w:val="-20"/>
      <w:divBdr>
        <w:top w:val="none" w:sz="0" w:space="0" w:color="auto"/>
        <w:left w:val="none" w:sz="0" w:space="0" w:color="auto"/>
        <w:bottom w:val="none" w:sz="0" w:space="0" w:color="auto"/>
        <w:right w:val="none" w:sz="0" w:space="0" w:color="auto"/>
      </w:divBdr>
    </w:div>
    <w:div w:id="2116754501">
      <w:marLeft w:val="0"/>
      <w:marRight w:val="0"/>
      <w:marTop w:val="-20"/>
      <w:marBottom w:val="-20"/>
      <w:divBdr>
        <w:top w:val="none" w:sz="0" w:space="0" w:color="auto"/>
        <w:left w:val="none" w:sz="0" w:space="0" w:color="auto"/>
        <w:bottom w:val="none" w:sz="0" w:space="0" w:color="auto"/>
        <w:right w:val="none" w:sz="0" w:space="0" w:color="auto"/>
      </w:divBdr>
    </w:div>
    <w:div w:id="2116971559">
      <w:marLeft w:val="0"/>
      <w:marRight w:val="0"/>
      <w:marTop w:val="-20"/>
      <w:marBottom w:val="-20"/>
      <w:divBdr>
        <w:top w:val="none" w:sz="0" w:space="0" w:color="auto"/>
        <w:left w:val="none" w:sz="0" w:space="0" w:color="auto"/>
        <w:bottom w:val="none" w:sz="0" w:space="0" w:color="auto"/>
        <w:right w:val="none" w:sz="0" w:space="0" w:color="auto"/>
      </w:divBdr>
    </w:div>
    <w:div w:id="2120177512">
      <w:marLeft w:val="0"/>
      <w:marRight w:val="0"/>
      <w:marTop w:val="-20"/>
      <w:marBottom w:val="-20"/>
      <w:divBdr>
        <w:top w:val="none" w:sz="0" w:space="0" w:color="auto"/>
        <w:left w:val="none" w:sz="0" w:space="0" w:color="auto"/>
        <w:bottom w:val="none" w:sz="0" w:space="0" w:color="auto"/>
        <w:right w:val="none" w:sz="0" w:space="0" w:color="auto"/>
      </w:divBdr>
    </w:div>
    <w:div w:id="2123649671">
      <w:marLeft w:val="0"/>
      <w:marRight w:val="0"/>
      <w:marTop w:val="-20"/>
      <w:marBottom w:val="-20"/>
      <w:divBdr>
        <w:top w:val="none" w:sz="0" w:space="0" w:color="auto"/>
        <w:left w:val="none" w:sz="0" w:space="0" w:color="auto"/>
        <w:bottom w:val="none" w:sz="0" w:space="0" w:color="auto"/>
        <w:right w:val="none" w:sz="0" w:space="0" w:color="auto"/>
      </w:divBdr>
    </w:div>
    <w:div w:id="2127889723">
      <w:marLeft w:val="0"/>
      <w:marRight w:val="0"/>
      <w:marTop w:val="-20"/>
      <w:marBottom w:val="-20"/>
      <w:divBdr>
        <w:top w:val="none" w:sz="0" w:space="0" w:color="auto"/>
        <w:left w:val="none" w:sz="0" w:space="0" w:color="auto"/>
        <w:bottom w:val="none" w:sz="0" w:space="0" w:color="auto"/>
        <w:right w:val="none" w:sz="0" w:space="0" w:color="auto"/>
      </w:divBdr>
    </w:div>
    <w:div w:id="2128161279">
      <w:marLeft w:val="0"/>
      <w:marRight w:val="0"/>
      <w:marTop w:val="-20"/>
      <w:marBottom w:val="-20"/>
      <w:divBdr>
        <w:top w:val="none" w:sz="0" w:space="0" w:color="auto"/>
        <w:left w:val="none" w:sz="0" w:space="0" w:color="auto"/>
        <w:bottom w:val="none" w:sz="0" w:space="0" w:color="auto"/>
        <w:right w:val="none" w:sz="0" w:space="0" w:color="auto"/>
      </w:divBdr>
    </w:div>
    <w:div w:id="2132045076">
      <w:marLeft w:val="0"/>
      <w:marRight w:val="0"/>
      <w:marTop w:val="-20"/>
      <w:marBottom w:val="-20"/>
      <w:divBdr>
        <w:top w:val="none" w:sz="0" w:space="0" w:color="auto"/>
        <w:left w:val="none" w:sz="0" w:space="0" w:color="auto"/>
        <w:bottom w:val="none" w:sz="0" w:space="0" w:color="auto"/>
        <w:right w:val="none" w:sz="0" w:space="0" w:color="auto"/>
      </w:divBdr>
    </w:div>
    <w:div w:id="2135126111">
      <w:marLeft w:val="0"/>
      <w:marRight w:val="0"/>
      <w:marTop w:val="-20"/>
      <w:marBottom w:val="-20"/>
      <w:divBdr>
        <w:top w:val="none" w:sz="0" w:space="0" w:color="auto"/>
        <w:left w:val="none" w:sz="0" w:space="0" w:color="auto"/>
        <w:bottom w:val="none" w:sz="0" w:space="0" w:color="auto"/>
        <w:right w:val="none" w:sz="0" w:space="0" w:color="auto"/>
      </w:divBdr>
    </w:div>
    <w:div w:id="2135323467">
      <w:marLeft w:val="0"/>
      <w:marRight w:val="0"/>
      <w:marTop w:val="-20"/>
      <w:marBottom w:val="-20"/>
      <w:divBdr>
        <w:top w:val="none" w:sz="0" w:space="0" w:color="auto"/>
        <w:left w:val="none" w:sz="0" w:space="0" w:color="auto"/>
        <w:bottom w:val="none" w:sz="0" w:space="0" w:color="auto"/>
        <w:right w:val="none" w:sz="0" w:space="0" w:color="auto"/>
      </w:divBdr>
    </w:div>
    <w:div w:id="2136291593">
      <w:marLeft w:val="0"/>
      <w:marRight w:val="0"/>
      <w:marTop w:val="-20"/>
      <w:marBottom w:val="-20"/>
      <w:divBdr>
        <w:top w:val="none" w:sz="0" w:space="0" w:color="auto"/>
        <w:left w:val="none" w:sz="0" w:space="0" w:color="auto"/>
        <w:bottom w:val="none" w:sz="0" w:space="0" w:color="auto"/>
        <w:right w:val="none" w:sz="0" w:space="0" w:color="auto"/>
      </w:divBdr>
    </w:div>
    <w:div w:id="2140223971">
      <w:marLeft w:val="0"/>
      <w:marRight w:val="0"/>
      <w:marTop w:val="-20"/>
      <w:marBottom w:val="-2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26" Type="http://schemas.openxmlformats.org/officeDocument/2006/relationships/footer" Target="footer5.xml"/><Relationship Id="rId21" Type="http://schemas.openxmlformats.org/officeDocument/2006/relationships/header" Target="header2.xml"/><Relationship Id="rId42" Type="http://schemas.openxmlformats.org/officeDocument/2006/relationships/footer" Target="footer10.xml"/><Relationship Id="rId47" Type="http://schemas.openxmlformats.org/officeDocument/2006/relationships/footer" Target="footer12.xml"/><Relationship Id="rId63" Type="http://schemas.openxmlformats.org/officeDocument/2006/relationships/header" Target="header20.xml"/><Relationship Id="rId68" Type="http://schemas.openxmlformats.org/officeDocument/2006/relationships/footer" Target="footer23.xml"/><Relationship Id="rId84" Type="http://schemas.openxmlformats.org/officeDocument/2006/relationships/footer" Target="footer31.xml"/><Relationship Id="rId89" Type="http://schemas.openxmlformats.org/officeDocument/2006/relationships/footer" Target="footer33.xml"/><Relationship Id="rId16" Type="http://schemas.openxmlformats.org/officeDocument/2006/relationships/endnotes" Target="endnotes.xml"/><Relationship Id="rId11" Type="http://schemas.openxmlformats.org/officeDocument/2006/relationships/numbering" Target="numbering.xml"/><Relationship Id="rId32" Type="http://schemas.openxmlformats.org/officeDocument/2006/relationships/footer" Target="footer8.xml"/><Relationship Id="rId37" Type="http://schemas.openxmlformats.org/officeDocument/2006/relationships/image" Target="media/image6.png"/><Relationship Id="rId53" Type="http://schemas.openxmlformats.org/officeDocument/2006/relationships/footer" Target="footer15.xml"/><Relationship Id="rId58" Type="http://schemas.openxmlformats.org/officeDocument/2006/relationships/header" Target="header18.xml"/><Relationship Id="rId74" Type="http://schemas.openxmlformats.org/officeDocument/2006/relationships/footer" Target="footer26.xml"/><Relationship Id="rId79" Type="http://schemas.openxmlformats.org/officeDocument/2006/relationships/header" Target="header28.xml"/><Relationship Id="rId5" Type="http://schemas.openxmlformats.org/officeDocument/2006/relationships/customXml" Target="../customXml/item5.xml"/><Relationship Id="rId90" Type="http://schemas.openxmlformats.org/officeDocument/2006/relationships/footer" Target="footer34.xml"/><Relationship Id="rId95" Type="http://schemas.openxmlformats.org/officeDocument/2006/relationships/theme" Target="theme/theme1.xml"/><Relationship Id="rId22" Type="http://schemas.openxmlformats.org/officeDocument/2006/relationships/header" Target="header3.xml"/><Relationship Id="rId27" Type="http://schemas.openxmlformats.org/officeDocument/2006/relationships/header" Target="header5.xml"/><Relationship Id="rId43" Type="http://schemas.openxmlformats.org/officeDocument/2006/relationships/header" Target="header10.xml"/><Relationship Id="rId48" Type="http://schemas.openxmlformats.org/officeDocument/2006/relationships/footer" Target="footer13.xml"/><Relationship Id="rId64" Type="http://schemas.openxmlformats.org/officeDocument/2006/relationships/header" Target="header21.xml"/><Relationship Id="rId69" Type="http://schemas.openxmlformats.org/officeDocument/2006/relationships/header" Target="header23.xml"/><Relationship Id="rId8" Type="http://schemas.openxmlformats.org/officeDocument/2006/relationships/customXml" Target="../customXml/item8.xml"/><Relationship Id="rId51" Type="http://schemas.openxmlformats.org/officeDocument/2006/relationships/header" Target="header14.xml"/><Relationship Id="rId72" Type="http://schemas.openxmlformats.org/officeDocument/2006/relationships/footer" Target="footer25.xml"/><Relationship Id="rId80" Type="http://schemas.openxmlformats.org/officeDocument/2006/relationships/footer" Target="footer29.xml"/><Relationship Id="rId85" Type="http://schemas.openxmlformats.org/officeDocument/2006/relationships/header" Target="header31.xml"/><Relationship Id="rId93" Type="http://schemas.openxmlformats.org/officeDocument/2006/relationships/fontTable" Target="fontTable.xml"/><Relationship Id="rId3" Type="http://schemas.openxmlformats.org/officeDocument/2006/relationships/customXml" Target="../customXml/item3.xml"/><Relationship Id="rId12" Type="http://schemas.openxmlformats.org/officeDocument/2006/relationships/styles" Target="styles.xml"/><Relationship Id="rId17" Type="http://schemas.openxmlformats.org/officeDocument/2006/relationships/image" Target="media/image1.png"/><Relationship Id="rId25" Type="http://schemas.openxmlformats.org/officeDocument/2006/relationships/header" Target="header4.xml"/><Relationship Id="rId33" Type="http://schemas.openxmlformats.org/officeDocument/2006/relationships/image" Target="media/image2.jpeg"/><Relationship Id="rId38" Type="http://schemas.openxmlformats.org/officeDocument/2006/relationships/image" Target="media/image7.png"/><Relationship Id="rId46" Type="http://schemas.openxmlformats.org/officeDocument/2006/relationships/header" Target="header12.xml"/><Relationship Id="rId59" Type="http://schemas.openxmlformats.org/officeDocument/2006/relationships/footer" Target="footer18.xml"/><Relationship Id="rId67" Type="http://schemas.openxmlformats.org/officeDocument/2006/relationships/header" Target="header22.xml"/><Relationship Id="rId20" Type="http://schemas.openxmlformats.org/officeDocument/2006/relationships/footer" Target="footer2.xml"/><Relationship Id="rId41" Type="http://schemas.openxmlformats.org/officeDocument/2006/relationships/footer" Target="footer9.xml"/><Relationship Id="rId54" Type="http://schemas.openxmlformats.org/officeDocument/2006/relationships/footer" Target="footer16.xml"/><Relationship Id="rId62" Type="http://schemas.openxmlformats.org/officeDocument/2006/relationships/footer" Target="footer20.xml"/><Relationship Id="rId70" Type="http://schemas.openxmlformats.org/officeDocument/2006/relationships/header" Target="header24.xml"/><Relationship Id="rId75" Type="http://schemas.openxmlformats.org/officeDocument/2006/relationships/header" Target="header26.xml"/><Relationship Id="rId83" Type="http://schemas.openxmlformats.org/officeDocument/2006/relationships/footer" Target="footer30.xml"/><Relationship Id="rId88" Type="http://schemas.openxmlformats.org/officeDocument/2006/relationships/header" Target="header33.xml"/><Relationship Id="rId91" Type="http://schemas.openxmlformats.org/officeDocument/2006/relationships/header" Target="header34.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footnotes" Target="footnotes.xml"/><Relationship Id="rId23" Type="http://schemas.openxmlformats.org/officeDocument/2006/relationships/footer" Target="footer3.xml"/><Relationship Id="rId28" Type="http://schemas.openxmlformats.org/officeDocument/2006/relationships/header" Target="header6.xml"/><Relationship Id="rId36" Type="http://schemas.openxmlformats.org/officeDocument/2006/relationships/image" Target="media/image5.png"/><Relationship Id="rId49" Type="http://schemas.openxmlformats.org/officeDocument/2006/relationships/header" Target="header13.xml"/><Relationship Id="rId57" Type="http://schemas.openxmlformats.org/officeDocument/2006/relationships/header" Target="header17.xml"/><Relationship Id="rId10" Type="http://schemas.openxmlformats.org/officeDocument/2006/relationships/customXml" Target="../customXml/item10.xml"/><Relationship Id="rId31" Type="http://schemas.openxmlformats.org/officeDocument/2006/relationships/header" Target="header7.xml"/><Relationship Id="rId44" Type="http://schemas.openxmlformats.org/officeDocument/2006/relationships/footer" Target="footer11.xml"/><Relationship Id="rId52" Type="http://schemas.openxmlformats.org/officeDocument/2006/relationships/header" Target="header15.xml"/><Relationship Id="rId60" Type="http://schemas.openxmlformats.org/officeDocument/2006/relationships/footer" Target="footer19.xml"/><Relationship Id="rId65" Type="http://schemas.openxmlformats.org/officeDocument/2006/relationships/footer" Target="footer21.xml"/><Relationship Id="rId73" Type="http://schemas.openxmlformats.org/officeDocument/2006/relationships/header" Target="header25.xml"/><Relationship Id="rId78" Type="http://schemas.openxmlformats.org/officeDocument/2006/relationships/footer" Target="footer28.xml"/><Relationship Id="rId81" Type="http://schemas.openxmlformats.org/officeDocument/2006/relationships/header" Target="header29.xml"/><Relationship Id="rId86" Type="http://schemas.openxmlformats.org/officeDocument/2006/relationships/footer" Target="footer32.xml"/><Relationship Id="rId94" Type="http://schemas.microsoft.com/office/2011/relationships/people" Target="people.xml"/><Relationship Id="rId4" Type="http://schemas.openxmlformats.org/officeDocument/2006/relationships/customXml" Target="../customXml/item4.xml"/><Relationship Id="rId9" Type="http://schemas.openxmlformats.org/officeDocument/2006/relationships/customXml" Target="../customXml/item9.xml"/><Relationship Id="rId13" Type="http://schemas.openxmlformats.org/officeDocument/2006/relationships/settings" Target="settings.xml"/><Relationship Id="rId18" Type="http://schemas.openxmlformats.org/officeDocument/2006/relationships/header" Target="header1.xml"/><Relationship Id="rId39" Type="http://schemas.openxmlformats.org/officeDocument/2006/relationships/header" Target="header8.xml"/><Relationship Id="rId34" Type="http://schemas.openxmlformats.org/officeDocument/2006/relationships/image" Target="media/image3.png"/><Relationship Id="rId50" Type="http://schemas.openxmlformats.org/officeDocument/2006/relationships/footer" Target="footer14.xml"/><Relationship Id="rId55" Type="http://schemas.openxmlformats.org/officeDocument/2006/relationships/header" Target="header16.xml"/><Relationship Id="rId76" Type="http://schemas.openxmlformats.org/officeDocument/2006/relationships/header" Target="header27.xml"/><Relationship Id="rId7" Type="http://schemas.openxmlformats.org/officeDocument/2006/relationships/customXml" Target="../customXml/item7.xml"/><Relationship Id="rId71" Type="http://schemas.openxmlformats.org/officeDocument/2006/relationships/footer" Target="footer24.xml"/><Relationship Id="rId92" Type="http://schemas.openxmlformats.org/officeDocument/2006/relationships/footer" Target="footer35.xml"/><Relationship Id="rId2" Type="http://schemas.openxmlformats.org/officeDocument/2006/relationships/customXml" Target="../customXml/item2.xml"/><Relationship Id="rId29" Type="http://schemas.openxmlformats.org/officeDocument/2006/relationships/footer" Target="footer6.xml"/><Relationship Id="rId24" Type="http://schemas.openxmlformats.org/officeDocument/2006/relationships/footer" Target="footer4.xml"/><Relationship Id="rId40" Type="http://schemas.openxmlformats.org/officeDocument/2006/relationships/header" Target="header9.xml"/><Relationship Id="rId45" Type="http://schemas.openxmlformats.org/officeDocument/2006/relationships/header" Target="header11.xml"/><Relationship Id="rId66" Type="http://schemas.openxmlformats.org/officeDocument/2006/relationships/footer" Target="footer22.xml"/><Relationship Id="rId87" Type="http://schemas.openxmlformats.org/officeDocument/2006/relationships/header" Target="header32.xml"/><Relationship Id="rId61" Type="http://schemas.openxmlformats.org/officeDocument/2006/relationships/header" Target="header19.xml"/><Relationship Id="rId82" Type="http://schemas.openxmlformats.org/officeDocument/2006/relationships/header" Target="header30.xml"/><Relationship Id="rId19" Type="http://schemas.openxmlformats.org/officeDocument/2006/relationships/footer" Target="footer1.xml"/><Relationship Id="rId14" Type="http://schemas.openxmlformats.org/officeDocument/2006/relationships/webSettings" Target="webSettings.xml"/><Relationship Id="rId30" Type="http://schemas.openxmlformats.org/officeDocument/2006/relationships/footer" Target="footer7.xml"/><Relationship Id="rId35" Type="http://schemas.openxmlformats.org/officeDocument/2006/relationships/image" Target="media/image4.png"/><Relationship Id="rId56" Type="http://schemas.openxmlformats.org/officeDocument/2006/relationships/footer" Target="footer17.xml"/><Relationship Id="rId77" Type="http://schemas.openxmlformats.org/officeDocument/2006/relationships/footer" Target="footer27.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item1.xml><?xml version="1.0" encoding="utf-8"?>
<Properties xmlns="http://schemas.openxmlformats.org/officeDocument/2006/custom-properties" xmlns:vt="http://schemas.openxmlformats.org/officeDocument/2006/docPropsVTypes">
  <property fmtid="{D5CDD505-2E9C-101B-9397-08002B2CF9AE}" pid="2" name="KSOProductBuildVer">
    <vt:lpwstr>1033-12.2.0.19307</vt:lpwstr>
  </property>
  <property fmtid="{D5CDD505-2E9C-101B-9397-08002B2CF9AE}" pid="3" name="ICV">
    <vt:lpwstr>188008153CED4B95962BEA19D4BD4329_13</vt:lpwstr>
  </property>
  <property fmtid="{D5CDD505-2E9C-101B-9397-08002B2CF9AE}" pid="4" name="MSIP_Label_bfc084f7-b690-4c43-8ee6-d475b6d3461d_Enabled">
    <vt:lpwstr>true</vt:lpwstr>
  </property>
  <property fmtid="{D5CDD505-2E9C-101B-9397-08002B2CF9AE}" pid="5" name="MSIP_Label_bfc084f7-b690-4c43-8ee6-d475b6d3461d_SetDate">
    <vt:lpwstr>2024-02-13T14:25:02Z</vt:lpwstr>
  </property>
  <property fmtid="{D5CDD505-2E9C-101B-9397-08002B2CF9AE}" pid="6" name="MSIP_Label_bfc084f7-b690-4c43-8ee6-d475b6d3461d_Method">
    <vt:lpwstr>Standard</vt:lpwstr>
  </property>
  <property fmtid="{D5CDD505-2E9C-101B-9397-08002B2CF9AE}" pid="7" name="MSIP_Label_bfc084f7-b690-4c43-8ee6-d475b6d3461d_Name">
    <vt:lpwstr>FOR OFFICIAL USE ONLY</vt:lpwstr>
  </property>
  <property fmtid="{D5CDD505-2E9C-101B-9397-08002B2CF9AE}" pid="8" name="MSIP_Label_bfc084f7-b690-4c43-8ee6-d475b6d3461d_SiteId">
    <vt:lpwstr>faa31b06-8ccc-48c9-867f-f7510dd11c02</vt:lpwstr>
  </property>
  <property fmtid="{D5CDD505-2E9C-101B-9397-08002B2CF9AE}" pid="9" name="MSIP_Label_bfc084f7-b690-4c43-8ee6-d475b6d3461d_ActionId">
    <vt:lpwstr>2feadc3e-b5a8-4e88-a0d4-d70af99750b2</vt:lpwstr>
  </property>
  <property fmtid="{D5CDD505-2E9C-101B-9397-08002B2CF9AE}" pid="10" name="MSIP_Label_bfc084f7-b690-4c43-8ee6-d475b6d3461d_ContentBits">
    <vt:lpwstr>2</vt:lpwstr>
  </property>
</Properti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37315f6f-972d-454f-9e6b-3cc94d5ed95c">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5B416BA17FD744F9036D80E44987017" ma:contentTypeVersion="10" ma:contentTypeDescription="Create a new document." ma:contentTypeScope="" ma:versionID="6670d3cc637b3d0cb7e6c09c85eda1c6">
  <xsd:schema xmlns:xsd="http://www.w3.org/2001/XMLSchema" xmlns:xs="http://www.w3.org/2001/XMLSchema" xmlns:p="http://schemas.microsoft.com/office/2006/metadata/properties" xmlns:ns2="37315f6f-972d-454f-9e6b-3cc94d5ed95c" targetNamespace="http://schemas.microsoft.com/office/2006/metadata/properties" ma:root="true" ma:fieldsID="dcd44f61e583f2dd35623032ddd9f549" ns2:_="">
    <xsd:import namespace="37315f6f-972d-454f-9e6b-3cc94d5ed95c"/>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7315f6f-972d-454f-9e6b-3cc94d5ed95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f7a99264-aac8-44dd-b14f-8017e78a225a" ma:termSetId="09814cd3-568e-fe90-9814-8d621ff8fb84" ma:anchorId="fba54fb3-c3e1-fe81-a776-ca4b69148c4d" ma:open="true" ma:isKeyword="false">
      <xsd:complexType>
        <xsd:sequence>
          <xsd:element ref="pc:Terms" minOccurs="0" maxOccurs="1"/>
        </xsd:sequence>
      </xsd:complex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s:customData xmlns="http://www.wps.cn/officeDocument/2013/wpsCustomData" xmlns:s="http://www.wps.cn/officeDocument/2013/wpsCustomData">
  <customSectProps/>
  <customShpExts>
    <customShpInfo spid="_x0000_s1026" textRotate="1"/>
  </customShpExts>
</s:customData>
</file>

<file path=customXml/item5.xml><?xml version="1.0" encoding="utf-8"?>
<Properties xmlns="http://schemas.openxmlformats.org/officeDocument/2006/custom-properties" xmlns:vt="http://schemas.openxmlformats.org/officeDocument/2006/docPropsVTypes">
  <property fmtid="{D5CDD505-2E9C-101B-9397-08002B2CF9AE}" pid="2" name="KSOProductBuildVer">
    <vt:lpwstr>1033-12.2.0.19307</vt:lpwstr>
  </property>
  <property fmtid="{D5CDD505-2E9C-101B-9397-08002B2CF9AE}" pid="3" name="ICV">
    <vt:lpwstr>188008153CED4B95962BEA19D4BD4329_13</vt:lpwstr>
  </property>
  <property fmtid="{D5CDD505-2E9C-101B-9397-08002B2CF9AE}" pid="4" name="MSIP_Label_bfc084f7-b690-4c43-8ee6-d475b6d3461d_Enabled">
    <vt:lpwstr>true</vt:lpwstr>
  </property>
  <property fmtid="{D5CDD505-2E9C-101B-9397-08002B2CF9AE}" pid="5" name="MSIP_Label_bfc084f7-b690-4c43-8ee6-d475b6d3461d_SetDate">
    <vt:lpwstr>2024-02-13T14:25:02Z</vt:lpwstr>
  </property>
  <property fmtid="{D5CDD505-2E9C-101B-9397-08002B2CF9AE}" pid="6" name="MSIP_Label_bfc084f7-b690-4c43-8ee6-d475b6d3461d_Method">
    <vt:lpwstr>Standard</vt:lpwstr>
  </property>
  <property fmtid="{D5CDD505-2E9C-101B-9397-08002B2CF9AE}" pid="7" name="MSIP_Label_bfc084f7-b690-4c43-8ee6-d475b6d3461d_Name">
    <vt:lpwstr>FOR OFFICIAL USE ONLY</vt:lpwstr>
  </property>
  <property fmtid="{D5CDD505-2E9C-101B-9397-08002B2CF9AE}" pid="8" name="MSIP_Label_bfc084f7-b690-4c43-8ee6-d475b6d3461d_SiteId">
    <vt:lpwstr>faa31b06-8ccc-48c9-867f-f7510dd11c02</vt:lpwstr>
  </property>
  <property fmtid="{D5CDD505-2E9C-101B-9397-08002B2CF9AE}" pid="9" name="MSIP_Label_bfc084f7-b690-4c43-8ee6-d475b6d3461d_ActionId">
    <vt:lpwstr>2feadc3e-b5a8-4e88-a0d4-d70af99750b2</vt:lpwstr>
  </property>
  <property fmtid="{D5CDD505-2E9C-101B-9397-08002B2CF9AE}" pid="10" name="MSIP_Label_bfc084f7-b690-4c43-8ee6-d475b6d3461d_ContentBits">
    <vt:lpwstr>2</vt:lpwstr>
  </property>
</Properties>
</file>

<file path=customXml/item6.xml><?xml version="1.0" encoding="utf-8"?>
<Properties xmlns="http://schemas.openxmlformats.org/officeDocument/2006/extended-properties" xmlns:vt="http://schemas.openxmlformats.org/officeDocument/2006/docPropsVTypes">
  <Template>Normal.dotm</Template>
  <TotalTime>47</TotalTime>
  <Pages>1</Pages>
  <Words>196</Words>
  <Characters>1120</Characters>
  <Application>Microsoft Office Word</Application>
  <DocSecurity>0</DocSecurity>
  <Lines>9</Lines>
  <Paragraphs>2</Paragraphs>
  <ScaleCrop>false</ScaleCrop>
  <HeadingPairs>
    <vt:vector size="2" baseType="variant">
      <vt:variant>
        <vt:lpstr>Title</vt:lpstr>
      </vt:variant>
      <vt:variant>
        <vt:i4>1</vt:i4>
      </vt:variant>
    </vt:vector>
  </HeadingPairs>
  <TitlesOfParts>
    <vt:vector size="1" baseType="lpstr">
      <vt:lpstr>TGP/7/1</vt:lpstr>
    </vt:vector>
  </TitlesOfParts>
  <Company>UPOV</Company>
  <LinksUpToDate>false</LinksUpToDate>
  <CharactersWithSpaces>1314</CharactersWithSpaces>
  <SharedDoc>false</SharedDoc>
  <HyperlinksChanged>false</HyperlinksChanged>
  <AppVersion>16.0000</AppVersion>
</Properties>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Properties xmlns="http://schemas.openxmlformats.org/officeDocument/2006/extended-properties" xmlns:vt="http://schemas.openxmlformats.org/officeDocument/2006/docPropsVTypes">
  <Template>Normal.dotm</Template>
  <TotalTime>47</TotalTime>
  <Pages>1</Pages>
  <Words>196</Words>
  <Characters>1120</Characters>
  <Application>Microsoft Office Word</Application>
  <DocSecurity>0</DocSecurity>
  <Lines>9</Lines>
  <Paragraphs>2</Paragraphs>
  <ScaleCrop>false</ScaleCrop>
  <HeadingPairs>
    <vt:vector size="2" baseType="variant">
      <vt:variant>
        <vt:lpstr>Title</vt:lpstr>
      </vt:variant>
      <vt:variant>
        <vt:i4>1</vt:i4>
      </vt:variant>
    </vt:vector>
  </HeadingPairs>
  <TitlesOfParts>
    <vt:vector size="1" baseType="lpstr">
      <vt:lpstr>TGP/7/1</vt:lpstr>
    </vt:vector>
  </TitlesOfParts>
  <Company>UPOV</Company>
  <LinksUpToDate>false</LinksUpToDate>
  <CharactersWithSpaces>1314</CharactersWithSpaces>
  <SharedDoc>false</SharedDoc>
  <HyperlinksChanged>false</HyperlinksChanged>
  <AppVersion>16.0000</AppVersion>
</Properties>
</file>

<file path=customXml/item9.xml><?xml version="1.0" encoding="utf-8"?>
<cp:coreProperties xmlns:cp="http://schemas.openxmlformats.org/package/2006/metadata/core-properties" xmlns:dc="http://purl.org/dc/elements/1.1/" xmlns:dcterms="http://purl.org/dc/terms/" xmlns:dcmitype="http://purl.org/dc/dcmitype/" xmlns:xsi="http://www.w3.org/2001/XMLSchema-instance">
  <dc:title>TGP/7/1</dc:title>
  <dc:subject>DEVELOPMENT OF TEST GUIDELINES</dc:subject>
  <dc:creator>OERTEL Romy</dc:creator>
  <cp:lastModifiedBy>BOUVY Jérémy</cp:lastModifiedBy>
  <cp:revision>20</cp:revision>
  <cp:lastPrinted>2012-08-27T15:35:00Z</cp:lastPrinted>
  <dcterms:created xsi:type="dcterms:W3CDTF">2025-02-06T15:22:00Z</dcterms:created>
  <dcterms:modified xsi:type="dcterms:W3CDTF">2025-12-10T14:23:00Z</dcterms:modified>
</cp:coreProperties>
</file>

<file path=customXml/item10.xml><?xml version="1.0" encoding="utf-8"?>
<cp:coreProperties xmlns:cp="http://schemas.openxmlformats.org/package/2006/metadata/core-properties" xmlns:dc="http://purl.org/dc/elements/1.1/" xmlns:dcterms="http://purl.org/dc/terms/" xmlns:dcmitype="http://purl.org/dc/dcmitype/" xmlns:xsi="http://www.w3.org/2001/XMLSchema-instance">
  <dc:title>TGP/7/1</dc:title>
  <dc:subject>DEVELOPMENT OF TEST GUIDELINES</dc:subject>
  <dc:creator>OERTEL Romy</dc:creator>
  <cp:lastModifiedBy>BOUVY Jérémy</cp:lastModifiedBy>
  <cp:revision>20</cp:revision>
  <cp:lastPrinted>2012-08-27T15:35:00Z</cp:lastPrinted>
  <dcterms:created xsi:type="dcterms:W3CDTF">2025-02-06T15:22:00Z</dcterms:created>
  <dcterms:modified xsi:type="dcterms:W3CDTF">2025-12-10T14:23:00Z</dcterms:modified>
</cp:coreProperties>
</file>

<file path=customXml/itemProps1.xml><?xml version="1.0" encoding="utf-8"?>
<ds:datastoreItem xmlns:ds="http://schemas.openxmlformats.org/officeDocument/2006/customXml" ds:itemID="{FEECB740-58B5-4DBC-B5C6-103D83F5FD50}">
  <ds:schemaRefs>
    <ds:schemaRef ds:uri="http://schemas.openxmlformats.org/officeDocument/2006/custom-properties"/>
    <ds:schemaRef ds:uri="http://schemas.openxmlformats.org/officeDocument/2006/docPropsVTypes"/>
  </ds:schemaRefs>
</ds:datastoreItem>
</file>

<file path=customXml/itemProps2.xml><?xml version="1.0" encoding="utf-8"?>
<ds:datastoreItem xmlns:ds="http://schemas.openxmlformats.org/officeDocument/2006/customXml" ds:itemID="{0322C8BA-1644-4581-8FFA-03DBC7F13275}">
  <ds:schemaRefs>
    <ds:schemaRef ds:uri="http://purl.org/dc/dcmitype/"/>
    <ds:schemaRef ds:uri="http://schemas.microsoft.com/office/2006/documentManagement/types"/>
    <ds:schemaRef ds:uri="http://purl.org/dc/elements/1.1/"/>
    <ds:schemaRef ds:uri="http://purl.org/dc/terms/"/>
    <ds:schemaRef ds:uri="http://www.w3.org/XML/1998/namespace"/>
    <ds:schemaRef ds:uri="http://schemas.microsoft.com/office/2006/metadata/properties"/>
    <ds:schemaRef ds:uri="http://schemas.microsoft.com/office/infopath/2007/PartnerControls"/>
    <ds:schemaRef ds:uri="http://schemas.openxmlformats.org/package/2006/metadata/core-properties"/>
    <ds:schemaRef ds:uri="37315f6f-972d-454f-9e6b-3cc94d5ed95c"/>
  </ds:schemaRefs>
</ds:datastoreItem>
</file>

<file path=customXml/itemProps3.xml><?xml version="1.0" encoding="utf-8"?>
<ds:datastoreItem xmlns:ds="http://schemas.openxmlformats.org/officeDocument/2006/customXml" ds:itemID="{4D57D6AB-DDCD-4289-B158-C6B7419CCF3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7315f6f-972d-454f-9e6b-3cc94d5ed9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B1977F7D-205B-4081-913C-38D41E755F92}">
  <ds:schemaRefs>
    <ds:schemaRef ds:uri="http://www.wps.cn/officeDocument/2013/wpsCustomData"/>
  </ds:schemaRefs>
</ds:datastoreItem>
</file>

<file path=customXml/itemProps5.xml><?xml version="1.0" encoding="utf-8"?>
<ds:datastoreItem xmlns:ds="http://schemas.openxmlformats.org/officeDocument/2006/customXml" ds:itemID="{B811DACA-4D18-40B0-A532-E5B4FD5A621F}">
  <ds:schemaRefs>
    <ds:schemaRef ds:uri="http://schemas.openxmlformats.org/officeDocument/2006/custom-properties"/>
    <ds:schemaRef ds:uri="http://schemas.openxmlformats.org/officeDocument/2006/docPropsVTypes"/>
  </ds:schemaRefs>
</ds:datastoreItem>
</file>

<file path=customXml/itemProps6.xml><?xml version="1.0" encoding="utf-8"?>
<ds:datastoreItem xmlns:ds="http://schemas.openxmlformats.org/officeDocument/2006/customXml" ds:itemID="{58DDCAAB-F448-4A7F-95F7-075939E99D39}">
  <ds:schemaRefs>
    <ds:schemaRef ds:uri="http://schemas.openxmlformats.org/officeDocument/2006/extended-properties"/>
    <ds:schemaRef ds:uri="http://schemas.openxmlformats.org/officeDocument/2006/docPropsVTypes"/>
  </ds:schemaRefs>
</ds:datastoreItem>
</file>

<file path=customXml/itemProps7.xml><?xml version="1.0" encoding="utf-8"?>
<ds:datastoreItem xmlns:ds="http://schemas.openxmlformats.org/officeDocument/2006/customXml" ds:itemID="{A2CD03BB-3873-4AD8-B9CD-85C9CB3F03D7}">
  <ds:schemaRefs>
    <ds:schemaRef ds:uri="http://schemas.microsoft.com/sharepoint/v3/contenttype/forms"/>
  </ds:schemaRefs>
</ds:datastoreItem>
</file>

<file path=customXml/itemProps8.xml><?xml version="1.0" encoding="utf-8"?>
<ds:datastoreItem xmlns:ds="http://schemas.openxmlformats.org/officeDocument/2006/customXml" ds:itemID="{8F8503C7-C110-4397-8555-007381FD2292}">
  <ds:schemaRefs>
    <ds:schemaRef ds:uri="http://schemas.openxmlformats.org/officeDocument/2006/extended-properties"/>
    <ds:schemaRef ds:uri="http://schemas.openxmlformats.org/officeDocument/2006/docPropsVTypes"/>
  </ds:schemaRefs>
</ds:datastoreItem>
</file>

<file path=customXml/itemProps9.xml><?xml version="1.0" encoding="utf-8"?>
<ds:datastoreItem xmlns:ds="http://schemas.openxmlformats.org/officeDocument/2006/customXml" ds:itemID="{FF3186C9-0D19-4991-A4C0-6EBD95B44CAD}">
  <ds:schemaRefs>
    <ds:schemaRef ds:uri="http://schemas.openxmlformats.org/package/2006/metadata/core-properties"/>
    <ds:schemaRef ds:uri="http://purl.org/dc/elements/1.1/"/>
    <ds:schemaRef ds:uri="http://purl.org/dc/terms/"/>
    <ds:schemaRef ds:uri="http://purl.org/dc/dcmitype/"/>
  </ds:schemaRefs>
</ds:datastoreItem>
</file>

<file path=customXml/itemProps10.xml><?xml version="1.0" encoding="utf-8"?>
<ds:datastoreItem xmlns:ds="http://schemas.openxmlformats.org/officeDocument/2006/customXml" ds:itemID="{1D08DC6F-A55F-49AF-ADEA-D2F92A8F16CC}">
  <ds:schemaRefs>
    <ds:schemaRef ds:uri="http://schemas.openxmlformats.org/package/2006/metadata/core-properties"/>
    <ds:schemaRef ds:uri="http://purl.org/dc/elements/1.1/"/>
    <ds:schemaRef ds:uri="http://purl.org/dc/term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29</Pages>
  <Words>5033</Words>
  <Characters>28189</Characters>
  <Application>Microsoft Office Word</Application>
  <DocSecurity>0</DocSecurity>
  <Lines>1225</Lines>
  <Paragraphs>738</Paragraphs>
  <ScaleCrop>false</ScaleCrop>
  <Company>UPOV</Company>
  <LinksUpToDate>false</LinksUpToDate>
  <CharactersWithSpaces>32484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TG-VIGNA-RAD-proj-4-with-TWA-comments-e</dc:title>
  <dc:subject>DEVELOPMENT OF TEST GUIDELINES</dc:subject>
  <dc:creator>OERTEL Romy</dc:creator>
  <cp:lastModifiedBy>OERTEL Romy</cp:lastModifiedBy>
  <cp:revision>2</cp:revision>
  <cp:lastPrinted>2012-08-27T15:35:00Z</cp:lastPrinted>
  <dcterms:created xsi:type="dcterms:W3CDTF">2026-06-18T06:30:00Z</dcterms:created>
  <dcterms:modified xsi:type="dcterms:W3CDTF">2026-06-18T06:30:00Z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1033-12.2.0.19307</vt:lpwstr>
  </property>
  <property fmtid="{D5CDD505-2E9C-101B-9397-08002B2CF9AE}" pid="3" name="ICV">
    <vt:lpwstr>188008153CED4B95962BEA19D4BD4329_13</vt:lpwstr>
  </property>
  <property fmtid="{D5CDD505-2E9C-101B-9397-08002B2CF9AE}" pid="4" name="MSIP_Label_bfc084f7-b690-4c43-8ee6-d475b6d3461d_Enabled">
    <vt:lpwstr>true</vt:lpwstr>
  </property>
  <property fmtid="{D5CDD505-2E9C-101B-9397-08002B2CF9AE}" pid="5" name="MSIP_Label_bfc084f7-b690-4c43-8ee6-d475b6d3461d_SetDate">
    <vt:lpwstr>2024-02-13T14:25:02Z</vt:lpwstr>
  </property>
  <property fmtid="{D5CDD505-2E9C-101B-9397-08002B2CF9AE}" pid="6" name="MSIP_Label_bfc084f7-b690-4c43-8ee6-d475b6d3461d_Method">
    <vt:lpwstr>Standard</vt:lpwstr>
  </property>
  <property fmtid="{D5CDD505-2E9C-101B-9397-08002B2CF9AE}" pid="7" name="MSIP_Label_bfc084f7-b690-4c43-8ee6-d475b6d3461d_Name">
    <vt:lpwstr>FOR OFFICIAL USE ONLY</vt:lpwstr>
  </property>
  <property fmtid="{D5CDD505-2E9C-101B-9397-08002B2CF9AE}" pid="8" name="MSIP_Label_bfc084f7-b690-4c43-8ee6-d475b6d3461d_SiteId">
    <vt:lpwstr>faa31b06-8ccc-48c9-867f-f7510dd11c02</vt:lpwstr>
  </property>
  <property fmtid="{D5CDD505-2E9C-101B-9397-08002B2CF9AE}" pid="9" name="MSIP_Label_bfc084f7-b690-4c43-8ee6-d475b6d3461d_ActionId">
    <vt:lpwstr>2feadc3e-b5a8-4e88-a0d4-d70af99750b2</vt:lpwstr>
  </property>
  <property fmtid="{D5CDD505-2E9C-101B-9397-08002B2CF9AE}" pid="10" name="MSIP_Label_bfc084f7-b690-4c43-8ee6-d475b6d3461d_ContentBits">
    <vt:lpwstr>2</vt:lpwstr>
  </property>
  <property fmtid="{D5CDD505-2E9C-101B-9397-08002B2CF9AE}" pid="11" name="ContentTypeId">
    <vt:lpwstr>0x010100B5B416BA17FD744F9036D80E44987017</vt:lpwstr>
  </property>
  <property fmtid="{D5CDD505-2E9C-101B-9397-08002B2CF9AE}" pid="12" name="MediaServiceImageTags">
    <vt:lpwstr/>
  </property>
</Properties>
</file>