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16.xml" ContentType="application/vnd.openxmlformats-officedocument.wordprocessingml.header+xml"/>
  <Override PartName="/word/footer17.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19.xml" ContentType="application/vnd.openxmlformats-officedocument.wordprocessingml.header+xml"/>
  <Override PartName="/word/footer20.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1.xml" ContentType="application/vnd.openxmlformats-officedocument.wordprocessingml.footer+xml"/>
  <Override PartName="/word/footer22.xml" ContentType="application/vnd.openxmlformats-officedocument.wordprocessingml.footer+xml"/>
  <Override PartName="/word/header22.xml" ContentType="application/vnd.openxmlformats-officedocument.wordprocessingml.header+xml"/>
  <Override PartName="/word/footer23.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4.xml" ContentType="application/vnd.openxmlformats-officedocument.wordprocessingml.footer+xml"/>
  <Override PartName="/word/footer25.xml" ContentType="application/vnd.openxmlformats-officedocument.wordprocessingml.footer+xml"/>
  <Override PartName="/word/header25.xml" ContentType="application/vnd.openxmlformats-officedocument.wordprocessingml.header+xml"/>
  <Override PartName="/word/footer26.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7.xml" ContentType="application/vnd.openxmlformats-officedocument.wordprocessingml.footer+xml"/>
  <Override PartName="/word/footer28.xml" ContentType="application/vnd.openxmlformats-officedocument.wordprocessingml.footer+xml"/>
  <Override PartName="/word/header28.xml" ContentType="application/vnd.openxmlformats-officedocument.wordprocessingml.header+xml"/>
  <Override PartName="/word/footer29.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510" w:type="pct"/>
        <w:tblInd w:w="-248" w:type="dxa"/>
        <w:tblLayout w:type="fixed"/>
        <w:tblCellMar>
          <w:left w:w="0" w:type="dxa"/>
          <w:right w:w="0" w:type="dxa"/>
        </w:tblCellMar>
        <w:tblLook w:val="04A0" w:firstRow="1" w:lastRow="0" w:firstColumn="1" w:lastColumn="0" w:noHBand="0" w:noVBand="1"/>
      </w:tblPr>
      <w:tblGrid>
        <w:gridCol w:w="1504"/>
        <w:gridCol w:w="2389"/>
        <w:gridCol w:w="2643"/>
        <w:gridCol w:w="1017"/>
        <w:gridCol w:w="2941"/>
        <w:gridCol w:w="511"/>
      </w:tblGrid>
      <w:tr w:rsidR="004C4A59" w14:paraId="1E737684" w14:textId="77777777">
        <w:trPr>
          <w:trHeight w:val="1760"/>
        </w:trPr>
        <w:tc>
          <w:tcPr>
            <w:tcW w:w="1451" w:type="dxa"/>
            <w:tcBorders>
              <w:top w:val="nil"/>
              <w:bottom w:val="nil"/>
              <w:right w:val="nil"/>
            </w:tcBorders>
          </w:tcPr>
          <w:p w14:paraId="00C7031D" w14:textId="77777777" w:rsidR="004C4A59" w:rsidRDefault="0085223D">
            <w:pPr>
              <w:pStyle w:val="DecisionInvitingPara"/>
            </w:pPr>
            <w:r>
              <w:t>d</w:t>
            </w:r>
          </w:p>
        </w:tc>
        <w:tc>
          <w:tcPr>
            <w:tcW w:w="5839" w:type="dxa"/>
            <w:gridSpan w:val="3"/>
            <w:tcBorders>
              <w:top w:val="nil"/>
              <w:left w:val="nil"/>
              <w:bottom w:val="nil"/>
              <w:right w:val="nil"/>
            </w:tcBorders>
            <w:vAlign w:val="center"/>
          </w:tcPr>
          <w:p w14:paraId="6DCF26D4" w14:textId="77777777" w:rsidR="004C4A59" w:rsidRDefault="0085223D">
            <w:pPr>
              <w:pStyle w:val="LogoUPOV"/>
              <w:tabs>
                <w:tab w:val="left" w:pos="2200"/>
              </w:tabs>
              <w:ind w:rightChars="-781" w:right="-1562"/>
            </w:pPr>
            <w:r>
              <w:rPr>
                <w:noProof/>
                <w:lang w:val="fr-FR"/>
              </w:rPr>
              <w:drawing>
                <wp:inline distT="0" distB="0" distL="0" distR="0" wp14:anchorId="20D72F8D" wp14:editId="7A480943">
                  <wp:extent cx="1665837" cy="480605"/>
                  <wp:effectExtent l="0" t="0" r="0" b="0"/>
                  <wp:docPr id="55" name="Picture 2" descr="A green and yellow logo&#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4"/>
                          <a:stretch>
                            <a:fillRect/>
                          </a:stretch>
                        </pic:blipFill>
                        <pic:spPr bwMode="auto">
                          <a:xfrm>
                            <a:off x="0" y="0"/>
                            <a:ext cx="1732470" cy="499829"/>
                          </a:xfrm>
                          <a:prstGeom prst="rect">
                            <a:avLst/>
                          </a:prstGeom>
                          <a:noFill/>
                          <a:ln>
                            <a:noFill/>
                          </a:ln>
                        </pic:spPr>
                      </pic:pic>
                    </a:graphicData>
                  </a:graphic>
                </wp:inline>
              </w:drawing>
            </w:r>
          </w:p>
        </w:tc>
        <w:tc>
          <w:tcPr>
            <w:tcW w:w="3332" w:type="dxa"/>
            <w:gridSpan w:val="2"/>
            <w:tcBorders>
              <w:top w:val="nil"/>
              <w:left w:val="nil"/>
              <w:bottom w:val="nil"/>
              <w:right w:val="nil"/>
            </w:tcBorders>
            <w:vAlign w:val="center"/>
          </w:tcPr>
          <w:p w14:paraId="3F11952B" w14:textId="77777777" w:rsidR="004C4A59" w:rsidRDefault="0085223D">
            <w:pPr>
              <w:pStyle w:val="Lettrine"/>
              <w:ind w:leftChars="100" w:left="200"/>
              <w:jc w:val="center"/>
              <w:rPr>
                <w:lang w:val="it-IT"/>
              </w:rPr>
            </w:pPr>
            <w:r>
              <w:t xml:space="preserve">       </w:t>
            </w:r>
            <w:r>
              <w:rPr>
                <w:lang w:val="it-IT"/>
              </w:rPr>
              <w:t>E</w:t>
            </w:r>
          </w:p>
          <w:p w14:paraId="20946545" w14:textId="77777777" w:rsidR="004C4A59" w:rsidRDefault="0085223D" w:rsidP="0085223D">
            <w:pPr>
              <w:pStyle w:val="Docoriginal"/>
              <w:ind w:left="0"/>
              <w:jc w:val="left"/>
              <w:rPr>
                <w:rStyle w:val="StyleDoclangBold"/>
                <w:b/>
                <w:bCs/>
                <w:spacing w:val="0"/>
              </w:rPr>
            </w:pPr>
            <w:r>
              <w:rPr>
                <w:rStyle w:val="StyleDoclangBold"/>
                <w:b/>
                <w:bCs/>
                <w:spacing w:val="0"/>
              </w:rPr>
              <w:t xml:space="preserve">TG/150/4(proj.4) </w:t>
            </w:r>
            <w:ins w:id="0" w:author="TWA" w:date="2026-06-16T18:35:00Z" w16du:dateUtc="2026-06-16T09:35:00Z">
              <w:r>
                <w:rPr>
                  <w:rStyle w:val="StyleDoclangBold"/>
                  <w:b/>
                  <w:bCs/>
                  <w:spacing w:val="0"/>
                </w:rPr>
                <w:t xml:space="preserve">with TWA comments </w:t>
              </w:r>
            </w:ins>
          </w:p>
          <w:p w14:paraId="77FDC8F4" w14:textId="77777777" w:rsidR="004C4A59" w:rsidRDefault="0085223D">
            <w:r>
              <w:rPr>
                <w:rStyle w:val="StyleDoclangBold"/>
                <w:lang w:val="it-IT"/>
              </w:rPr>
              <w:t>ORIGINAL:</w:t>
            </w:r>
            <w:r>
              <w:rPr>
                <w:rStyle w:val="StyleDocoriginalNotBold1"/>
                <w:b w:val="0"/>
                <w:bCs w:val="0"/>
                <w:spacing w:val="0"/>
                <w:lang w:val="it-IT"/>
              </w:rPr>
              <w:t xml:space="preserve"> </w:t>
            </w:r>
            <w:r>
              <w:rPr>
                <w:lang w:val="it-IT"/>
              </w:rPr>
              <w:t xml:space="preserve"> </w:t>
            </w:r>
            <w:bookmarkStart w:id="1" w:name="Original"/>
            <w:bookmarkEnd w:id="1"/>
            <w:r>
              <w:rPr>
                <w:rStyle w:val="StyleDoclangBold"/>
                <w:rFonts w:cs="Times New Roman"/>
                <w:b w:val="0"/>
                <w:lang w:val="it-IT"/>
              </w:rPr>
              <w:t>English</w:t>
            </w:r>
          </w:p>
          <w:p w14:paraId="5E131E04" w14:textId="77777777" w:rsidR="004C4A59" w:rsidRDefault="0085223D">
            <w:pPr>
              <w:pStyle w:val="Docoriginal"/>
              <w:ind w:left="0"/>
            </w:pPr>
            <w:r>
              <w:rPr>
                <w:rStyle w:val="StyleDoclangBold"/>
                <w:b/>
                <w:bCs/>
                <w:spacing w:val="0"/>
                <w:lang w:val="it-IT"/>
              </w:rPr>
              <w:t>DATE</w:t>
            </w:r>
            <w:r>
              <w:rPr>
                <w:spacing w:val="0"/>
              </w:rPr>
              <w:t xml:space="preserve">: </w:t>
            </w:r>
            <w:r>
              <w:rPr>
                <w:rStyle w:val="StyleDoclangBold"/>
                <w:spacing w:val="0"/>
              </w:rPr>
              <w:t>2026-05-01</w:t>
            </w:r>
          </w:p>
        </w:tc>
      </w:tr>
      <w:tr w:rsidR="004C4A59" w14:paraId="7C8C591E" w14:textId="77777777">
        <w:trPr>
          <w:gridAfter w:val="1"/>
          <w:wAfter w:w="493" w:type="dxa"/>
        </w:trPr>
        <w:tc>
          <w:tcPr>
            <w:tcW w:w="10129" w:type="dxa"/>
            <w:gridSpan w:val="5"/>
            <w:tcBorders>
              <w:bottom w:val="nil"/>
            </w:tcBorders>
          </w:tcPr>
          <w:p w14:paraId="4E96717B" w14:textId="77777777" w:rsidR="004C4A59" w:rsidRDefault="0085223D">
            <w:pPr>
              <w:pStyle w:val="upove"/>
              <w:rPr>
                <w:sz w:val="28"/>
              </w:rPr>
            </w:pPr>
            <w:r>
              <w:rPr>
                <w:snapToGrid w:val="0"/>
              </w:rPr>
              <w:t xml:space="preserve">INTERNATIONAL UNION FOR THE PROTECTION OF NEW VARIETIES OF PLANTS </w:t>
            </w:r>
          </w:p>
        </w:tc>
      </w:tr>
      <w:tr w:rsidR="004C4A59" w14:paraId="55557BFC" w14:textId="77777777">
        <w:trPr>
          <w:gridAfter w:val="1"/>
          <w:wAfter w:w="493" w:type="dxa"/>
        </w:trPr>
        <w:tc>
          <w:tcPr>
            <w:tcW w:w="10129" w:type="dxa"/>
            <w:gridSpan w:val="5"/>
            <w:tcBorders>
              <w:top w:val="nil"/>
              <w:bottom w:val="nil"/>
            </w:tcBorders>
          </w:tcPr>
          <w:p w14:paraId="2F43C125" w14:textId="77777777" w:rsidR="004C4A59" w:rsidRDefault="0085223D">
            <w:pPr>
              <w:pStyle w:val="upove"/>
              <w:rPr>
                <w:snapToGrid w:val="0"/>
              </w:rPr>
            </w:pPr>
            <w:r>
              <w:rPr>
                <w:b w:val="0"/>
                <w:bCs w:val="0"/>
                <w:snapToGrid w:val="0"/>
                <w:sz w:val="20"/>
              </w:rPr>
              <w:t>Geneva</w:t>
            </w:r>
          </w:p>
        </w:tc>
      </w:tr>
      <w:tr w:rsidR="004C4A59" w14:paraId="63C44096" w14:textId="77777777">
        <w:tblPrEx>
          <w:jc w:val="center"/>
          <w:tblInd w:w="0" w:type="dxa"/>
          <w:tblCellMar>
            <w:left w:w="108" w:type="dxa"/>
            <w:right w:w="108" w:type="dxa"/>
          </w:tblCellMar>
        </w:tblPrEx>
        <w:trPr>
          <w:gridBefore w:val="2"/>
          <w:gridAfter w:val="3"/>
          <w:wBefore w:w="3757" w:type="dxa"/>
          <w:wAfter w:w="4314" w:type="dxa"/>
          <w:trHeight w:hRule="exact" w:val="567"/>
          <w:jc w:val="center"/>
        </w:trPr>
        <w:tc>
          <w:tcPr>
            <w:tcW w:w="2551" w:type="dxa"/>
            <w:tcBorders>
              <w:top w:val="single" w:sz="4" w:space="0" w:color="000000"/>
              <w:left w:val="single" w:sz="4" w:space="0" w:color="000000"/>
              <w:bottom w:val="single" w:sz="4" w:space="0" w:color="000000"/>
              <w:right w:val="single" w:sz="4" w:space="0" w:color="000000"/>
            </w:tcBorders>
            <w:shd w:val="clear" w:color="auto" w:fill="E0E0E0"/>
          </w:tcPr>
          <w:p w14:paraId="4B8260B1" w14:textId="77777777" w:rsidR="004C4A59" w:rsidRDefault="0085223D">
            <w:pPr>
              <w:pStyle w:val="Draft"/>
            </w:pPr>
            <w:r>
              <w:t>DRAFT</w:t>
            </w:r>
          </w:p>
        </w:tc>
      </w:tr>
    </w:tbl>
    <w:p w14:paraId="7AEEB5F9" w14:textId="77777777" w:rsidR="004C4A59" w:rsidRDefault="004C4A59"/>
    <w:tbl>
      <w:tblPr>
        <w:tblW w:w="5078" w:type="dxa"/>
        <w:jc w:val="center"/>
        <w:tblLayout w:type="fixed"/>
        <w:tblLook w:val="04A0" w:firstRow="1" w:lastRow="0" w:firstColumn="1" w:lastColumn="0" w:noHBand="0" w:noVBand="1"/>
      </w:tblPr>
      <w:tblGrid>
        <w:gridCol w:w="283"/>
        <w:gridCol w:w="4525"/>
        <w:gridCol w:w="270"/>
      </w:tblGrid>
      <w:tr w:rsidR="004C4A59" w14:paraId="1544EE91" w14:textId="77777777">
        <w:trPr>
          <w:trHeight w:val="1421"/>
          <w:jc w:val="center"/>
        </w:trPr>
        <w:tc>
          <w:tcPr>
            <w:tcW w:w="283" w:type="dxa"/>
          </w:tcPr>
          <w:p w14:paraId="32C7F87C" w14:textId="77777777" w:rsidR="004C4A59" w:rsidRDefault="004C4A59">
            <w:pPr>
              <w:jc w:val="center"/>
            </w:pPr>
          </w:p>
        </w:tc>
        <w:tc>
          <w:tcPr>
            <w:tcW w:w="4525" w:type="dxa"/>
            <w:tcBorders>
              <w:top w:val="single" w:sz="12" w:space="0" w:color="auto"/>
              <w:left w:val="single" w:sz="12" w:space="0" w:color="auto"/>
              <w:bottom w:val="single" w:sz="12" w:space="0" w:color="auto"/>
              <w:right w:val="single" w:sz="12" w:space="0" w:color="auto"/>
            </w:tcBorders>
          </w:tcPr>
          <w:p w14:paraId="3C947D98" w14:textId="77777777" w:rsidR="004C4A59" w:rsidRPr="0085223D" w:rsidRDefault="004C4A59">
            <w:pPr>
              <w:jc w:val="center"/>
              <w:rPr>
                <w:lang w:val="nl-NL"/>
              </w:rPr>
            </w:pPr>
          </w:p>
          <w:p w14:paraId="27A3142D" w14:textId="77777777" w:rsidR="004C4A59" w:rsidRPr="0085223D" w:rsidRDefault="0085223D">
            <w:pPr>
              <w:jc w:val="center"/>
              <w:rPr>
                <w:rStyle w:val="StyleDoclangBold"/>
                <w:bCs w:val="0"/>
                <w:lang w:val="nl-NL"/>
              </w:rPr>
            </w:pPr>
            <w:r w:rsidRPr="0085223D">
              <w:rPr>
                <w:rStyle w:val="StyleDoclangBold"/>
                <w:bCs w:val="0"/>
                <w:lang w:val="nl-NL"/>
              </w:rPr>
              <w:t>FODDER BEET</w:t>
            </w:r>
          </w:p>
          <w:p w14:paraId="3649C1AA" w14:textId="77777777" w:rsidR="004C4A59" w:rsidRPr="0085223D" w:rsidRDefault="004C4A59">
            <w:pPr>
              <w:jc w:val="center"/>
              <w:rPr>
                <w:lang w:val="nl-NL"/>
              </w:rPr>
            </w:pPr>
          </w:p>
          <w:p w14:paraId="46975CE4" w14:textId="77777777" w:rsidR="004C4A59" w:rsidRPr="0085223D" w:rsidRDefault="0085223D">
            <w:pPr>
              <w:jc w:val="center"/>
              <w:rPr>
                <w:highlight w:val="cyan"/>
                <w:lang w:val="nl-NL"/>
              </w:rPr>
            </w:pPr>
            <w:r w:rsidRPr="0085223D">
              <w:rPr>
                <w:rStyle w:val="StyleDoclangBold"/>
                <w:b w:val="0"/>
                <w:bCs w:val="0"/>
                <w:lang w:val="nl-NL"/>
              </w:rPr>
              <w:t>UPOV Code(s</w:t>
            </w:r>
            <w:proofErr w:type="gramStart"/>
            <w:r w:rsidRPr="0085223D">
              <w:rPr>
                <w:rStyle w:val="StyleDoclangBold"/>
                <w:b w:val="0"/>
                <w:bCs w:val="0"/>
                <w:lang w:val="nl-NL"/>
              </w:rPr>
              <w:t>):</w:t>
            </w:r>
            <w:r w:rsidRPr="0085223D">
              <w:rPr>
                <w:lang w:val="nl-NL"/>
              </w:rPr>
              <w:t xml:space="preserve"> </w:t>
            </w:r>
            <w:r w:rsidRPr="0085223D">
              <w:rPr>
                <w:rStyle w:val="StyleDoclangBold"/>
                <w:b w:val="0"/>
                <w:bCs w:val="0"/>
                <w:lang w:val="nl-NL"/>
              </w:rPr>
              <w:t xml:space="preserve"> BETAA</w:t>
            </w:r>
            <w:proofErr w:type="gramEnd"/>
            <w:r w:rsidRPr="0085223D">
              <w:rPr>
                <w:rStyle w:val="StyleDoclangBold"/>
                <w:b w:val="0"/>
                <w:bCs w:val="0"/>
                <w:lang w:val="nl-NL"/>
              </w:rPr>
              <w:t>_VUL_GVA</w:t>
            </w:r>
          </w:p>
          <w:p w14:paraId="37D37144" w14:textId="77777777" w:rsidR="004C4A59" w:rsidRPr="0085223D" w:rsidRDefault="004C4A59">
            <w:pPr>
              <w:jc w:val="center"/>
              <w:rPr>
                <w:highlight w:val="cyan"/>
                <w:lang w:val="nl-NL"/>
              </w:rPr>
            </w:pPr>
          </w:p>
          <w:p w14:paraId="45AD20C2" w14:textId="77777777" w:rsidR="004C4A59" w:rsidRDefault="0085223D">
            <w:pPr>
              <w:jc w:val="center"/>
              <w:rPr>
                <w:rStyle w:val="StyleDoclangBold"/>
                <w:b w:val="0"/>
                <w:bCs w:val="0"/>
              </w:rPr>
            </w:pPr>
            <w:r>
              <w:rPr>
                <w:i/>
              </w:rPr>
              <w:t>Beta vulgaris</w:t>
            </w:r>
            <w:r>
              <w:t xml:space="preserve"> L.  Fodder Beet Group</w:t>
            </w:r>
          </w:p>
          <w:p w14:paraId="1DCE9143" w14:textId="77777777" w:rsidR="004C4A59" w:rsidRDefault="004C4A59">
            <w:pPr>
              <w:jc w:val="center"/>
              <w:rPr>
                <w:ins w:id="2" w:author="TWA" w:date="2026-06-16T18:35:00Z" w16du:dateUtc="2026-06-16T09:35:00Z"/>
                <w:rStyle w:val="StyleDoclangBold"/>
                <w:rFonts w:cs="Times New Roman"/>
                <w:b w:val="0"/>
                <w:bCs w:val="0"/>
              </w:rPr>
            </w:pPr>
          </w:p>
          <w:p w14:paraId="18A78891" w14:textId="77777777" w:rsidR="004C4A59" w:rsidRDefault="004C4A59">
            <w:pPr>
              <w:jc w:val="center"/>
            </w:pPr>
          </w:p>
        </w:tc>
        <w:tc>
          <w:tcPr>
            <w:tcW w:w="270" w:type="dxa"/>
            <w:tcBorders>
              <w:left w:val="nil"/>
            </w:tcBorders>
          </w:tcPr>
          <w:p w14:paraId="6E2ED241" w14:textId="77777777" w:rsidR="004C4A59" w:rsidRDefault="0085223D">
            <w:pPr>
              <w:jc w:val="center"/>
              <w:rPr>
                <w:sz w:val="16"/>
              </w:rPr>
            </w:pPr>
            <w:r>
              <w:rPr>
                <w:sz w:val="16"/>
              </w:rPr>
              <w:t>*</w:t>
            </w:r>
          </w:p>
        </w:tc>
      </w:tr>
    </w:tbl>
    <w:p w14:paraId="1080FA55" w14:textId="77777777" w:rsidR="004C4A59" w:rsidRDefault="004C4A59">
      <w:pPr>
        <w:jc w:val="left"/>
      </w:pPr>
      <w:bookmarkStart w:id="3" w:name="_Toc27819127"/>
      <w:bookmarkStart w:id="4" w:name="_Toc27819489"/>
      <w:bookmarkStart w:id="5" w:name="_Toc27819308"/>
    </w:p>
    <w:p w14:paraId="3F10578F" w14:textId="77777777" w:rsidR="004C4A59" w:rsidRDefault="0085223D">
      <w:pPr>
        <w:jc w:val="center"/>
        <w:outlineLvl w:val="0"/>
        <w:rPr>
          <w:b/>
        </w:rPr>
      </w:pPr>
      <w:r>
        <w:rPr>
          <w:rStyle w:val="StyleDoclangBold"/>
          <w:rFonts w:cs="Times New Roman"/>
        </w:rPr>
        <w:t>GUIDELINES</w:t>
      </w:r>
      <w:r>
        <w:rPr>
          <w:b/>
        </w:rPr>
        <w:br/>
      </w:r>
      <w:r>
        <w:rPr>
          <w:b/>
        </w:rPr>
        <w:br/>
      </w:r>
      <w:r>
        <w:rPr>
          <w:rStyle w:val="StyleDoclangBold"/>
          <w:rFonts w:cs="Times New Roman"/>
        </w:rPr>
        <w:t>FOR THE CONDUCT OF TESTS</w:t>
      </w:r>
      <w:r>
        <w:rPr>
          <w:rStyle w:val="StyleDoclangBold"/>
          <w:rFonts w:cs="Times New Roman"/>
        </w:rPr>
        <w:br/>
      </w:r>
      <w:r>
        <w:rPr>
          <w:b/>
        </w:rPr>
        <w:br/>
      </w:r>
      <w:r>
        <w:rPr>
          <w:rStyle w:val="StyleDoclangBold"/>
          <w:rFonts w:cs="Times New Roman"/>
        </w:rPr>
        <w:t>FOR DISTINCTNESS, UNIFORMITY AND STABILITY</w:t>
      </w:r>
    </w:p>
    <w:p w14:paraId="70FBEA21" w14:textId="77777777" w:rsidR="004C4A59" w:rsidRDefault="004C4A59">
      <w:pPr>
        <w:jc w:val="center"/>
      </w:pPr>
    </w:p>
    <w:p w14:paraId="0B51E462" w14:textId="77777777" w:rsidR="004C4A59" w:rsidRDefault="0085223D">
      <w:pPr>
        <w:pStyle w:val="preparedby"/>
      </w:pPr>
      <w:r>
        <w:rPr>
          <w:rStyle w:val="StyleDoclangBold"/>
          <w:rFonts w:cs="Times New Roman"/>
          <w:b w:val="0"/>
          <w:bCs w:val="0"/>
          <w:iCs/>
        </w:rPr>
        <w:t>prepared by an expert from</w:t>
      </w:r>
      <w:r>
        <w:t xml:space="preserve"> </w:t>
      </w:r>
      <w:r>
        <w:rPr>
          <w:rStyle w:val="StyleDoclangBold"/>
          <w:rFonts w:cs="Times New Roman"/>
          <w:b w:val="0"/>
          <w:bCs w:val="0"/>
          <w:iCs/>
        </w:rPr>
        <w:t>France</w:t>
      </w:r>
    </w:p>
    <w:p w14:paraId="5FB348C2" w14:textId="77777777" w:rsidR="004C4A59" w:rsidRDefault="004C4A59">
      <w:pPr>
        <w:pStyle w:val="preparedby"/>
      </w:pPr>
    </w:p>
    <w:p w14:paraId="7BFB2D6A" w14:textId="6AB218EB" w:rsidR="004C4A59" w:rsidRDefault="0085223D">
      <w:pPr>
        <w:pStyle w:val="preparedby"/>
      </w:pPr>
      <w:del w:id="6" w:author="OERTEL Romy" w:date="2026-06-16T18:35:00Z" w16du:dateUtc="2026-06-16T09:35:00Z">
        <w:r w:rsidDel="0085223D">
          <w:rPr>
            <w:rStyle w:val="StyleDoclangBold"/>
            <w:rFonts w:cs="Times New Roman"/>
            <w:b w:val="0"/>
            <w:bCs w:val="0"/>
            <w:iCs/>
          </w:rPr>
          <w:delText xml:space="preserve">to be </w:delText>
        </w:r>
      </w:del>
      <w:r>
        <w:rPr>
          <w:rStyle w:val="StyleDoclangBold"/>
          <w:rFonts w:cs="Times New Roman"/>
          <w:b w:val="0"/>
          <w:bCs w:val="0"/>
          <w:iCs/>
        </w:rPr>
        <w:t>considered by the</w:t>
      </w:r>
    </w:p>
    <w:p w14:paraId="6E0A2DC5" w14:textId="77777777" w:rsidR="004C4A59" w:rsidRDefault="004C4A59">
      <w:pPr>
        <w:pStyle w:val="preparedby"/>
      </w:pPr>
    </w:p>
    <w:p w14:paraId="178ADEEC" w14:textId="77777777" w:rsidR="004C4A59" w:rsidRDefault="0085223D">
      <w:pPr>
        <w:pStyle w:val="preparedby"/>
      </w:pPr>
      <w:r>
        <w:rPr>
          <w:rStyle w:val="StyleDoclangBold"/>
          <w:rFonts w:cs="Times New Roman"/>
          <w:b w:val="0"/>
          <w:bCs w:val="0"/>
          <w:iCs/>
        </w:rPr>
        <w:t xml:space="preserve">Technical Working Party for Agricultural Crops at its fifty-fifth session, </w:t>
      </w:r>
    </w:p>
    <w:p w14:paraId="4596BD0E" w14:textId="77777777" w:rsidR="004C4A59" w:rsidRDefault="0085223D">
      <w:pPr>
        <w:pStyle w:val="preparedby"/>
        <w:rPr>
          <w:rStyle w:val="StyleDoclangBold"/>
          <w:rFonts w:cs="Times New Roman"/>
          <w:b w:val="0"/>
          <w:bCs w:val="0"/>
          <w:iCs/>
        </w:rPr>
      </w:pPr>
      <w:r>
        <w:rPr>
          <w:rStyle w:val="StyleDoclangBold"/>
          <w:rFonts w:cs="Times New Roman"/>
          <w:b w:val="0"/>
          <w:bCs w:val="0"/>
          <w:iCs/>
        </w:rPr>
        <w:t xml:space="preserve">to be </w:t>
      </w:r>
      <w:proofErr w:type="gramStart"/>
      <w:r>
        <w:rPr>
          <w:rStyle w:val="StyleDoclangBold"/>
          <w:rFonts w:cs="Times New Roman"/>
          <w:b w:val="0"/>
          <w:bCs w:val="0"/>
          <w:iCs/>
        </w:rPr>
        <w:t>held</w:t>
      </w:r>
      <w:ins w:id="7" w:author="TWA" w:date="2026-06-16T18:35:00Z" w16du:dateUtc="2026-06-16T09:35:00Z">
        <w:r>
          <w:rPr>
            <w:rStyle w:val="StyleDoclangBold"/>
            <w:rFonts w:cs="Times New Roman"/>
            <w:b w:val="0"/>
            <w:bCs w:val="0"/>
            <w:iCs/>
          </w:rPr>
          <w:t xml:space="preserve"> </w:t>
        </w:r>
      </w:ins>
      <w:r w:rsidRPr="006D0621">
        <w:rPr>
          <w:rStyle w:val="StyleDoclangBold"/>
          <w:rFonts w:cs="Times New Roman"/>
          <w:b w:val="0"/>
          <w:bCs w:val="0"/>
          <w:iCs/>
        </w:rPr>
        <w:t xml:space="preserve"> in</w:t>
      </w:r>
      <w:proofErr w:type="gramEnd"/>
      <w:r w:rsidRPr="006D0621">
        <w:rPr>
          <w:rStyle w:val="StyleDoclangBold"/>
          <w:rFonts w:cs="Times New Roman"/>
          <w:b w:val="0"/>
          <w:bCs w:val="0"/>
          <w:iCs/>
        </w:rPr>
        <w:t xml:space="preserve"> Seoul, Republic of Korea,</w:t>
      </w:r>
      <w:r>
        <w:rPr>
          <w:rStyle w:val="StyleDoclangBold"/>
          <w:rFonts w:cs="Times New Roman"/>
          <w:b w:val="0"/>
          <w:bCs w:val="0"/>
          <w:iCs/>
        </w:rPr>
        <w:t xml:space="preserve"> from 2026-06-15 to 2026-06-18 </w:t>
      </w:r>
    </w:p>
    <w:p w14:paraId="42DF9A34" w14:textId="77777777" w:rsidR="004C4A59" w:rsidRDefault="004C4A59">
      <w:pPr>
        <w:pStyle w:val="preparedby"/>
        <w:rPr>
          <w:rStyle w:val="StyleDoclangBold"/>
          <w:rFonts w:cs="Times New Roman"/>
          <w:b w:val="0"/>
          <w:bCs w:val="0"/>
          <w:iCs/>
        </w:rPr>
      </w:pPr>
    </w:p>
    <w:p w14:paraId="172B87BF" w14:textId="77777777" w:rsidR="004C4A59" w:rsidRDefault="004C4A59">
      <w:pPr>
        <w:pStyle w:val="preparedby"/>
        <w:rPr>
          <w:color w:val="808080" w:themeColor="background1" w:themeShade="80"/>
        </w:rPr>
      </w:pPr>
    </w:p>
    <w:p w14:paraId="7C036F78" w14:textId="77777777" w:rsidR="004C4A59" w:rsidRDefault="0085223D">
      <w:pPr>
        <w:pStyle w:val="preparedby"/>
        <w:rPr>
          <w:rStyle w:val="StyleDoclangBold"/>
          <w:rFonts w:cs="Times New Roman"/>
          <w:b w:val="0"/>
          <w:bCs w:val="0"/>
          <w:iCs/>
          <w:color w:val="BFBFBF" w:themeColor="background1" w:themeShade="BF"/>
        </w:rPr>
      </w:pPr>
      <w:r>
        <w:rPr>
          <w:rStyle w:val="StyleDoclangBold"/>
          <w:rFonts w:cs="Times New Roman"/>
          <w:b w:val="0"/>
          <w:bCs w:val="0"/>
          <w:iCs/>
          <w:color w:val="808080" w:themeColor="background1" w:themeShade="80"/>
        </w:rPr>
        <w:t>Disclaimer:  this document does not represent UPOV policies or guidance</w:t>
      </w:r>
    </w:p>
    <w:p w14:paraId="2AD83A91" w14:textId="77777777" w:rsidR="004C4A59" w:rsidRDefault="004C4A59">
      <w:pPr>
        <w:pStyle w:val="preparedby"/>
      </w:pPr>
    </w:p>
    <w:p w14:paraId="444B9CC6" w14:textId="77777777" w:rsidR="004C4A59" w:rsidRDefault="0085223D">
      <w:pPr>
        <w:ind w:firstLineChars="50" w:firstLine="100"/>
        <w:jc w:val="left"/>
        <w:outlineLvl w:val="0"/>
        <w:rPr>
          <w:vertAlign w:val="superscript"/>
        </w:rPr>
      </w:pPr>
      <w:r>
        <w:rPr>
          <w:rStyle w:val="StyleDoclangBold"/>
          <w:rFonts w:cs="Times New Roman"/>
          <w:b w:val="0"/>
          <w:bCs w:val="0"/>
        </w:rPr>
        <w:t>Alternative Names:*</w:t>
      </w:r>
    </w:p>
    <w:p w14:paraId="23CA3870" w14:textId="77777777" w:rsidR="004C4A59" w:rsidRDefault="004C4A59">
      <w:pPr>
        <w:jc w:val="left"/>
        <w:outlineLvl w:val="0"/>
        <w:rPr>
          <w:i/>
          <w:iCs/>
        </w:rPr>
      </w:pPr>
    </w:p>
    <w:tbl>
      <w:tblPr>
        <w:tblW w:w="0" w:type="auto"/>
        <w:jc w:val="right"/>
        <w:tblBorders>
          <w:left w:val="single" w:sz="4" w:space="0" w:color="auto"/>
          <w:right w:val="single" w:sz="4" w:space="0" w:color="auto"/>
          <w:insideH w:val="single" w:sz="4" w:space="0" w:color="auto"/>
          <w:insideV w:val="single" w:sz="4" w:space="0" w:color="auto"/>
        </w:tblBorders>
        <w:tblCellMar>
          <w:top w:w="60" w:type="dxa"/>
          <w:left w:w="60" w:type="dxa"/>
          <w:bottom w:w="60" w:type="dxa"/>
          <w:right w:w="60" w:type="dxa"/>
        </w:tblCellMar>
        <w:tblLook w:val="0600" w:firstRow="0" w:lastRow="0" w:firstColumn="0" w:lastColumn="0" w:noHBand="1" w:noVBand="1"/>
      </w:tblPr>
      <w:tblGrid>
        <w:gridCol w:w="1996"/>
        <w:gridCol w:w="1995"/>
        <w:gridCol w:w="1995"/>
        <w:gridCol w:w="1995"/>
        <w:gridCol w:w="1995"/>
      </w:tblGrid>
      <w:tr w:rsidR="004C4A59" w14:paraId="1491C23C" w14:textId="77777777">
        <w:trPr>
          <w:tblHeader/>
          <w:jc w:val="right"/>
        </w:trPr>
        <w:tc>
          <w:tcPr>
            <w:tcW w:w="1997" w:type="dxa"/>
            <w:shd w:val="clear" w:color="auto" w:fill="FFFFFF"/>
            <w:vAlign w:val="center"/>
          </w:tcPr>
          <w:p w14:paraId="1FE3F8BB" w14:textId="77777777" w:rsidR="004C4A59" w:rsidRDefault="0085223D">
            <w:r>
              <w:rPr>
                <w:rFonts w:eastAsia="Arial"/>
                <w:i/>
                <w:sz w:val="18"/>
              </w:rPr>
              <w:t>Botanical name</w:t>
            </w:r>
          </w:p>
        </w:tc>
        <w:tc>
          <w:tcPr>
            <w:tcW w:w="1997" w:type="dxa"/>
            <w:shd w:val="clear" w:color="auto" w:fill="FFFFFF"/>
            <w:vAlign w:val="center"/>
          </w:tcPr>
          <w:p w14:paraId="07C9E1D3" w14:textId="77777777" w:rsidR="004C4A59" w:rsidRDefault="0085223D">
            <w:r>
              <w:rPr>
                <w:rFonts w:eastAsia="Arial"/>
                <w:i/>
                <w:sz w:val="18"/>
              </w:rPr>
              <w:t>English</w:t>
            </w:r>
          </w:p>
        </w:tc>
        <w:tc>
          <w:tcPr>
            <w:tcW w:w="1997" w:type="dxa"/>
            <w:shd w:val="clear" w:color="auto" w:fill="FFFFFF"/>
            <w:vAlign w:val="center"/>
          </w:tcPr>
          <w:p w14:paraId="66E8FE7E" w14:textId="77777777" w:rsidR="004C4A59" w:rsidRDefault="0085223D">
            <w:r>
              <w:rPr>
                <w:rFonts w:eastAsia="Arial"/>
                <w:i/>
                <w:sz w:val="18"/>
              </w:rPr>
              <w:t>French</w:t>
            </w:r>
          </w:p>
        </w:tc>
        <w:tc>
          <w:tcPr>
            <w:tcW w:w="1997" w:type="dxa"/>
            <w:shd w:val="clear" w:color="auto" w:fill="FFFFFF"/>
            <w:vAlign w:val="center"/>
          </w:tcPr>
          <w:p w14:paraId="13781360" w14:textId="77777777" w:rsidR="004C4A59" w:rsidRDefault="0085223D">
            <w:r>
              <w:rPr>
                <w:rFonts w:eastAsia="Arial"/>
                <w:i/>
                <w:sz w:val="18"/>
              </w:rPr>
              <w:t>German</w:t>
            </w:r>
          </w:p>
        </w:tc>
        <w:tc>
          <w:tcPr>
            <w:tcW w:w="1997" w:type="dxa"/>
            <w:shd w:val="clear" w:color="auto" w:fill="FFFFFF"/>
            <w:vAlign w:val="center"/>
          </w:tcPr>
          <w:p w14:paraId="008BF710" w14:textId="77777777" w:rsidR="004C4A59" w:rsidRDefault="0085223D">
            <w:r>
              <w:rPr>
                <w:rFonts w:eastAsia="Arial"/>
                <w:i/>
                <w:sz w:val="18"/>
              </w:rPr>
              <w:t>Spanish</w:t>
            </w:r>
          </w:p>
        </w:tc>
      </w:tr>
      <w:tr w:rsidR="004C4A59" w14:paraId="4641104A" w14:textId="77777777">
        <w:trPr>
          <w:jc w:val="right"/>
        </w:trPr>
        <w:tc>
          <w:tcPr>
            <w:tcW w:w="1997" w:type="dxa"/>
          </w:tcPr>
          <w:p w14:paraId="36D52BB9" w14:textId="77777777" w:rsidR="004C4A59" w:rsidRDefault="0085223D">
            <w:pPr>
              <w:jc w:val="left"/>
              <w:divId w:val="1"/>
            </w:pPr>
            <w:r>
              <w:rPr>
                <w:i/>
                <w:sz w:val="18"/>
              </w:rPr>
              <w:t>Beta vulgaris</w:t>
            </w:r>
            <w:r>
              <w:rPr>
                <w:sz w:val="18"/>
              </w:rPr>
              <w:t xml:space="preserve"> L. Fodder Beet Group, </w:t>
            </w:r>
            <w:r>
              <w:rPr>
                <w:i/>
                <w:sz w:val="18"/>
              </w:rPr>
              <w:t>Beta vulgaris</w:t>
            </w:r>
            <w:r>
              <w:rPr>
                <w:sz w:val="18"/>
              </w:rPr>
              <w:t xml:space="preserve"> L. ssp. </w:t>
            </w:r>
            <w:r>
              <w:rPr>
                <w:i/>
                <w:sz w:val="18"/>
              </w:rPr>
              <w:t xml:space="preserve">vulgaris </w:t>
            </w:r>
            <w:r>
              <w:rPr>
                <w:sz w:val="18"/>
              </w:rPr>
              <w:t xml:space="preserve">var. </w:t>
            </w:r>
            <w:r>
              <w:rPr>
                <w:i/>
                <w:sz w:val="18"/>
              </w:rPr>
              <w:t>alba</w:t>
            </w:r>
            <w:r>
              <w:rPr>
                <w:sz w:val="18"/>
              </w:rPr>
              <w:t xml:space="preserve"> DC., </w:t>
            </w:r>
            <w:r>
              <w:rPr>
                <w:i/>
                <w:sz w:val="18"/>
              </w:rPr>
              <w:t>Beta vulgaris</w:t>
            </w:r>
            <w:r>
              <w:rPr>
                <w:sz w:val="18"/>
              </w:rPr>
              <w:t xml:space="preserve"> L. ssp.</w:t>
            </w:r>
            <w:r>
              <w:rPr>
                <w:i/>
                <w:sz w:val="18"/>
              </w:rPr>
              <w:t xml:space="preserve"> vulgaris</w:t>
            </w:r>
            <w:r>
              <w:rPr>
                <w:sz w:val="18"/>
              </w:rPr>
              <w:t xml:space="preserve"> var. </w:t>
            </w:r>
            <w:r>
              <w:rPr>
                <w:i/>
                <w:sz w:val="18"/>
              </w:rPr>
              <w:t xml:space="preserve">crassa </w:t>
            </w:r>
            <w:r>
              <w:rPr>
                <w:sz w:val="18"/>
              </w:rPr>
              <w:t xml:space="preserve">Alef., </w:t>
            </w:r>
            <w:r>
              <w:rPr>
                <w:i/>
                <w:sz w:val="18"/>
              </w:rPr>
              <w:t>Beta vulgaris</w:t>
            </w:r>
            <w:r>
              <w:rPr>
                <w:sz w:val="18"/>
              </w:rPr>
              <w:t xml:space="preserve"> L. ssp.</w:t>
            </w:r>
            <w:r>
              <w:rPr>
                <w:i/>
                <w:sz w:val="18"/>
              </w:rPr>
              <w:t xml:space="preserve"> vulgaris</w:t>
            </w:r>
            <w:r>
              <w:rPr>
                <w:sz w:val="18"/>
              </w:rPr>
              <w:t xml:space="preserve"> var. </w:t>
            </w:r>
            <w:r>
              <w:rPr>
                <w:i/>
                <w:sz w:val="18"/>
              </w:rPr>
              <w:t>crassa</w:t>
            </w:r>
            <w:r>
              <w:rPr>
                <w:sz w:val="18"/>
              </w:rPr>
              <w:t xml:space="preserve"> Mansf., </w:t>
            </w:r>
            <w:r>
              <w:rPr>
                <w:i/>
                <w:sz w:val="18"/>
              </w:rPr>
              <w:t>Beta vulgaris</w:t>
            </w:r>
            <w:r>
              <w:rPr>
                <w:sz w:val="18"/>
              </w:rPr>
              <w:t xml:space="preserve"> L. ssp. </w:t>
            </w:r>
            <w:r>
              <w:rPr>
                <w:i/>
                <w:sz w:val="18"/>
              </w:rPr>
              <w:t>vulgaris</w:t>
            </w:r>
            <w:r>
              <w:rPr>
                <w:sz w:val="18"/>
              </w:rPr>
              <w:t xml:space="preserve"> var. </w:t>
            </w:r>
            <w:r>
              <w:rPr>
                <w:i/>
                <w:sz w:val="18"/>
              </w:rPr>
              <w:t>rapacea</w:t>
            </w:r>
            <w:r>
              <w:rPr>
                <w:sz w:val="18"/>
              </w:rPr>
              <w:t xml:space="preserve"> K. Koch</w:t>
            </w:r>
          </w:p>
        </w:tc>
        <w:tc>
          <w:tcPr>
            <w:tcW w:w="1997" w:type="dxa"/>
          </w:tcPr>
          <w:p w14:paraId="2AFB38D4" w14:textId="77777777" w:rsidR="004C4A59" w:rsidRDefault="0085223D">
            <w:pPr>
              <w:jc w:val="left"/>
              <w:divId w:val="1"/>
            </w:pPr>
            <w:r>
              <w:rPr>
                <w:sz w:val="18"/>
              </w:rPr>
              <w:t>Fodder beet</w:t>
            </w:r>
          </w:p>
        </w:tc>
        <w:tc>
          <w:tcPr>
            <w:tcW w:w="1997" w:type="dxa"/>
          </w:tcPr>
          <w:p w14:paraId="02BFEC4B" w14:textId="77777777" w:rsidR="004C4A59" w:rsidRDefault="0085223D">
            <w:pPr>
              <w:jc w:val="left"/>
              <w:divId w:val="1"/>
            </w:pPr>
            <w:r>
              <w:rPr>
                <w:sz w:val="18"/>
              </w:rPr>
              <w:t>Betterave fourragère</w:t>
            </w:r>
          </w:p>
        </w:tc>
        <w:tc>
          <w:tcPr>
            <w:tcW w:w="1997" w:type="dxa"/>
          </w:tcPr>
          <w:p w14:paraId="17D8B378" w14:textId="77777777" w:rsidR="004C4A59" w:rsidRDefault="0085223D">
            <w:pPr>
              <w:jc w:val="left"/>
              <w:divId w:val="1"/>
            </w:pPr>
            <w:r>
              <w:rPr>
                <w:sz w:val="18"/>
              </w:rPr>
              <w:t>Runkelrübe</w:t>
            </w:r>
          </w:p>
        </w:tc>
        <w:tc>
          <w:tcPr>
            <w:tcW w:w="1997" w:type="dxa"/>
          </w:tcPr>
          <w:p w14:paraId="6F69BB3D" w14:textId="77777777" w:rsidR="004C4A59" w:rsidRDefault="0085223D">
            <w:pPr>
              <w:jc w:val="left"/>
              <w:divId w:val="1"/>
            </w:pPr>
            <w:r>
              <w:rPr>
                <w:sz w:val="18"/>
              </w:rPr>
              <w:t>Remolacha forrajera</w:t>
            </w:r>
          </w:p>
        </w:tc>
      </w:tr>
    </w:tbl>
    <w:p w14:paraId="491ACDE9" w14:textId="77777777" w:rsidR="004C4A59" w:rsidRDefault="004C4A59">
      <w:pPr>
        <w:jc w:val="left"/>
        <w:rPr>
          <w:sz w:val="16"/>
          <w:szCs w:val="16"/>
        </w:rPr>
      </w:pPr>
    </w:p>
    <w:p w14:paraId="245A341F" w14:textId="77777777" w:rsidR="004C4A59" w:rsidRDefault="0085223D">
      <w:pPr>
        <w:pBdr>
          <w:top w:val="single" w:sz="4" w:space="1" w:color="auto"/>
          <w:left w:val="single" w:sz="4" w:space="4" w:color="auto"/>
          <w:bottom w:val="single" w:sz="4" w:space="3" w:color="auto"/>
          <w:right w:val="single" w:sz="4" w:space="4" w:color="auto"/>
        </w:pBdr>
        <w:ind w:leftChars="100" w:left="200"/>
      </w:pPr>
      <w:r>
        <w:rPr>
          <w:rStyle w:val="StyleDoclangBold"/>
          <w:rFonts w:cs="Times New Roman"/>
          <w:b w:val="0"/>
          <w:bCs w:val="0"/>
        </w:rPr>
        <w:t>The purpose of these guidelines (“Test Guidelines”) is to elaborate the principles contained in the General Introduction (document TG/1/3), and its associated TGP documents, into detailed practical guidance for the harmonized examination of distinctness, uniformity and stability (DUS) and, in particular, to identify appropriate characteristics for the examination of DUS and production of harmonized variety descriptions.</w:t>
      </w:r>
      <w:r>
        <w:rPr>
          <w:rStyle w:val="EndnoteReference"/>
        </w:rPr>
        <w:t xml:space="preserve"> </w:t>
      </w:r>
    </w:p>
    <w:p w14:paraId="338E3FE3" w14:textId="77777777" w:rsidR="004C4A59" w:rsidRDefault="004C4A59">
      <w:pPr>
        <w:jc w:val="left"/>
        <w:rPr>
          <w:color w:val="808080" w:themeColor="background1" w:themeShade="80"/>
        </w:rPr>
      </w:pPr>
    </w:p>
    <w:p w14:paraId="7335AAE6" w14:textId="77777777" w:rsidR="004C4A59" w:rsidRDefault="0085223D">
      <w:pPr>
        <w:ind w:firstLineChars="50" w:firstLine="100"/>
        <w:jc w:val="left"/>
        <w:outlineLvl w:val="0"/>
        <w:rPr>
          <w:b/>
        </w:rPr>
      </w:pPr>
      <w:r>
        <w:rPr>
          <w:b/>
        </w:rPr>
        <w:t>ASSOCIATED DOCUMENTS</w:t>
      </w:r>
    </w:p>
    <w:p w14:paraId="6CEA25AC" w14:textId="77777777" w:rsidR="004C4A59" w:rsidRDefault="004C4A59">
      <w:pPr>
        <w:jc w:val="left"/>
        <w:outlineLvl w:val="0"/>
        <w:rPr>
          <w:vertAlign w:val="superscript"/>
        </w:rPr>
      </w:pPr>
    </w:p>
    <w:p w14:paraId="6DB43BE1" w14:textId="77777777" w:rsidR="004C4A59" w:rsidRDefault="0085223D">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rPr>
      </w:pPr>
      <w:r>
        <w:rPr>
          <w:rStyle w:val="StyleDoclangBold"/>
          <w:rFonts w:cs="Times New Roman"/>
          <w:b w:val="0"/>
          <w:bCs w:val="0"/>
        </w:rPr>
        <w:t xml:space="preserve">These Test Guidelines should be read in conjunction with the General Introduction and its associated </w:t>
      </w:r>
    </w:p>
    <w:p w14:paraId="366A2571" w14:textId="77777777" w:rsidR="004C4A59" w:rsidRDefault="0085223D">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r w:rsidRPr="0098409D">
        <w:rPr>
          <w:rStyle w:val="StyleDoclangBold"/>
          <w:rFonts w:cs="Times New Roman"/>
          <w:b w:val="0"/>
          <w:bCs w:val="0"/>
          <w:lang w:val="fr-CH"/>
        </w:rPr>
        <w:t>TGP documents.</w:t>
      </w:r>
    </w:p>
    <w:p w14:paraId="212B3FE3" w14:textId="77777777" w:rsidR="004C4A59" w:rsidRDefault="004C4A59">
      <w:pPr>
        <w:pBdr>
          <w:top w:val="none" w:sz="0" w:space="1" w:color="auto"/>
          <w:left w:val="none" w:sz="0" w:space="4" w:color="auto"/>
          <w:bottom w:val="none" w:sz="0" w:space="3" w:color="auto"/>
          <w:right w:val="none" w:sz="0" w:space="4" w:color="auto"/>
        </w:pBdr>
        <w:ind w:firstLineChars="50" w:firstLine="100"/>
        <w:rPr>
          <w:rStyle w:val="StyleDoclangBold"/>
          <w:rFonts w:cs="Times New Roman"/>
          <w:b w:val="0"/>
          <w:bCs w:val="0"/>
          <w:lang w:val="fr-CH"/>
        </w:rPr>
      </w:pPr>
    </w:p>
    <w:bookmarkEnd w:id="3"/>
    <w:bookmarkEnd w:id="4"/>
    <w:bookmarkEnd w:id="5"/>
    <w:p w14:paraId="659F6C24" w14:textId="77777777" w:rsidR="004C4A59" w:rsidRDefault="0085223D">
      <w:pPr>
        <w:spacing w:after="200"/>
      </w:pPr>
      <w:r>
        <w:br w:type="page"/>
      </w:r>
      <w:r>
        <w:rPr>
          <w:u w:val="single"/>
        </w:rPr>
        <w:lastRenderedPageBreak/>
        <w:t>TABLE OF CONTENTS</w:t>
      </w:r>
      <w:r>
        <w:tab/>
      </w:r>
      <w:r>
        <w:tab/>
      </w:r>
      <w:r>
        <w:tab/>
      </w:r>
      <w:r>
        <w:tab/>
      </w:r>
      <w:r>
        <w:tab/>
      </w:r>
      <w:r>
        <w:tab/>
      </w:r>
      <w:r>
        <w:tab/>
      </w:r>
      <w:r>
        <w:tab/>
      </w:r>
      <w:r>
        <w:tab/>
      </w:r>
      <w:r>
        <w:tab/>
      </w:r>
      <w:r>
        <w:tab/>
        <w:t>PAGE</w:t>
      </w:r>
    </w:p>
    <w:p w14:paraId="30048D47" w14:textId="2CC4C371" w:rsidR="004C4A59" w:rsidRDefault="0085223D">
      <w:pPr>
        <w:pStyle w:val="TOC1"/>
        <w:tabs>
          <w:tab w:val="left" w:pos="-1100"/>
          <w:tab w:val="right" w:leader="dot" w:pos="9976"/>
        </w:tabs>
      </w:pPr>
      <w:r>
        <w:fldChar w:fldCharType="begin"/>
      </w:r>
      <w:r>
        <w:instrText xml:space="preserve">TOC \o "1-3" \h \z </w:instrText>
      </w:r>
      <w:r>
        <w:fldChar w:fldCharType="separate"/>
      </w:r>
      <w:hyperlink w:anchor="_Toc_1_3_0000000001" w:history="1">
        <w:r>
          <w:rPr>
            <w:rStyle w:val="Hyperlink"/>
          </w:rPr>
          <w:t>1.</w:t>
        </w:r>
        <w:r>
          <w:tab/>
        </w:r>
        <w:r>
          <w:rPr>
            <w:rStyle w:val="Hyperlink"/>
          </w:rPr>
          <w:t>Subject of these Test Guidelines</w:t>
        </w:r>
        <w:r>
          <w:tab/>
        </w:r>
        <w:r>
          <w:fldChar w:fldCharType="begin"/>
        </w:r>
        <w:r>
          <w:instrText>PAGEREF _Toc_1_3_0000000001 \h</w:instrText>
        </w:r>
        <w:r>
          <w:fldChar w:fldCharType="separate"/>
        </w:r>
        <w:r>
          <w:t>4</w:t>
        </w:r>
        <w:r>
          <w:fldChar w:fldCharType="end"/>
        </w:r>
      </w:hyperlink>
    </w:p>
    <w:p w14:paraId="39AC9B5C" w14:textId="77777777" w:rsidR="004C4A59" w:rsidRDefault="0085223D">
      <w:pPr>
        <w:pStyle w:val="TOC1"/>
        <w:tabs>
          <w:tab w:val="left" w:pos="-1100"/>
          <w:tab w:val="right" w:leader="dot" w:pos="9976"/>
        </w:tabs>
      </w:pPr>
      <w:hyperlink w:anchor="_Toc_1_3_0000000002" w:history="1">
        <w:r>
          <w:rPr>
            <w:rStyle w:val="Hyperlink"/>
          </w:rPr>
          <w:t>2.</w:t>
        </w:r>
        <w:r>
          <w:tab/>
        </w:r>
        <w:r>
          <w:rPr>
            <w:rStyle w:val="Hyperlink"/>
          </w:rPr>
          <w:t>Material Required</w:t>
        </w:r>
        <w:r>
          <w:tab/>
        </w:r>
        <w:r>
          <w:fldChar w:fldCharType="begin"/>
        </w:r>
        <w:r>
          <w:instrText>PAGEREF _Toc_1_3_0000000002 \h</w:instrText>
        </w:r>
        <w:r>
          <w:fldChar w:fldCharType="separate"/>
        </w:r>
        <w:r>
          <w:t>4</w:t>
        </w:r>
        <w:r>
          <w:fldChar w:fldCharType="end"/>
        </w:r>
      </w:hyperlink>
    </w:p>
    <w:p w14:paraId="2DD0E599" w14:textId="77777777" w:rsidR="004C4A59" w:rsidRDefault="0085223D">
      <w:pPr>
        <w:pStyle w:val="TOC1"/>
        <w:tabs>
          <w:tab w:val="left" w:pos="-1100"/>
          <w:tab w:val="right" w:leader="dot" w:pos="9976"/>
        </w:tabs>
      </w:pPr>
      <w:hyperlink w:anchor="_Toc_1_3_0000000003" w:history="1">
        <w:r>
          <w:rPr>
            <w:rStyle w:val="Hyperlink"/>
          </w:rPr>
          <w:t>3.</w:t>
        </w:r>
        <w:r>
          <w:tab/>
        </w:r>
        <w:r>
          <w:rPr>
            <w:rStyle w:val="Hyperlink"/>
          </w:rPr>
          <w:t>Method of Examination</w:t>
        </w:r>
        <w:r>
          <w:tab/>
        </w:r>
        <w:r>
          <w:fldChar w:fldCharType="begin"/>
        </w:r>
        <w:r>
          <w:instrText>PAGEREF _Toc_1_3_0000000003 \h</w:instrText>
        </w:r>
        <w:r>
          <w:fldChar w:fldCharType="separate"/>
        </w:r>
        <w:r>
          <w:t>4</w:t>
        </w:r>
        <w:r>
          <w:fldChar w:fldCharType="end"/>
        </w:r>
      </w:hyperlink>
    </w:p>
    <w:p w14:paraId="4204FBDE" w14:textId="77777777" w:rsidR="004C4A59" w:rsidRDefault="0085223D">
      <w:pPr>
        <w:pStyle w:val="TOC2"/>
        <w:tabs>
          <w:tab w:val="left" w:pos="-440"/>
          <w:tab w:val="right" w:leader="dot" w:pos="9976"/>
        </w:tabs>
      </w:pPr>
      <w:hyperlink w:anchor="_Toc_1_3_0000000004" w:history="1">
        <w:r>
          <w:rPr>
            <w:rStyle w:val="Hyperlink"/>
          </w:rPr>
          <w:t>3.1</w:t>
        </w:r>
        <w:r>
          <w:tab/>
        </w:r>
        <w:r>
          <w:rPr>
            <w:rStyle w:val="Hyperlink"/>
          </w:rPr>
          <w:t>Number of Growing Cycles</w:t>
        </w:r>
        <w:r>
          <w:tab/>
        </w:r>
        <w:r>
          <w:fldChar w:fldCharType="begin"/>
        </w:r>
        <w:r>
          <w:instrText>PAGEREF _Toc_1_3_0000000004 \h</w:instrText>
        </w:r>
        <w:r>
          <w:fldChar w:fldCharType="separate"/>
        </w:r>
        <w:r>
          <w:t>4</w:t>
        </w:r>
        <w:r>
          <w:fldChar w:fldCharType="end"/>
        </w:r>
      </w:hyperlink>
    </w:p>
    <w:p w14:paraId="543F52F5" w14:textId="77777777" w:rsidR="004C4A59" w:rsidRDefault="0085223D">
      <w:pPr>
        <w:pStyle w:val="TOC2"/>
        <w:tabs>
          <w:tab w:val="left" w:pos="-440"/>
          <w:tab w:val="right" w:leader="dot" w:pos="9976"/>
        </w:tabs>
      </w:pPr>
      <w:hyperlink w:anchor="_Toc_1_3_0000000005" w:history="1">
        <w:r>
          <w:rPr>
            <w:rStyle w:val="Hyperlink"/>
          </w:rPr>
          <w:t>3.2</w:t>
        </w:r>
        <w:r>
          <w:tab/>
        </w:r>
        <w:r>
          <w:rPr>
            <w:rStyle w:val="Hyperlink"/>
          </w:rPr>
          <w:t>Testing Place</w:t>
        </w:r>
        <w:r>
          <w:tab/>
        </w:r>
        <w:r>
          <w:fldChar w:fldCharType="begin"/>
        </w:r>
        <w:r>
          <w:instrText>PAGEREF _Toc_1_3_0000000005 \h</w:instrText>
        </w:r>
        <w:r>
          <w:fldChar w:fldCharType="separate"/>
        </w:r>
        <w:r>
          <w:t>4</w:t>
        </w:r>
        <w:r>
          <w:fldChar w:fldCharType="end"/>
        </w:r>
      </w:hyperlink>
    </w:p>
    <w:p w14:paraId="1C5E5CA5" w14:textId="77777777" w:rsidR="004C4A59" w:rsidRDefault="0085223D">
      <w:pPr>
        <w:pStyle w:val="TOC2"/>
        <w:tabs>
          <w:tab w:val="left" w:pos="-440"/>
          <w:tab w:val="right" w:leader="dot" w:pos="9976"/>
        </w:tabs>
      </w:pPr>
      <w:hyperlink w:anchor="_Toc_1_3_0000000006" w:history="1">
        <w:r>
          <w:rPr>
            <w:rStyle w:val="Hyperlink"/>
          </w:rPr>
          <w:t>3.3</w:t>
        </w:r>
        <w:r>
          <w:tab/>
        </w:r>
        <w:r>
          <w:rPr>
            <w:rStyle w:val="Hyperlink"/>
          </w:rPr>
          <w:t>Conditions for Conducting the Examination</w:t>
        </w:r>
        <w:r>
          <w:tab/>
        </w:r>
        <w:r>
          <w:fldChar w:fldCharType="begin"/>
        </w:r>
        <w:r>
          <w:instrText>PAGEREF _Toc_1_3_0000000006 \h</w:instrText>
        </w:r>
        <w:r>
          <w:fldChar w:fldCharType="separate"/>
        </w:r>
        <w:r>
          <w:t>4</w:t>
        </w:r>
        <w:r>
          <w:fldChar w:fldCharType="end"/>
        </w:r>
      </w:hyperlink>
    </w:p>
    <w:p w14:paraId="6B14DF09" w14:textId="77777777" w:rsidR="004C4A59" w:rsidRDefault="0085223D">
      <w:pPr>
        <w:pStyle w:val="TOC2"/>
        <w:tabs>
          <w:tab w:val="left" w:pos="-440"/>
          <w:tab w:val="right" w:leader="dot" w:pos="9976"/>
        </w:tabs>
      </w:pPr>
      <w:hyperlink w:anchor="_Toc_1_3_0000000007" w:history="1">
        <w:r>
          <w:rPr>
            <w:rStyle w:val="Hyperlink"/>
          </w:rPr>
          <w:t>3.4</w:t>
        </w:r>
        <w:r>
          <w:tab/>
        </w:r>
        <w:r>
          <w:rPr>
            <w:rStyle w:val="Hyperlink"/>
          </w:rPr>
          <w:t>Test Design</w:t>
        </w:r>
        <w:r>
          <w:tab/>
        </w:r>
        <w:r>
          <w:fldChar w:fldCharType="begin"/>
        </w:r>
        <w:r>
          <w:instrText>PAGEREF _Toc_1_3_0000000007 \h</w:instrText>
        </w:r>
        <w:r>
          <w:fldChar w:fldCharType="separate"/>
        </w:r>
        <w:r>
          <w:t>4</w:t>
        </w:r>
        <w:r>
          <w:fldChar w:fldCharType="end"/>
        </w:r>
      </w:hyperlink>
    </w:p>
    <w:p w14:paraId="1ABD45D9" w14:textId="77777777" w:rsidR="004C4A59" w:rsidRDefault="0085223D">
      <w:pPr>
        <w:pStyle w:val="TOC2"/>
        <w:tabs>
          <w:tab w:val="left" w:pos="-440"/>
          <w:tab w:val="right" w:leader="dot" w:pos="9976"/>
        </w:tabs>
      </w:pPr>
      <w:hyperlink w:anchor="_Toc_1_3_0000000008" w:history="1">
        <w:r>
          <w:rPr>
            <w:rStyle w:val="Hyperlink"/>
          </w:rPr>
          <w:t>3.5</w:t>
        </w:r>
        <w:r>
          <w:tab/>
        </w:r>
        <w:r>
          <w:rPr>
            <w:rStyle w:val="Hyperlink"/>
          </w:rPr>
          <w:t>Additional Tests</w:t>
        </w:r>
        <w:r>
          <w:tab/>
        </w:r>
        <w:r>
          <w:fldChar w:fldCharType="begin"/>
        </w:r>
        <w:r>
          <w:instrText>PAGEREF _Toc_1_3_0000000008 \h</w:instrText>
        </w:r>
        <w:r>
          <w:fldChar w:fldCharType="separate"/>
        </w:r>
        <w:r>
          <w:t>4</w:t>
        </w:r>
        <w:r>
          <w:fldChar w:fldCharType="end"/>
        </w:r>
      </w:hyperlink>
    </w:p>
    <w:p w14:paraId="6A2D46C2" w14:textId="77777777" w:rsidR="004C4A59" w:rsidRDefault="0085223D">
      <w:pPr>
        <w:pStyle w:val="TOC1"/>
        <w:tabs>
          <w:tab w:val="left" w:pos="-1100"/>
          <w:tab w:val="right" w:leader="dot" w:pos="9976"/>
        </w:tabs>
      </w:pPr>
      <w:hyperlink w:anchor="_Toc_1_3_0000000009" w:history="1">
        <w:r>
          <w:rPr>
            <w:rStyle w:val="Hyperlink"/>
          </w:rPr>
          <w:t>4.</w:t>
        </w:r>
        <w:r>
          <w:tab/>
        </w:r>
        <w:r>
          <w:rPr>
            <w:rStyle w:val="Hyperlink"/>
          </w:rPr>
          <w:t>Assessment of Distinctness, Uniformity and Stability</w:t>
        </w:r>
        <w:r>
          <w:tab/>
        </w:r>
        <w:r>
          <w:fldChar w:fldCharType="begin"/>
        </w:r>
        <w:r>
          <w:instrText>PAGEREF _Toc_1_3_0000000009 \h</w:instrText>
        </w:r>
        <w:r>
          <w:fldChar w:fldCharType="separate"/>
        </w:r>
        <w:r>
          <w:t>5</w:t>
        </w:r>
        <w:r>
          <w:fldChar w:fldCharType="end"/>
        </w:r>
      </w:hyperlink>
    </w:p>
    <w:p w14:paraId="660071C4" w14:textId="77777777" w:rsidR="004C4A59" w:rsidRDefault="0085223D">
      <w:pPr>
        <w:pStyle w:val="TOC2"/>
        <w:tabs>
          <w:tab w:val="left" w:pos="-440"/>
          <w:tab w:val="right" w:leader="dot" w:pos="9976"/>
        </w:tabs>
      </w:pPr>
      <w:hyperlink w:anchor="_Toc_1_3_0000000010" w:history="1">
        <w:r>
          <w:rPr>
            <w:rStyle w:val="Hyperlink"/>
          </w:rPr>
          <w:t>4.1</w:t>
        </w:r>
        <w:r>
          <w:tab/>
        </w:r>
        <w:r>
          <w:rPr>
            <w:rStyle w:val="Hyperlink"/>
          </w:rPr>
          <w:t>Distinctness</w:t>
        </w:r>
        <w:r>
          <w:tab/>
        </w:r>
        <w:r>
          <w:fldChar w:fldCharType="begin"/>
        </w:r>
        <w:r>
          <w:instrText>PAGEREF _Toc_1_3_0000000010 \h</w:instrText>
        </w:r>
        <w:r>
          <w:fldChar w:fldCharType="separate"/>
        </w:r>
        <w:r>
          <w:t>5</w:t>
        </w:r>
        <w:r>
          <w:fldChar w:fldCharType="end"/>
        </w:r>
      </w:hyperlink>
    </w:p>
    <w:p w14:paraId="3A195E9F" w14:textId="77777777" w:rsidR="004C4A59" w:rsidRDefault="0085223D">
      <w:pPr>
        <w:pStyle w:val="TOC2"/>
        <w:tabs>
          <w:tab w:val="left" w:pos="-440"/>
          <w:tab w:val="right" w:leader="dot" w:pos="9976"/>
        </w:tabs>
      </w:pPr>
      <w:hyperlink w:anchor="_Toc_1_3_0000000011" w:history="1">
        <w:r>
          <w:rPr>
            <w:rStyle w:val="Hyperlink"/>
          </w:rPr>
          <w:t>4.2</w:t>
        </w:r>
        <w:r>
          <w:tab/>
        </w:r>
        <w:r>
          <w:rPr>
            <w:rStyle w:val="Hyperlink"/>
          </w:rPr>
          <w:t>Uniformity</w:t>
        </w:r>
        <w:r>
          <w:tab/>
        </w:r>
        <w:r>
          <w:fldChar w:fldCharType="begin"/>
        </w:r>
        <w:r>
          <w:instrText>PAGEREF _Toc_1_3_0000000011 \h</w:instrText>
        </w:r>
        <w:r>
          <w:fldChar w:fldCharType="separate"/>
        </w:r>
        <w:r>
          <w:t>6</w:t>
        </w:r>
        <w:r>
          <w:fldChar w:fldCharType="end"/>
        </w:r>
      </w:hyperlink>
    </w:p>
    <w:p w14:paraId="7A4FBB3F" w14:textId="77777777" w:rsidR="004C4A59" w:rsidRDefault="0085223D">
      <w:pPr>
        <w:pStyle w:val="TOC2"/>
        <w:tabs>
          <w:tab w:val="left" w:pos="-440"/>
          <w:tab w:val="right" w:leader="dot" w:pos="9976"/>
        </w:tabs>
      </w:pPr>
      <w:hyperlink w:anchor="_Toc_1_3_0000000012" w:history="1">
        <w:r>
          <w:rPr>
            <w:rStyle w:val="Hyperlink"/>
          </w:rPr>
          <w:t>4.3</w:t>
        </w:r>
        <w:r>
          <w:tab/>
        </w:r>
        <w:r>
          <w:rPr>
            <w:rStyle w:val="Hyperlink"/>
          </w:rPr>
          <w:t>Stability</w:t>
        </w:r>
        <w:r>
          <w:tab/>
        </w:r>
        <w:r>
          <w:fldChar w:fldCharType="begin"/>
        </w:r>
        <w:r>
          <w:instrText>PAGEREF _Toc_1_3_0000000012 \h</w:instrText>
        </w:r>
        <w:r>
          <w:fldChar w:fldCharType="separate"/>
        </w:r>
        <w:r>
          <w:t>6</w:t>
        </w:r>
        <w:r>
          <w:fldChar w:fldCharType="end"/>
        </w:r>
      </w:hyperlink>
    </w:p>
    <w:p w14:paraId="5FCF56A5" w14:textId="77777777" w:rsidR="004C4A59" w:rsidRDefault="0085223D">
      <w:pPr>
        <w:pStyle w:val="TOC1"/>
        <w:tabs>
          <w:tab w:val="left" w:pos="-1100"/>
          <w:tab w:val="right" w:leader="dot" w:pos="9976"/>
        </w:tabs>
      </w:pPr>
      <w:hyperlink w:anchor="_Toc_1_3_0000000013" w:history="1">
        <w:r>
          <w:rPr>
            <w:rStyle w:val="Hyperlink"/>
          </w:rPr>
          <w:t>5.</w:t>
        </w:r>
        <w:r>
          <w:tab/>
        </w:r>
        <w:r>
          <w:rPr>
            <w:rStyle w:val="Hyperlink"/>
          </w:rPr>
          <w:t>Grouping of Varieties and Organization of the Growing Trial</w:t>
        </w:r>
        <w:r>
          <w:tab/>
        </w:r>
        <w:r>
          <w:fldChar w:fldCharType="begin"/>
        </w:r>
        <w:r>
          <w:instrText>PAGEREF _Toc_1_3_0000000013 \h</w:instrText>
        </w:r>
        <w:r>
          <w:fldChar w:fldCharType="separate"/>
        </w:r>
        <w:r>
          <w:t>6</w:t>
        </w:r>
        <w:r>
          <w:fldChar w:fldCharType="end"/>
        </w:r>
      </w:hyperlink>
    </w:p>
    <w:p w14:paraId="303BF466" w14:textId="77777777" w:rsidR="004C4A59" w:rsidRDefault="0085223D">
      <w:pPr>
        <w:pStyle w:val="TOC1"/>
        <w:tabs>
          <w:tab w:val="left" w:pos="-1100"/>
          <w:tab w:val="right" w:leader="dot" w:pos="9976"/>
        </w:tabs>
      </w:pPr>
      <w:hyperlink w:anchor="_Toc_1_3_0000000014" w:history="1">
        <w:r>
          <w:rPr>
            <w:rStyle w:val="Hyperlink"/>
          </w:rPr>
          <w:t>6.</w:t>
        </w:r>
        <w:r>
          <w:tab/>
        </w:r>
        <w:r>
          <w:rPr>
            <w:rStyle w:val="Hyperlink"/>
          </w:rPr>
          <w:t>Introduction to the Table of Characteristics</w:t>
        </w:r>
        <w:r>
          <w:tab/>
        </w:r>
        <w:r>
          <w:fldChar w:fldCharType="begin"/>
        </w:r>
        <w:r>
          <w:instrText>PAGEREF _Toc_1_3_0000000014 \h</w:instrText>
        </w:r>
        <w:r>
          <w:fldChar w:fldCharType="separate"/>
        </w:r>
        <w:r>
          <w:t>6</w:t>
        </w:r>
        <w:r>
          <w:fldChar w:fldCharType="end"/>
        </w:r>
      </w:hyperlink>
    </w:p>
    <w:p w14:paraId="071BBB95" w14:textId="77777777" w:rsidR="004C4A59" w:rsidRDefault="0085223D">
      <w:pPr>
        <w:pStyle w:val="TOC2"/>
        <w:tabs>
          <w:tab w:val="left" w:pos="-440"/>
          <w:tab w:val="right" w:leader="dot" w:pos="9976"/>
        </w:tabs>
      </w:pPr>
      <w:hyperlink w:anchor="_Toc_1_3_0000000015" w:history="1">
        <w:r>
          <w:rPr>
            <w:rStyle w:val="Hyperlink"/>
          </w:rPr>
          <w:t>6.1</w:t>
        </w:r>
        <w:r>
          <w:tab/>
        </w:r>
        <w:r>
          <w:rPr>
            <w:rStyle w:val="Hyperlink"/>
          </w:rPr>
          <w:t>Categories of Characteristics</w:t>
        </w:r>
        <w:r>
          <w:tab/>
        </w:r>
        <w:r>
          <w:fldChar w:fldCharType="begin"/>
        </w:r>
        <w:r>
          <w:instrText>PAGEREF _Toc_1_3_0000000015 \h</w:instrText>
        </w:r>
        <w:r>
          <w:fldChar w:fldCharType="separate"/>
        </w:r>
        <w:r>
          <w:t>6</w:t>
        </w:r>
        <w:r>
          <w:fldChar w:fldCharType="end"/>
        </w:r>
      </w:hyperlink>
    </w:p>
    <w:p w14:paraId="4DF80464" w14:textId="77777777" w:rsidR="004C4A59" w:rsidRDefault="0085223D">
      <w:pPr>
        <w:pStyle w:val="TOC2"/>
        <w:tabs>
          <w:tab w:val="left" w:pos="-440"/>
          <w:tab w:val="right" w:leader="dot" w:pos="9976"/>
        </w:tabs>
      </w:pPr>
      <w:hyperlink w:anchor="_Toc_1_3_0000000016" w:history="1">
        <w:r>
          <w:rPr>
            <w:rStyle w:val="Hyperlink"/>
          </w:rPr>
          <w:t>6.2</w:t>
        </w:r>
        <w:r>
          <w:tab/>
        </w:r>
        <w:r>
          <w:rPr>
            <w:rStyle w:val="Hyperlink"/>
          </w:rPr>
          <w:t>States of Expression and Corresponding Notes</w:t>
        </w:r>
        <w:r>
          <w:tab/>
        </w:r>
        <w:r>
          <w:fldChar w:fldCharType="begin"/>
        </w:r>
        <w:r>
          <w:instrText>PAGEREF _Toc_1_3_0000000016 \h</w:instrText>
        </w:r>
        <w:r>
          <w:fldChar w:fldCharType="separate"/>
        </w:r>
        <w:r>
          <w:t>7</w:t>
        </w:r>
        <w:r>
          <w:fldChar w:fldCharType="end"/>
        </w:r>
      </w:hyperlink>
    </w:p>
    <w:p w14:paraId="3ECD522F" w14:textId="77777777" w:rsidR="004C4A59" w:rsidRDefault="0085223D">
      <w:pPr>
        <w:pStyle w:val="TOC2"/>
        <w:tabs>
          <w:tab w:val="left" w:pos="-440"/>
          <w:tab w:val="right" w:leader="dot" w:pos="9976"/>
        </w:tabs>
      </w:pPr>
      <w:hyperlink w:anchor="_Toc_1_3_0000000017" w:history="1">
        <w:r>
          <w:rPr>
            <w:rStyle w:val="Hyperlink"/>
          </w:rPr>
          <w:t>6.3</w:t>
        </w:r>
        <w:r>
          <w:tab/>
        </w:r>
        <w:r>
          <w:rPr>
            <w:rStyle w:val="Hyperlink"/>
          </w:rPr>
          <w:t>Types of Expression</w:t>
        </w:r>
        <w:r>
          <w:tab/>
        </w:r>
        <w:r>
          <w:fldChar w:fldCharType="begin"/>
        </w:r>
        <w:r>
          <w:instrText>PAGEREF _Toc_1_3_0000000017 \h</w:instrText>
        </w:r>
        <w:r>
          <w:fldChar w:fldCharType="separate"/>
        </w:r>
        <w:r>
          <w:t>7</w:t>
        </w:r>
        <w:r>
          <w:fldChar w:fldCharType="end"/>
        </w:r>
      </w:hyperlink>
    </w:p>
    <w:p w14:paraId="65D6B774" w14:textId="77777777" w:rsidR="004C4A59" w:rsidRDefault="0085223D">
      <w:pPr>
        <w:pStyle w:val="TOC2"/>
        <w:tabs>
          <w:tab w:val="left" w:pos="-440"/>
          <w:tab w:val="right" w:leader="dot" w:pos="9976"/>
        </w:tabs>
      </w:pPr>
      <w:hyperlink w:anchor="_Toc_1_3_0000000018" w:history="1">
        <w:r>
          <w:rPr>
            <w:rStyle w:val="Hyperlink"/>
          </w:rPr>
          <w:t>6.4</w:t>
        </w:r>
        <w:r>
          <w:tab/>
        </w:r>
        <w:r>
          <w:rPr>
            <w:rStyle w:val="Hyperlink"/>
          </w:rPr>
          <w:t>Example Varieties</w:t>
        </w:r>
        <w:r>
          <w:tab/>
        </w:r>
        <w:r>
          <w:fldChar w:fldCharType="begin"/>
        </w:r>
        <w:r>
          <w:instrText>PAGEREF _Toc_1_3_0000000018 \h</w:instrText>
        </w:r>
        <w:r>
          <w:fldChar w:fldCharType="separate"/>
        </w:r>
        <w:r>
          <w:t>7</w:t>
        </w:r>
        <w:r>
          <w:fldChar w:fldCharType="end"/>
        </w:r>
      </w:hyperlink>
    </w:p>
    <w:p w14:paraId="7948C9EF" w14:textId="77777777" w:rsidR="004C4A59" w:rsidRDefault="0085223D">
      <w:pPr>
        <w:pStyle w:val="TOC2"/>
        <w:tabs>
          <w:tab w:val="left" w:pos="-440"/>
          <w:tab w:val="right" w:leader="dot" w:pos="9976"/>
        </w:tabs>
      </w:pPr>
      <w:hyperlink w:anchor="_Toc_1_3_0000000019" w:history="1">
        <w:r>
          <w:rPr>
            <w:rStyle w:val="Hyperlink"/>
          </w:rPr>
          <w:t>6.5</w:t>
        </w:r>
        <w:r>
          <w:tab/>
        </w:r>
        <w:r>
          <w:rPr>
            <w:rStyle w:val="Hyperlink"/>
          </w:rPr>
          <w:t>Legend</w:t>
        </w:r>
        <w:r>
          <w:tab/>
        </w:r>
        <w:r>
          <w:fldChar w:fldCharType="begin"/>
        </w:r>
        <w:r>
          <w:instrText>PAGEREF _Toc_1_3_0000000019 \h</w:instrText>
        </w:r>
        <w:r>
          <w:fldChar w:fldCharType="separate"/>
        </w:r>
        <w:r>
          <w:t>8</w:t>
        </w:r>
        <w:r>
          <w:fldChar w:fldCharType="end"/>
        </w:r>
      </w:hyperlink>
    </w:p>
    <w:p w14:paraId="7877CC22" w14:textId="77777777" w:rsidR="004C4A59" w:rsidRDefault="0085223D">
      <w:pPr>
        <w:pStyle w:val="TOC1"/>
        <w:tabs>
          <w:tab w:val="left" w:pos="-1100"/>
          <w:tab w:val="right" w:leader="dot" w:pos="9976"/>
        </w:tabs>
      </w:pPr>
      <w:hyperlink w:anchor="_Toc_1_3_0000000020" w:history="1">
        <w:r>
          <w:rPr>
            <w:rStyle w:val="Hyperlink"/>
          </w:rPr>
          <w:t>7.</w:t>
        </w:r>
        <w:r>
          <w:tab/>
        </w:r>
        <w:r>
          <w:rPr>
            <w:rStyle w:val="Hyperlink"/>
          </w:rPr>
          <w:t>Table of Characteristics/Tableau des caracteres/Merkmalstabelle/Tabla de caracteres</w:t>
        </w:r>
        <w:r>
          <w:tab/>
        </w:r>
        <w:r>
          <w:fldChar w:fldCharType="begin"/>
        </w:r>
        <w:r>
          <w:instrText>PAGEREF _Toc_1_3_0000000020 \h</w:instrText>
        </w:r>
        <w:r>
          <w:fldChar w:fldCharType="separate"/>
        </w:r>
        <w:r>
          <w:t>9</w:t>
        </w:r>
        <w:r>
          <w:fldChar w:fldCharType="end"/>
        </w:r>
      </w:hyperlink>
    </w:p>
    <w:p w14:paraId="26DF2D5D" w14:textId="77777777" w:rsidR="004C4A59" w:rsidRDefault="0085223D">
      <w:pPr>
        <w:pStyle w:val="TOC1"/>
        <w:tabs>
          <w:tab w:val="left" w:pos="-1100"/>
          <w:tab w:val="right" w:leader="dot" w:pos="9976"/>
        </w:tabs>
      </w:pPr>
      <w:hyperlink w:anchor="_Toc_1_3_0000000021" w:history="1">
        <w:r>
          <w:rPr>
            <w:rStyle w:val="Hyperlink"/>
          </w:rPr>
          <w:t>8.</w:t>
        </w:r>
        <w:r>
          <w:tab/>
        </w:r>
        <w:r>
          <w:rPr>
            <w:rStyle w:val="Hyperlink"/>
          </w:rPr>
          <w:t>Explanations on the Table of Characteristics</w:t>
        </w:r>
        <w:r>
          <w:tab/>
        </w:r>
        <w:r>
          <w:fldChar w:fldCharType="begin"/>
        </w:r>
        <w:r>
          <w:instrText>PAGEREF _Toc_1_3_0000000021 \h</w:instrText>
        </w:r>
        <w:r>
          <w:fldChar w:fldCharType="separate"/>
        </w:r>
        <w:r>
          <w:t>17</w:t>
        </w:r>
        <w:r>
          <w:fldChar w:fldCharType="end"/>
        </w:r>
      </w:hyperlink>
    </w:p>
    <w:p w14:paraId="5ADC09BF" w14:textId="77777777" w:rsidR="004C4A59" w:rsidRDefault="0085223D">
      <w:pPr>
        <w:pStyle w:val="TOC2"/>
        <w:tabs>
          <w:tab w:val="left" w:pos="-440"/>
          <w:tab w:val="right" w:leader="dot" w:pos="9976"/>
        </w:tabs>
      </w:pPr>
      <w:hyperlink w:anchor="_Toc_1_3_0000000022" w:history="1">
        <w:r>
          <w:rPr>
            <w:rStyle w:val="Hyperlink"/>
          </w:rPr>
          <w:t>8.1</w:t>
        </w:r>
        <w:r>
          <w:tab/>
        </w:r>
        <w:r>
          <w:rPr>
            <w:rStyle w:val="Hyperlink"/>
          </w:rPr>
          <w:t>Explanations for individual characteristics</w:t>
        </w:r>
        <w:r>
          <w:tab/>
        </w:r>
        <w:r>
          <w:fldChar w:fldCharType="begin"/>
        </w:r>
        <w:r>
          <w:instrText>PAGEREF _Toc_1_3_0000000022 \h</w:instrText>
        </w:r>
        <w:r>
          <w:fldChar w:fldCharType="separate"/>
        </w:r>
        <w:r>
          <w:t>17</w:t>
        </w:r>
        <w:r>
          <w:fldChar w:fldCharType="end"/>
        </w:r>
      </w:hyperlink>
    </w:p>
    <w:p w14:paraId="466ED0BC" w14:textId="77777777" w:rsidR="004C4A59" w:rsidRDefault="0085223D">
      <w:pPr>
        <w:pStyle w:val="TOC2"/>
        <w:tabs>
          <w:tab w:val="left" w:pos="-440"/>
          <w:tab w:val="right" w:leader="dot" w:pos="9976"/>
        </w:tabs>
      </w:pPr>
      <w:hyperlink w:anchor="_Toc_1_3_0000000023" w:history="1">
        <w:r>
          <w:rPr>
            <w:rStyle w:val="Hyperlink"/>
          </w:rPr>
          <w:t>8.2</w:t>
        </w:r>
        <w:r>
          <w:tab/>
        </w:r>
        <w:r>
          <w:rPr>
            <w:rStyle w:val="Hyperlink"/>
          </w:rPr>
          <w:t>Additional Explanations on the Table of Characteristic</w:t>
        </w:r>
        <w:r>
          <w:tab/>
        </w:r>
        <w:r>
          <w:fldChar w:fldCharType="begin"/>
        </w:r>
        <w:r>
          <w:instrText>PAGEREF _Toc_1_3_0000000023 \h</w:instrText>
        </w:r>
        <w:r>
          <w:fldChar w:fldCharType="separate"/>
        </w:r>
        <w:r>
          <w:t>19</w:t>
        </w:r>
        <w:r>
          <w:fldChar w:fldCharType="end"/>
        </w:r>
      </w:hyperlink>
    </w:p>
    <w:p w14:paraId="244A88CD" w14:textId="77777777" w:rsidR="004C4A59" w:rsidRDefault="0085223D">
      <w:pPr>
        <w:pStyle w:val="TOC1"/>
        <w:tabs>
          <w:tab w:val="left" w:pos="-1100"/>
          <w:tab w:val="right" w:leader="dot" w:pos="9976"/>
        </w:tabs>
      </w:pPr>
      <w:hyperlink w:anchor="_Toc_1_3_0000000024" w:history="1">
        <w:r>
          <w:rPr>
            <w:rStyle w:val="Hyperlink"/>
          </w:rPr>
          <w:t>9.</w:t>
        </w:r>
        <w:r>
          <w:tab/>
        </w:r>
        <w:r>
          <w:rPr>
            <w:rStyle w:val="Hyperlink"/>
          </w:rPr>
          <w:t>Literature</w:t>
        </w:r>
        <w:r>
          <w:tab/>
        </w:r>
        <w:r>
          <w:fldChar w:fldCharType="begin"/>
        </w:r>
        <w:r>
          <w:instrText>PAGEREF _Toc_1_3_0000000024 \h</w:instrText>
        </w:r>
        <w:r>
          <w:fldChar w:fldCharType="separate"/>
        </w:r>
        <w:r>
          <w:t>21</w:t>
        </w:r>
        <w:r>
          <w:fldChar w:fldCharType="end"/>
        </w:r>
      </w:hyperlink>
    </w:p>
    <w:p w14:paraId="5A6EE568" w14:textId="77777777" w:rsidR="004C4A59" w:rsidRDefault="0085223D">
      <w:pPr>
        <w:pStyle w:val="TOC1"/>
        <w:tabs>
          <w:tab w:val="left" w:pos="-880"/>
          <w:tab w:val="right" w:leader="dot" w:pos="9976"/>
        </w:tabs>
      </w:pPr>
      <w:hyperlink w:anchor="_Toc_1_3_0000000025" w:history="1">
        <w:r>
          <w:rPr>
            <w:rStyle w:val="Hyperlink"/>
          </w:rPr>
          <w:t>10.</w:t>
        </w:r>
        <w:r>
          <w:tab/>
        </w:r>
        <w:r>
          <w:rPr>
            <w:rStyle w:val="Hyperlink"/>
          </w:rPr>
          <w:t>Technical Questionnaire</w:t>
        </w:r>
        <w:r>
          <w:tab/>
        </w:r>
        <w:r>
          <w:fldChar w:fldCharType="begin"/>
        </w:r>
        <w:r>
          <w:instrText>PAGEREF _Toc_1_3_0000000025 \h</w:instrText>
        </w:r>
        <w:r>
          <w:fldChar w:fldCharType="separate"/>
        </w:r>
        <w:r>
          <w:t>22</w:t>
        </w:r>
        <w:r>
          <w:fldChar w:fldCharType="end"/>
        </w:r>
      </w:hyperlink>
    </w:p>
    <w:p w14:paraId="6B63A4D0" w14:textId="77777777" w:rsidR="004C4A59" w:rsidRDefault="0085223D">
      <w:pPr>
        <w:spacing w:after="200"/>
      </w:pPr>
      <w:r>
        <w:fldChar w:fldCharType="end"/>
      </w:r>
      <w:r>
        <w:br w:type="page"/>
      </w:r>
    </w:p>
    <w:p w14:paraId="68B6BE30" w14:textId="77777777" w:rsidR="004C4A59" w:rsidRDefault="0085223D">
      <w:pPr>
        <w:pStyle w:val="Heading1"/>
      </w:pPr>
      <w:bookmarkStart w:id="8" w:name="_Toc_1_3_0000000001"/>
      <w:r>
        <w:lastRenderedPageBreak/>
        <w:t>Subject of these Test Guidelines</w:t>
      </w:r>
      <w:bookmarkEnd w:id="8"/>
    </w:p>
    <w:p w14:paraId="45AB36BE" w14:textId="77777777" w:rsidR="004C4A59" w:rsidRDefault="004C4A59"/>
    <w:p w14:paraId="545FE1CD" w14:textId="77777777" w:rsidR="004C4A59" w:rsidRDefault="0085223D">
      <w:r>
        <w:tab/>
        <w:t xml:space="preserve">These Test Guidelines apply to all varieties of </w:t>
      </w:r>
      <w:r>
        <w:rPr>
          <w:i/>
        </w:rPr>
        <w:t>Beta vulgaris</w:t>
      </w:r>
      <w:r>
        <w:t xml:space="preserve"> L. Fodder Beet Group.</w:t>
      </w:r>
    </w:p>
    <w:p w14:paraId="7D6659F3" w14:textId="77777777" w:rsidR="004C4A59" w:rsidRDefault="004C4A59"/>
    <w:p w14:paraId="5A95AF5E" w14:textId="77777777" w:rsidR="004C4A59" w:rsidRDefault="004C4A59"/>
    <w:p w14:paraId="3B759F29" w14:textId="77777777" w:rsidR="004C4A59" w:rsidRDefault="0085223D">
      <w:pPr>
        <w:pStyle w:val="Heading1"/>
      </w:pPr>
      <w:bookmarkStart w:id="9" w:name="_Toc_1_3_0000000002"/>
      <w:r>
        <w:t>Material Required</w:t>
      </w:r>
      <w:bookmarkEnd w:id="9"/>
    </w:p>
    <w:p w14:paraId="2A67C4F5" w14:textId="77777777" w:rsidR="004C4A59" w:rsidRDefault="004C4A59"/>
    <w:p w14:paraId="69FBB568" w14:textId="77777777" w:rsidR="004C4A59" w:rsidRDefault="0085223D">
      <w:r>
        <w:t>2.1</w:t>
      </w:r>
      <w:r>
        <w:tab/>
        <w:t>The competent authorities decide on the quantity and quality of the plant material required for testing the variety and when and where it is to be delivered. Applicants submitting material from a State other than that in which the testing takes place must ensure that all customs formalities and phytosanitary requirements are complied with.</w:t>
      </w:r>
    </w:p>
    <w:p w14:paraId="786B3EC7" w14:textId="77777777" w:rsidR="004C4A59" w:rsidRDefault="004C4A59"/>
    <w:p w14:paraId="45545CFE" w14:textId="77777777" w:rsidR="004C4A59" w:rsidRDefault="0085223D">
      <w:r>
        <w:t>2.2</w:t>
      </w:r>
      <w:r>
        <w:tab/>
        <w:t>The material is to be supplied in the form of naked seeds.</w:t>
      </w:r>
    </w:p>
    <w:p w14:paraId="50804A20" w14:textId="77777777" w:rsidR="004C4A59" w:rsidRDefault="004C4A59"/>
    <w:p w14:paraId="64A87CE6" w14:textId="77777777" w:rsidR="004C4A59" w:rsidRDefault="0085223D">
      <w:r>
        <w:t>2.3</w:t>
      </w:r>
      <w:r>
        <w:tab/>
        <w:t>The minimum quantity of plant material, to be supplied by the applicant, should be:</w:t>
      </w:r>
    </w:p>
    <w:p w14:paraId="2ECC6423" w14:textId="77777777" w:rsidR="004C4A59" w:rsidRDefault="004C4A59"/>
    <w:p w14:paraId="722A71B9" w14:textId="77777777" w:rsidR="004C4A59" w:rsidRDefault="0085223D">
      <w:pPr>
        <w:ind w:left="600"/>
        <w:jc w:val="center"/>
      </w:pPr>
      <w:r>
        <w:t>350 g</w:t>
      </w:r>
    </w:p>
    <w:p w14:paraId="6159AC55" w14:textId="77777777" w:rsidR="004C4A59" w:rsidRDefault="004C4A59"/>
    <w:p w14:paraId="483528E6" w14:textId="77777777" w:rsidR="004C4A59" w:rsidRDefault="0085223D">
      <w:r>
        <w:t>The seed should meet the minimum requirements for germination, species and analytical purity, health and moisture content, specified by the competent authority.  In cases where the seed is to be stored, the germination capacity should be as high as possible and should be, stated by the applicant.</w:t>
      </w:r>
    </w:p>
    <w:p w14:paraId="3A6EC83C" w14:textId="77777777" w:rsidR="004C4A59" w:rsidRDefault="004C4A59"/>
    <w:p w14:paraId="470486FB" w14:textId="77777777" w:rsidR="004C4A59" w:rsidRDefault="0085223D">
      <w:r>
        <w:t>2.4</w:t>
      </w:r>
      <w:r>
        <w:tab/>
        <w:t>The plant material supplied should be visibly healthy, not lacking in vigor, nor affected by any important pest or disease.</w:t>
      </w:r>
    </w:p>
    <w:p w14:paraId="13BB1537" w14:textId="77777777" w:rsidR="004C4A59" w:rsidRDefault="004C4A59"/>
    <w:p w14:paraId="0B29A425" w14:textId="77777777" w:rsidR="004C4A59" w:rsidRDefault="0085223D">
      <w:r>
        <w:t>2.5</w:t>
      </w:r>
      <w:r>
        <w:tab/>
        <w:t>The plant material should not have undergone any treatment which would affect the expression of the characteristics of the variety, unless the competent authorities allow or request such treatment. If it has been treated, full details of the treatment must be given.</w:t>
      </w:r>
    </w:p>
    <w:p w14:paraId="578AC5A7" w14:textId="77777777" w:rsidR="004C4A59" w:rsidRDefault="004C4A59"/>
    <w:p w14:paraId="01CD89F0" w14:textId="77777777" w:rsidR="004C4A59" w:rsidRDefault="004C4A59"/>
    <w:p w14:paraId="45316FBD" w14:textId="77777777" w:rsidR="004C4A59" w:rsidRDefault="0085223D">
      <w:pPr>
        <w:pStyle w:val="Heading1"/>
      </w:pPr>
      <w:bookmarkStart w:id="10" w:name="_Toc_1_3_0000000003"/>
      <w:r>
        <w:t>Method of Examination</w:t>
      </w:r>
      <w:bookmarkEnd w:id="10"/>
    </w:p>
    <w:p w14:paraId="14987E4E" w14:textId="77777777" w:rsidR="004C4A59" w:rsidRDefault="004C4A59"/>
    <w:p w14:paraId="39323C3F" w14:textId="77777777" w:rsidR="004C4A59" w:rsidRDefault="0085223D">
      <w:pPr>
        <w:pStyle w:val="Heading2"/>
      </w:pPr>
      <w:bookmarkStart w:id="11" w:name="_Toc_1_3_0000000004"/>
      <w:r>
        <w:t>Number of Growing Cycles</w:t>
      </w:r>
      <w:bookmarkEnd w:id="11"/>
    </w:p>
    <w:p w14:paraId="573E026B" w14:textId="77777777" w:rsidR="004C4A59" w:rsidRDefault="004C4A59"/>
    <w:p w14:paraId="00EFB24B" w14:textId="77777777" w:rsidR="004C4A59" w:rsidRDefault="0085223D">
      <w:pPr>
        <w:ind w:left="700" w:hanging="700"/>
      </w:pPr>
      <w:r>
        <w:t>3.1.1</w:t>
      </w:r>
      <w:r>
        <w:tab/>
        <w:t>The minimum duration of tests should normally be two independent growing cycles.</w:t>
      </w:r>
    </w:p>
    <w:p w14:paraId="06979E8C" w14:textId="77777777" w:rsidR="004C4A59" w:rsidRDefault="004C4A59"/>
    <w:p w14:paraId="01AA164A" w14:textId="77777777" w:rsidR="004C4A59" w:rsidRDefault="0085223D">
      <w:r>
        <w:t>3.1.2</w:t>
      </w:r>
      <w:r>
        <w:tab/>
        <w:t>The two independent growing cycles should be in the form of two separate plantings.</w:t>
      </w:r>
    </w:p>
    <w:p w14:paraId="7525C10C" w14:textId="77777777" w:rsidR="004C4A59" w:rsidRDefault="004C4A59"/>
    <w:p w14:paraId="446BD1B6" w14:textId="77777777" w:rsidR="004C4A59" w:rsidRDefault="0085223D">
      <w:r>
        <w:t>3.1.3</w:t>
      </w:r>
      <w:r>
        <w:tab/>
        <w:t>The testing of a variety may be concluded when the competent authority can determine with certainty the outcome of the test.</w:t>
      </w:r>
    </w:p>
    <w:p w14:paraId="775919B1" w14:textId="77777777" w:rsidR="004C4A59" w:rsidRDefault="004C4A59"/>
    <w:p w14:paraId="303B8EB1" w14:textId="77777777" w:rsidR="004C4A59" w:rsidRDefault="0085223D">
      <w:pPr>
        <w:pStyle w:val="Heading2"/>
      </w:pPr>
      <w:bookmarkStart w:id="12" w:name="_Toc_1_3_0000000005"/>
      <w:r>
        <w:t>Testing Place</w:t>
      </w:r>
      <w:bookmarkEnd w:id="12"/>
    </w:p>
    <w:p w14:paraId="77DDEBA6" w14:textId="77777777" w:rsidR="004C4A59" w:rsidRDefault="004C4A59"/>
    <w:p w14:paraId="17A626DC" w14:textId="77777777" w:rsidR="004C4A59" w:rsidRDefault="0085223D">
      <w:r>
        <w:tab/>
        <w:t>Tests are normally conducted at one place. In the case of tests conducted at more than one place, guidance is provided in TGP/9 "Examining Distinctness".</w:t>
      </w:r>
    </w:p>
    <w:p w14:paraId="5C2D7A98" w14:textId="77777777" w:rsidR="004C4A59" w:rsidRDefault="004C4A59"/>
    <w:p w14:paraId="57C50DA8" w14:textId="77777777" w:rsidR="004C4A59" w:rsidRDefault="0085223D">
      <w:pPr>
        <w:pStyle w:val="Heading2"/>
      </w:pPr>
      <w:bookmarkStart w:id="13" w:name="_Toc_1_3_0000000006"/>
      <w:r>
        <w:t>Conditions for Conducting the Examination</w:t>
      </w:r>
      <w:bookmarkEnd w:id="13"/>
    </w:p>
    <w:p w14:paraId="3DA9CA36" w14:textId="77777777" w:rsidR="004C4A59" w:rsidRDefault="004C4A59"/>
    <w:p w14:paraId="35BF4DD6" w14:textId="77777777" w:rsidR="004C4A59" w:rsidRDefault="0085223D">
      <w:r>
        <w:t>3.3.1</w:t>
      </w:r>
      <w:r>
        <w:tab/>
        <w:t>The tests should be carried out under conditions ensuring satisfactory growth for the expression of the relevant characteristics of the variety and for the conduct of the examination.</w:t>
      </w:r>
    </w:p>
    <w:p w14:paraId="0719EAE1" w14:textId="77777777" w:rsidR="004C4A59" w:rsidRDefault="004C4A59"/>
    <w:p w14:paraId="08546EF1" w14:textId="5133FFCA" w:rsidR="004C4A59" w:rsidRDefault="0085223D">
      <w:r>
        <w:t>3.3.2</w:t>
      </w:r>
      <w:r>
        <w:tab/>
        <w:t>The optimum stage of development for the assessment of each characteristic is indicated by a reference in the Table of Characteristics. The stages of development denoted by each reference are described in Chapter</w:t>
      </w:r>
      <w:del w:id="14" w:author="TWA" w:date="2026-06-16T18:35:00Z" w16du:dateUtc="2026-06-16T09:35:00Z">
        <w:r w:rsidR="00874FC4">
          <w:delText> </w:delText>
        </w:r>
      </w:del>
      <w:ins w:id="15" w:author="TWA" w:date="2026-06-16T18:35:00Z" w16du:dateUtc="2026-06-16T09:35:00Z">
        <w:r>
          <w:t xml:space="preserve"> </w:t>
        </w:r>
      </w:ins>
      <w:r>
        <w:t>8.</w:t>
      </w:r>
    </w:p>
    <w:p w14:paraId="2A30C5AE" w14:textId="77777777" w:rsidR="004C4A59" w:rsidRDefault="004C4A59"/>
    <w:p w14:paraId="2C1C6B8B" w14:textId="77777777" w:rsidR="004C4A59" w:rsidRDefault="0085223D">
      <w:pPr>
        <w:pStyle w:val="Heading2"/>
      </w:pPr>
      <w:bookmarkStart w:id="16" w:name="_Toc_1_3_0000000007"/>
      <w:r>
        <w:t>Test Design</w:t>
      </w:r>
      <w:bookmarkEnd w:id="16"/>
    </w:p>
    <w:p w14:paraId="59568A56" w14:textId="77777777" w:rsidR="004C4A59" w:rsidRDefault="004C4A59"/>
    <w:p w14:paraId="6805F316" w14:textId="77777777" w:rsidR="004C4A59" w:rsidRDefault="0085223D">
      <w:r>
        <w:tab/>
        <w:t>Each test should be designed to result in a total of at least 200 plants, which should be divided between at least 2 replicates.</w:t>
      </w:r>
    </w:p>
    <w:p w14:paraId="474B77C5" w14:textId="77777777" w:rsidR="004C4A59" w:rsidRDefault="004C4A59"/>
    <w:p w14:paraId="353EA62C" w14:textId="77777777" w:rsidR="004C4A59" w:rsidRDefault="0085223D">
      <w:pPr>
        <w:pStyle w:val="Heading2"/>
      </w:pPr>
      <w:bookmarkStart w:id="17" w:name="_Toc_1_3_0000000008"/>
      <w:r>
        <w:t>Additional Tests</w:t>
      </w:r>
      <w:bookmarkEnd w:id="17"/>
    </w:p>
    <w:p w14:paraId="3F79A526" w14:textId="77777777" w:rsidR="004C4A59" w:rsidRDefault="004C4A59"/>
    <w:p w14:paraId="38C1815D" w14:textId="77777777" w:rsidR="004C4A59" w:rsidRDefault="0085223D">
      <w:r>
        <w:tab/>
        <w:t>Additional tests, for examining relevant characteristics, may be established.</w:t>
      </w:r>
    </w:p>
    <w:p w14:paraId="728CAF77" w14:textId="77777777" w:rsidR="004C4A59" w:rsidRDefault="004C4A59"/>
    <w:p w14:paraId="1A344A8A" w14:textId="77777777" w:rsidR="004C4A59" w:rsidRDefault="004C4A59"/>
    <w:p w14:paraId="631C4F98" w14:textId="77777777" w:rsidR="004C4A59" w:rsidRDefault="0085223D">
      <w:pPr>
        <w:pStyle w:val="Heading1"/>
      </w:pPr>
      <w:bookmarkStart w:id="18" w:name="_Toc_1_3_0000000009"/>
      <w:r>
        <w:lastRenderedPageBreak/>
        <w:t>Assessment of Distinctness, Uniformity and Stability</w:t>
      </w:r>
      <w:bookmarkEnd w:id="18"/>
    </w:p>
    <w:p w14:paraId="502674A7" w14:textId="77777777" w:rsidR="004C4A59" w:rsidRDefault="004C4A59"/>
    <w:p w14:paraId="6E55FCDD" w14:textId="77777777" w:rsidR="004C4A59" w:rsidRDefault="0085223D">
      <w:pPr>
        <w:pStyle w:val="Heading2"/>
      </w:pPr>
      <w:bookmarkStart w:id="19" w:name="_Toc_1_3_0000000010"/>
      <w:r>
        <w:t>Distinctness</w:t>
      </w:r>
      <w:bookmarkEnd w:id="19"/>
    </w:p>
    <w:p w14:paraId="73D28E16" w14:textId="77777777" w:rsidR="004C4A59" w:rsidRDefault="004C4A59"/>
    <w:p w14:paraId="6FA1E018" w14:textId="77777777" w:rsidR="004C4A59" w:rsidRDefault="0085223D">
      <w:r>
        <w:t>4.1.1</w:t>
      </w:r>
      <w:r>
        <w:tab/>
        <w:t>General Recommendations</w:t>
      </w:r>
    </w:p>
    <w:p w14:paraId="301EED89" w14:textId="77777777" w:rsidR="004C4A59" w:rsidRDefault="004C4A59"/>
    <w:p w14:paraId="2D8B5B24" w14:textId="77777777" w:rsidR="004C4A59" w:rsidRDefault="0085223D">
      <w:r>
        <w:t>It is of particular importance for users of these Test Guidelines to consult the General Introduction prior to making decisions regarding distinctness. However, the following points are provided for elaboration or emphasis in these Test Guidelines.</w:t>
      </w:r>
    </w:p>
    <w:p w14:paraId="56343AA9" w14:textId="77777777" w:rsidR="004C4A59" w:rsidRDefault="004C4A59"/>
    <w:p w14:paraId="2CBB4348" w14:textId="77777777" w:rsidR="004C4A59" w:rsidRDefault="0085223D">
      <w:r>
        <w:t>4.1.2</w:t>
      </w:r>
      <w:r>
        <w:tab/>
        <w:t>Consistent Differences</w:t>
      </w:r>
    </w:p>
    <w:p w14:paraId="2710EB7D" w14:textId="77777777" w:rsidR="004C4A59" w:rsidRDefault="004C4A59"/>
    <w:p w14:paraId="4F26D514" w14:textId="77777777" w:rsidR="004C4A59" w:rsidRDefault="0085223D">
      <w:r>
        <w:t>The differences observed between varieties may be so clear that more than one growing cycle is not necessary.  In addition, in some circumstances, the influence of the environment is not such that more than a single growing cycle is required to provide assurance that the differences observed between varieties are sufficiently consistent.  One means of ensuring that a difference in a characteristic, observed in a growing trial, is sufficiently consistent is to examine the characteristic in at least two independent growing cycles.</w:t>
      </w:r>
    </w:p>
    <w:p w14:paraId="1FC942B9" w14:textId="77777777" w:rsidR="004C4A59" w:rsidRDefault="004C4A59"/>
    <w:p w14:paraId="0711809D" w14:textId="77777777" w:rsidR="004C4A59" w:rsidRDefault="0085223D">
      <w:r>
        <w:t>4.1.3</w:t>
      </w:r>
      <w:r>
        <w:tab/>
        <w:t>Clear Differences</w:t>
      </w:r>
    </w:p>
    <w:p w14:paraId="457FAC80" w14:textId="77777777" w:rsidR="004C4A59" w:rsidRDefault="004C4A59"/>
    <w:p w14:paraId="4E097D72" w14:textId="77777777" w:rsidR="004C4A59" w:rsidRDefault="0085223D">
      <w:r>
        <w:t>Determining whether a difference between two varieties is clear depends on many factors, and should consider, in particular, the type of expression of the characteristic being examined, i.e. whether it is expressed in a qualitative, quantitative, or pseudo-qualitative manner. Therefore, it is important that users of these Test Guidelines are familiar with the recommendations contained in the General Introduction prior to making decisions regarding distinctness.</w:t>
      </w:r>
    </w:p>
    <w:p w14:paraId="5D1E5B2D" w14:textId="77777777" w:rsidR="004C4A59" w:rsidRDefault="004C4A59"/>
    <w:p w14:paraId="709CA23D" w14:textId="77777777" w:rsidR="004C4A59" w:rsidRDefault="0085223D">
      <w:r>
        <w:t>4.1.4</w:t>
      </w:r>
      <w:r>
        <w:tab/>
        <w:t>Number of Plants or Parts of Plants to be Examined</w:t>
      </w:r>
    </w:p>
    <w:p w14:paraId="4408F6A5" w14:textId="77777777" w:rsidR="004C4A59" w:rsidRDefault="004C4A59"/>
    <w:p w14:paraId="26EAF4C8" w14:textId="77777777" w:rsidR="004C4A59" w:rsidRDefault="0085223D">
      <w:r>
        <w:t>Unless otherwise indicated, for the purposes of distinctness, all observations on single plants should be made on 45 plants or parts taken from each of 45 plants and any other observations made on all plants in the test, disregarding any off-type plants.</w:t>
      </w:r>
    </w:p>
    <w:p w14:paraId="1EBD5228" w14:textId="77777777" w:rsidR="004C4A59" w:rsidRDefault="004C4A59"/>
    <w:p w14:paraId="516CBC9E" w14:textId="77777777" w:rsidR="004C4A59" w:rsidRDefault="0085223D">
      <w:r>
        <w:t>4.1.5</w:t>
      </w:r>
      <w:r>
        <w:tab/>
        <w:t>Method of Observation</w:t>
      </w:r>
    </w:p>
    <w:p w14:paraId="538CD1BD" w14:textId="77777777" w:rsidR="004C4A59" w:rsidRDefault="004C4A59"/>
    <w:p w14:paraId="5C571F6B" w14:textId="77777777" w:rsidR="004C4A59" w:rsidRDefault="0085223D">
      <w:r>
        <w:t>The recommended method of observing the characteristic for the purposes of distinctness is indicated by the following key in the Table of Characteristics (see document TGP/9 "Examining Distinctness", Section 4 "Observation of characteristics"):</w:t>
      </w:r>
    </w:p>
    <w:p w14:paraId="155D2AF5" w14:textId="77777777" w:rsidR="004C4A59" w:rsidRDefault="004C4A59"/>
    <w:p w14:paraId="3245BFBD" w14:textId="77777777" w:rsidR="004C4A59" w:rsidRDefault="0085223D">
      <w:r>
        <w:t>MG: single measurement of a group of plants or parts of plants</w:t>
      </w:r>
    </w:p>
    <w:p w14:paraId="38D97B1F" w14:textId="77777777" w:rsidR="004C4A59" w:rsidRDefault="0085223D">
      <w:r>
        <w:t>MS: measurement of a number of individual plants or parts of plants</w:t>
      </w:r>
    </w:p>
    <w:p w14:paraId="0A55165A" w14:textId="77777777" w:rsidR="004C4A59" w:rsidRDefault="0085223D">
      <w:r>
        <w:t>VG: visual assessment by a single observation of a group of plants or parts of plants</w:t>
      </w:r>
    </w:p>
    <w:p w14:paraId="7D47361C" w14:textId="77777777" w:rsidR="004C4A59" w:rsidRDefault="0085223D">
      <w:r>
        <w:t>VS: visual assessment by observation of individual plants or parts of plants</w:t>
      </w:r>
    </w:p>
    <w:p w14:paraId="2FF3D1F3" w14:textId="77777777" w:rsidR="004C4A59" w:rsidRDefault="004C4A59"/>
    <w:p w14:paraId="37CA21D5" w14:textId="77777777" w:rsidR="004C4A59" w:rsidRDefault="0085223D">
      <w:r>
        <w:t>Type of observation: visual (V) or measurement (M)</w:t>
      </w:r>
    </w:p>
    <w:p w14:paraId="6080B7F3" w14:textId="77777777" w:rsidR="004C4A59" w:rsidRDefault="004C4A59"/>
    <w:p w14:paraId="451DE1BC" w14:textId="77777777" w:rsidR="004C4A59" w:rsidRDefault="0085223D">
      <w:r>
        <w:t>"Visual" observation (V) is an observation made on the basis of the expert's judgment.  For the purposes of this document, "visual" observation refers to the sensory observations of the experts and, therefore, also includes smell, taste and touch.  Visual observation includes observations where the expert uses reference points (e.g. diagrams, example varieties, side-by-side comparison) or non-linear charts (e.g. color charts).  Measurement (M) is an objective observation against a calibrated, linear scale e.g. using a ruler, weighing scales, colorimeter, dates, counts, etc.</w:t>
      </w:r>
    </w:p>
    <w:p w14:paraId="2669B7D3" w14:textId="77777777" w:rsidR="004C4A59" w:rsidRDefault="004C4A59"/>
    <w:p w14:paraId="40BDDAEA" w14:textId="77777777" w:rsidR="004C4A59" w:rsidRDefault="0085223D">
      <w:r>
        <w:t>Type of record: for a group of plants (G) or for single, individual plants (S)</w:t>
      </w:r>
    </w:p>
    <w:p w14:paraId="4E8424DD" w14:textId="77777777" w:rsidR="004C4A59" w:rsidRDefault="004C4A59"/>
    <w:p w14:paraId="3E8714AB" w14:textId="77777777" w:rsidR="004C4A59" w:rsidRDefault="0085223D">
      <w:r>
        <w:t>For the purposes of distinctness, observations may be recorded as a single record for a group of plants or parts of plants (G), or may be recorded as records for a number of single, individual plants or parts of plants (S).  In most cases, "G" provides a single record per variety and it is not possible or necessary to apply statistical methods in a plant-by-plant analysis for the assessment of distinctness.</w:t>
      </w:r>
    </w:p>
    <w:p w14:paraId="5F30AA8D" w14:textId="77777777" w:rsidR="004C4A59" w:rsidRDefault="004C4A59"/>
    <w:p w14:paraId="265F7E2E" w14:textId="01BAEF16" w:rsidR="0085223D" w:rsidRDefault="0085223D" w:rsidP="0085223D">
      <w:r>
        <w:t>In cases where more than one method of observing the characteristic is indicated in the Table of Characteristics (e.g. VG/MG), guidance on selecting an appropriate method is provided in document TGP/9, Section 4.2.</w:t>
      </w:r>
    </w:p>
    <w:p w14:paraId="52E8CA2A" w14:textId="4170FB24" w:rsidR="00874FC4" w:rsidRDefault="00874FC4">
      <w:pPr>
        <w:jc w:val="left"/>
        <w:rPr>
          <w:del w:id="20" w:author="TWA" w:date="2026-06-16T18:35:00Z" w16du:dateUtc="2026-06-16T09:35:00Z"/>
        </w:rPr>
      </w:pPr>
      <w:del w:id="21" w:author="TWA" w:date="2026-06-16T18:35:00Z" w16du:dateUtc="2026-06-16T09:35:00Z">
        <w:r>
          <w:br w:type="page"/>
        </w:r>
      </w:del>
    </w:p>
    <w:p w14:paraId="06A52F58" w14:textId="77777777" w:rsidR="004C4A59" w:rsidRDefault="004C4A59"/>
    <w:p w14:paraId="0A15FCE4" w14:textId="77777777" w:rsidR="004C4A59" w:rsidRDefault="0085223D">
      <w:pPr>
        <w:pStyle w:val="Heading2"/>
      </w:pPr>
      <w:bookmarkStart w:id="22" w:name="_Toc_1_3_0000000011"/>
      <w:r>
        <w:t>Uniformity</w:t>
      </w:r>
      <w:bookmarkEnd w:id="22"/>
    </w:p>
    <w:p w14:paraId="089379F8" w14:textId="77777777" w:rsidR="004C4A59" w:rsidRDefault="004C4A59"/>
    <w:p w14:paraId="1CBAC8FB" w14:textId="77777777" w:rsidR="004C4A59" w:rsidRDefault="0085223D">
      <w:r>
        <w:t>4.2.1</w:t>
      </w:r>
      <w:r>
        <w:tab/>
        <w:t>It is of particular importance for users of these Test Guidelines to consult the General Introduction prior to making decisions regarding uniformity. However, the following points are provided for elaboration or emphasis in these Test Guidelines:</w:t>
      </w:r>
    </w:p>
    <w:p w14:paraId="44BD0D44" w14:textId="77777777" w:rsidR="004C4A59" w:rsidRDefault="004C4A59"/>
    <w:p w14:paraId="23B2B981" w14:textId="77777777" w:rsidR="004C4A59" w:rsidRDefault="0085223D">
      <w:r>
        <w:t>4.2.2</w:t>
      </w:r>
      <w:r>
        <w:tab/>
        <w:t>These Test Guidelines have been developed for the examination of cross-pollinated and hybrid varieties. For varieties with other types of propagation, the recommendations in the General Introduction and document TGP/13 "Guidance for new types and species" Section 4.5 "Testing Uniformity" should be followed.</w:t>
      </w:r>
    </w:p>
    <w:p w14:paraId="1A834E80" w14:textId="77777777" w:rsidR="004C4A59" w:rsidRDefault="004C4A59"/>
    <w:p w14:paraId="3A6746AA" w14:textId="77777777" w:rsidR="004C4A59" w:rsidRDefault="0085223D">
      <w:pPr>
        <w:divId w:val="2"/>
      </w:pPr>
      <w:r>
        <w:t>4.2.3</w:t>
      </w:r>
      <w:r>
        <w:tab/>
        <w:t>The recommended sample size for the assessment of uniformity is indicated by the following key in the table of characteristics:</w:t>
      </w:r>
    </w:p>
    <w:p w14:paraId="41D5AD31" w14:textId="253FC5C2" w:rsidR="0085223D" w:rsidRDefault="0085223D" w:rsidP="0085223D">
      <w:pPr>
        <w:divId w:val="1"/>
      </w:pPr>
      <w:r>
        <w:t>A sample size of 100 plants/parts of plants</w:t>
      </w:r>
      <w:r>
        <w:br/>
        <w:t>B sample size of 200 plants</w:t>
      </w:r>
      <w:r>
        <w:br/>
      </w:r>
      <w:r>
        <w:br/>
      </w:r>
      <w:r w:rsidRPr="0085223D">
        <w:t xml:space="preserve">4.2.4 </w:t>
      </w:r>
      <w:r>
        <w:tab/>
      </w:r>
      <w:r w:rsidRPr="0085223D">
        <w:t xml:space="preserve">If not otherwise indicated, for the assessment of uniformity, a population standard of 2% and an acceptance probability of at least 95% should be applied. In the case of a sample size of 200 plants, 7 </w:t>
      </w:r>
      <w:proofErr w:type="gramStart"/>
      <w:r w:rsidRPr="0085223D">
        <w:t>off-types</w:t>
      </w:r>
      <w:proofErr w:type="gramEnd"/>
      <w:r w:rsidRPr="0085223D">
        <w:t xml:space="preserve"> are allowed. </w:t>
      </w:r>
      <w:del w:id="23" w:author="OERTEL Romy" w:date="2026-06-16T18:39:00Z" w16du:dateUtc="2026-06-16T09:39:00Z">
        <w:r w:rsidRPr="0085223D" w:rsidDel="0085223D">
          <w:delText xml:space="preserve">For ploidy, a population standard of 10% and an acceptance probability of at least 95% should be applied. In the case of a sample size of 15 plants, 1 off-type is allowed. </w:delText>
        </w:r>
      </w:del>
    </w:p>
    <w:p w14:paraId="7300211D" w14:textId="77777777" w:rsidR="0085223D" w:rsidRDefault="0085223D" w:rsidP="0085223D">
      <w:pPr>
        <w:divId w:val="1"/>
      </w:pPr>
    </w:p>
    <w:p w14:paraId="7F680B39" w14:textId="67034181" w:rsidR="004C4A59" w:rsidRDefault="0085223D" w:rsidP="0085223D">
      <w:pPr>
        <w:divId w:val="1"/>
        <w:rPr>
          <w:ins w:id="24" w:author="OERTEL Romy" w:date="2026-06-16T18:39:00Z" w16du:dateUtc="2026-06-16T09:39:00Z"/>
        </w:rPr>
      </w:pPr>
      <w:r w:rsidRPr="0085223D">
        <w:t xml:space="preserve">4.2.5 </w:t>
      </w:r>
      <w:r>
        <w:tab/>
      </w:r>
      <w:r w:rsidRPr="0085223D">
        <w:t xml:space="preserve">For root characteristics, the assessment of uniformity can be done in 2 steps. In a first step, 45 roots are observed. If 3 or less </w:t>
      </w:r>
      <w:proofErr w:type="gramStart"/>
      <w:r w:rsidRPr="0085223D">
        <w:t>off-types</w:t>
      </w:r>
      <w:proofErr w:type="gramEnd"/>
      <w:r w:rsidRPr="0085223D">
        <w:t xml:space="preserve"> are observed, the variety is declared to be uniform. If more than 3 </w:t>
      </w:r>
      <w:proofErr w:type="gramStart"/>
      <w:r w:rsidRPr="0085223D">
        <w:t>off-types</w:t>
      </w:r>
      <w:proofErr w:type="gramEnd"/>
      <w:r w:rsidRPr="0085223D">
        <w:t xml:space="preserve"> are observed, an additional sample of 55 roots must be observed.</w:t>
      </w:r>
    </w:p>
    <w:p w14:paraId="38ABBCCB" w14:textId="77777777" w:rsidR="0085223D" w:rsidRDefault="0085223D" w:rsidP="0085223D">
      <w:pPr>
        <w:divId w:val="1"/>
        <w:rPr>
          <w:ins w:id="25" w:author="OERTEL Romy" w:date="2026-06-16T18:39:00Z" w16du:dateUtc="2026-06-16T09:39:00Z"/>
        </w:rPr>
      </w:pPr>
    </w:p>
    <w:p w14:paraId="7B083E60" w14:textId="53FFD288" w:rsidR="0085223D" w:rsidRDefault="0085223D" w:rsidP="0085223D">
      <w:pPr>
        <w:divId w:val="1"/>
      </w:pPr>
      <w:ins w:id="26" w:author="OERTEL Romy" w:date="2026-06-16T18:39:00Z" w16du:dateUtc="2026-06-16T09:39:00Z">
        <w:r>
          <w:t>4.2.6</w:t>
        </w:r>
        <w:r>
          <w:tab/>
        </w:r>
        <w:r w:rsidRPr="0085223D">
          <w:t xml:space="preserve">For ploidy, a population standard of 10% and an acceptance probability of at least 95% should be applied. In the case of a sample size of 15 plants, 1 </w:t>
        </w:r>
        <w:proofErr w:type="gramStart"/>
        <w:r w:rsidRPr="0085223D">
          <w:t>off-type</w:t>
        </w:r>
        <w:proofErr w:type="gramEnd"/>
        <w:r w:rsidRPr="0085223D">
          <w:t xml:space="preserve"> is allowed.</w:t>
        </w:r>
      </w:ins>
    </w:p>
    <w:p w14:paraId="088198AA" w14:textId="77777777" w:rsidR="0085223D" w:rsidRDefault="0085223D" w:rsidP="0085223D">
      <w:pPr>
        <w:divId w:val="1"/>
      </w:pPr>
    </w:p>
    <w:p w14:paraId="55837C1F" w14:textId="77777777" w:rsidR="004C4A59" w:rsidRDefault="0085223D">
      <w:pPr>
        <w:pStyle w:val="Heading2"/>
      </w:pPr>
      <w:bookmarkStart w:id="27" w:name="_Toc_1_3_0000000012"/>
      <w:r>
        <w:t>Stability</w:t>
      </w:r>
      <w:bookmarkEnd w:id="27"/>
    </w:p>
    <w:p w14:paraId="303D9930" w14:textId="77777777" w:rsidR="004C4A59" w:rsidRDefault="004C4A59"/>
    <w:p w14:paraId="462A9DCE" w14:textId="77777777" w:rsidR="004C4A59" w:rsidRDefault="0085223D">
      <w:r>
        <w:t>4.3.1</w:t>
      </w:r>
      <w:r>
        <w:tab/>
        <w:t>In practice, it is not usual to perform tests of stability that produce results as certain as those of the testing of distinctness and uniformity. However, experience has demonstrated that, for many types of variety, when a variety has been shown to be uniform, it can also be considered to be stable.</w:t>
      </w:r>
    </w:p>
    <w:p w14:paraId="6BF4B9BB" w14:textId="77777777" w:rsidR="004C4A59" w:rsidRDefault="004C4A59"/>
    <w:p w14:paraId="2686293B" w14:textId="77777777" w:rsidR="004C4A59" w:rsidRDefault="0085223D">
      <w:r>
        <w:t>4.3.2</w:t>
      </w:r>
      <w:r>
        <w:tab/>
        <w:t>Where appropriate, or in cases of doubt, stability may be further examined by testing a new seed stock to ensure that it exhibits the same characteristics as those shown by the initial material supplied.</w:t>
      </w:r>
    </w:p>
    <w:p w14:paraId="03E87E4D" w14:textId="77777777" w:rsidR="004C4A59" w:rsidRDefault="004C4A59"/>
    <w:p w14:paraId="0941F67D" w14:textId="77777777" w:rsidR="004C4A59" w:rsidRDefault="004C4A59"/>
    <w:p w14:paraId="4299DAD3" w14:textId="77777777" w:rsidR="004C4A59" w:rsidRDefault="0085223D">
      <w:pPr>
        <w:pStyle w:val="Heading1"/>
      </w:pPr>
      <w:bookmarkStart w:id="28" w:name="_Toc_1_3_0000000013"/>
      <w:r>
        <w:t>Grouping of Varieties and Organization of the Growing Trial</w:t>
      </w:r>
      <w:bookmarkEnd w:id="28"/>
    </w:p>
    <w:p w14:paraId="236C9A16" w14:textId="77777777" w:rsidR="004C4A59" w:rsidRDefault="004C4A59"/>
    <w:p w14:paraId="185FF1C5" w14:textId="77777777" w:rsidR="004C4A59" w:rsidRDefault="0085223D">
      <w:r>
        <w:t>5.1</w:t>
      </w:r>
      <w:r>
        <w:tab/>
        <w:t>The selection of varieties of common knowledge to be grown in the trial with the candidate varieties and the way in which these varieties are divided into groups to facilitate the assessment of distinctness are aided by the use of grouping characteristics.</w:t>
      </w:r>
    </w:p>
    <w:p w14:paraId="33CAD9C0" w14:textId="77777777" w:rsidR="004C4A59" w:rsidRDefault="004C4A59"/>
    <w:p w14:paraId="081063A9" w14:textId="77777777" w:rsidR="004C4A59" w:rsidRDefault="0085223D">
      <w:r>
        <w:t>5.2</w:t>
      </w:r>
      <w:r>
        <w:tab/>
        <w:t>Grouping characteristics are those in which the documented states of expression, even where produced at different locations, can be used, either individually or in combination with other such characteristics: (a) to select varieties of common knowledge that can be excluded from the growing trial used for examination of distinctness; and (b) to organize the growing trial so that similar varieties are grouped together.</w:t>
      </w:r>
    </w:p>
    <w:p w14:paraId="77CBF3C0" w14:textId="77777777" w:rsidR="004C4A59" w:rsidRDefault="004C4A59"/>
    <w:p w14:paraId="66531724" w14:textId="77777777" w:rsidR="004C4A59" w:rsidRDefault="0085223D">
      <w:r>
        <w:t>5.3</w:t>
      </w:r>
      <w:r>
        <w:tab/>
        <w:t>The following have been agreed as useful grouping characteristics:</w:t>
      </w:r>
    </w:p>
    <w:p w14:paraId="1CABACCD" w14:textId="77777777" w:rsidR="004C4A59" w:rsidRDefault="004C4A59"/>
    <w:p w14:paraId="0110FD75" w14:textId="77777777" w:rsidR="004C4A59" w:rsidRDefault="0085223D">
      <w:pPr>
        <w:ind w:left="1600"/>
        <w:jc w:val="left"/>
      </w:pPr>
      <w:r>
        <w:t>(a)</w:t>
      </w:r>
      <w:r>
        <w:tab/>
        <w:t>Germity (characteristic 1)</w:t>
      </w:r>
    </w:p>
    <w:p w14:paraId="03D821D6" w14:textId="77777777" w:rsidR="004C4A59" w:rsidRDefault="0085223D">
      <w:pPr>
        <w:ind w:left="1600"/>
        <w:jc w:val="left"/>
      </w:pPr>
      <w:r>
        <w:t>(b)</w:t>
      </w:r>
      <w:r>
        <w:tab/>
        <w:t>Ploidy (characteristic 2)</w:t>
      </w:r>
    </w:p>
    <w:p w14:paraId="1596C84B" w14:textId="77777777" w:rsidR="004C4A59" w:rsidRDefault="0085223D">
      <w:pPr>
        <w:ind w:left="1600"/>
        <w:jc w:val="left"/>
      </w:pPr>
      <w:r>
        <w:t>(c)</w:t>
      </w:r>
      <w:r>
        <w:tab/>
        <w:t>Root: shape (characteristic 17)</w:t>
      </w:r>
    </w:p>
    <w:p w14:paraId="548E9109" w14:textId="104B48A2" w:rsidR="004C4A59" w:rsidRDefault="0085223D">
      <w:pPr>
        <w:ind w:left="1600"/>
        <w:jc w:val="left"/>
      </w:pPr>
      <w:r>
        <w:t>(d)</w:t>
      </w:r>
      <w:r>
        <w:tab/>
        <w:t xml:space="preserve">Root: color </w:t>
      </w:r>
      <w:ins w:id="29" w:author="TWA" w:date="2026-06-16T18:35:00Z" w16du:dateUtc="2026-06-16T09:35:00Z">
        <w:r>
          <w:t xml:space="preserve">of skin </w:t>
        </w:r>
      </w:ins>
      <w:r>
        <w:t>below ground (characteristic 21)</w:t>
      </w:r>
    </w:p>
    <w:p w14:paraId="7C5EF225" w14:textId="77777777" w:rsidR="004C4A59" w:rsidRDefault="004C4A59"/>
    <w:p w14:paraId="617C6CBA" w14:textId="77777777" w:rsidR="004C4A59" w:rsidRDefault="0085223D">
      <w:r>
        <w:t>5.4</w:t>
      </w:r>
      <w:r>
        <w:tab/>
        <w:t>Guidance for the use of grouping characteristics, in the process of examining distinctness, is provided through the General Introduction and document TGP/9 "Examining Distinctness".</w:t>
      </w:r>
    </w:p>
    <w:p w14:paraId="039513AD" w14:textId="77777777" w:rsidR="00372566" w:rsidRDefault="00372566">
      <w:pPr>
        <w:rPr>
          <w:del w:id="30" w:author="TWA" w:date="2026-06-16T18:35:00Z" w16du:dateUtc="2026-06-16T09:35:00Z"/>
        </w:rPr>
      </w:pPr>
    </w:p>
    <w:p w14:paraId="7D63FC00" w14:textId="092093EA" w:rsidR="004C4A59" w:rsidRDefault="00874FC4">
      <w:del w:id="31" w:author="TWA" w:date="2026-06-16T18:35:00Z" w16du:dateUtc="2026-06-16T09:35:00Z">
        <w:r>
          <w:br w:type="page"/>
        </w:r>
      </w:del>
    </w:p>
    <w:p w14:paraId="7FC7836F" w14:textId="77777777" w:rsidR="004C4A59" w:rsidRDefault="004C4A59"/>
    <w:p w14:paraId="240A27D8" w14:textId="77777777" w:rsidR="004C4A59" w:rsidRDefault="0085223D">
      <w:pPr>
        <w:pStyle w:val="Heading1"/>
      </w:pPr>
      <w:bookmarkStart w:id="32" w:name="_Toc_1_3_0000000014"/>
      <w:r>
        <w:t>Introduction to the Table of Characteristics</w:t>
      </w:r>
      <w:bookmarkEnd w:id="32"/>
    </w:p>
    <w:p w14:paraId="34A76050" w14:textId="77777777" w:rsidR="004C4A59" w:rsidRDefault="004C4A59"/>
    <w:p w14:paraId="1426A48C" w14:textId="77777777" w:rsidR="004C4A59" w:rsidRDefault="0085223D">
      <w:pPr>
        <w:pStyle w:val="Heading2"/>
      </w:pPr>
      <w:bookmarkStart w:id="33" w:name="_Toc_1_3_0000000015"/>
      <w:r>
        <w:t>Categories of Characteristics</w:t>
      </w:r>
      <w:bookmarkEnd w:id="33"/>
    </w:p>
    <w:p w14:paraId="29834D47" w14:textId="77777777" w:rsidR="004C4A59" w:rsidRDefault="004C4A59"/>
    <w:p w14:paraId="2D385C09" w14:textId="77777777" w:rsidR="004C4A59" w:rsidRDefault="0085223D">
      <w:r>
        <w:t>6.1.1</w:t>
      </w:r>
      <w:r>
        <w:tab/>
        <w:t>Standard Test Guidelines Characteristics</w:t>
      </w:r>
    </w:p>
    <w:p w14:paraId="662F846F" w14:textId="77777777" w:rsidR="004C4A59" w:rsidRDefault="004C4A59"/>
    <w:p w14:paraId="47F874E2" w14:textId="77777777" w:rsidR="004C4A59" w:rsidRDefault="0085223D">
      <w:r>
        <w:tab/>
        <w:t>Standard Test Guidelines characteristics are those which are approved by UPOV for examination of DUS and from which members of the Union can select those suitable for their particular circumstances.</w:t>
      </w:r>
    </w:p>
    <w:p w14:paraId="21A8E4C9" w14:textId="77777777" w:rsidR="004C4A59" w:rsidRDefault="004C4A59"/>
    <w:p w14:paraId="675DAEF6" w14:textId="77777777" w:rsidR="004C4A59" w:rsidRDefault="0085223D">
      <w:r>
        <w:t>6.1.2</w:t>
      </w:r>
      <w:r>
        <w:tab/>
        <w:t>Asterisked Characteristics</w:t>
      </w:r>
    </w:p>
    <w:p w14:paraId="100DF933" w14:textId="77777777" w:rsidR="004C4A59" w:rsidRDefault="004C4A59"/>
    <w:p w14:paraId="031DC73D" w14:textId="77777777" w:rsidR="004C4A59" w:rsidRDefault="0085223D">
      <w:r>
        <w:tab/>
        <w:t>Asterisked characteristics (denoted by *) are those included in the Test Guidelines which are important for the international harmonization of variety descriptions and should always be examined for DUS and included in the variety description by all members of the Union, except when the state of expression of a preceding characteristic or regional environmental conditions render this inappropriate.</w:t>
      </w:r>
    </w:p>
    <w:p w14:paraId="28711AFF" w14:textId="77777777" w:rsidR="004C4A59" w:rsidRDefault="004C4A59"/>
    <w:p w14:paraId="16256615" w14:textId="77777777" w:rsidR="004C4A59" w:rsidRDefault="0085223D">
      <w:pPr>
        <w:pStyle w:val="Heading2"/>
      </w:pPr>
      <w:bookmarkStart w:id="34" w:name="_Toc_1_3_0000000016"/>
      <w:r>
        <w:t>States of Expression and Corresponding Notes</w:t>
      </w:r>
      <w:bookmarkEnd w:id="34"/>
    </w:p>
    <w:p w14:paraId="33C9FC03" w14:textId="77777777" w:rsidR="004C4A59" w:rsidRDefault="004C4A59"/>
    <w:p w14:paraId="66D5C465" w14:textId="77777777" w:rsidR="004C4A59" w:rsidRDefault="0085223D">
      <w:r>
        <w:t>6.2.1</w:t>
      </w:r>
      <w:r>
        <w:tab/>
        <w:t>States of expression are given for each characteristic to define the characteristic and to harmonize descriptions.  Each state of expression is allocated a corresponding numerical note for ease of recording of data and for the production and exchange of the description.</w:t>
      </w:r>
    </w:p>
    <w:p w14:paraId="31DC5792" w14:textId="77777777" w:rsidR="004C4A59" w:rsidRDefault="004C4A59"/>
    <w:p w14:paraId="6D183FB2" w14:textId="77777777" w:rsidR="004C4A59" w:rsidRDefault="0085223D">
      <w:r>
        <w:t>6.2.2</w:t>
      </w:r>
      <w:r>
        <w:tab/>
        <w:t>All relevant states of expression are presented in the characteristic.</w:t>
      </w:r>
    </w:p>
    <w:p w14:paraId="565090B1" w14:textId="77777777" w:rsidR="004C4A59" w:rsidRDefault="004C4A59"/>
    <w:p w14:paraId="6BCBA80C" w14:textId="77777777" w:rsidR="004C4A59" w:rsidRDefault="0085223D">
      <w:r>
        <w:t>6.2.3</w:t>
      </w:r>
      <w:r>
        <w:tab/>
        <w:t>Further explanation of the presentation of states of expression and notes is provided in document TGP/7 "Development of Test Guidelines".</w:t>
      </w:r>
    </w:p>
    <w:p w14:paraId="7EFAB4B7" w14:textId="77777777" w:rsidR="004C4A59" w:rsidRDefault="004C4A59"/>
    <w:p w14:paraId="72F3C118" w14:textId="77777777" w:rsidR="004C4A59" w:rsidRDefault="0085223D">
      <w:pPr>
        <w:pStyle w:val="Heading2"/>
      </w:pPr>
      <w:bookmarkStart w:id="35" w:name="_Toc_1_3_0000000017"/>
      <w:r>
        <w:t>Types of Expression</w:t>
      </w:r>
      <w:bookmarkEnd w:id="35"/>
    </w:p>
    <w:p w14:paraId="0C43B639" w14:textId="77777777" w:rsidR="004C4A59" w:rsidRDefault="004C4A59"/>
    <w:p w14:paraId="1CB26FF7" w14:textId="77777777" w:rsidR="004C4A59" w:rsidRDefault="0085223D">
      <w:r>
        <w:tab/>
        <w:t>An explanation of the types of expression of characteristics (qualitative, quantitative and pseudo-qualitative) is provided in the General Introduction.</w:t>
      </w:r>
    </w:p>
    <w:p w14:paraId="047E269C" w14:textId="77777777" w:rsidR="004C4A59" w:rsidRDefault="004C4A59"/>
    <w:p w14:paraId="769BD3E9" w14:textId="77777777" w:rsidR="004C4A59" w:rsidRDefault="0085223D">
      <w:pPr>
        <w:pStyle w:val="Heading2"/>
      </w:pPr>
      <w:bookmarkStart w:id="36" w:name="_Toc_1_3_0000000018"/>
      <w:r>
        <w:t>Example Varieties</w:t>
      </w:r>
      <w:bookmarkEnd w:id="36"/>
    </w:p>
    <w:p w14:paraId="531D760C" w14:textId="77777777" w:rsidR="004C4A59" w:rsidRDefault="004C4A59"/>
    <w:p w14:paraId="2C46937C" w14:textId="77777777" w:rsidR="004C4A59" w:rsidRDefault="0085223D">
      <w:r>
        <w:tab/>
        <w:t>Where appropriate, example varieties are provided to clarify the states of expression of each characteristic.</w:t>
      </w:r>
    </w:p>
    <w:p w14:paraId="2A94CFD1" w14:textId="77777777" w:rsidR="004C4A59" w:rsidRDefault="004C4A59"/>
    <w:p w14:paraId="29F5619D" w14:textId="77777777" w:rsidR="004C4A59" w:rsidRDefault="004C4A59">
      <w:pPr>
        <w:spacing w:beforeAutospacing="1" w:afterAutospacing="1"/>
      </w:pPr>
    </w:p>
    <w:p w14:paraId="45AE91F6" w14:textId="77777777" w:rsidR="004C4A59" w:rsidRDefault="004C4A59">
      <w:pPr>
        <w:sectPr w:rsidR="004C4A59">
          <w:headerReference w:type="default" r:id="rId15"/>
          <w:footerReference w:type="default" r:id="rId16"/>
          <w:footerReference w:type="first" r:id="rId17"/>
          <w:pgSz w:w="11906" w:h="16838"/>
          <w:pgMar w:top="504" w:right="960" w:bottom="504" w:left="960" w:header="510" w:footer="720" w:gutter="0"/>
          <w:cols w:space="0"/>
          <w:titlePg/>
        </w:sectPr>
      </w:pPr>
    </w:p>
    <w:p w14:paraId="5522609C" w14:textId="77777777" w:rsidR="004C4A59" w:rsidRDefault="0085223D">
      <w:pPr>
        <w:pStyle w:val="Heading2"/>
      </w:pPr>
      <w:bookmarkStart w:id="38" w:name="_Toc_1_3_0000000019"/>
      <w:r>
        <w:lastRenderedPageBreak/>
        <w:t>Legend</w:t>
      </w:r>
      <w:bookmarkEnd w:id="38"/>
    </w:p>
    <w:p w14:paraId="22E11D23" w14:textId="77777777" w:rsidR="004C4A59" w:rsidRDefault="004C4A59"/>
    <w:tbl>
      <w:tblPr>
        <w:tblW w:w="0" w:type="auto"/>
        <w:tblBorders>
          <w:top w:val="single" w:sz="4" w:space="0" w:color="auto"/>
          <w:left w:val="single" w:sz="4" w:space="0" w:color="auto"/>
          <w:bottom w:val="single" w:sz="4" w:space="0" w:color="auto"/>
          <w:right w:val="single" w:sz="4" w:space="0" w:color="auto"/>
          <w:insideH w:val="single" w:sz="4" w:space="0" w:color="auto"/>
          <w:insideV w:val="dotted" w:sz="4" w:space="0" w:color="auto"/>
        </w:tblBorders>
        <w:tblLook w:val="0600" w:firstRow="0" w:lastRow="0" w:firstColumn="0" w:lastColumn="0" w:noHBand="1" w:noVBand="1"/>
      </w:tblPr>
      <w:tblGrid>
        <w:gridCol w:w="392"/>
        <w:gridCol w:w="392"/>
        <w:gridCol w:w="899"/>
        <w:gridCol w:w="873"/>
        <w:gridCol w:w="902"/>
        <w:gridCol w:w="870"/>
        <w:gridCol w:w="1772"/>
        <w:gridCol w:w="1772"/>
        <w:gridCol w:w="1328"/>
        <w:gridCol w:w="776"/>
      </w:tblGrid>
      <w:tr w:rsidR="004C4A59" w14:paraId="4017A6BC" w14:textId="77777777">
        <w:tc>
          <w:tcPr>
            <w:tcW w:w="1427" w:type="dxa"/>
            <w:gridSpan w:val="2"/>
          </w:tcPr>
          <w:p w14:paraId="312780BD" w14:textId="77777777" w:rsidR="004C4A59" w:rsidRDefault="004C4A59">
            <w:pPr>
              <w:jc w:val="left"/>
            </w:pPr>
          </w:p>
        </w:tc>
        <w:tc>
          <w:tcPr>
            <w:tcW w:w="1427" w:type="dxa"/>
            <w:gridSpan w:val="2"/>
          </w:tcPr>
          <w:p w14:paraId="53828EE7" w14:textId="77777777" w:rsidR="004C4A59" w:rsidRDefault="0085223D">
            <w:pPr>
              <w:jc w:val="left"/>
            </w:pPr>
            <w:r>
              <w:rPr>
                <w:rFonts w:eastAsia="Arial"/>
                <w:sz w:val="16"/>
              </w:rPr>
              <w:t>English</w:t>
            </w:r>
          </w:p>
        </w:tc>
        <w:tc>
          <w:tcPr>
            <w:tcW w:w="1427" w:type="dxa"/>
            <w:gridSpan w:val="2"/>
          </w:tcPr>
          <w:p w14:paraId="52B10F41" w14:textId="77777777" w:rsidR="004C4A59" w:rsidRDefault="0085223D">
            <w:pPr>
              <w:jc w:val="left"/>
            </w:pPr>
            <w:r>
              <w:rPr>
                <w:rFonts w:eastAsia="Arial"/>
                <w:sz w:val="16"/>
              </w:rPr>
              <w:t>français</w:t>
            </w:r>
          </w:p>
        </w:tc>
        <w:tc>
          <w:tcPr>
            <w:tcW w:w="1427" w:type="dxa"/>
          </w:tcPr>
          <w:p w14:paraId="6DA31A8F" w14:textId="77777777" w:rsidR="004C4A59" w:rsidRDefault="0085223D">
            <w:pPr>
              <w:jc w:val="left"/>
            </w:pPr>
            <w:r>
              <w:rPr>
                <w:rFonts w:eastAsia="Arial"/>
                <w:sz w:val="16"/>
              </w:rPr>
              <w:t>deutsch</w:t>
            </w:r>
          </w:p>
        </w:tc>
        <w:tc>
          <w:tcPr>
            <w:tcW w:w="1427" w:type="dxa"/>
          </w:tcPr>
          <w:p w14:paraId="253EDA02" w14:textId="77777777" w:rsidR="004C4A59" w:rsidRDefault="0085223D">
            <w:pPr>
              <w:jc w:val="left"/>
            </w:pPr>
            <w:r>
              <w:rPr>
                <w:rFonts w:eastAsia="Arial"/>
                <w:sz w:val="16"/>
              </w:rPr>
              <w:t>español</w:t>
            </w:r>
          </w:p>
        </w:tc>
        <w:tc>
          <w:tcPr>
            <w:tcW w:w="1427" w:type="dxa"/>
          </w:tcPr>
          <w:p w14:paraId="773E5484" w14:textId="77777777" w:rsidR="004C4A59" w:rsidRDefault="0085223D">
            <w:pPr>
              <w:jc w:val="left"/>
            </w:pPr>
            <w:r>
              <w:rPr>
                <w:rFonts w:eastAsia="Arial"/>
                <w:sz w:val="16"/>
              </w:rPr>
              <w:t>Example Varieties</w:t>
            </w:r>
          </w:p>
          <w:p w14:paraId="2D3D4B55" w14:textId="77777777" w:rsidR="004C4A59" w:rsidRDefault="0085223D">
            <w:pPr>
              <w:jc w:val="left"/>
            </w:pPr>
            <w:r>
              <w:rPr>
                <w:rFonts w:eastAsia="Arial"/>
                <w:sz w:val="16"/>
              </w:rPr>
              <w:t>Exemples</w:t>
            </w:r>
          </w:p>
          <w:p w14:paraId="237FCDA1" w14:textId="77777777" w:rsidR="004C4A59" w:rsidRDefault="0085223D">
            <w:pPr>
              <w:jc w:val="left"/>
            </w:pPr>
            <w:r>
              <w:rPr>
                <w:rFonts w:eastAsia="Arial"/>
                <w:sz w:val="16"/>
              </w:rPr>
              <w:t>Beispielssorten</w:t>
            </w:r>
          </w:p>
          <w:p w14:paraId="7900537B" w14:textId="77777777" w:rsidR="004C4A59" w:rsidRDefault="0085223D">
            <w:pPr>
              <w:jc w:val="left"/>
            </w:pPr>
            <w:r>
              <w:rPr>
                <w:rFonts w:eastAsia="Arial"/>
                <w:sz w:val="16"/>
              </w:rPr>
              <w:t>Variedades ejemplo</w:t>
            </w:r>
          </w:p>
          <w:p w14:paraId="1C8F8627" w14:textId="77777777" w:rsidR="004C4A59" w:rsidRDefault="004C4A59">
            <w:pPr>
              <w:jc w:val="left"/>
            </w:pPr>
          </w:p>
        </w:tc>
        <w:tc>
          <w:tcPr>
            <w:tcW w:w="1427" w:type="dxa"/>
          </w:tcPr>
          <w:p w14:paraId="491A525F" w14:textId="77777777" w:rsidR="004C4A59" w:rsidRDefault="0085223D">
            <w:pPr>
              <w:jc w:val="left"/>
            </w:pPr>
            <w:r>
              <w:rPr>
                <w:rFonts w:eastAsia="Arial"/>
                <w:sz w:val="16"/>
              </w:rPr>
              <w:t>Note/</w:t>
            </w:r>
          </w:p>
          <w:p w14:paraId="11D6D5F0" w14:textId="77777777" w:rsidR="004C4A59" w:rsidRDefault="0085223D">
            <w:pPr>
              <w:jc w:val="left"/>
            </w:pPr>
            <w:r>
              <w:rPr>
                <w:rFonts w:eastAsia="Arial"/>
                <w:sz w:val="16"/>
              </w:rPr>
              <w:t>Nota</w:t>
            </w:r>
          </w:p>
          <w:p w14:paraId="79DA2057" w14:textId="77777777" w:rsidR="004C4A59" w:rsidRDefault="004C4A59">
            <w:pPr>
              <w:jc w:val="left"/>
            </w:pPr>
          </w:p>
        </w:tc>
      </w:tr>
      <w:tr w:rsidR="004C4A59" w14:paraId="41A9884D" w14:textId="77777777">
        <w:tc>
          <w:tcPr>
            <w:tcW w:w="713" w:type="dxa"/>
            <w:shd w:val="clear" w:color="auto" w:fill="DFDFD7"/>
          </w:tcPr>
          <w:p w14:paraId="66646152" w14:textId="77777777" w:rsidR="004C4A59" w:rsidRDefault="0085223D">
            <w:r>
              <w:rPr>
                <w:rFonts w:eastAsia="Arial"/>
                <w:b/>
                <w:sz w:val="16"/>
              </w:rPr>
              <w:t>1</w:t>
            </w:r>
          </w:p>
        </w:tc>
        <w:tc>
          <w:tcPr>
            <w:tcW w:w="713" w:type="dxa"/>
            <w:shd w:val="clear" w:color="auto" w:fill="DFDFD7"/>
          </w:tcPr>
          <w:p w14:paraId="33F67DA0" w14:textId="77777777" w:rsidR="004C4A59" w:rsidRDefault="0085223D">
            <w:r>
              <w:rPr>
                <w:rFonts w:eastAsia="Arial"/>
                <w:b/>
                <w:sz w:val="16"/>
              </w:rPr>
              <w:t>2</w:t>
            </w:r>
          </w:p>
        </w:tc>
        <w:tc>
          <w:tcPr>
            <w:tcW w:w="713" w:type="dxa"/>
            <w:shd w:val="clear" w:color="auto" w:fill="DFDFD7"/>
          </w:tcPr>
          <w:p w14:paraId="123E401D" w14:textId="77777777" w:rsidR="004C4A59" w:rsidRDefault="0085223D">
            <w:r>
              <w:rPr>
                <w:rFonts w:eastAsia="Arial"/>
                <w:b/>
                <w:sz w:val="16"/>
              </w:rPr>
              <w:t>3</w:t>
            </w:r>
          </w:p>
        </w:tc>
        <w:tc>
          <w:tcPr>
            <w:tcW w:w="713" w:type="dxa"/>
            <w:shd w:val="clear" w:color="auto" w:fill="DFDFD7"/>
          </w:tcPr>
          <w:p w14:paraId="792E5BF8" w14:textId="77777777" w:rsidR="004C4A59" w:rsidRDefault="0085223D">
            <w:r>
              <w:rPr>
                <w:rFonts w:eastAsia="Arial"/>
                <w:b/>
                <w:sz w:val="16"/>
              </w:rPr>
              <w:t>4</w:t>
            </w:r>
          </w:p>
        </w:tc>
        <w:tc>
          <w:tcPr>
            <w:tcW w:w="713" w:type="dxa"/>
            <w:shd w:val="clear" w:color="auto" w:fill="DFDFD7"/>
          </w:tcPr>
          <w:p w14:paraId="028B2538" w14:textId="77777777" w:rsidR="004C4A59" w:rsidRDefault="0085223D">
            <w:r>
              <w:rPr>
                <w:rFonts w:eastAsia="Arial"/>
                <w:b/>
                <w:sz w:val="16"/>
              </w:rPr>
              <w:t>5</w:t>
            </w:r>
          </w:p>
        </w:tc>
        <w:tc>
          <w:tcPr>
            <w:tcW w:w="713" w:type="dxa"/>
            <w:shd w:val="clear" w:color="auto" w:fill="DFDFD7"/>
          </w:tcPr>
          <w:p w14:paraId="2F1F8D04" w14:textId="77777777" w:rsidR="004C4A59" w:rsidRDefault="0085223D">
            <w:r>
              <w:rPr>
                <w:rFonts w:eastAsia="Arial"/>
                <w:b/>
                <w:sz w:val="16"/>
              </w:rPr>
              <w:t>6</w:t>
            </w:r>
          </w:p>
        </w:tc>
        <w:tc>
          <w:tcPr>
            <w:tcW w:w="1427" w:type="dxa"/>
            <w:shd w:val="clear" w:color="auto" w:fill="DFDFD7"/>
          </w:tcPr>
          <w:p w14:paraId="6871AAB8" w14:textId="77777777" w:rsidR="004C4A59" w:rsidRDefault="0085223D">
            <w:r>
              <w:rPr>
                <w:rFonts w:eastAsia="Arial"/>
                <w:b/>
                <w:sz w:val="16"/>
              </w:rPr>
              <w:t>7</w:t>
            </w:r>
          </w:p>
        </w:tc>
        <w:tc>
          <w:tcPr>
            <w:tcW w:w="1427" w:type="dxa"/>
            <w:shd w:val="clear" w:color="auto" w:fill="DFDFD7"/>
          </w:tcPr>
          <w:p w14:paraId="6BAF44A2" w14:textId="77777777" w:rsidR="004C4A59" w:rsidRDefault="004C4A59"/>
        </w:tc>
        <w:tc>
          <w:tcPr>
            <w:tcW w:w="1427" w:type="dxa"/>
            <w:shd w:val="clear" w:color="auto" w:fill="DFDFD7"/>
          </w:tcPr>
          <w:p w14:paraId="3DE8FB5B" w14:textId="77777777" w:rsidR="004C4A59" w:rsidRDefault="004C4A59"/>
        </w:tc>
        <w:tc>
          <w:tcPr>
            <w:tcW w:w="1427" w:type="dxa"/>
            <w:shd w:val="clear" w:color="auto" w:fill="DFDFD7"/>
          </w:tcPr>
          <w:p w14:paraId="2DFF9951" w14:textId="77777777" w:rsidR="004C4A59" w:rsidRDefault="004C4A59"/>
        </w:tc>
      </w:tr>
      <w:tr w:rsidR="004C4A59" w:rsidRPr="0085223D" w14:paraId="6A39920B" w14:textId="77777777">
        <w:trPr>
          <w:trHeight w:val="1000"/>
        </w:trPr>
        <w:tc>
          <w:tcPr>
            <w:tcW w:w="713" w:type="dxa"/>
            <w:vMerge w:val="restart"/>
          </w:tcPr>
          <w:p w14:paraId="1FDEBD94" w14:textId="77777777" w:rsidR="004C4A59" w:rsidRDefault="004C4A59"/>
        </w:tc>
        <w:tc>
          <w:tcPr>
            <w:tcW w:w="713" w:type="dxa"/>
          </w:tcPr>
          <w:p w14:paraId="3F1B94CE" w14:textId="77777777" w:rsidR="004C4A59" w:rsidRDefault="004C4A59"/>
        </w:tc>
        <w:tc>
          <w:tcPr>
            <w:tcW w:w="1426" w:type="dxa"/>
            <w:gridSpan w:val="2"/>
          </w:tcPr>
          <w:p w14:paraId="20288BF6" w14:textId="77777777" w:rsidR="004C4A59" w:rsidRDefault="0085223D">
            <w:pPr>
              <w:divId w:val="1"/>
            </w:pPr>
            <w:r>
              <w:t>                            </w:t>
            </w:r>
          </w:p>
          <w:p w14:paraId="4E8E3023" w14:textId="77777777" w:rsidR="004C4A59" w:rsidRDefault="0085223D">
            <w:pPr>
              <w:jc w:val="left"/>
              <w:divId w:val="2"/>
            </w:pPr>
            <w:r>
              <w:rPr>
                <w:b/>
                <w:sz w:val="16"/>
              </w:rPr>
              <w:t xml:space="preserve">Name of characteristics in English </w:t>
            </w:r>
          </w:p>
        </w:tc>
        <w:tc>
          <w:tcPr>
            <w:tcW w:w="1426" w:type="dxa"/>
            <w:gridSpan w:val="2"/>
          </w:tcPr>
          <w:p w14:paraId="3FD98B67" w14:textId="77777777" w:rsidR="004C4A59" w:rsidRDefault="0085223D">
            <w:pPr>
              <w:divId w:val="1"/>
            </w:pPr>
            <w:r>
              <w:t>                            </w:t>
            </w:r>
          </w:p>
          <w:p w14:paraId="17C5BC59" w14:textId="77777777" w:rsidR="004C4A59" w:rsidRPr="0085223D" w:rsidRDefault="0085223D">
            <w:pPr>
              <w:jc w:val="left"/>
              <w:divId w:val="2"/>
              <w:rPr>
                <w:lang w:val="fr-FR"/>
              </w:rPr>
            </w:pPr>
            <w:r w:rsidRPr="0085223D">
              <w:rPr>
                <w:b/>
                <w:sz w:val="16"/>
                <w:lang w:val="fr-FR"/>
              </w:rPr>
              <w:t>Nom du caractère en français</w:t>
            </w:r>
          </w:p>
        </w:tc>
        <w:tc>
          <w:tcPr>
            <w:tcW w:w="1427" w:type="dxa"/>
          </w:tcPr>
          <w:p w14:paraId="17D75237" w14:textId="77777777" w:rsidR="004C4A59" w:rsidRPr="0085223D" w:rsidRDefault="0085223D">
            <w:pPr>
              <w:divId w:val="1"/>
              <w:rPr>
                <w:lang w:val="fr-FR"/>
              </w:rPr>
            </w:pPr>
            <w:r w:rsidRPr="0085223D">
              <w:rPr>
                <w:lang w:val="fr-FR"/>
              </w:rPr>
              <w:t>                            </w:t>
            </w:r>
          </w:p>
          <w:p w14:paraId="3A79BE14" w14:textId="77777777" w:rsidR="004C4A59" w:rsidRPr="0085223D" w:rsidRDefault="0085223D">
            <w:pPr>
              <w:jc w:val="left"/>
              <w:divId w:val="2"/>
              <w:rPr>
                <w:lang w:val="de-DE"/>
              </w:rPr>
            </w:pPr>
            <w:r w:rsidRPr="0085223D">
              <w:rPr>
                <w:b/>
                <w:sz w:val="16"/>
                <w:lang w:val="de-DE"/>
              </w:rPr>
              <w:t>Name des Merkmals auf Deutsch</w:t>
            </w:r>
          </w:p>
        </w:tc>
        <w:tc>
          <w:tcPr>
            <w:tcW w:w="1427" w:type="dxa"/>
          </w:tcPr>
          <w:p w14:paraId="6B7DE4A6" w14:textId="77777777" w:rsidR="004C4A59" w:rsidRPr="0085223D" w:rsidRDefault="0085223D">
            <w:pPr>
              <w:divId w:val="1"/>
              <w:rPr>
                <w:lang w:val="de-DE"/>
              </w:rPr>
            </w:pPr>
            <w:r w:rsidRPr="0085223D">
              <w:rPr>
                <w:lang w:val="de-DE"/>
              </w:rPr>
              <w:t>                            </w:t>
            </w:r>
          </w:p>
          <w:p w14:paraId="57B996E9" w14:textId="77777777" w:rsidR="004C4A59" w:rsidRPr="0085223D" w:rsidRDefault="0085223D">
            <w:pPr>
              <w:jc w:val="left"/>
              <w:divId w:val="2"/>
              <w:rPr>
                <w:lang w:val="es-ES"/>
              </w:rPr>
            </w:pPr>
            <w:r w:rsidRPr="0085223D">
              <w:rPr>
                <w:b/>
                <w:sz w:val="16"/>
                <w:lang w:val="es-ES"/>
              </w:rPr>
              <w:t>Nombre del carácter en español</w:t>
            </w:r>
          </w:p>
        </w:tc>
        <w:tc>
          <w:tcPr>
            <w:tcW w:w="1427" w:type="dxa"/>
          </w:tcPr>
          <w:p w14:paraId="05DF43FC" w14:textId="77777777" w:rsidR="004C4A59" w:rsidRPr="0085223D" w:rsidRDefault="004C4A59">
            <w:pPr>
              <w:rPr>
                <w:lang w:val="es-ES"/>
              </w:rPr>
            </w:pPr>
          </w:p>
        </w:tc>
        <w:tc>
          <w:tcPr>
            <w:tcW w:w="1427" w:type="dxa"/>
          </w:tcPr>
          <w:p w14:paraId="613FDE21" w14:textId="77777777" w:rsidR="004C4A59" w:rsidRPr="0085223D" w:rsidRDefault="004C4A59">
            <w:pPr>
              <w:rPr>
                <w:lang w:val="es-ES"/>
              </w:rPr>
            </w:pPr>
          </w:p>
        </w:tc>
      </w:tr>
      <w:tr w:rsidR="004C4A59" w14:paraId="14320B82" w14:textId="77777777">
        <w:trPr>
          <w:trHeight w:val="1000"/>
        </w:trPr>
        <w:tc>
          <w:tcPr>
            <w:tcW w:w="713" w:type="dxa"/>
            <w:vMerge/>
          </w:tcPr>
          <w:p w14:paraId="3DA4AC14" w14:textId="77777777" w:rsidR="004C4A59" w:rsidRPr="0085223D" w:rsidRDefault="004C4A59">
            <w:pPr>
              <w:rPr>
                <w:lang w:val="es-ES"/>
              </w:rPr>
            </w:pPr>
          </w:p>
        </w:tc>
        <w:tc>
          <w:tcPr>
            <w:tcW w:w="713" w:type="dxa"/>
          </w:tcPr>
          <w:p w14:paraId="716A4D4F" w14:textId="77777777" w:rsidR="004C4A59" w:rsidRPr="0085223D" w:rsidRDefault="004C4A59">
            <w:pPr>
              <w:rPr>
                <w:lang w:val="es-ES"/>
              </w:rPr>
            </w:pPr>
          </w:p>
        </w:tc>
        <w:tc>
          <w:tcPr>
            <w:tcW w:w="1426" w:type="dxa"/>
            <w:gridSpan w:val="2"/>
          </w:tcPr>
          <w:p w14:paraId="1624CBEF" w14:textId="77777777" w:rsidR="004C4A59" w:rsidRPr="0085223D" w:rsidRDefault="0085223D">
            <w:pPr>
              <w:divId w:val="1"/>
              <w:rPr>
                <w:lang w:val="es-ES"/>
              </w:rPr>
            </w:pPr>
            <w:r w:rsidRPr="0085223D">
              <w:rPr>
                <w:lang w:val="es-ES"/>
              </w:rPr>
              <w:t>                            </w:t>
            </w:r>
          </w:p>
          <w:p w14:paraId="1CB04999" w14:textId="77777777" w:rsidR="004C4A59" w:rsidRDefault="0085223D">
            <w:pPr>
              <w:jc w:val="left"/>
              <w:divId w:val="2"/>
            </w:pPr>
            <w:r>
              <w:rPr>
                <w:sz w:val="16"/>
              </w:rPr>
              <w:t>states of expression</w:t>
            </w:r>
          </w:p>
        </w:tc>
        <w:tc>
          <w:tcPr>
            <w:tcW w:w="1426" w:type="dxa"/>
            <w:gridSpan w:val="2"/>
          </w:tcPr>
          <w:p w14:paraId="320427C8" w14:textId="77777777" w:rsidR="004C4A59" w:rsidRDefault="0085223D">
            <w:pPr>
              <w:divId w:val="1"/>
            </w:pPr>
            <w:r>
              <w:t>                            </w:t>
            </w:r>
          </w:p>
          <w:p w14:paraId="6476FC25" w14:textId="77777777" w:rsidR="004C4A59" w:rsidRDefault="0085223D">
            <w:pPr>
              <w:jc w:val="left"/>
              <w:divId w:val="2"/>
            </w:pPr>
            <w:r>
              <w:rPr>
                <w:sz w:val="16"/>
              </w:rPr>
              <w:t>types d’expression</w:t>
            </w:r>
          </w:p>
        </w:tc>
        <w:tc>
          <w:tcPr>
            <w:tcW w:w="1427" w:type="dxa"/>
          </w:tcPr>
          <w:p w14:paraId="43B40523" w14:textId="77777777" w:rsidR="004C4A59" w:rsidRDefault="0085223D">
            <w:pPr>
              <w:divId w:val="1"/>
            </w:pPr>
            <w:r>
              <w:t>                            </w:t>
            </w:r>
          </w:p>
          <w:p w14:paraId="6C35E68E" w14:textId="77777777" w:rsidR="004C4A59" w:rsidRDefault="0085223D">
            <w:pPr>
              <w:jc w:val="left"/>
              <w:divId w:val="2"/>
            </w:pPr>
            <w:r>
              <w:rPr>
                <w:sz w:val="16"/>
              </w:rPr>
              <w:t>Ausprägungsstufen</w:t>
            </w:r>
          </w:p>
        </w:tc>
        <w:tc>
          <w:tcPr>
            <w:tcW w:w="1427" w:type="dxa"/>
          </w:tcPr>
          <w:p w14:paraId="6ADAC36E" w14:textId="77777777" w:rsidR="004C4A59" w:rsidRDefault="0085223D">
            <w:pPr>
              <w:divId w:val="1"/>
            </w:pPr>
            <w:r>
              <w:t>                            </w:t>
            </w:r>
          </w:p>
          <w:p w14:paraId="658837E3" w14:textId="77777777" w:rsidR="004C4A59" w:rsidRDefault="0085223D">
            <w:pPr>
              <w:jc w:val="left"/>
              <w:divId w:val="2"/>
            </w:pPr>
            <w:r>
              <w:rPr>
                <w:sz w:val="16"/>
              </w:rPr>
              <w:t>tipos de expresión</w:t>
            </w:r>
          </w:p>
        </w:tc>
        <w:tc>
          <w:tcPr>
            <w:tcW w:w="1427" w:type="dxa"/>
          </w:tcPr>
          <w:p w14:paraId="35D4F315" w14:textId="77777777" w:rsidR="004C4A59" w:rsidRDefault="004C4A59"/>
        </w:tc>
        <w:tc>
          <w:tcPr>
            <w:tcW w:w="1427" w:type="dxa"/>
          </w:tcPr>
          <w:p w14:paraId="457E2A85" w14:textId="77777777" w:rsidR="004C4A59" w:rsidRDefault="004C4A59"/>
        </w:tc>
      </w:tr>
    </w:tbl>
    <w:p w14:paraId="5EF02FE0" w14:textId="77777777" w:rsidR="004C4A59" w:rsidRDefault="004C4A59"/>
    <w:p w14:paraId="3F698050" w14:textId="77777777" w:rsidR="004C4A59" w:rsidRDefault="004C4A59"/>
    <w:p w14:paraId="4D6C5208" w14:textId="77777777" w:rsidR="004C4A59" w:rsidRDefault="0085223D">
      <w:r>
        <w:t>1</w:t>
      </w:r>
      <w:r>
        <w:tab/>
        <w:t>Characteristic number</w:t>
      </w:r>
    </w:p>
    <w:p w14:paraId="4F93D5FF" w14:textId="77777777" w:rsidR="004C4A59" w:rsidRDefault="004C4A59"/>
    <w:p w14:paraId="75857059" w14:textId="28BF387E" w:rsidR="004C4A59" w:rsidRDefault="0085223D">
      <w:r>
        <w:t>2</w:t>
      </w:r>
      <w:r>
        <w:tab/>
        <w:t>(*)</w:t>
      </w:r>
      <w:r>
        <w:tab/>
      </w:r>
      <w:r>
        <w:tab/>
      </w:r>
      <w:r>
        <w:tab/>
      </w:r>
      <w:r>
        <w:tab/>
      </w:r>
      <w:ins w:id="39" w:author="OERTEL Romy" w:date="2026-06-16T18:40:00Z" w16du:dateUtc="2026-06-16T09:40:00Z">
        <w:r>
          <w:t>a</w:t>
        </w:r>
      </w:ins>
      <w:r>
        <w:t>sterisked characteristic</w:t>
      </w:r>
      <w:r>
        <w:tab/>
      </w:r>
      <w:r>
        <w:tab/>
        <w:t>– see Chapter 6.1.2</w:t>
      </w:r>
    </w:p>
    <w:p w14:paraId="1B3408EF" w14:textId="77777777" w:rsidR="004C4A59" w:rsidRDefault="004C4A59"/>
    <w:p w14:paraId="36478361" w14:textId="77777777" w:rsidR="004C4A59" w:rsidRDefault="0085223D">
      <w:r>
        <w:t>3</w:t>
      </w:r>
      <w:r>
        <w:tab/>
        <w:t>Type of expression</w:t>
      </w:r>
    </w:p>
    <w:p w14:paraId="7087EFCF" w14:textId="77777777" w:rsidR="004C4A59" w:rsidRDefault="0085223D">
      <w:r>
        <w:tab/>
        <w:t>QL</w:t>
      </w:r>
      <w:r>
        <w:tab/>
      </w:r>
      <w:r>
        <w:tab/>
      </w:r>
      <w:r>
        <w:tab/>
      </w:r>
      <w:r>
        <w:tab/>
        <w:t>Qualitative characteristic</w:t>
      </w:r>
      <w:r>
        <w:tab/>
      </w:r>
      <w:r>
        <w:tab/>
        <w:t>– see Chapter 6.3</w:t>
      </w:r>
    </w:p>
    <w:p w14:paraId="2A07D4A8" w14:textId="77777777" w:rsidR="004C4A59" w:rsidRDefault="0085223D">
      <w:r>
        <w:tab/>
        <w:t>QN</w:t>
      </w:r>
      <w:r>
        <w:tab/>
      </w:r>
      <w:r>
        <w:tab/>
      </w:r>
      <w:r>
        <w:tab/>
      </w:r>
      <w:r>
        <w:tab/>
        <w:t>Quantitative characteristic</w:t>
      </w:r>
      <w:r>
        <w:tab/>
      </w:r>
      <w:r>
        <w:tab/>
        <w:t>– see Chapter 6.3</w:t>
      </w:r>
    </w:p>
    <w:p w14:paraId="0975FFA2" w14:textId="77777777" w:rsidR="004C4A59" w:rsidRDefault="0085223D">
      <w:r>
        <w:tab/>
        <w:t>PQ</w:t>
      </w:r>
      <w:r>
        <w:tab/>
      </w:r>
      <w:r>
        <w:tab/>
      </w:r>
      <w:r>
        <w:tab/>
      </w:r>
      <w:r>
        <w:tab/>
        <w:t>Pseudo-qualitative characteristic</w:t>
      </w:r>
      <w:r>
        <w:tab/>
      </w:r>
      <w:r>
        <w:tab/>
        <w:t>– see Chapter 6.3</w:t>
      </w:r>
    </w:p>
    <w:p w14:paraId="0EDCB216" w14:textId="77777777" w:rsidR="004C4A59" w:rsidRDefault="004C4A59"/>
    <w:p w14:paraId="43A8AD5D" w14:textId="77777777" w:rsidR="004C4A59" w:rsidRDefault="0085223D">
      <w:r>
        <w:t>4</w:t>
      </w:r>
      <w:r>
        <w:tab/>
        <w:t>Method of observation (and type of plot, if applicable)</w:t>
      </w:r>
    </w:p>
    <w:p w14:paraId="390FAB8B" w14:textId="77777777" w:rsidR="004C4A59" w:rsidRDefault="0085223D">
      <w:r>
        <w:tab/>
        <w:t>MG, MS, VG, VS</w:t>
      </w:r>
      <w:r>
        <w:tab/>
      </w:r>
      <w:r>
        <w:tab/>
      </w:r>
      <w:r>
        <w:tab/>
      </w:r>
      <w:r>
        <w:tab/>
      </w:r>
      <w:r>
        <w:tab/>
      </w:r>
      <w:r>
        <w:tab/>
      </w:r>
      <w:r>
        <w:tab/>
        <w:t>– see Chapter 4.1.5</w:t>
      </w:r>
    </w:p>
    <w:p w14:paraId="2934B669" w14:textId="77777777" w:rsidR="004C4A59" w:rsidRDefault="004C4A59"/>
    <w:p w14:paraId="6646957C" w14:textId="1017452A" w:rsidR="004C4A59" w:rsidRDefault="0085223D">
      <w:r>
        <w:t>5</w:t>
      </w:r>
      <w:r>
        <w:tab/>
        <w:t>(+)</w:t>
      </w:r>
      <w:r>
        <w:tab/>
      </w:r>
      <w:r>
        <w:tab/>
      </w:r>
      <w:r>
        <w:tab/>
      </w:r>
      <w:r>
        <w:tab/>
      </w:r>
      <w:r>
        <w:tab/>
        <w:t>See Explanations on the Table of Characteristics in Chapter 8.1</w:t>
      </w:r>
    </w:p>
    <w:p w14:paraId="3CE1B0DB" w14:textId="77777777" w:rsidR="004C4A59" w:rsidRDefault="004C4A59"/>
    <w:p w14:paraId="394A903C" w14:textId="77777777" w:rsidR="004C4A59" w:rsidRDefault="0085223D">
      <w:r>
        <w:t>6</w:t>
      </w:r>
      <w:r>
        <w:tab/>
        <w:t>Not applicable</w:t>
      </w:r>
    </w:p>
    <w:p w14:paraId="7C8C1CFE" w14:textId="77777777" w:rsidR="004C4A59" w:rsidRDefault="004C4A59"/>
    <w:p w14:paraId="26413C41" w14:textId="3DB6EDCE" w:rsidR="004C4A59" w:rsidRDefault="0085223D">
      <w:r>
        <w:t>7</w:t>
      </w:r>
      <w:r>
        <w:tab/>
        <w:t>Growth stage key</w:t>
      </w:r>
      <w:r>
        <w:tab/>
      </w:r>
      <w:r>
        <w:tab/>
      </w:r>
      <w:del w:id="40" w:author="TWA" w:date="2026-06-16T18:35:00Z" w16du:dateUtc="2026-06-16T09:35:00Z">
        <w:r w:rsidR="00874FC4">
          <w:tab/>
        </w:r>
      </w:del>
      <w:r>
        <w:t>See Explanations on the Table of Characteristics in Chapter 8.2</w:t>
      </w:r>
    </w:p>
    <w:p w14:paraId="2FB14662" w14:textId="77777777" w:rsidR="004C4A59" w:rsidRDefault="004C4A59"/>
    <w:p w14:paraId="3EE5DCFE" w14:textId="77777777" w:rsidR="004C4A59" w:rsidRDefault="0085223D">
      <w:r>
        <w:t>A sample size of 100 plants/parts of plants – see Chapter 4.2.3</w:t>
      </w:r>
      <w:r>
        <w:br/>
        <w:t>B sample size of 200 plants – see Chapter 4.2.3</w:t>
      </w:r>
    </w:p>
    <w:p w14:paraId="135BC961" w14:textId="77777777" w:rsidR="004C4A59" w:rsidRDefault="004C4A59">
      <w:pPr>
        <w:sectPr w:rsidR="004C4A59">
          <w:headerReference w:type="even" r:id="rId18"/>
          <w:headerReference w:type="default" r:id="rId19"/>
          <w:footerReference w:type="even" r:id="rId20"/>
          <w:footerReference w:type="default" r:id="rId21"/>
          <w:headerReference w:type="first" r:id="rId22"/>
          <w:footerReference w:type="first" r:id="rId23"/>
          <w:pgSz w:w="11906" w:h="16838"/>
          <w:pgMar w:top="504" w:right="960" w:bottom="504" w:left="960" w:header="510" w:footer="720" w:gutter="0"/>
          <w:cols w:space="720"/>
        </w:sectPr>
      </w:pPr>
    </w:p>
    <w:p w14:paraId="43493E31" w14:textId="77777777" w:rsidR="004C4A59" w:rsidRPr="0085223D" w:rsidRDefault="0085223D">
      <w:pPr>
        <w:pStyle w:val="Heading1"/>
        <w:rPr>
          <w:lang w:val="fr-FR"/>
        </w:rPr>
      </w:pPr>
      <w:bookmarkStart w:id="42" w:name="_Toc_1_3_0000000020"/>
      <w:r w:rsidRPr="0085223D">
        <w:rPr>
          <w:lang w:val="fr-FR"/>
        </w:rPr>
        <w:lastRenderedPageBreak/>
        <w:t xml:space="preserve">Table of </w:t>
      </w:r>
      <w:proofErr w:type="spellStart"/>
      <w:r w:rsidRPr="0085223D">
        <w:rPr>
          <w:lang w:val="fr-FR"/>
        </w:rPr>
        <w:t>Characteristics</w:t>
      </w:r>
      <w:proofErr w:type="spellEnd"/>
      <w:r w:rsidRPr="0085223D">
        <w:rPr>
          <w:lang w:val="fr-FR"/>
        </w:rPr>
        <w:t xml:space="preserve">/Tableau des </w:t>
      </w:r>
      <w:proofErr w:type="spellStart"/>
      <w:r w:rsidRPr="0085223D">
        <w:rPr>
          <w:lang w:val="fr-FR"/>
        </w:rPr>
        <w:t>caracteres</w:t>
      </w:r>
      <w:proofErr w:type="spellEnd"/>
      <w:r w:rsidRPr="0085223D">
        <w:rPr>
          <w:lang w:val="fr-FR"/>
        </w:rPr>
        <w:t>/</w:t>
      </w:r>
      <w:proofErr w:type="spellStart"/>
      <w:r w:rsidRPr="0085223D">
        <w:rPr>
          <w:lang w:val="fr-FR"/>
        </w:rPr>
        <w:t>Merkmalstabelle</w:t>
      </w:r>
      <w:proofErr w:type="spellEnd"/>
      <w:r w:rsidRPr="0085223D">
        <w:rPr>
          <w:lang w:val="fr-FR"/>
        </w:rPr>
        <w:t xml:space="preserve">/Tabla de </w:t>
      </w:r>
      <w:proofErr w:type="spellStart"/>
      <w:r w:rsidRPr="0085223D">
        <w:rPr>
          <w:lang w:val="fr-FR"/>
        </w:rPr>
        <w:t>caracteres</w:t>
      </w:r>
      <w:bookmarkEnd w:id="42"/>
      <w:proofErr w:type="spellEnd"/>
    </w:p>
    <w:p w14:paraId="6BE3C13A" w14:textId="77777777" w:rsidR="004C4A59" w:rsidRPr="0085223D" w:rsidRDefault="004C4A59">
      <w:pPr>
        <w:rPr>
          <w:lang w:val="fr-FR"/>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439"/>
        <w:gridCol w:w="385"/>
        <w:gridCol w:w="891"/>
        <w:gridCol w:w="1015"/>
        <w:gridCol w:w="954"/>
        <w:gridCol w:w="954"/>
        <w:gridCol w:w="2030"/>
        <w:gridCol w:w="2030"/>
        <w:gridCol w:w="2031"/>
        <w:gridCol w:w="599"/>
      </w:tblGrid>
      <w:tr w:rsidR="004C4A59" w14:paraId="65DFF082" w14:textId="77777777">
        <w:trPr>
          <w:trHeight w:val="1000"/>
          <w:tblHeader/>
        </w:trPr>
        <w:tc>
          <w:tcPr>
            <w:tcW w:w="125" w:type="pct"/>
            <w:gridSpan w:val="2"/>
          </w:tcPr>
          <w:p w14:paraId="1B78CFB3" w14:textId="77777777" w:rsidR="004C4A59" w:rsidRPr="0085223D" w:rsidRDefault="004C4A59">
            <w:pPr>
              <w:jc w:val="center"/>
              <w:rPr>
                <w:lang w:val="fr-FR"/>
              </w:rPr>
            </w:pPr>
          </w:p>
        </w:tc>
        <w:tc>
          <w:tcPr>
            <w:tcW w:w="950" w:type="pct"/>
            <w:gridSpan w:val="2"/>
          </w:tcPr>
          <w:p w14:paraId="04C4C2CC" w14:textId="77777777" w:rsidR="004C4A59" w:rsidRDefault="0085223D">
            <w:pPr>
              <w:jc w:val="center"/>
            </w:pPr>
            <w:r>
              <w:rPr>
                <w:rFonts w:eastAsia="Arial"/>
                <w:sz w:val="16"/>
              </w:rPr>
              <w:t>English</w:t>
            </w:r>
          </w:p>
        </w:tc>
        <w:tc>
          <w:tcPr>
            <w:tcW w:w="950" w:type="pct"/>
            <w:gridSpan w:val="2"/>
          </w:tcPr>
          <w:p w14:paraId="0B71CB81" w14:textId="77777777" w:rsidR="004C4A59" w:rsidRDefault="0085223D">
            <w:pPr>
              <w:jc w:val="center"/>
            </w:pPr>
            <w:r>
              <w:rPr>
                <w:rFonts w:eastAsia="Arial"/>
                <w:sz w:val="16"/>
              </w:rPr>
              <w:t>français</w:t>
            </w:r>
          </w:p>
        </w:tc>
        <w:tc>
          <w:tcPr>
            <w:tcW w:w="950" w:type="pct"/>
          </w:tcPr>
          <w:p w14:paraId="2798BA9A" w14:textId="77777777" w:rsidR="004C4A59" w:rsidRDefault="0085223D">
            <w:pPr>
              <w:jc w:val="center"/>
            </w:pPr>
            <w:r>
              <w:rPr>
                <w:rFonts w:eastAsia="Arial"/>
                <w:sz w:val="16"/>
              </w:rPr>
              <w:t>deutsch</w:t>
            </w:r>
          </w:p>
        </w:tc>
        <w:tc>
          <w:tcPr>
            <w:tcW w:w="950" w:type="pct"/>
          </w:tcPr>
          <w:p w14:paraId="293B7C44" w14:textId="77777777" w:rsidR="004C4A59" w:rsidRDefault="0085223D">
            <w:pPr>
              <w:jc w:val="center"/>
            </w:pPr>
            <w:r>
              <w:rPr>
                <w:rFonts w:eastAsia="Arial"/>
                <w:sz w:val="16"/>
              </w:rPr>
              <w:t>español</w:t>
            </w:r>
          </w:p>
        </w:tc>
        <w:tc>
          <w:tcPr>
            <w:tcW w:w="950" w:type="pct"/>
          </w:tcPr>
          <w:p w14:paraId="6A1AF9C4" w14:textId="77777777" w:rsidR="004C4A59" w:rsidRDefault="0085223D">
            <w:pPr>
              <w:jc w:val="center"/>
            </w:pPr>
            <w:r>
              <w:rPr>
                <w:rFonts w:eastAsia="Arial"/>
                <w:sz w:val="16"/>
              </w:rPr>
              <w:t>Example Varieties</w:t>
            </w:r>
          </w:p>
          <w:p w14:paraId="27ECD5D5" w14:textId="77777777" w:rsidR="004C4A59" w:rsidRDefault="0085223D">
            <w:pPr>
              <w:jc w:val="center"/>
            </w:pPr>
            <w:r>
              <w:rPr>
                <w:rFonts w:eastAsia="Arial"/>
                <w:sz w:val="16"/>
              </w:rPr>
              <w:t>Exemples</w:t>
            </w:r>
          </w:p>
          <w:p w14:paraId="43D408FF" w14:textId="77777777" w:rsidR="004C4A59" w:rsidRDefault="0085223D">
            <w:pPr>
              <w:jc w:val="center"/>
            </w:pPr>
            <w:r>
              <w:rPr>
                <w:rFonts w:eastAsia="Arial"/>
                <w:sz w:val="16"/>
              </w:rPr>
              <w:t>Beispielssorten</w:t>
            </w:r>
          </w:p>
          <w:p w14:paraId="3869F674" w14:textId="77777777" w:rsidR="004C4A59" w:rsidRDefault="0085223D">
            <w:pPr>
              <w:jc w:val="center"/>
            </w:pPr>
            <w:r>
              <w:rPr>
                <w:rFonts w:eastAsia="Arial"/>
                <w:sz w:val="16"/>
              </w:rPr>
              <w:t>Variedades ejemplo</w:t>
            </w:r>
          </w:p>
        </w:tc>
        <w:tc>
          <w:tcPr>
            <w:tcW w:w="125" w:type="pct"/>
          </w:tcPr>
          <w:p w14:paraId="5420957C" w14:textId="77777777" w:rsidR="004C4A59" w:rsidRDefault="0085223D">
            <w:pPr>
              <w:jc w:val="center"/>
            </w:pPr>
            <w:r>
              <w:rPr>
                <w:rFonts w:eastAsia="Arial"/>
                <w:sz w:val="16"/>
              </w:rPr>
              <w:t>Note/</w:t>
            </w:r>
          </w:p>
          <w:p w14:paraId="01138B9F" w14:textId="77777777" w:rsidR="004C4A59" w:rsidRDefault="0085223D">
            <w:pPr>
              <w:jc w:val="center"/>
            </w:pPr>
            <w:r>
              <w:rPr>
                <w:rFonts w:eastAsia="Arial"/>
                <w:sz w:val="16"/>
              </w:rPr>
              <w:t>Nota</w:t>
            </w:r>
          </w:p>
        </w:tc>
      </w:tr>
      <w:tr w:rsidR="004C4A59" w14:paraId="6F669490" w14:textId="77777777">
        <w:trPr>
          <w:trHeight w:val="360"/>
        </w:trPr>
        <w:tc>
          <w:tcPr>
            <w:tcW w:w="810" w:type="dxa"/>
            <w:tcBorders>
              <w:right w:val="dotted" w:sz="4" w:space="0" w:color="auto"/>
            </w:tcBorders>
            <w:shd w:val="clear" w:color="auto" w:fill="DFDFD7"/>
            <w:vAlign w:val="center"/>
          </w:tcPr>
          <w:p w14:paraId="5B1A8956" w14:textId="77777777" w:rsidR="004C4A59" w:rsidRDefault="0085223D">
            <w:r>
              <w:rPr>
                <w:rFonts w:eastAsia="Arial"/>
                <w:b/>
                <w:sz w:val="16"/>
              </w:rPr>
              <w:t>1.</w:t>
            </w:r>
          </w:p>
        </w:tc>
        <w:tc>
          <w:tcPr>
            <w:tcW w:w="810" w:type="dxa"/>
            <w:tcBorders>
              <w:right w:val="dotted" w:sz="4" w:space="0" w:color="auto"/>
            </w:tcBorders>
            <w:shd w:val="clear" w:color="auto" w:fill="DFDFD7"/>
            <w:vAlign w:val="center"/>
          </w:tcPr>
          <w:p w14:paraId="241392F1"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1DF8F434"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72BD41C2" w14:textId="77777777" w:rsidR="004C4A59" w:rsidRDefault="0085223D">
            <w:r>
              <w:rPr>
                <w:rFonts w:eastAsia="Arial"/>
                <w:b/>
                <w:sz w:val="16"/>
              </w:rPr>
              <w:t>VG</w:t>
            </w:r>
          </w:p>
        </w:tc>
        <w:tc>
          <w:tcPr>
            <w:tcW w:w="810" w:type="dxa"/>
            <w:tcBorders>
              <w:right w:val="dotted" w:sz="4" w:space="0" w:color="auto"/>
            </w:tcBorders>
            <w:shd w:val="clear" w:color="auto" w:fill="DFDFD7"/>
            <w:vAlign w:val="center"/>
          </w:tcPr>
          <w:p w14:paraId="6190ABA2"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06153EF2" w14:textId="77777777" w:rsidR="004C4A59" w:rsidRDefault="004C4A59"/>
        </w:tc>
        <w:tc>
          <w:tcPr>
            <w:tcW w:w="1620" w:type="dxa"/>
            <w:shd w:val="clear" w:color="auto" w:fill="DFDFD7"/>
            <w:vAlign w:val="center"/>
          </w:tcPr>
          <w:p w14:paraId="781C7C43" w14:textId="77777777" w:rsidR="004C4A59" w:rsidRDefault="0085223D">
            <w:r>
              <w:rPr>
                <w:rFonts w:eastAsia="Arial"/>
                <w:b/>
                <w:sz w:val="16"/>
              </w:rPr>
              <w:t>10-20</w:t>
            </w:r>
          </w:p>
        </w:tc>
        <w:tc>
          <w:tcPr>
            <w:tcW w:w="1620" w:type="dxa"/>
            <w:shd w:val="clear" w:color="auto" w:fill="DFDFD7"/>
          </w:tcPr>
          <w:p w14:paraId="77D818F0" w14:textId="77777777" w:rsidR="004C4A59" w:rsidRDefault="004C4A59"/>
        </w:tc>
        <w:tc>
          <w:tcPr>
            <w:tcW w:w="1620" w:type="dxa"/>
            <w:shd w:val="clear" w:color="auto" w:fill="DFDFD7"/>
          </w:tcPr>
          <w:p w14:paraId="3841A01B" w14:textId="77777777" w:rsidR="004C4A59" w:rsidRDefault="004C4A59"/>
        </w:tc>
        <w:tc>
          <w:tcPr>
            <w:tcW w:w="1620" w:type="dxa"/>
            <w:shd w:val="clear" w:color="auto" w:fill="DFDFD7"/>
          </w:tcPr>
          <w:p w14:paraId="48A7FB75" w14:textId="77777777" w:rsidR="004C4A59" w:rsidRDefault="004C4A59"/>
        </w:tc>
      </w:tr>
      <w:tr w:rsidR="004C4A59" w14:paraId="27029A03" w14:textId="77777777">
        <w:trPr>
          <w:trHeight w:val="440"/>
        </w:trPr>
        <w:tc>
          <w:tcPr>
            <w:tcW w:w="1620" w:type="dxa"/>
            <w:gridSpan w:val="2"/>
            <w:vMerge w:val="restart"/>
          </w:tcPr>
          <w:p w14:paraId="4D5E4914" w14:textId="77777777" w:rsidR="004C4A59" w:rsidRDefault="004C4A59"/>
        </w:tc>
        <w:tc>
          <w:tcPr>
            <w:tcW w:w="1620" w:type="dxa"/>
            <w:gridSpan w:val="2"/>
            <w:tcBorders>
              <w:bottom w:val="dotted" w:sz="4" w:space="0" w:color="auto"/>
            </w:tcBorders>
          </w:tcPr>
          <w:p w14:paraId="35266C58" w14:textId="77777777" w:rsidR="004C4A59" w:rsidRDefault="0085223D">
            <w:pPr>
              <w:spacing w:before="113" w:after="113"/>
              <w:jc w:val="left"/>
              <w:divId w:val="1"/>
            </w:pPr>
            <w:r>
              <w:rPr>
                <w:b/>
                <w:sz w:val="16"/>
              </w:rPr>
              <w:t>Germity</w:t>
            </w:r>
          </w:p>
        </w:tc>
        <w:tc>
          <w:tcPr>
            <w:tcW w:w="1620" w:type="dxa"/>
            <w:gridSpan w:val="2"/>
            <w:tcBorders>
              <w:bottom w:val="dotted" w:sz="4" w:space="0" w:color="auto"/>
            </w:tcBorders>
          </w:tcPr>
          <w:p w14:paraId="1E172AE9" w14:textId="77777777" w:rsidR="004C4A59" w:rsidRDefault="004C4A59"/>
        </w:tc>
        <w:tc>
          <w:tcPr>
            <w:tcW w:w="1620" w:type="dxa"/>
            <w:tcBorders>
              <w:bottom w:val="dotted" w:sz="4" w:space="0" w:color="auto"/>
            </w:tcBorders>
          </w:tcPr>
          <w:p w14:paraId="79D5F64C" w14:textId="77777777" w:rsidR="004C4A59" w:rsidRDefault="004C4A59"/>
        </w:tc>
        <w:tc>
          <w:tcPr>
            <w:tcW w:w="1620" w:type="dxa"/>
            <w:tcBorders>
              <w:bottom w:val="dotted" w:sz="4" w:space="0" w:color="auto"/>
            </w:tcBorders>
          </w:tcPr>
          <w:p w14:paraId="2056B0A8" w14:textId="77777777" w:rsidR="004C4A59" w:rsidRDefault="004C4A59"/>
        </w:tc>
        <w:tc>
          <w:tcPr>
            <w:tcW w:w="1620" w:type="dxa"/>
            <w:tcBorders>
              <w:bottom w:val="dotted" w:sz="4" w:space="0" w:color="auto"/>
            </w:tcBorders>
          </w:tcPr>
          <w:p w14:paraId="38C3D800" w14:textId="77777777" w:rsidR="004C4A59" w:rsidRDefault="004C4A59"/>
        </w:tc>
        <w:tc>
          <w:tcPr>
            <w:tcW w:w="1620" w:type="dxa"/>
            <w:tcBorders>
              <w:bottom w:val="dotted" w:sz="4" w:space="0" w:color="auto"/>
            </w:tcBorders>
          </w:tcPr>
          <w:p w14:paraId="4C424FF7" w14:textId="77777777" w:rsidR="004C4A59" w:rsidRDefault="004C4A59"/>
        </w:tc>
      </w:tr>
      <w:tr w:rsidR="004C4A59" w14:paraId="0F1DFAC6" w14:textId="77777777">
        <w:trPr>
          <w:trHeight w:val="320"/>
        </w:trPr>
        <w:tc>
          <w:tcPr>
            <w:tcW w:w="1620" w:type="dxa"/>
            <w:gridSpan w:val="2"/>
            <w:vMerge/>
          </w:tcPr>
          <w:p w14:paraId="29DB326B" w14:textId="77777777" w:rsidR="004C4A59" w:rsidRDefault="004C4A59"/>
        </w:tc>
        <w:tc>
          <w:tcPr>
            <w:tcW w:w="1620" w:type="dxa"/>
            <w:gridSpan w:val="2"/>
            <w:tcBorders>
              <w:bottom w:val="dotted" w:sz="4" w:space="0" w:color="auto"/>
            </w:tcBorders>
            <w:vAlign w:val="center"/>
          </w:tcPr>
          <w:p w14:paraId="5929F7BB" w14:textId="77777777" w:rsidR="004C4A59" w:rsidRDefault="0085223D">
            <w:pPr>
              <w:jc w:val="left"/>
              <w:divId w:val="1"/>
            </w:pPr>
            <w:r>
              <w:rPr>
                <w:sz w:val="16"/>
              </w:rPr>
              <w:t>monogerm</w:t>
            </w:r>
          </w:p>
        </w:tc>
        <w:tc>
          <w:tcPr>
            <w:tcW w:w="1620" w:type="dxa"/>
            <w:gridSpan w:val="2"/>
            <w:tcBorders>
              <w:bottom w:val="dotted" w:sz="4" w:space="0" w:color="auto"/>
            </w:tcBorders>
            <w:vAlign w:val="center"/>
          </w:tcPr>
          <w:p w14:paraId="3A119800" w14:textId="77777777" w:rsidR="004C4A59" w:rsidRDefault="004C4A59"/>
        </w:tc>
        <w:tc>
          <w:tcPr>
            <w:tcW w:w="1620" w:type="dxa"/>
            <w:tcBorders>
              <w:bottom w:val="dotted" w:sz="4" w:space="0" w:color="auto"/>
            </w:tcBorders>
            <w:vAlign w:val="center"/>
          </w:tcPr>
          <w:p w14:paraId="50011463" w14:textId="77777777" w:rsidR="004C4A59" w:rsidRDefault="004C4A59"/>
        </w:tc>
        <w:tc>
          <w:tcPr>
            <w:tcW w:w="1620" w:type="dxa"/>
            <w:tcBorders>
              <w:bottom w:val="dotted" w:sz="4" w:space="0" w:color="auto"/>
            </w:tcBorders>
            <w:vAlign w:val="center"/>
          </w:tcPr>
          <w:p w14:paraId="5477F261" w14:textId="77777777" w:rsidR="004C4A59" w:rsidRDefault="004C4A59"/>
        </w:tc>
        <w:tc>
          <w:tcPr>
            <w:tcW w:w="1620" w:type="dxa"/>
            <w:tcBorders>
              <w:bottom w:val="dotted" w:sz="4" w:space="0" w:color="auto"/>
            </w:tcBorders>
            <w:vAlign w:val="center"/>
          </w:tcPr>
          <w:p w14:paraId="189A59F8" w14:textId="77777777" w:rsidR="004C4A59" w:rsidRDefault="0085223D">
            <w:pPr>
              <w:jc w:val="left"/>
              <w:divId w:val="1"/>
            </w:pPr>
            <w:r>
              <w:rPr>
                <w:sz w:val="16"/>
              </w:rPr>
              <w:t>Brick</w:t>
            </w:r>
          </w:p>
        </w:tc>
        <w:tc>
          <w:tcPr>
            <w:tcW w:w="1620" w:type="dxa"/>
            <w:tcBorders>
              <w:bottom w:val="dotted" w:sz="4" w:space="0" w:color="auto"/>
            </w:tcBorders>
            <w:vAlign w:val="center"/>
          </w:tcPr>
          <w:p w14:paraId="747A33B1" w14:textId="77777777" w:rsidR="004C4A59" w:rsidRDefault="0085223D">
            <w:pPr>
              <w:jc w:val="center"/>
              <w:divId w:val="1"/>
            </w:pPr>
            <w:r>
              <w:rPr>
                <w:rFonts w:eastAsia="Arial"/>
                <w:sz w:val="16"/>
              </w:rPr>
              <w:t xml:space="preserve">1 </w:t>
            </w:r>
          </w:p>
        </w:tc>
      </w:tr>
      <w:tr w:rsidR="004C4A59" w14:paraId="231EFE80" w14:textId="77777777">
        <w:trPr>
          <w:trHeight w:val="320"/>
        </w:trPr>
        <w:tc>
          <w:tcPr>
            <w:tcW w:w="1620" w:type="dxa"/>
            <w:gridSpan w:val="2"/>
            <w:vMerge/>
          </w:tcPr>
          <w:p w14:paraId="0C2A3FF2" w14:textId="77777777" w:rsidR="004C4A59" w:rsidRDefault="004C4A59"/>
        </w:tc>
        <w:tc>
          <w:tcPr>
            <w:tcW w:w="1620" w:type="dxa"/>
            <w:gridSpan w:val="2"/>
            <w:tcBorders>
              <w:bottom w:val="dotted" w:sz="4" w:space="0" w:color="auto"/>
            </w:tcBorders>
            <w:vAlign w:val="center"/>
          </w:tcPr>
          <w:p w14:paraId="4BE3DB5D" w14:textId="77777777" w:rsidR="004C4A59" w:rsidRDefault="0085223D">
            <w:pPr>
              <w:jc w:val="left"/>
              <w:divId w:val="1"/>
            </w:pPr>
            <w:r>
              <w:rPr>
                <w:sz w:val="16"/>
              </w:rPr>
              <w:t>partly monogerm/ partly multigerm</w:t>
            </w:r>
          </w:p>
        </w:tc>
        <w:tc>
          <w:tcPr>
            <w:tcW w:w="1620" w:type="dxa"/>
            <w:gridSpan w:val="2"/>
            <w:tcBorders>
              <w:bottom w:val="dotted" w:sz="4" w:space="0" w:color="auto"/>
            </w:tcBorders>
            <w:vAlign w:val="center"/>
          </w:tcPr>
          <w:p w14:paraId="7F635E51" w14:textId="77777777" w:rsidR="004C4A59" w:rsidRDefault="004C4A59"/>
        </w:tc>
        <w:tc>
          <w:tcPr>
            <w:tcW w:w="1620" w:type="dxa"/>
            <w:tcBorders>
              <w:bottom w:val="dotted" w:sz="4" w:space="0" w:color="auto"/>
            </w:tcBorders>
            <w:vAlign w:val="center"/>
          </w:tcPr>
          <w:p w14:paraId="222639F8" w14:textId="77777777" w:rsidR="004C4A59" w:rsidRDefault="004C4A59"/>
        </w:tc>
        <w:tc>
          <w:tcPr>
            <w:tcW w:w="1620" w:type="dxa"/>
            <w:tcBorders>
              <w:bottom w:val="dotted" w:sz="4" w:space="0" w:color="auto"/>
            </w:tcBorders>
            <w:vAlign w:val="center"/>
          </w:tcPr>
          <w:p w14:paraId="2F8AB257" w14:textId="77777777" w:rsidR="004C4A59" w:rsidRDefault="004C4A59"/>
        </w:tc>
        <w:tc>
          <w:tcPr>
            <w:tcW w:w="1620" w:type="dxa"/>
            <w:tcBorders>
              <w:bottom w:val="dotted" w:sz="4" w:space="0" w:color="auto"/>
            </w:tcBorders>
            <w:vAlign w:val="center"/>
          </w:tcPr>
          <w:p w14:paraId="76E885E0" w14:textId="77777777" w:rsidR="004C4A59" w:rsidRDefault="004C4A59"/>
        </w:tc>
        <w:tc>
          <w:tcPr>
            <w:tcW w:w="1620" w:type="dxa"/>
            <w:tcBorders>
              <w:bottom w:val="dotted" w:sz="4" w:space="0" w:color="auto"/>
            </w:tcBorders>
            <w:vAlign w:val="center"/>
          </w:tcPr>
          <w:p w14:paraId="5164CD26" w14:textId="77777777" w:rsidR="004C4A59" w:rsidRDefault="0085223D">
            <w:pPr>
              <w:jc w:val="center"/>
              <w:divId w:val="1"/>
            </w:pPr>
            <w:r>
              <w:rPr>
                <w:rFonts w:eastAsia="Arial"/>
                <w:sz w:val="16"/>
              </w:rPr>
              <w:t xml:space="preserve">2 </w:t>
            </w:r>
          </w:p>
        </w:tc>
      </w:tr>
      <w:tr w:rsidR="004C4A59" w14:paraId="43798FAE" w14:textId="77777777">
        <w:trPr>
          <w:trHeight w:val="320"/>
        </w:trPr>
        <w:tc>
          <w:tcPr>
            <w:tcW w:w="1620" w:type="dxa"/>
            <w:gridSpan w:val="2"/>
            <w:vMerge/>
          </w:tcPr>
          <w:p w14:paraId="77164A37" w14:textId="77777777" w:rsidR="004C4A59" w:rsidRDefault="004C4A59"/>
        </w:tc>
        <w:tc>
          <w:tcPr>
            <w:tcW w:w="1620" w:type="dxa"/>
            <w:gridSpan w:val="2"/>
            <w:tcBorders>
              <w:bottom w:val="dotted" w:sz="4" w:space="0" w:color="auto"/>
            </w:tcBorders>
            <w:vAlign w:val="center"/>
          </w:tcPr>
          <w:p w14:paraId="2D2A1864" w14:textId="77777777" w:rsidR="004C4A59" w:rsidRDefault="0085223D">
            <w:pPr>
              <w:jc w:val="left"/>
              <w:divId w:val="1"/>
            </w:pPr>
            <w:r>
              <w:rPr>
                <w:sz w:val="16"/>
              </w:rPr>
              <w:t>multigerm</w:t>
            </w:r>
          </w:p>
        </w:tc>
        <w:tc>
          <w:tcPr>
            <w:tcW w:w="1620" w:type="dxa"/>
            <w:gridSpan w:val="2"/>
            <w:tcBorders>
              <w:bottom w:val="dotted" w:sz="4" w:space="0" w:color="auto"/>
            </w:tcBorders>
            <w:vAlign w:val="center"/>
          </w:tcPr>
          <w:p w14:paraId="42F68A45" w14:textId="77777777" w:rsidR="004C4A59" w:rsidRDefault="004C4A59"/>
        </w:tc>
        <w:tc>
          <w:tcPr>
            <w:tcW w:w="1620" w:type="dxa"/>
            <w:tcBorders>
              <w:bottom w:val="dotted" w:sz="4" w:space="0" w:color="auto"/>
            </w:tcBorders>
            <w:vAlign w:val="center"/>
          </w:tcPr>
          <w:p w14:paraId="07236006" w14:textId="77777777" w:rsidR="004C4A59" w:rsidRDefault="004C4A59"/>
        </w:tc>
        <w:tc>
          <w:tcPr>
            <w:tcW w:w="1620" w:type="dxa"/>
            <w:tcBorders>
              <w:bottom w:val="dotted" w:sz="4" w:space="0" w:color="auto"/>
            </w:tcBorders>
            <w:vAlign w:val="center"/>
          </w:tcPr>
          <w:p w14:paraId="73276951" w14:textId="77777777" w:rsidR="004C4A59" w:rsidRDefault="004C4A59"/>
        </w:tc>
        <w:tc>
          <w:tcPr>
            <w:tcW w:w="1620" w:type="dxa"/>
            <w:tcBorders>
              <w:bottom w:val="dotted" w:sz="4" w:space="0" w:color="auto"/>
            </w:tcBorders>
            <w:vAlign w:val="center"/>
          </w:tcPr>
          <w:p w14:paraId="4A004FE5" w14:textId="77777777" w:rsidR="004C4A59" w:rsidRDefault="0085223D">
            <w:pPr>
              <w:jc w:val="left"/>
              <w:divId w:val="1"/>
            </w:pPr>
            <w:r>
              <w:rPr>
                <w:sz w:val="16"/>
              </w:rPr>
              <w:t>Jaune d'Eckendorf</w:t>
            </w:r>
          </w:p>
        </w:tc>
        <w:tc>
          <w:tcPr>
            <w:tcW w:w="1620" w:type="dxa"/>
            <w:tcBorders>
              <w:bottom w:val="dotted" w:sz="4" w:space="0" w:color="auto"/>
            </w:tcBorders>
            <w:vAlign w:val="center"/>
          </w:tcPr>
          <w:p w14:paraId="0905ED9F" w14:textId="77777777" w:rsidR="004C4A59" w:rsidRDefault="0085223D">
            <w:pPr>
              <w:jc w:val="center"/>
              <w:divId w:val="1"/>
            </w:pPr>
            <w:r>
              <w:rPr>
                <w:rFonts w:eastAsia="Arial"/>
                <w:sz w:val="16"/>
              </w:rPr>
              <w:t xml:space="preserve">3 </w:t>
            </w:r>
          </w:p>
        </w:tc>
      </w:tr>
      <w:tr w:rsidR="004C4A59" w14:paraId="3D855C5D" w14:textId="77777777">
        <w:trPr>
          <w:trHeight w:val="360"/>
        </w:trPr>
        <w:tc>
          <w:tcPr>
            <w:tcW w:w="810" w:type="dxa"/>
            <w:tcBorders>
              <w:right w:val="dotted" w:sz="4" w:space="0" w:color="auto"/>
            </w:tcBorders>
            <w:shd w:val="clear" w:color="auto" w:fill="DFDFD7"/>
            <w:vAlign w:val="center"/>
          </w:tcPr>
          <w:p w14:paraId="2989D26A" w14:textId="77777777" w:rsidR="004C4A59" w:rsidRDefault="0085223D">
            <w:r>
              <w:rPr>
                <w:rFonts w:eastAsia="Arial"/>
                <w:b/>
                <w:sz w:val="16"/>
              </w:rPr>
              <w:t>2.</w:t>
            </w:r>
          </w:p>
        </w:tc>
        <w:tc>
          <w:tcPr>
            <w:tcW w:w="810" w:type="dxa"/>
            <w:tcBorders>
              <w:right w:val="dotted" w:sz="4" w:space="0" w:color="auto"/>
            </w:tcBorders>
            <w:shd w:val="clear" w:color="auto" w:fill="DFDFD7"/>
            <w:vAlign w:val="center"/>
          </w:tcPr>
          <w:p w14:paraId="2759FBEF"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4222C7FB" w14:textId="77777777" w:rsidR="004C4A59" w:rsidRDefault="0085223D">
            <w:r>
              <w:rPr>
                <w:rFonts w:eastAsia="Arial"/>
                <w:b/>
                <w:sz w:val="16"/>
              </w:rPr>
              <w:t>PQ</w:t>
            </w:r>
          </w:p>
        </w:tc>
        <w:tc>
          <w:tcPr>
            <w:tcW w:w="810" w:type="dxa"/>
            <w:tcBorders>
              <w:right w:val="dotted" w:sz="4" w:space="0" w:color="auto"/>
            </w:tcBorders>
            <w:shd w:val="clear" w:color="auto" w:fill="DFDFD7"/>
            <w:vAlign w:val="center"/>
          </w:tcPr>
          <w:p w14:paraId="4B5EBEF3" w14:textId="77777777" w:rsidR="004C4A59" w:rsidRDefault="0085223D">
            <w:r>
              <w:rPr>
                <w:rFonts w:eastAsia="Arial"/>
                <w:b/>
                <w:sz w:val="16"/>
              </w:rPr>
              <w:t>MS</w:t>
            </w:r>
          </w:p>
        </w:tc>
        <w:tc>
          <w:tcPr>
            <w:tcW w:w="810" w:type="dxa"/>
            <w:tcBorders>
              <w:right w:val="dotted" w:sz="4" w:space="0" w:color="auto"/>
            </w:tcBorders>
            <w:shd w:val="clear" w:color="auto" w:fill="DFDFD7"/>
            <w:vAlign w:val="center"/>
          </w:tcPr>
          <w:p w14:paraId="0CD05728"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2FAC5C12" w14:textId="77777777" w:rsidR="004C4A59" w:rsidRDefault="004C4A59"/>
        </w:tc>
        <w:tc>
          <w:tcPr>
            <w:tcW w:w="1620" w:type="dxa"/>
            <w:shd w:val="clear" w:color="auto" w:fill="DFDFD7"/>
            <w:vAlign w:val="center"/>
          </w:tcPr>
          <w:p w14:paraId="0254DD68" w14:textId="77777777" w:rsidR="004C4A59" w:rsidRDefault="0085223D">
            <w:r>
              <w:rPr>
                <w:rFonts w:eastAsia="Arial"/>
                <w:b/>
                <w:sz w:val="16"/>
              </w:rPr>
              <w:t>10-20</w:t>
            </w:r>
          </w:p>
        </w:tc>
        <w:tc>
          <w:tcPr>
            <w:tcW w:w="1620" w:type="dxa"/>
            <w:shd w:val="clear" w:color="auto" w:fill="DFDFD7"/>
          </w:tcPr>
          <w:p w14:paraId="0CBEA179" w14:textId="77777777" w:rsidR="004C4A59" w:rsidRDefault="004C4A59"/>
        </w:tc>
        <w:tc>
          <w:tcPr>
            <w:tcW w:w="1620" w:type="dxa"/>
            <w:shd w:val="clear" w:color="auto" w:fill="DFDFD7"/>
          </w:tcPr>
          <w:p w14:paraId="08454567" w14:textId="77777777" w:rsidR="004C4A59" w:rsidRDefault="004C4A59"/>
        </w:tc>
        <w:tc>
          <w:tcPr>
            <w:tcW w:w="1620" w:type="dxa"/>
            <w:shd w:val="clear" w:color="auto" w:fill="DFDFD7"/>
          </w:tcPr>
          <w:p w14:paraId="64842B7E" w14:textId="77777777" w:rsidR="004C4A59" w:rsidRDefault="004C4A59"/>
        </w:tc>
      </w:tr>
      <w:tr w:rsidR="004C4A59" w14:paraId="39CFAA4E" w14:textId="77777777">
        <w:trPr>
          <w:trHeight w:val="440"/>
        </w:trPr>
        <w:tc>
          <w:tcPr>
            <w:tcW w:w="1620" w:type="dxa"/>
            <w:gridSpan w:val="2"/>
            <w:vMerge w:val="restart"/>
          </w:tcPr>
          <w:p w14:paraId="40353BB2" w14:textId="77777777" w:rsidR="004C4A59" w:rsidRDefault="004C4A59"/>
        </w:tc>
        <w:tc>
          <w:tcPr>
            <w:tcW w:w="1620" w:type="dxa"/>
            <w:gridSpan w:val="2"/>
            <w:tcBorders>
              <w:bottom w:val="dotted" w:sz="4" w:space="0" w:color="auto"/>
            </w:tcBorders>
          </w:tcPr>
          <w:p w14:paraId="553FE252" w14:textId="77777777" w:rsidR="004C4A59" w:rsidRDefault="0085223D">
            <w:pPr>
              <w:spacing w:before="113" w:after="113"/>
              <w:jc w:val="left"/>
              <w:divId w:val="1"/>
            </w:pPr>
            <w:r>
              <w:rPr>
                <w:b/>
                <w:sz w:val="16"/>
              </w:rPr>
              <w:t>Ploidy</w:t>
            </w:r>
          </w:p>
        </w:tc>
        <w:tc>
          <w:tcPr>
            <w:tcW w:w="1620" w:type="dxa"/>
            <w:gridSpan w:val="2"/>
            <w:tcBorders>
              <w:bottom w:val="dotted" w:sz="4" w:space="0" w:color="auto"/>
            </w:tcBorders>
          </w:tcPr>
          <w:p w14:paraId="0EDA48A5" w14:textId="77777777" w:rsidR="004C4A59" w:rsidRDefault="004C4A59"/>
        </w:tc>
        <w:tc>
          <w:tcPr>
            <w:tcW w:w="1620" w:type="dxa"/>
            <w:tcBorders>
              <w:bottom w:val="dotted" w:sz="4" w:space="0" w:color="auto"/>
            </w:tcBorders>
          </w:tcPr>
          <w:p w14:paraId="6721A826" w14:textId="77777777" w:rsidR="004C4A59" w:rsidRDefault="004C4A59"/>
        </w:tc>
        <w:tc>
          <w:tcPr>
            <w:tcW w:w="1620" w:type="dxa"/>
            <w:tcBorders>
              <w:bottom w:val="dotted" w:sz="4" w:space="0" w:color="auto"/>
            </w:tcBorders>
          </w:tcPr>
          <w:p w14:paraId="113C9B37" w14:textId="77777777" w:rsidR="004C4A59" w:rsidRDefault="004C4A59"/>
        </w:tc>
        <w:tc>
          <w:tcPr>
            <w:tcW w:w="1620" w:type="dxa"/>
            <w:tcBorders>
              <w:bottom w:val="dotted" w:sz="4" w:space="0" w:color="auto"/>
            </w:tcBorders>
          </w:tcPr>
          <w:p w14:paraId="5D1B458D" w14:textId="77777777" w:rsidR="004C4A59" w:rsidRDefault="004C4A59"/>
        </w:tc>
        <w:tc>
          <w:tcPr>
            <w:tcW w:w="1620" w:type="dxa"/>
            <w:tcBorders>
              <w:bottom w:val="dotted" w:sz="4" w:space="0" w:color="auto"/>
            </w:tcBorders>
          </w:tcPr>
          <w:p w14:paraId="7A481161" w14:textId="77777777" w:rsidR="004C4A59" w:rsidRDefault="004C4A59"/>
        </w:tc>
      </w:tr>
      <w:tr w:rsidR="004C4A59" w14:paraId="082B1B2B" w14:textId="77777777">
        <w:trPr>
          <w:trHeight w:val="320"/>
        </w:trPr>
        <w:tc>
          <w:tcPr>
            <w:tcW w:w="1620" w:type="dxa"/>
            <w:gridSpan w:val="2"/>
            <w:vMerge/>
          </w:tcPr>
          <w:p w14:paraId="6EC533BF" w14:textId="77777777" w:rsidR="004C4A59" w:rsidRDefault="004C4A59"/>
        </w:tc>
        <w:tc>
          <w:tcPr>
            <w:tcW w:w="1620" w:type="dxa"/>
            <w:gridSpan w:val="2"/>
            <w:tcBorders>
              <w:bottom w:val="dotted" w:sz="4" w:space="0" w:color="auto"/>
            </w:tcBorders>
            <w:vAlign w:val="center"/>
          </w:tcPr>
          <w:p w14:paraId="1E5F162F" w14:textId="77777777" w:rsidR="004C4A59" w:rsidRDefault="0085223D">
            <w:pPr>
              <w:jc w:val="left"/>
              <w:divId w:val="1"/>
            </w:pPr>
            <w:r>
              <w:rPr>
                <w:sz w:val="16"/>
              </w:rPr>
              <w:t>diploid</w:t>
            </w:r>
          </w:p>
        </w:tc>
        <w:tc>
          <w:tcPr>
            <w:tcW w:w="1620" w:type="dxa"/>
            <w:gridSpan w:val="2"/>
            <w:tcBorders>
              <w:bottom w:val="dotted" w:sz="4" w:space="0" w:color="auto"/>
            </w:tcBorders>
            <w:vAlign w:val="center"/>
          </w:tcPr>
          <w:p w14:paraId="40E2BCDA" w14:textId="77777777" w:rsidR="004C4A59" w:rsidRDefault="004C4A59"/>
        </w:tc>
        <w:tc>
          <w:tcPr>
            <w:tcW w:w="1620" w:type="dxa"/>
            <w:tcBorders>
              <w:bottom w:val="dotted" w:sz="4" w:space="0" w:color="auto"/>
            </w:tcBorders>
            <w:vAlign w:val="center"/>
          </w:tcPr>
          <w:p w14:paraId="5573BE60" w14:textId="77777777" w:rsidR="004C4A59" w:rsidRDefault="004C4A59"/>
        </w:tc>
        <w:tc>
          <w:tcPr>
            <w:tcW w:w="1620" w:type="dxa"/>
            <w:tcBorders>
              <w:bottom w:val="dotted" w:sz="4" w:space="0" w:color="auto"/>
            </w:tcBorders>
            <w:vAlign w:val="center"/>
          </w:tcPr>
          <w:p w14:paraId="545B5825" w14:textId="77777777" w:rsidR="004C4A59" w:rsidRDefault="004C4A59"/>
        </w:tc>
        <w:tc>
          <w:tcPr>
            <w:tcW w:w="1620" w:type="dxa"/>
            <w:tcBorders>
              <w:bottom w:val="dotted" w:sz="4" w:space="0" w:color="auto"/>
            </w:tcBorders>
            <w:vAlign w:val="center"/>
          </w:tcPr>
          <w:p w14:paraId="4F51532A" w14:textId="77777777" w:rsidR="004C4A59" w:rsidRDefault="0085223D">
            <w:pPr>
              <w:jc w:val="left"/>
              <w:divId w:val="1"/>
            </w:pPr>
            <w:r>
              <w:rPr>
                <w:sz w:val="16"/>
              </w:rPr>
              <w:t>Brick</w:t>
            </w:r>
          </w:p>
        </w:tc>
        <w:tc>
          <w:tcPr>
            <w:tcW w:w="1620" w:type="dxa"/>
            <w:tcBorders>
              <w:bottom w:val="dotted" w:sz="4" w:space="0" w:color="auto"/>
            </w:tcBorders>
            <w:vAlign w:val="center"/>
          </w:tcPr>
          <w:p w14:paraId="7DF05649" w14:textId="77777777" w:rsidR="004C4A59" w:rsidRDefault="0085223D">
            <w:pPr>
              <w:jc w:val="center"/>
              <w:divId w:val="1"/>
            </w:pPr>
            <w:r>
              <w:rPr>
                <w:rFonts w:eastAsia="Arial"/>
                <w:sz w:val="16"/>
              </w:rPr>
              <w:t xml:space="preserve">2 </w:t>
            </w:r>
          </w:p>
        </w:tc>
      </w:tr>
      <w:tr w:rsidR="004C4A59" w14:paraId="646F1EF5" w14:textId="77777777">
        <w:trPr>
          <w:trHeight w:val="320"/>
        </w:trPr>
        <w:tc>
          <w:tcPr>
            <w:tcW w:w="1620" w:type="dxa"/>
            <w:gridSpan w:val="2"/>
            <w:vMerge/>
          </w:tcPr>
          <w:p w14:paraId="78BE02C8" w14:textId="77777777" w:rsidR="004C4A59" w:rsidRDefault="004C4A59"/>
        </w:tc>
        <w:tc>
          <w:tcPr>
            <w:tcW w:w="1620" w:type="dxa"/>
            <w:gridSpan w:val="2"/>
            <w:tcBorders>
              <w:bottom w:val="dotted" w:sz="4" w:space="0" w:color="auto"/>
            </w:tcBorders>
            <w:vAlign w:val="center"/>
          </w:tcPr>
          <w:p w14:paraId="2C7D9B68" w14:textId="77777777" w:rsidR="004C4A59" w:rsidRDefault="0085223D">
            <w:pPr>
              <w:jc w:val="left"/>
              <w:divId w:val="1"/>
            </w:pPr>
            <w:r>
              <w:rPr>
                <w:sz w:val="16"/>
              </w:rPr>
              <w:t>triploid</w:t>
            </w:r>
          </w:p>
        </w:tc>
        <w:tc>
          <w:tcPr>
            <w:tcW w:w="1620" w:type="dxa"/>
            <w:gridSpan w:val="2"/>
            <w:tcBorders>
              <w:bottom w:val="dotted" w:sz="4" w:space="0" w:color="auto"/>
            </w:tcBorders>
            <w:vAlign w:val="center"/>
          </w:tcPr>
          <w:p w14:paraId="69BFBC38" w14:textId="77777777" w:rsidR="004C4A59" w:rsidRDefault="004C4A59"/>
        </w:tc>
        <w:tc>
          <w:tcPr>
            <w:tcW w:w="1620" w:type="dxa"/>
            <w:tcBorders>
              <w:bottom w:val="dotted" w:sz="4" w:space="0" w:color="auto"/>
            </w:tcBorders>
            <w:vAlign w:val="center"/>
          </w:tcPr>
          <w:p w14:paraId="7BA4AF92" w14:textId="77777777" w:rsidR="004C4A59" w:rsidRDefault="004C4A59"/>
        </w:tc>
        <w:tc>
          <w:tcPr>
            <w:tcW w:w="1620" w:type="dxa"/>
            <w:tcBorders>
              <w:bottom w:val="dotted" w:sz="4" w:space="0" w:color="auto"/>
            </w:tcBorders>
            <w:vAlign w:val="center"/>
          </w:tcPr>
          <w:p w14:paraId="77F05E36" w14:textId="77777777" w:rsidR="004C4A59" w:rsidRDefault="004C4A59"/>
        </w:tc>
        <w:tc>
          <w:tcPr>
            <w:tcW w:w="1620" w:type="dxa"/>
            <w:tcBorders>
              <w:bottom w:val="dotted" w:sz="4" w:space="0" w:color="auto"/>
            </w:tcBorders>
            <w:vAlign w:val="center"/>
          </w:tcPr>
          <w:p w14:paraId="5B5B264A" w14:textId="77777777" w:rsidR="004C4A59" w:rsidRDefault="0085223D">
            <w:pPr>
              <w:jc w:val="left"/>
              <w:divId w:val="1"/>
            </w:pPr>
            <w:r>
              <w:rPr>
                <w:sz w:val="16"/>
              </w:rPr>
              <w:t>Jamon</w:t>
            </w:r>
          </w:p>
        </w:tc>
        <w:tc>
          <w:tcPr>
            <w:tcW w:w="1620" w:type="dxa"/>
            <w:tcBorders>
              <w:bottom w:val="dotted" w:sz="4" w:space="0" w:color="auto"/>
            </w:tcBorders>
            <w:vAlign w:val="center"/>
          </w:tcPr>
          <w:p w14:paraId="52D8DBA5" w14:textId="77777777" w:rsidR="004C4A59" w:rsidRDefault="0085223D">
            <w:pPr>
              <w:jc w:val="center"/>
              <w:divId w:val="1"/>
            </w:pPr>
            <w:r>
              <w:rPr>
                <w:rFonts w:eastAsia="Arial"/>
                <w:sz w:val="16"/>
              </w:rPr>
              <w:t xml:space="preserve">3 </w:t>
            </w:r>
          </w:p>
        </w:tc>
      </w:tr>
      <w:tr w:rsidR="004C4A59" w14:paraId="0822DC26" w14:textId="77777777">
        <w:trPr>
          <w:trHeight w:val="320"/>
        </w:trPr>
        <w:tc>
          <w:tcPr>
            <w:tcW w:w="1620" w:type="dxa"/>
            <w:gridSpan w:val="2"/>
            <w:vMerge/>
          </w:tcPr>
          <w:p w14:paraId="16038AED" w14:textId="77777777" w:rsidR="004C4A59" w:rsidRDefault="004C4A59"/>
        </w:tc>
        <w:tc>
          <w:tcPr>
            <w:tcW w:w="1620" w:type="dxa"/>
            <w:gridSpan w:val="2"/>
            <w:tcBorders>
              <w:bottom w:val="dotted" w:sz="4" w:space="0" w:color="auto"/>
            </w:tcBorders>
            <w:vAlign w:val="center"/>
          </w:tcPr>
          <w:p w14:paraId="20F56B7C" w14:textId="77777777" w:rsidR="004C4A59" w:rsidRDefault="0085223D">
            <w:pPr>
              <w:jc w:val="left"/>
              <w:divId w:val="1"/>
            </w:pPr>
            <w:r>
              <w:rPr>
                <w:sz w:val="16"/>
              </w:rPr>
              <w:t>tetraploid</w:t>
            </w:r>
          </w:p>
        </w:tc>
        <w:tc>
          <w:tcPr>
            <w:tcW w:w="1620" w:type="dxa"/>
            <w:gridSpan w:val="2"/>
            <w:tcBorders>
              <w:bottom w:val="dotted" w:sz="4" w:space="0" w:color="auto"/>
            </w:tcBorders>
            <w:vAlign w:val="center"/>
          </w:tcPr>
          <w:p w14:paraId="02292F2B" w14:textId="77777777" w:rsidR="004C4A59" w:rsidRDefault="004C4A59"/>
        </w:tc>
        <w:tc>
          <w:tcPr>
            <w:tcW w:w="1620" w:type="dxa"/>
            <w:tcBorders>
              <w:bottom w:val="dotted" w:sz="4" w:space="0" w:color="auto"/>
            </w:tcBorders>
            <w:vAlign w:val="center"/>
          </w:tcPr>
          <w:p w14:paraId="0103442A" w14:textId="77777777" w:rsidR="004C4A59" w:rsidRDefault="004C4A59"/>
        </w:tc>
        <w:tc>
          <w:tcPr>
            <w:tcW w:w="1620" w:type="dxa"/>
            <w:tcBorders>
              <w:bottom w:val="dotted" w:sz="4" w:space="0" w:color="auto"/>
            </w:tcBorders>
            <w:vAlign w:val="center"/>
          </w:tcPr>
          <w:p w14:paraId="755AB3EF" w14:textId="77777777" w:rsidR="004C4A59" w:rsidRDefault="004C4A59"/>
        </w:tc>
        <w:tc>
          <w:tcPr>
            <w:tcW w:w="1620" w:type="dxa"/>
            <w:tcBorders>
              <w:bottom w:val="dotted" w:sz="4" w:space="0" w:color="auto"/>
            </w:tcBorders>
            <w:vAlign w:val="center"/>
          </w:tcPr>
          <w:p w14:paraId="33B5BCE6" w14:textId="77777777" w:rsidR="004C4A59" w:rsidRDefault="004C4A59"/>
        </w:tc>
        <w:tc>
          <w:tcPr>
            <w:tcW w:w="1620" w:type="dxa"/>
            <w:tcBorders>
              <w:bottom w:val="dotted" w:sz="4" w:space="0" w:color="auto"/>
            </w:tcBorders>
            <w:vAlign w:val="center"/>
          </w:tcPr>
          <w:p w14:paraId="5E1C8B8F" w14:textId="77777777" w:rsidR="004C4A59" w:rsidRDefault="0085223D">
            <w:pPr>
              <w:jc w:val="center"/>
              <w:divId w:val="1"/>
            </w:pPr>
            <w:r>
              <w:rPr>
                <w:rFonts w:eastAsia="Arial"/>
                <w:sz w:val="16"/>
              </w:rPr>
              <w:t xml:space="preserve">4 </w:t>
            </w:r>
          </w:p>
        </w:tc>
      </w:tr>
      <w:tr w:rsidR="004C4A59" w14:paraId="1BEDC529" w14:textId="77777777">
        <w:trPr>
          <w:trHeight w:val="320"/>
        </w:trPr>
        <w:tc>
          <w:tcPr>
            <w:tcW w:w="1620" w:type="dxa"/>
            <w:gridSpan w:val="2"/>
            <w:vMerge/>
          </w:tcPr>
          <w:p w14:paraId="3C644033" w14:textId="77777777" w:rsidR="004C4A59" w:rsidRDefault="004C4A59"/>
        </w:tc>
        <w:tc>
          <w:tcPr>
            <w:tcW w:w="1620" w:type="dxa"/>
            <w:gridSpan w:val="2"/>
            <w:tcBorders>
              <w:bottom w:val="dotted" w:sz="4" w:space="0" w:color="auto"/>
            </w:tcBorders>
            <w:vAlign w:val="center"/>
          </w:tcPr>
          <w:p w14:paraId="6CFFA650" w14:textId="77777777" w:rsidR="004C4A59" w:rsidRDefault="0085223D">
            <w:pPr>
              <w:jc w:val="left"/>
              <w:divId w:val="1"/>
            </w:pPr>
            <w:r>
              <w:rPr>
                <w:sz w:val="16"/>
              </w:rPr>
              <w:t>polyploid</w:t>
            </w:r>
          </w:p>
        </w:tc>
        <w:tc>
          <w:tcPr>
            <w:tcW w:w="1620" w:type="dxa"/>
            <w:gridSpan w:val="2"/>
            <w:tcBorders>
              <w:bottom w:val="dotted" w:sz="4" w:space="0" w:color="auto"/>
            </w:tcBorders>
            <w:vAlign w:val="center"/>
          </w:tcPr>
          <w:p w14:paraId="269C3756" w14:textId="77777777" w:rsidR="004C4A59" w:rsidRDefault="004C4A59"/>
        </w:tc>
        <w:tc>
          <w:tcPr>
            <w:tcW w:w="1620" w:type="dxa"/>
            <w:tcBorders>
              <w:bottom w:val="dotted" w:sz="4" w:space="0" w:color="auto"/>
            </w:tcBorders>
            <w:vAlign w:val="center"/>
          </w:tcPr>
          <w:p w14:paraId="5203A3DA" w14:textId="77777777" w:rsidR="004C4A59" w:rsidRDefault="004C4A59"/>
        </w:tc>
        <w:tc>
          <w:tcPr>
            <w:tcW w:w="1620" w:type="dxa"/>
            <w:tcBorders>
              <w:bottom w:val="dotted" w:sz="4" w:space="0" w:color="auto"/>
            </w:tcBorders>
            <w:vAlign w:val="center"/>
          </w:tcPr>
          <w:p w14:paraId="70B1B237" w14:textId="77777777" w:rsidR="004C4A59" w:rsidRDefault="004C4A59"/>
        </w:tc>
        <w:tc>
          <w:tcPr>
            <w:tcW w:w="1620" w:type="dxa"/>
            <w:tcBorders>
              <w:bottom w:val="dotted" w:sz="4" w:space="0" w:color="auto"/>
            </w:tcBorders>
            <w:vAlign w:val="center"/>
          </w:tcPr>
          <w:p w14:paraId="6C0EE7E1" w14:textId="77777777" w:rsidR="004C4A59" w:rsidRDefault="004C4A59"/>
        </w:tc>
        <w:tc>
          <w:tcPr>
            <w:tcW w:w="1620" w:type="dxa"/>
            <w:tcBorders>
              <w:bottom w:val="dotted" w:sz="4" w:space="0" w:color="auto"/>
            </w:tcBorders>
            <w:vAlign w:val="center"/>
          </w:tcPr>
          <w:p w14:paraId="12E2A557" w14:textId="77777777" w:rsidR="004C4A59" w:rsidRDefault="0085223D">
            <w:pPr>
              <w:jc w:val="center"/>
              <w:divId w:val="1"/>
            </w:pPr>
            <w:r>
              <w:rPr>
                <w:rFonts w:eastAsia="Arial"/>
                <w:sz w:val="16"/>
              </w:rPr>
              <w:t xml:space="preserve">5 </w:t>
            </w:r>
          </w:p>
        </w:tc>
      </w:tr>
      <w:tr w:rsidR="004C4A59" w14:paraId="3A2A0DCA" w14:textId="77777777">
        <w:trPr>
          <w:trHeight w:val="360"/>
        </w:trPr>
        <w:tc>
          <w:tcPr>
            <w:tcW w:w="810" w:type="dxa"/>
            <w:tcBorders>
              <w:right w:val="dotted" w:sz="4" w:space="0" w:color="auto"/>
            </w:tcBorders>
            <w:shd w:val="clear" w:color="auto" w:fill="DFDFD7"/>
            <w:vAlign w:val="center"/>
          </w:tcPr>
          <w:p w14:paraId="0BB18579" w14:textId="77777777" w:rsidR="004C4A59" w:rsidRDefault="0085223D">
            <w:r>
              <w:rPr>
                <w:rFonts w:eastAsia="Arial"/>
                <w:b/>
                <w:sz w:val="16"/>
              </w:rPr>
              <w:t>3.</w:t>
            </w:r>
          </w:p>
        </w:tc>
        <w:tc>
          <w:tcPr>
            <w:tcW w:w="810" w:type="dxa"/>
            <w:tcBorders>
              <w:right w:val="dotted" w:sz="4" w:space="0" w:color="auto"/>
            </w:tcBorders>
            <w:shd w:val="clear" w:color="auto" w:fill="DFDFD7"/>
            <w:vAlign w:val="center"/>
          </w:tcPr>
          <w:p w14:paraId="345A22B0" w14:textId="77777777" w:rsidR="004C4A59" w:rsidRDefault="004C4A59"/>
        </w:tc>
        <w:tc>
          <w:tcPr>
            <w:tcW w:w="810" w:type="dxa"/>
            <w:tcBorders>
              <w:right w:val="dotted" w:sz="4" w:space="0" w:color="auto"/>
            </w:tcBorders>
            <w:shd w:val="clear" w:color="auto" w:fill="DFDFD7"/>
            <w:vAlign w:val="center"/>
          </w:tcPr>
          <w:p w14:paraId="00F18877" w14:textId="77777777" w:rsidR="004C4A59" w:rsidRDefault="0085223D">
            <w:r>
              <w:rPr>
                <w:rFonts w:eastAsia="Arial"/>
                <w:b/>
                <w:sz w:val="16"/>
              </w:rPr>
              <w:t>PQ</w:t>
            </w:r>
          </w:p>
        </w:tc>
        <w:tc>
          <w:tcPr>
            <w:tcW w:w="810" w:type="dxa"/>
            <w:tcBorders>
              <w:right w:val="dotted" w:sz="4" w:space="0" w:color="auto"/>
            </w:tcBorders>
            <w:shd w:val="clear" w:color="auto" w:fill="DFDFD7"/>
            <w:vAlign w:val="center"/>
          </w:tcPr>
          <w:p w14:paraId="4D0CFE7E" w14:textId="77777777" w:rsidR="004C4A59" w:rsidRDefault="0085223D">
            <w:r>
              <w:rPr>
                <w:rFonts w:eastAsia="Arial"/>
                <w:b/>
                <w:sz w:val="16"/>
              </w:rPr>
              <w:t>VG/VS</w:t>
            </w:r>
          </w:p>
        </w:tc>
        <w:tc>
          <w:tcPr>
            <w:tcW w:w="810" w:type="dxa"/>
            <w:tcBorders>
              <w:right w:val="dotted" w:sz="4" w:space="0" w:color="auto"/>
            </w:tcBorders>
            <w:shd w:val="clear" w:color="auto" w:fill="DFDFD7"/>
            <w:vAlign w:val="center"/>
          </w:tcPr>
          <w:p w14:paraId="068C09A3"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455A5355" w14:textId="77777777" w:rsidR="004C4A59" w:rsidRDefault="004C4A59"/>
        </w:tc>
        <w:tc>
          <w:tcPr>
            <w:tcW w:w="1620" w:type="dxa"/>
            <w:shd w:val="clear" w:color="auto" w:fill="DFDFD7"/>
            <w:vAlign w:val="center"/>
          </w:tcPr>
          <w:p w14:paraId="353BC8A9" w14:textId="77777777" w:rsidR="004C4A59" w:rsidRDefault="0085223D">
            <w:r>
              <w:rPr>
                <w:rFonts w:eastAsia="Arial"/>
                <w:b/>
                <w:sz w:val="16"/>
              </w:rPr>
              <w:t>10-20</w:t>
            </w:r>
          </w:p>
        </w:tc>
        <w:tc>
          <w:tcPr>
            <w:tcW w:w="1620" w:type="dxa"/>
            <w:shd w:val="clear" w:color="auto" w:fill="DFDFD7"/>
          </w:tcPr>
          <w:p w14:paraId="518DBAA2" w14:textId="77777777" w:rsidR="004C4A59" w:rsidRDefault="004C4A59"/>
        </w:tc>
        <w:tc>
          <w:tcPr>
            <w:tcW w:w="1620" w:type="dxa"/>
            <w:shd w:val="clear" w:color="auto" w:fill="DFDFD7"/>
          </w:tcPr>
          <w:p w14:paraId="453DBE61" w14:textId="77777777" w:rsidR="004C4A59" w:rsidRDefault="004C4A59"/>
        </w:tc>
        <w:tc>
          <w:tcPr>
            <w:tcW w:w="1620" w:type="dxa"/>
            <w:shd w:val="clear" w:color="auto" w:fill="DFDFD7"/>
          </w:tcPr>
          <w:p w14:paraId="6CBD6DCC" w14:textId="77777777" w:rsidR="004C4A59" w:rsidRDefault="004C4A59"/>
        </w:tc>
      </w:tr>
      <w:tr w:rsidR="004C4A59" w14:paraId="1047EC36" w14:textId="77777777">
        <w:trPr>
          <w:trHeight w:val="440"/>
        </w:trPr>
        <w:tc>
          <w:tcPr>
            <w:tcW w:w="1620" w:type="dxa"/>
            <w:gridSpan w:val="2"/>
            <w:vMerge w:val="restart"/>
          </w:tcPr>
          <w:p w14:paraId="7A5FE0C3" w14:textId="77777777" w:rsidR="004C4A59" w:rsidRDefault="004C4A59"/>
        </w:tc>
        <w:tc>
          <w:tcPr>
            <w:tcW w:w="1620" w:type="dxa"/>
            <w:gridSpan w:val="2"/>
            <w:tcBorders>
              <w:bottom w:val="dotted" w:sz="4" w:space="0" w:color="auto"/>
            </w:tcBorders>
          </w:tcPr>
          <w:p w14:paraId="4B3E85A3" w14:textId="77777777" w:rsidR="004C4A59" w:rsidRDefault="0085223D">
            <w:pPr>
              <w:spacing w:before="113" w:after="113"/>
              <w:jc w:val="left"/>
              <w:divId w:val="1"/>
            </w:pPr>
            <w:r>
              <w:rPr>
                <w:b/>
                <w:sz w:val="16"/>
              </w:rPr>
              <w:t>Hypocotyl: color</w:t>
            </w:r>
          </w:p>
        </w:tc>
        <w:tc>
          <w:tcPr>
            <w:tcW w:w="1620" w:type="dxa"/>
            <w:gridSpan w:val="2"/>
            <w:tcBorders>
              <w:bottom w:val="dotted" w:sz="4" w:space="0" w:color="auto"/>
            </w:tcBorders>
          </w:tcPr>
          <w:p w14:paraId="38998E2A" w14:textId="77777777" w:rsidR="004C4A59" w:rsidRDefault="004C4A59"/>
        </w:tc>
        <w:tc>
          <w:tcPr>
            <w:tcW w:w="1620" w:type="dxa"/>
            <w:tcBorders>
              <w:bottom w:val="dotted" w:sz="4" w:space="0" w:color="auto"/>
            </w:tcBorders>
          </w:tcPr>
          <w:p w14:paraId="75EFB3D3" w14:textId="77777777" w:rsidR="004C4A59" w:rsidRDefault="004C4A59"/>
        </w:tc>
        <w:tc>
          <w:tcPr>
            <w:tcW w:w="1620" w:type="dxa"/>
            <w:tcBorders>
              <w:bottom w:val="dotted" w:sz="4" w:space="0" w:color="auto"/>
            </w:tcBorders>
          </w:tcPr>
          <w:p w14:paraId="07D2AC4D" w14:textId="77777777" w:rsidR="004C4A59" w:rsidRDefault="004C4A59"/>
        </w:tc>
        <w:tc>
          <w:tcPr>
            <w:tcW w:w="1620" w:type="dxa"/>
            <w:tcBorders>
              <w:bottom w:val="dotted" w:sz="4" w:space="0" w:color="auto"/>
            </w:tcBorders>
          </w:tcPr>
          <w:p w14:paraId="3828C92F" w14:textId="77777777" w:rsidR="004C4A59" w:rsidRDefault="004C4A59"/>
        </w:tc>
        <w:tc>
          <w:tcPr>
            <w:tcW w:w="1620" w:type="dxa"/>
            <w:tcBorders>
              <w:bottom w:val="dotted" w:sz="4" w:space="0" w:color="auto"/>
            </w:tcBorders>
          </w:tcPr>
          <w:p w14:paraId="0FBAE74B" w14:textId="77777777" w:rsidR="004C4A59" w:rsidRDefault="004C4A59"/>
        </w:tc>
      </w:tr>
      <w:tr w:rsidR="004C4A59" w14:paraId="06C6874C" w14:textId="77777777">
        <w:trPr>
          <w:trHeight w:val="320"/>
        </w:trPr>
        <w:tc>
          <w:tcPr>
            <w:tcW w:w="1620" w:type="dxa"/>
            <w:gridSpan w:val="2"/>
            <w:vMerge/>
          </w:tcPr>
          <w:p w14:paraId="323D7D6E" w14:textId="77777777" w:rsidR="004C4A59" w:rsidRDefault="004C4A59"/>
        </w:tc>
        <w:tc>
          <w:tcPr>
            <w:tcW w:w="1620" w:type="dxa"/>
            <w:gridSpan w:val="2"/>
            <w:tcBorders>
              <w:bottom w:val="dotted" w:sz="4" w:space="0" w:color="auto"/>
            </w:tcBorders>
            <w:vAlign w:val="center"/>
          </w:tcPr>
          <w:p w14:paraId="7C01A612" w14:textId="77777777" w:rsidR="004C4A59" w:rsidRDefault="0085223D">
            <w:pPr>
              <w:jc w:val="left"/>
              <w:divId w:val="1"/>
            </w:pPr>
            <w:r>
              <w:rPr>
                <w:sz w:val="16"/>
              </w:rPr>
              <w:t>white</w:t>
            </w:r>
          </w:p>
        </w:tc>
        <w:tc>
          <w:tcPr>
            <w:tcW w:w="1620" w:type="dxa"/>
            <w:gridSpan w:val="2"/>
            <w:tcBorders>
              <w:bottom w:val="dotted" w:sz="4" w:space="0" w:color="auto"/>
            </w:tcBorders>
            <w:vAlign w:val="center"/>
          </w:tcPr>
          <w:p w14:paraId="664CFAD2" w14:textId="77777777" w:rsidR="004C4A59" w:rsidRDefault="004C4A59"/>
        </w:tc>
        <w:tc>
          <w:tcPr>
            <w:tcW w:w="1620" w:type="dxa"/>
            <w:tcBorders>
              <w:bottom w:val="dotted" w:sz="4" w:space="0" w:color="auto"/>
            </w:tcBorders>
            <w:vAlign w:val="center"/>
          </w:tcPr>
          <w:p w14:paraId="323F34EA" w14:textId="77777777" w:rsidR="004C4A59" w:rsidRDefault="004C4A59"/>
        </w:tc>
        <w:tc>
          <w:tcPr>
            <w:tcW w:w="1620" w:type="dxa"/>
            <w:tcBorders>
              <w:bottom w:val="dotted" w:sz="4" w:space="0" w:color="auto"/>
            </w:tcBorders>
            <w:vAlign w:val="center"/>
          </w:tcPr>
          <w:p w14:paraId="3DDDBAB1" w14:textId="77777777" w:rsidR="004C4A59" w:rsidRDefault="004C4A59"/>
        </w:tc>
        <w:tc>
          <w:tcPr>
            <w:tcW w:w="1620" w:type="dxa"/>
            <w:tcBorders>
              <w:bottom w:val="dotted" w:sz="4" w:space="0" w:color="auto"/>
            </w:tcBorders>
            <w:vAlign w:val="center"/>
          </w:tcPr>
          <w:p w14:paraId="7E4FEF4A" w14:textId="77777777" w:rsidR="004C4A59" w:rsidRDefault="004C4A59"/>
        </w:tc>
        <w:tc>
          <w:tcPr>
            <w:tcW w:w="1620" w:type="dxa"/>
            <w:tcBorders>
              <w:bottom w:val="dotted" w:sz="4" w:space="0" w:color="auto"/>
            </w:tcBorders>
            <w:vAlign w:val="center"/>
          </w:tcPr>
          <w:p w14:paraId="5B9BE5AA" w14:textId="77777777" w:rsidR="004C4A59" w:rsidRDefault="0085223D">
            <w:pPr>
              <w:jc w:val="center"/>
              <w:divId w:val="1"/>
            </w:pPr>
            <w:r>
              <w:rPr>
                <w:rFonts w:eastAsia="Arial"/>
                <w:sz w:val="16"/>
              </w:rPr>
              <w:t xml:space="preserve">1 </w:t>
            </w:r>
          </w:p>
        </w:tc>
      </w:tr>
      <w:tr w:rsidR="004C4A59" w14:paraId="4152E192" w14:textId="77777777">
        <w:trPr>
          <w:trHeight w:val="320"/>
        </w:trPr>
        <w:tc>
          <w:tcPr>
            <w:tcW w:w="1620" w:type="dxa"/>
            <w:gridSpan w:val="2"/>
            <w:vMerge/>
          </w:tcPr>
          <w:p w14:paraId="09412E9A" w14:textId="77777777" w:rsidR="004C4A59" w:rsidRDefault="004C4A59"/>
        </w:tc>
        <w:tc>
          <w:tcPr>
            <w:tcW w:w="1620" w:type="dxa"/>
            <w:gridSpan w:val="2"/>
            <w:tcBorders>
              <w:bottom w:val="dotted" w:sz="4" w:space="0" w:color="auto"/>
            </w:tcBorders>
            <w:vAlign w:val="center"/>
          </w:tcPr>
          <w:p w14:paraId="24A58212" w14:textId="77777777" w:rsidR="004C4A59" w:rsidRDefault="0085223D">
            <w:pPr>
              <w:jc w:val="left"/>
              <w:divId w:val="1"/>
            </w:pPr>
            <w:r>
              <w:rPr>
                <w:sz w:val="16"/>
              </w:rPr>
              <w:t>green</w:t>
            </w:r>
          </w:p>
        </w:tc>
        <w:tc>
          <w:tcPr>
            <w:tcW w:w="1620" w:type="dxa"/>
            <w:gridSpan w:val="2"/>
            <w:tcBorders>
              <w:bottom w:val="dotted" w:sz="4" w:space="0" w:color="auto"/>
            </w:tcBorders>
            <w:vAlign w:val="center"/>
          </w:tcPr>
          <w:p w14:paraId="7C7BA1E2" w14:textId="77777777" w:rsidR="004C4A59" w:rsidRDefault="004C4A59"/>
        </w:tc>
        <w:tc>
          <w:tcPr>
            <w:tcW w:w="1620" w:type="dxa"/>
            <w:tcBorders>
              <w:bottom w:val="dotted" w:sz="4" w:space="0" w:color="auto"/>
            </w:tcBorders>
            <w:vAlign w:val="center"/>
          </w:tcPr>
          <w:p w14:paraId="2DFE67E5" w14:textId="77777777" w:rsidR="004C4A59" w:rsidRDefault="004C4A59"/>
        </w:tc>
        <w:tc>
          <w:tcPr>
            <w:tcW w:w="1620" w:type="dxa"/>
            <w:tcBorders>
              <w:bottom w:val="dotted" w:sz="4" w:space="0" w:color="auto"/>
            </w:tcBorders>
            <w:vAlign w:val="center"/>
          </w:tcPr>
          <w:p w14:paraId="13E47B5C" w14:textId="77777777" w:rsidR="004C4A59" w:rsidRDefault="004C4A59"/>
        </w:tc>
        <w:tc>
          <w:tcPr>
            <w:tcW w:w="1620" w:type="dxa"/>
            <w:tcBorders>
              <w:bottom w:val="dotted" w:sz="4" w:space="0" w:color="auto"/>
            </w:tcBorders>
            <w:vAlign w:val="center"/>
          </w:tcPr>
          <w:p w14:paraId="3F5D309E" w14:textId="77777777" w:rsidR="004C4A59" w:rsidRDefault="0085223D">
            <w:pPr>
              <w:jc w:val="left"/>
              <w:divId w:val="1"/>
            </w:pPr>
            <w:r>
              <w:rPr>
                <w:sz w:val="16"/>
              </w:rPr>
              <w:t>Bergman, Perrine</w:t>
            </w:r>
          </w:p>
        </w:tc>
        <w:tc>
          <w:tcPr>
            <w:tcW w:w="1620" w:type="dxa"/>
            <w:tcBorders>
              <w:bottom w:val="dotted" w:sz="4" w:space="0" w:color="auto"/>
            </w:tcBorders>
            <w:vAlign w:val="center"/>
          </w:tcPr>
          <w:p w14:paraId="751F0013" w14:textId="77777777" w:rsidR="004C4A59" w:rsidRDefault="0085223D">
            <w:pPr>
              <w:jc w:val="center"/>
              <w:divId w:val="1"/>
            </w:pPr>
            <w:r>
              <w:rPr>
                <w:rFonts w:eastAsia="Arial"/>
                <w:sz w:val="16"/>
              </w:rPr>
              <w:t xml:space="preserve">2 </w:t>
            </w:r>
          </w:p>
        </w:tc>
      </w:tr>
      <w:tr w:rsidR="004C4A59" w14:paraId="2628C816" w14:textId="77777777">
        <w:trPr>
          <w:trHeight w:val="320"/>
        </w:trPr>
        <w:tc>
          <w:tcPr>
            <w:tcW w:w="1620" w:type="dxa"/>
            <w:gridSpan w:val="2"/>
            <w:vMerge/>
          </w:tcPr>
          <w:p w14:paraId="23A483DE" w14:textId="77777777" w:rsidR="004C4A59" w:rsidRDefault="004C4A59"/>
        </w:tc>
        <w:tc>
          <w:tcPr>
            <w:tcW w:w="1620" w:type="dxa"/>
            <w:gridSpan w:val="2"/>
            <w:tcBorders>
              <w:bottom w:val="dotted" w:sz="4" w:space="0" w:color="auto"/>
            </w:tcBorders>
            <w:vAlign w:val="center"/>
          </w:tcPr>
          <w:p w14:paraId="7963AFB7" w14:textId="77777777" w:rsidR="004C4A59" w:rsidRDefault="0085223D">
            <w:pPr>
              <w:jc w:val="left"/>
              <w:divId w:val="1"/>
            </w:pPr>
            <w:r>
              <w:rPr>
                <w:sz w:val="16"/>
              </w:rPr>
              <w:t>yellow</w:t>
            </w:r>
          </w:p>
        </w:tc>
        <w:tc>
          <w:tcPr>
            <w:tcW w:w="1620" w:type="dxa"/>
            <w:gridSpan w:val="2"/>
            <w:tcBorders>
              <w:bottom w:val="dotted" w:sz="4" w:space="0" w:color="auto"/>
            </w:tcBorders>
            <w:vAlign w:val="center"/>
          </w:tcPr>
          <w:p w14:paraId="0058F80B" w14:textId="77777777" w:rsidR="004C4A59" w:rsidRDefault="004C4A59"/>
        </w:tc>
        <w:tc>
          <w:tcPr>
            <w:tcW w:w="1620" w:type="dxa"/>
            <w:tcBorders>
              <w:bottom w:val="dotted" w:sz="4" w:space="0" w:color="auto"/>
            </w:tcBorders>
            <w:vAlign w:val="center"/>
          </w:tcPr>
          <w:p w14:paraId="70307B82" w14:textId="77777777" w:rsidR="004C4A59" w:rsidRDefault="004C4A59"/>
        </w:tc>
        <w:tc>
          <w:tcPr>
            <w:tcW w:w="1620" w:type="dxa"/>
            <w:tcBorders>
              <w:bottom w:val="dotted" w:sz="4" w:space="0" w:color="auto"/>
            </w:tcBorders>
            <w:vAlign w:val="center"/>
          </w:tcPr>
          <w:p w14:paraId="0EFF2F4E" w14:textId="77777777" w:rsidR="004C4A59" w:rsidRDefault="004C4A59"/>
        </w:tc>
        <w:tc>
          <w:tcPr>
            <w:tcW w:w="1620" w:type="dxa"/>
            <w:tcBorders>
              <w:bottom w:val="dotted" w:sz="4" w:space="0" w:color="auto"/>
            </w:tcBorders>
            <w:vAlign w:val="center"/>
          </w:tcPr>
          <w:p w14:paraId="6EC6759C" w14:textId="77777777" w:rsidR="004C4A59" w:rsidRDefault="0085223D">
            <w:pPr>
              <w:jc w:val="left"/>
              <w:divId w:val="1"/>
            </w:pPr>
            <w:r>
              <w:rPr>
                <w:sz w:val="16"/>
              </w:rPr>
              <w:t>Bangor, Cerise</w:t>
            </w:r>
          </w:p>
        </w:tc>
        <w:tc>
          <w:tcPr>
            <w:tcW w:w="1620" w:type="dxa"/>
            <w:tcBorders>
              <w:bottom w:val="dotted" w:sz="4" w:space="0" w:color="auto"/>
            </w:tcBorders>
            <w:vAlign w:val="center"/>
          </w:tcPr>
          <w:p w14:paraId="4E9ADD4E" w14:textId="77777777" w:rsidR="004C4A59" w:rsidRDefault="0085223D">
            <w:pPr>
              <w:jc w:val="center"/>
              <w:divId w:val="1"/>
            </w:pPr>
            <w:r>
              <w:rPr>
                <w:rFonts w:eastAsia="Arial"/>
                <w:sz w:val="16"/>
              </w:rPr>
              <w:t xml:space="preserve">3 </w:t>
            </w:r>
          </w:p>
        </w:tc>
      </w:tr>
      <w:tr w:rsidR="004C4A59" w14:paraId="27D5B1A6" w14:textId="77777777">
        <w:trPr>
          <w:trHeight w:val="320"/>
        </w:trPr>
        <w:tc>
          <w:tcPr>
            <w:tcW w:w="1620" w:type="dxa"/>
            <w:gridSpan w:val="2"/>
            <w:vMerge/>
          </w:tcPr>
          <w:p w14:paraId="0590CA2A" w14:textId="77777777" w:rsidR="004C4A59" w:rsidRDefault="004C4A59"/>
        </w:tc>
        <w:tc>
          <w:tcPr>
            <w:tcW w:w="1620" w:type="dxa"/>
            <w:gridSpan w:val="2"/>
            <w:tcBorders>
              <w:bottom w:val="dotted" w:sz="4" w:space="0" w:color="auto"/>
            </w:tcBorders>
            <w:vAlign w:val="center"/>
          </w:tcPr>
          <w:p w14:paraId="1EA85C64" w14:textId="77777777" w:rsidR="004C4A59" w:rsidRDefault="0085223D">
            <w:pPr>
              <w:jc w:val="left"/>
              <w:divId w:val="1"/>
            </w:pPr>
            <w:r>
              <w:rPr>
                <w:sz w:val="16"/>
              </w:rPr>
              <w:t>orange</w:t>
            </w:r>
          </w:p>
        </w:tc>
        <w:tc>
          <w:tcPr>
            <w:tcW w:w="1620" w:type="dxa"/>
            <w:gridSpan w:val="2"/>
            <w:tcBorders>
              <w:bottom w:val="dotted" w:sz="4" w:space="0" w:color="auto"/>
            </w:tcBorders>
            <w:vAlign w:val="center"/>
          </w:tcPr>
          <w:p w14:paraId="3BED2578" w14:textId="77777777" w:rsidR="004C4A59" w:rsidRDefault="004C4A59"/>
        </w:tc>
        <w:tc>
          <w:tcPr>
            <w:tcW w:w="1620" w:type="dxa"/>
            <w:tcBorders>
              <w:bottom w:val="dotted" w:sz="4" w:space="0" w:color="auto"/>
            </w:tcBorders>
            <w:vAlign w:val="center"/>
          </w:tcPr>
          <w:p w14:paraId="13C34ED4" w14:textId="77777777" w:rsidR="004C4A59" w:rsidRDefault="004C4A59"/>
        </w:tc>
        <w:tc>
          <w:tcPr>
            <w:tcW w:w="1620" w:type="dxa"/>
            <w:tcBorders>
              <w:bottom w:val="dotted" w:sz="4" w:space="0" w:color="auto"/>
            </w:tcBorders>
            <w:vAlign w:val="center"/>
          </w:tcPr>
          <w:p w14:paraId="46B3D383" w14:textId="77777777" w:rsidR="004C4A59" w:rsidRDefault="004C4A59"/>
        </w:tc>
        <w:tc>
          <w:tcPr>
            <w:tcW w:w="1620" w:type="dxa"/>
            <w:tcBorders>
              <w:bottom w:val="dotted" w:sz="4" w:space="0" w:color="auto"/>
            </w:tcBorders>
            <w:vAlign w:val="center"/>
          </w:tcPr>
          <w:p w14:paraId="7BC620C7" w14:textId="77777777" w:rsidR="004C4A59" w:rsidRDefault="0085223D">
            <w:pPr>
              <w:jc w:val="left"/>
              <w:divId w:val="1"/>
            </w:pPr>
            <w:r>
              <w:rPr>
                <w:sz w:val="16"/>
              </w:rPr>
              <w:t>Splendide</w:t>
            </w:r>
          </w:p>
        </w:tc>
        <w:tc>
          <w:tcPr>
            <w:tcW w:w="1620" w:type="dxa"/>
            <w:tcBorders>
              <w:bottom w:val="dotted" w:sz="4" w:space="0" w:color="auto"/>
            </w:tcBorders>
            <w:vAlign w:val="center"/>
          </w:tcPr>
          <w:p w14:paraId="7AE46A7A" w14:textId="77777777" w:rsidR="004C4A59" w:rsidRDefault="0085223D">
            <w:pPr>
              <w:jc w:val="center"/>
              <w:divId w:val="1"/>
            </w:pPr>
            <w:r>
              <w:rPr>
                <w:rFonts w:eastAsia="Arial"/>
                <w:sz w:val="16"/>
              </w:rPr>
              <w:t xml:space="preserve">4 </w:t>
            </w:r>
          </w:p>
        </w:tc>
      </w:tr>
      <w:tr w:rsidR="004C4A59" w14:paraId="338BDAD1" w14:textId="77777777">
        <w:trPr>
          <w:trHeight w:val="320"/>
        </w:trPr>
        <w:tc>
          <w:tcPr>
            <w:tcW w:w="1620" w:type="dxa"/>
            <w:gridSpan w:val="2"/>
            <w:vMerge/>
          </w:tcPr>
          <w:p w14:paraId="4C0CF35D" w14:textId="77777777" w:rsidR="004C4A59" w:rsidRDefault="004C4A59"/>
        </w:tc>
        <w:tc>
          <w:tcPr>
            <w:tcW w:w="1620" w:type="dxa"/>
            <w:gridSpan w:val="2"/>
            <w:tcBorders>
              <w:bottom w:val="dotted" w:sz="4" w:space="0" w:color="auto"/>
            </w:tcBorders>
            <w:vAlign w:val="center"/>
          </w:tcPr>
          <w:p w14:paraId="27E10A42" w14:textId="77777777" w:rsidR="004C4A59" w:rsidRDefault="0085223D">
            <w:pPr>
              <w:jc w:val="left"/>
              <w:divId w:val="1"/>
            </w:pPr>
            <w:r>
              <w:rPr>
                <w:sz w:val="16"/>
              </w:rPr>
              <w:t>pink</w:t>
            </w:r>
          </w:p>
        </w:tc>
        <w:tc>
          <w:tcPr>
            <w:tcW w:w="1620" w:type="dxa"/>
            <w:gridSpan w:val="2"/>
            <w:tcBorders>
              <w:bottom w:val="dotted" w:sz="4" w:space="0" w:color="auto"/>
            </w:tcBorders>
            <w:vAlign w:val="center"/>
          </w:tcPr>
          <w:p w14:paraId="7F5346C9" w14:textId="77777777" w:rsidR="004C4A59" w:rsidRDefault="004C4A59"/>
        </w:tc>
        <w:tc>
          <w:tcPr>
            <w:tcW w:w="1620" w:type="dxa"/>
            <w:tcBorders>
              <w:bottom w:val="dotted" w:sz="4" w:space="0" w:color="auto"/>
            </w:tcBorders>
            <w:vAlign w:val="center"/>
          </w:tcPr>
          <w:p w14:paraId="38CF91CB" w14:textId="77777777" w:rsidR="004C4A59" w:rsidRDefault="004C4A59"/>
        </w:tc>
        <w:tc>
          <w:tcPr>
            <w:tcW w:w="1620" w:type="dxa"/>
            <w:tcBorders>
              <w:bottom w:val="dotted" w:sz="4" w:space="0" w:color="auto"/>
            </w:tcBorders>
            <w:vAlign w:val="center"/>
          </w:tcPr>
          <w:p w14:paraId="0E18ED7E" w14:textId="77777777" w:rsidR="004C4A59" w:rsidRDefault="004C4A59"/>
        </w:tc>
        <w:tc>
          <w:tcPr>
            <w:tcW w:w="1620" w:type="dxa"/>
            <w:tcBorders>
              <w:bottom w:val="dotted" w:sz="4" w:space="0" w:color="auto"/>
            </w:tcBorders>
            <w:vAlign w:val="center"/>
          </w:tcPr>
          <w:p w14:paraId="6D5BBEF5" w14:textId="77777777" w:rsidR="004C4A59" w:rsidRDefault="0085223D">
            <w:pPr>
              <w:jc w:val="left"/>
              <w:divId w:val="1"/>
            </w:pPr>
            <w:r>
              <w:rPr>
                <w:sz w:val="16"/>
              </w:rPr>
              <w:t>Brick</w:t>
            </w:r>
          </w:p>
        </w:tc>
        <w:tc>
          <w:tcPr>
            <w:tcW w:w="1620" w:type="dxa"/>
            <w:tcBorders>
              <w:bottom w:val="dotted" w:sz="4" w:space="0" w:color="auto"/>
            </w:tcBorders>
            <w:vAlign w:val="center"/>
          </w:tcPr>
          <w:p w14:paraId="73B9A214" w14:textId="77777777" w:rsidR="004C4A59" w:rsidRDefault="0085223D">
            <w:pPr>
              <w:jc w:val="center"/>
              <w:divId w:val="1"/>
            </w:pPr>
            <w:r>
              <w:rPr>
                <w:rFonts w:eastAsia="Arial"/>
                <w:sz w:val="16"/>
              </w:rPr>
              <w:t xml:space="preserve">5 </w:t>
            </w:r>
          </w:p>
        </w:tc>
      </w:tr>
      <w:tr w:rsidR="004C4A59" w14:paraId="7CCB9E2C" w14:textId="77777777">
        <w:trPr>
          <w:trHeight w:val="320"/>
        </w:trPr>
        <w:tc>
          <w:tcPr>
            <w:tcW w:w="1620" w:type="dxa"/>
            <w:gridSpan w:val="2"/>
            <w:vMerge/>
          </w:tcPr>
          <w:p w14:paraId="17566004" w14:textId="77777777" w:rsidR="004C4A59" w:rsidRDefault="004C4A59"/>
        </w:tc>
        <w:tc>
          <w:tcPr>
            <w:tcW w:w="1620" w:type="dxa"/>
            <w:gridSpan w:val="2"/>
            <w:tcBorders>
              <w:bottom w:val="dotted" w:sz="4" w:space="0" w:color="auto"/>
            </w:tcBorders>
            <w:vAlign w:val="center"/>
          </w:tcPr>
          <w:p w14:paraId="67AE35FE" w14:textId="77777777" w:rsidR="004C4A59" w:rsidRDefault="0085223D">
            <w:pPr>
              <w:jc w:val="left"/>
              <w:divId w:val="1"/>
            </w:pPr>
            <w:r>
              <w:rPr>
                <w:sz w:val="16"/>
              </w:rPr>
              <w:t>red</w:t>
            </w:r>
          </w:p>
        </w:tc>
        <w:tc>
          <w:tcPr>
            <w:tcW w:w="1620" w:type="dxa"/>
            <w:gridSpan w:val="2"/>
            <w:tcBorders>
              <w:bottom w:val="dotted" w:sz="4" w:space="0" w:color="auto"/>
            </w:tcBorders>
            <w:vAlign w:val="center"/>
          </w:tcPr>
          <w:p w14:paraId="215A487D" w14:textId="77777777" w:rsidR="004C4A59" w:rsidRDefault="004C4A59"/>
        </w:tc>
        <w:tc>
          <w:tcPr>
            <w:tcW w:w="1620" w:type="dxa"/>
            <w:tcBorders>
              <w:bottom w:val="dotted" w:sz="4" w:space="0" w:color="auto"/>
            </w:tcBorders>
            <w:vAlign w:val="center"/>
          </w:tcPr>
          <w:p w14:paraId="1F9B9683" w14:textId="77777777" w:rsidR="004C4A59" w:rsidRDefault="004C4A59"/>
        </w:tc>
        <w:tc>
          <w:tcPr>
            <w:tcW w:w="1620" w:type="dxa"/>
            <w:tcBorders>
              <w:bottom w:val="dotted" w:sz="4" w:space="0" w:color="auto"/>
            </w:tcBorders>
            <w:vAlign w:val="center"/>
          </w:tcPr>
          <w:p w14:paraId="2EE9F4C9" w14:textId="77777777" w:rsidR="004C4A59" w:rsidRDefault="004C4A59"/>
        </w:tc>
        <w:tc>
          <w:tcPr>
            <w:tcW w:w="1620" w:type="dxa"/>
            <w:tcBorders>
              <w:bottom w:val="dotted" w:sz="4" w:space="0" w:color="auto"/>
            </w:tcBorders>
            <w:vAlign w:val="center"/>
          </w:tcPr>
          <w:p w14:paraId="60608AA6" w14:textId="77777777" w:rsidR="004C4A59" w:rsidRDefault="0085223D">
            <w:pPr>
              <w:jc w:val="left"/>
              <w:divId w:val="1"/>
            </w:pPr>
            <w:r>
              <w:rPr>
                <w:sz w:val="16"/>
              </w:rPr>
              <w:t>Sibemol</w:t>
            </w:r>
          </w:p>
        </w:tc>
        <w:tc>
          <w:tcPr>
            <w:tcW w:w="1620" w:type="dxa"/>
            <w:tcBorders>
              <w:bottom w:val="dotted" w:sz="4" w:space="0" w:color="auto"/>
            </w:tcBorders>
            <w:vAlign w:val="center"/>
          </w:tcPr>
          <w:p w14:paraId="72B3F504" w14:textId="77777777" w:rsidR="004C4A59" w:rsidRDefault="0085223D">
            <w:pPr>
              <w:jc w:val="center"/>
              <w:divId w:val="1"/>
            </w:pPr>
            <w:r>
              <w:rPr>
                <w:rFonts w:eastAsia="Arial"/>
                <w:sz w:val="16"/>
              </w:rPr>
              <w:t xml:space="preserve">6 </w:t>
            </w:r>
          </w:p>
        </w:tc>
      </w:tr>
      <w:tr w:rsidR="004C4A59" w14:paraId="5EB12EE6" w14:textId="77777777">
        <w:trPr>
          <w:trHeight w:val="320"/>
        </w:trPr>
        <w:tc>
          <w:tcPr>
            <w:tcW w:w="1620" w:type="dxa"/>
            <w:gridSpan w:val="2"/>
            <w:vMerge/>
          </w:tcPr>
          <w:p w14:paraId="2A800AC7" w14:textId="77777777" w:rsidR="004C4A59" w:rsidRDefault="004C4A59"/>
        </w:tc>
        <w:tc>
          <w:tcPr>
            <w:tcW w:w="1620" w:type="dxa"/>
            <w:gridSpan w:val="2"/>
            <w:tcBorders>
              <w:bottom w:val="dotted" w:sz="4" w:space="0" w:color="auto"/>
            </w:tcBorders>
            <w:vAlign w:val="center"/>
          </w:tcPr>
          <w:p w14:paraId="0D2A3376" w14:textId="77777777" w:rsidR="004C4A59" w:rsidRDefault="0085223D">
            <w:pPr>
              <w:jc w:val="left"/>
              <w:divId w:val="1"/>
            </w:pPr>
            <w:r>
              <w:rPr>
                <w:sz w:val="16"/>
              </w:rPr>
              <w:t>red purple</w:t>
            </w:r>
          </w:p>
        </w:tc>
        <w:tc>
          <w:tcPr>
            <w:tcW w:w="1620" w:type="dxa"/>
            <w:gridSpan w:val="2"/>
            <w:tcBorders>
              <w:bottom w:val="dotted" w:sz="4" w:space="0" w:color="auto"/>
            </w:tcBorders>
            <w:vAlign w:val="center"/>
          </w:tcPr>
          <w:p w14:paraId="2704EE11" w14:textId="77777777" w:rsidR="004C4A59" w:rsidRDefault="004C4A59"/>
        </w:tc>
        <w:tc>
          <w:tcPr>
            <w:tcW w:w="1620" w:type="dxa"/>
            <w:tcBorders>
              <w:bottom w:val="dotted" w:sz="4" w:space="0" w:color="auto"/>
            </w:tcBorders>
            <w:vAlign w:val="center"/>
          </w:tcPr>
          <w:p w14:paraId="032DBE7F" w14:textId="77777777" w:rsidR="004C4A59" w:rsidRDefault="004C4A59"/>
        </w:tc>
        <w:tc>
          <w:tcPr>
            <w:tcW w:w="1620" w:type="dxa"/>
            <w:tcBorders>
              <w:bottom w:val="dotted" w:sz="4" w:space="0" w:color="auto"/>
            </w:tcBorders>
            <w:vAlign w:val="center"/>
          </w:tcPr>
          <w:p w14:paraId="0CF1CA15" w14:textId="77777777" w:rsidR="004C4A59" w:rsidRDefault="004C4A59"/>
        </w:tc>
        <w:tc>
          <w:tcPr>
            <w:tcW w:w="1620" w:type="dxa"/>
            <w:tcBorders>
              <w:bottom w:val="dotted" w:sz="4" w:space="0" w:color="auto"/>
            </w:tcBorders>
            <w:vAlign w:val="center"/>
          </w:tcPr>
          <w:p w14:paraId="32E24719" w14:textId="77777777" w:rsidR="004C4A59" w:rsidRDefault="004C4A59"/>
        </w:tc>
        <w:tc>
          <w:tcPr>
            <w:tcW w:w="1620" w:type="dxa"/>
            <w:tcBorders>
              <w:bottom w:val="dotted" w:sz="4" w:space="0" w:color="auto"/>
            </w:tcBorders>
            <w:vAlign w:val="center"/>
          </w:tcPr>
          <w:p w14:paraId="2DCE4EC9" w14:textId="77777777" w:rsidR="004C4A59" w:rsidRDefault="0085223D">
            <w:pPr>
              <w:jc w:val="center"/>
              <w:divId w:val="1"/>
            </w:pPr>
            <w:r>
              <w:rPr>
                <w:rFonts w:eastAsia="Arial"/>
                <w:sz w:val="16"/>
              </w:rPr>
              <w:t xml:space="preserve">7 </w:t>
            </w:r>
          </w:p>
        </w:tc>
      </w:tr>
      <w:tr w:rsidR="004C4A59" w14:paraId="2E5C9601" w14:textId="77777777">
        <w:trPr>
          <w:trHeight w:val="360"/>
        </w:trPr>
        <w:tc>
          <w:tcPr>
            <w:tcW w:w="810" w:type="dxa"/>
            <w:tcBorders>
              <w:right w:val="dotted" w:sz="4" w:space="0" w:color="auto"/>
            </w:tcBorders>
            <w:shd w:val="clear" w:color="auto" w:fill="DFDFD7"/>
            <w:vAlign w:val="center"/>
          </w:tcPr>
          <w:p w14:paraId="4E6126C0" w14:textId="77777777" w:rsidR="004C4A59" w:rsidRDefault="0085223D">
            <w:r>
              <w:rPr>
                <w:rFonts w:eastAsia="Arial"/>
                <w:b/>
                <w:sz w:val="16"/>
              </w:rPr>
              <w:t>4.</w:t>
            </w:r>
          </w:p>
        </w:tc>
        <w:tc>
          <w:tcPr>
            <w:tcW w:w="810" w:type="dxa"/>
            <w:tcBorders>
              <w:right w:val="dotted" w:sz="4" w:space="0" w:color="auto"/>
            </w:tcBorders>
            <w:shd w:val="clear" w:color="auto" w:fill="DFDFD7"/>
            <w:vAlign w:val="center"/>
          </w:tcPr>
          <w:p w14:paraId="00187935"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45EE977B"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6D36307C" w14:textId="77777777" w:rsidR="004C4A59" w:rsidRDefault="0085223D">
            <w:r>
              <w:rPr>
                <w:rFonts w:eastAsia="Arial"/>
                <w:b/>
                <w:sz w:val="16"/>
              </w:rPr>
              <w:t>VG|B</w:t>
            </w:r>
          </w:p>
        </w:tc>
        <w:tc>
          <w:tcPr>
            <w:tcW w:w="810" w:type="dxa"/>
            <w:tcBorders>
              <w:right w:val="dotted" w:sz="4" w:space="0" w:color="auto"/>
            </w:tcBorders>
            <w:shd w:val="clear" w:color="auto" w:fill="DFDFD7"/>
            <w:vAlign w:val="center"/>
          </w:tcPr>
          <w:p w14:paraId="52EEF49D"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342B16B5" w14:textId="77777777" w:rsidR="004C4A59" w:rsidRDefault="004C4A59"/>
        </w:tc>
        <w:tc>
          <w:tcPr>
            <w:tcW w:w="1620" w:type="dxa"/>
            <w:shd w:val="clear" w:color="auto" w:fill="DFDFD7"/>
            <w:vAlign w:val="center"/>
          </w:tcPr>
          <w:p w14:paraId="7412F844" w14:textId="77777777" w:rsidR="004C4A59" w:rsidRDefault="0085223D">
            <w:r>
              <w:rPr>
                <w:rFonts w:eastAsia="Arial"/>
                <w:b/>
                <w:sz w:val="16"/>
              </w:rPr>
              <w:t>33-39</w:t>
            </w:r>
          </w:p>
        </w:tc>
        <w:tc>
          <w:tcPr>
            <w:tcW w:w="1620" w:type="dxa"/>
            <w:shd w:val="clear" w:color="auto" w:fill="DFDFD7"/>
          </w:tcPr>
          <w:p w14:paraId="16CB32BB" w14:textId="77777777" w:rsidR="004C4A59" w:rsidRDefault="004C4A59"/>
        </w:tc>
        <w:tc>
          <w:tcPr>
            <w:tcW w:w="1620" w:type="dxa"/>
            <w:shd w:val="clear" w:color="auto" w:fill="DFDFD7"/>
          </w:tcPr>
          <w:p w14:paraId="0C65E450" w14:textId="77777777" w:rsidR="004C4A59" w:rsidRDefault="004C4A59"/>
        </w:tc>
        <w:tc>
          <w:tcPr>
            <w:tcW w:w="1620" w:type="dxa"/>
            <w:shd w:val="clear" w:color="auto" w:fill="DFDFD7"/>
          </w:tcPr>
          <w:p w14:paraId="3BF48344" w14:textId="77777777" w:rsidR="004C4A59" w:rsidRDefault="004C4A59"/>
        </w:tc>
      </w:tr>
      <w:tr w:rsidR="004C4A59" w14:paraId="150A67FB" w14:textId="77777777">
        <w:trPr>
          <w:trHeight w:val="440"/>
        </w:trPr>
        <w:tc>
          <w:tcPr>
            <w:tcW w:w="1620" w:type="dxa"/>
            <w:gridSpan w:val="2"/>
            <w:vMerge w:val="restart"/>
          </w:tcPr>
          <w:p w14:paraId="30F37716" w14:textId="77777777" w:rsidR="004C4A59" w:rsidRDefault="004C4A59"/>
        </w:tc>
        <w:tc>
          <w:tcPr>
            <w:tcW w:w="1620" w:type="dxa"/>
            <w:gridSpan w:val="2"/>
            <w:tcBorders>
              <w:bottom w:val="dotted" w:sz="4" w:space="0" w:color="auto"/>
            </w:tcBorders>
          </w:tcPr>
          <w:p w14:paraId="072C4EDA" w14:textId="77777777" w:rsidR="004C4A59" w:rsidRDefault="0085223D">
            <w:pPr>
              <w:spacing w:before="113" w:after="113"/>
              <w:jc w:val="left"/>
              <w:divId w:val="1"/>
            </w:pPr>
            <w:r>
              <w:rPr>
                <w:b/>
                <w:sz w:val="16"/>
              </w:rPr>
              <w:t>Leaf: attitude</w:t>
            </w:r>
          </w:p>
        </w:tc>
        <w:tc>
          <w:tcPr>
            <w:tcW w:w="1620" w:type="dxa"/>
            <w:gridSpan w:val="2"/>
            <w:tcBorders>
              <w:bottom w:val="dotted" w:sz="4" w:space="0" w:color="auto"/>
            </w:tcBorders>
          </w:tcPr>
          <w:p w14:paraId="49D9BC17" w14:textId="77777777" w:rsidR="004C4A59" w:rsidRDefault="004C4A59"/>
        </w:tc>
        <w:tc>
          <w:tcPr>
            <w:tcW w:w="1620" w:type="dxa"/>
            <w:tcBorders>
              <w:bottom w:val="dotted" w:sz="4" w:space="0" w:color="auto"/>
            </w:tcBorders>
          </w:tcPr>
          <w:p w14:paraId="41118F5A" w14:textId="77777777" w:rsidR="004C4A59" w:rsidRDefault="004C4A59"/>
        </w:tc>
        <w:tc>
          <w:tcPr>
            <w:tcW w:w="1620" w:type="dxa"/>
            <w:tcBorders>
              <w:bottom w:val="dotted" w:sz="4" w:space="0" w:color="auto"/>
            </w:tcBorders>
          </w:tcPr>
          <w:p w14:paraId="59B55718" w14:textId="77777777" w:rsidR="004C4A59" w:rsidRDefault="004C4A59"/>
        </w:tc>
        <w:tc>
          <w:tcPr>
            <w:tcW w:w="1620" w:type="dxa"/>
            <w:tcBorders>
              <w:bottom w:val="dotted" w:sz="4" w:space="0" w:color="auto"/>
            </w:tcBorders>
          </w:tcPr>
          <w:p w14:paraId="1CDB2709" w14:textId="77777777" w:rsidR="004C4A59" w:rsidRDefault="004C4A59"/>
        </w:tc>
        <w:tc>
          <w:tcPr>
            <w:tcW w:w="1620" w:type="dxa"/>
            <w:tcBorders>
              <w:bottom w:val="dotted" w:sz="4" w:space="0" w:color="auto"/>
            </w:tcBorders>
          </w:tcPr>
          <w:p w14:paraId="1E754CA7" w14:textId="77777777" w:rsidR="004C4A59" w:rsidRDefault="004C4A59"/>
        </w:tc>
      </w:tr>
      <w:tr w:rsidR="004C4A59" w14:paraId="67DA19A5" w14:textId="77777777">
        <w:trPr>
          <w:trHeight w:val="320"/>
        </w:trPr>
        <w:tc>
          <w:tcPr>
            <w:tcW w:w="1620" w:type="dxa"/>
            <w:gridSpan w:val="2"/>
            <w:vMerge/>
          </w:tcPr>
          <w:p w14:paraId="4B43BC55" w14:textId="77777777" w:rsidR="004C4A59" w:rsidRDefault="004C4A59"/>
        </w:tc>
        <w:tc>
          <w:tcPr>
            <w:tcW w:w="1620" w:type="dxa"/>
            <w:gridSpan w:val="2"/>
            <w:tcBorders>
              <w:bottom w:val="dotted" w:sz="4" w:space="0" w:color="auto"/>
            </w:tcBorders>
            <w:vAlign w:val="center"/>
          </w:tcPr>
          <w:p w14:paraId="009CF2E8" w14:textId="77777777" w:rsidR="004C4A59" w:rsidRDefault="0085223D">
            <w:pPr>
              <w:jc w:val="left"/>
              <w:divId w:val="1"/>
            </w:pPr>
            <w:r>
              <w:rPr>
                <w:sz w:val="16"/>
              </w:rPr>
              <w:t>erect</w:t>
            </w:r>
          </w:p>
        </w:tc>
        <w:tc>
          <w:tcPr>
            <w:tcW w:w="1620" w:type="dxa"/>
            <w:gridSpan w:val="2"/>
            <w:tcBorders>
              <w:bottom w:val="dotted" w:sz="4" w:space="0" w:color="auto"/>
            </w:tcBorders>
            <w:vAlign w:val="center"/>
          </w:tcPr>
          <w:p w14:paraId="201F6295" w14:textId="77777777" w:rsidR="004C4A59" w:rsidRDefault="004C4A59"/>
        </w:tc>
        <w:tc>
          <w:tcPr>
            <w:tcW w:w="1620" w:type="dxa"/>
            <w:tcBorders>
              <w:bottom w:val="dotted" w:sz="4" w:space="0" w:color="auto"/>
            </w:tcBorders>
            <w:vAlign w:val="center"/>
          </w:tcPr>
          <w:p w14:paraId="6F15BFB9" w14:textId="77777777" w:rsidR="004C4A59" w:rsidRDefault="004C4A59"/>
        </w:tc>
        <w:tc>
          <w:tcPr>
            <w:tcW w:w="1620" w:type="dxa"/>
            <w:tcBorders>
              <w:bottom w:val="dotted" w:sz="4" w:space="0" w:color="auto"/>
            </w:tcBorders>
            <w:vAlign w:val="center"/>
          </w:tcPr>
          <w:p w14:paraId="3069207F" w14:textId="77777777" w:rsidR="004C4A59" w:rsidRDefault="004C4A59"/>
        </w:tc>
        <w:tc>
          <w:tcPr>
            <w:tcW w:w="1620" w:type="dxa"/>
            <w:tcBorders>
              <w:bottom w:val="dotted" w:sz="4" w:space="0" w:color="auto"/>
            </w:tcBorders>
            <w:vAlign w:val="center"/>
          </w:tcPr>
          <w:p w14:paraId="4C1062CE" w14:textId="77777777" w:rsidR="004C4A59" w:rsidRDefault="004C4A59"/>
        </w:tc>
        <w:tc>
          <w:tcPr>
            <w:tcW w:w="1620" w:type="dxa"/>
            <w:tcBorders>
              <w:bottom w:val="dotted" w:sz="4" w:space="0" w:color="auto"/>
            </w:tcBorders>
            <w:vAlign w:val="center"/>
          </w:tcPr>
          <w:p w14:paraId="2BAB5B4B" w14:textId="77777777" w:rsidR="004C4A59" w:rsidRDefault="0085223D">
            <w:pPr>
              <w:jc w:val="center"/>
              <w:divId w:val="1"/>
            </w:pPr>
            <w:r>
              <w:rPr>
                <w:rFonts w:eastAsia="Arial"/>
                <w:sz w:val="16"/>
              </w:rPr>
              <w:t xml:space="preserve">1 </w:t>
            </w:r>
          </w:p>
        </w:tc>
      </w:tr>
      <w:tr w:rsidR="004C4A59" w14:paraId="69C845D2" w14:textId="77777777">
        <w:trPr>
          <w:trHeight w:val="320"/>
        </w:trPr>
        <w:tc>
          <w:tcPr>
            <w:tcW w:w="1620" w:type="dxa"/>
            <w:gridSpan w:val="2"/>
            <w:vMerge/>
          </w:tcPr>
          <w:p w14:paraId="3516C122" w14:textId="77777777" w:rsidR="004C4A59" w:rsidRDefault="004C4A59"/>
        </w:tc>
        <w:tc>
          <w:tcPr>
            <w:tcW w:w="1620" w:type="dxa"/>
            <w:gridSpan w:val="2"/>
            <w:tcBorders>
              <w:bottom w:val="dotted" w:sz="4" w:space="0" w:color="auto"/>
            </w:tcBorders>
            <w:vAlign w:val="center"/>
          </w:tcPr>
          <w:p w14:paraId="44FC084C" w14:textId="77777777" w:rsidR="004C4A59" w:rsidRDefault="0085223D">
            <w:pPr>
              <w:jc w:val="left"/>
              <w:divId w:val="1"/>
            </w:pPr>
            <w:r>
              <w:rPr>
                <w:sz w:val="16"/>
              </w:rPr>
              <w:t>erect to semi-erect</w:t>
            </w:r>
          </w:p>
        </w:tc>
        <w:tc>
          <w:tcPr>
            <w:tcW w:w="1620" w:type="dxa"/>
            <w:gridSpan w:val="2"/>
            <w:tcBorders>
              <w:bottom w:val="dotted" w:sz="4" w:space="0" w:color="auto"/>
            </w:tcBorders>
            <w:vAlign w:val="center"/>
          </w:tcPr>
          <w:p w14:paraId="13D72860" w14:textId="77777777" w:rsidR="004C4A59" w:rsidRDefault="004C4A59"/>
        </w:tc>
        <w:tc>
          <w:tcPr>
            <w:tcW w:w="1620" w:type="dxa"/>
            <w:tcBorders>
              <w:bottom w:val="dotted" w:sz="4" w:space="0" w:color="auto"/>
            </w:tcBorders>
            <w:vAlign w:val="center"/>
          </w:tcPr>
          <w:p w14:paraId="40349968" w14:textId="77777777" w:rsidR="004C4A59" w:rsidRDefault="004C4A59"/>
        </w:tc>
        <w:tc>
          <w:tcPr>
            <w:tcW w:w="1620" w:type="dxa"/>
            <w:tcBorders>
              <w:bottom w:val="dotted" w:sz="4" w:space="0" w:color="auto"/>
            </w:tcBorders>
            <w:vAlign w:val="center"/>
          </w:tcPr>
          <w:p w14:paraId="3CEDFCE7" w14:textId="77777777" w:rsidR="004C4A59" w:rsidRDefault="004C4A59"/>
        </w:tc>
        <w:tc>
          <w:tcPr>
            <w:tcW w:w="1620" w:type="dxa"/>
            <w:tcBorders>
              <w:bottom w:val="dotted" w:sz="4" w:space="0" w:color="auto"/>
            </w:tcBorders>
            <w:vAlign w:val="center"/>
          </w:tcPr>
          <w:p w14:paraId="110C06C2" w14:textId="77777777" w:rsidR="004C4A59" w:rsidRDefault="0085223D">
            <w:pPr>
              <w:jc w:val="left"/>
              <w:divId w:val="1"/>
            </w:pPr>
            <w:r>
              <w:rPr>
                <w:sz w:val="16"/>
              </w:rPr>
              <w:t>Cerise</w:t>
            </w:r>
          </w:p>
        </w:tc>
        <w:tc>
          <w:tcPr>
            <w:tcW w:w="1620" w:type="dxa"/>
            <w:tcBorders>
              <w:bottom w:val="dotted" w:sz="4" w:space="0" w:color="auto"/>
            </w:tcBorders>
            <w:vAlign w:val="center"/>
          </w:tcPr>
          <w:p w14:paraId="156BF5FA" w14:textId="77777777" w:rsidR="004C4A59" w:rsidRDefault="0085223D">
            <w:pPr>
              <w:jc w:val="center"/>
              <w:divId w:val="1"/>
            </w:pPr>
            <w:r>
              <w:rPr>
                <w:rFonts w:eastAsia="Arial"/>
                <w:sz w:val="16"/>
              </w:rPr>
              <w:t xml:space="preserve">2 </w:t>
            </w:r>
          </w:p>
        </w:tc>
      </w:tr>
      <w:tr w:rsidR="004C4A59" w14:paraId="58999264" w14:textId="77777777">
        <w:trPr>
          <w:trHeight w:val="320"/>
        </w:trPr>
        <w:tc>
          <w:tcPr>
            <w:tcW w:w="1620" w:type="dxa"/>
            <w:gridSpan w:val="2"/>
            <w:vMerge/>
          </w:tcPr>
          <w:p w14:paraId="432B6680" w14:textId="77777777" w:rsidR="004C4A59" w:rsidRDefault="004C4A59"/>
        </w:tc>
        <w:tc>
          <w:tcPr>
            <w:tcW w:w="1620" w:type="dxa"/>
            <w:gridSpan w:val="2"/>
            <w:tcBorders>
              <w:bottom w:val="dotted" w:sz="4" w:space="0" w:color="auto"/>
            </w:tcBorders>
            <w:vAlign w:val="center"/>
          </w:tcPr>
          <w:p w14:paraId="730814D6" w14:textId="77777777" w:rsidR="004C4A59" w:rsidRDefault="0085223D">
            <w:pPr>
              <w:jc w:val="left"/>
              <w:divId w:val="1"/>
            </w:pPr>
            <w:r>
              <w:rPr>
                <w:sz w:val="16"/>
              </w:rPr>
              <w:t>semi-erect</w:t>
            </w:r>
          </w:p>
        </w:tc>
        <w:tc>
          <w:tcPr>
            <w:tcW w:w="1620" w:type="dxa"/>
            <w:gridSpan w:val="2"/>
            <w:tcBorders>
              <w:bottom w:val="dotted" w:sz="4" w:space="0" w:color="auto"/>
            </w:tcBorders>
            <w:vAlign w:val="center"/>
          </w:tcPr>
          <w:p w14:paraId="18145BDE" w14:textId="77777777" w:rsidR="004C4A59" w:rsidRDefault="004C4A59"/>
        </w:tc>
        <w:tc>
          <w:tcPr>
            <w:tcW w:w="1620" w:type="dxa"/>
            <w:tcBorders>
              <w:bottom w:val="dotted" w:sz="4" w:space="0" w:color="auto"/>
            </w:tcBorders>
            <w:vAlign w:val="center"/>
          </w:tcPr>
          <w:p w14:paraId="60150C84" w14:textId="77777777" w:rsidR="004C4A59" w:rsidRDefault="004C4A59"/>
        </w:tc>
        <w:tc>
          <w:tcPr>
            <w:tcW w:w="1620" w:type="dxa"/>
            <w:tcBorders>
              <w:bottom w:val="dotted" w:sz="4" w:space="0" w:color="auto"/>
            </w:tcBorders>
            <w:vAlign w:val="center"/>
          </w:tcPr>
          <w:p w14:paraId="228E1EFD" w14:textId="77777777" w:rsidR="004C4A59" w:rsidRDefault="004C4A59"/>
        </w:tc>
        <w:tc>
          <w:tcPr>
            <w:tcW w:w="1620" w:type="dxa"/>
            <w:tcBorders>
              <w:bottom w:val="dotted" w:sz="4" w:space="0" w:color="auto"/>
            </w:tcBorders>
            <w:vAlign w:val="center"/>
          </w:tcPr>
          <w:p w14:paraId="41478D20" w14:textId="77777777" w:rsidR="004C4A59" w:rsidRDefault="0085223D">
            <w:pPr>
              <w:jc w:val="left"/>
              <w:divId w:val="1"/>
            </w:pPr>
            <w:r>
              <w:rPr>
                <w:sz w:val="16"/>
              </w:rPr>
              <w:t>Bolero</w:t>
            </w:r>
          </w:p>
        </w:tc>
        <w:tc>
          <w:tcPr>
            <w:tcW w:w="1620" w:type="dxa"/>
            <w:tcBorders>
              <w:bottom w:val="dotted" w:sz="4" w:space="0" w:color="auto"/>
            </w:tcBorders>
            <w:vAlign w:val="center"/>
          </w:tcPr>
          <w:p w14:paraId="70FDEDD2" w14:textId="77777777" w:rsidR="004C4A59" w:rsidRDefault="0085223D">
            <w:pPr>
              <w:jc w:val="center"/>
              <w:divId w:val="1"/>
            </w:pPr>
            <w:r>
              <w:rPr>
                <w:rFonts w:eastAsia="Arial"/>
                <w:sz w:val="16"/>
              </w:rPr>
              <w:t xml:space="preserve">3 </w:t>
            </w:r>
          </w:p>
        </w:tc>
      </w:tr>
      <w:tr w:rsidR="004C4A59" w14:paraId="09872EBD" w14:textId="77777777">
        <w:trPr>
          <w:trHeight w:val="320"/>
        </w:trPr>
        <w:tc>
          <w:tcPr>
            <w:tcW w:w="1620" w:type="dxa"/>
            <w:gridSpan w:val="2"/>
            <w:vMerge/>
          </w:tcPr>
          <w:p w14:paraId="1691DEF9" w14:textId="77777777" w:rsidR="004C4A59" w:rsidRDefault="004C4A59"/>
        </w:tc>
        <w:tc>
          <w:tcPr>
            <w:tcW w:w="1620" w:type="dxa"/>
            <w:gridSpan w:val="2"/>
            <w:tcBorders>
              <w:bottom w:val="dotted" w:sz="4" w:space="0" w:color="auto"/>
            </w:tcBorders>
            <w:vAlign w:val="center"/>
          </w:tcPr>
          <w:p w14:paraId="7523A55C" w14:textId="77777777" w:rsidR="004C4A59" w:rsidRDefault="0085223D">
            <w:pPr>
              <w:jc w:val="left"/>
              <w:divId w:val="1"/>
            </w:pPr>
            <w:r>
              <w:rPr>
                <w:sz w:val="16"/>
              </w:rPr>
              <w:t>semi-erect to intermediate</w:t>
            </w:r>
          </w:p>
        </w:tc>
        <w:tc>
          <w:tcPr>
            <w:tcW w:w="1620" w:type="dxa"/>
            <w:gridSpan w:val="2"/>
            <w:tcBorders>
              <w:bottom w:val="dotted" w:sz="4" w:space="0" w:color="auto"/>
            </w:tcBorders>
            <w:vAlign w:val="center"/>
          </w:tcPr>
          <w:p w14:paraId="738BAF62" w14:textId="77777777" w:rsidR="004C4A59" w:rsidRDefault="004C4A59"/>
        </w:tc>
        <w:tc>
          <w:tcPr>
            <w:tcW w:w="1620" w:type="dxa"/>
            <w:tcBorders>
              <w:bottom w:val="dotted" w:sz="4" w:space="0" w:color="auto"/>
            </w:tcBorders>
            <w:vAlign w:val="center"/>
          </w:tcPr>
          <w:p w14:paraId="50D43145" w14:textId="77777777" w:rsidR="004C4A59" w:rsidRDefault="004C4A59"/>
        </w:tc>
        <w:tc>
          <w:tcPr>
            <w:tcW w:w="1620" w:type="dxa"/>
            <w:tcBorders>
              <w:bottom w:val="dotted" w:sz="4" w:space="0" w:color="auto"/>
            </w:tcBorders>
            <w:vAlign w:val="center"/>
          </w:tcPr>
          <w:p w14:paraId="777308D8" w14:textId="77777777" w:rsidR="004C4A59" w:rsidRDefault="004C4A59"/>
        </w:tc>
        <w:tc>
          <w:tcPr>
            <w:tcW w:w="1620" w:type="dxa"/>
            <w:tcBorders>
              <w:bottom w:val="dotted" w:sz="4" w:space="0" w:color="auto"/>
            </w:tcBorders>
            <w:vAlign w:val="center"/>
          </w:tcPr>
          <w:p w14:paraId="13272C13" w14:textId="77777777" w:rsidR="004C4A59" w:rsidRDefault="004C4A59"/>
        </w:tc>
        <w:tc>
          <w:tcPr>
            <w:tcW w:w="1620" w:type="dxa"/>
            <w:tcBorders>
              <w:bottom w:val="dotted" w:sz="4" w:space="0" w:color="auto"/>
            </w:tcBorders>
            <w:vAlign w:val="center"/>
          </w:tcPr>
          <w:p w14:paraId="60D29411" w14:textId="77777777" w:rsidR="004C4A59" w:rsidRDefault="0085223D">
            <w:pPr>
              <w:jc w:val="center"/>
              <w:divId w:val="1"/>
            </w:pPr>
            <w:r>
              <w:rPr>
                <w:rFonts w:eastAsia="Arial"/>
                <w:sz w:val="16"/>
              </w:rPr>
              <w:t xml:space="preserve">4 </w:t>
            </w:r>
          </w:p>
        </w:tc>
      </w:tr>
      <w:tr w:rsidR="004C4A59" w14:paraId="0DC01E35" w14:textId="77777777">
        <w:trPr>
          <w:trHeight w:val="320"/>
        </w:trPr>
        <w:tc>
          <w:tcPr>
            <w:tcW w:w="1620" w:type="dxa"/>
            <w:gridSpan w:val="2"/>
            <w:vMerge/>
          </w:tcPr>
          <w:p w14:paraId="2218C4FB" w14:textId="77777777" w:rsidR="004C4A59" w:rsidRDefault="004C4A59"/>
        </w:tc>
        <w:tc>
          <w:tcPr>
            <w:tcW w:w="1620" w:type="dxa"/>
            <w:gridSpan w:val="2"/>
            <w:tcBorders>
              <w:bottom w:val="dotted" w:sz="4" w:space="0" w:color="auto"/>
            </w:tcBorders>
            <w:vAlign w:val="center"/>
          </w:tcPr>
          <w:p w14:paraId="2B498D21" w14:textId="77777777" w:rsidR="004C4A59" w:rsidRDefault="0085223D">
            <w:pPr>
              <w:jc w:val="left"/>
              <w:divId w:val="1"/>
            </w:pPr>
            <w:r>
              <w:rPr>
                <w:sz w:val="16"/>
              </w:rPr>
              <w:t>intermediate</w:t>
            </w:r>
          </w:p>
        </w:tc>
        <w:tc>
          <w:tcPr>
            <w:tcW w:w="1620" w:type="dxa"/>
            <w:gridSpan w:val="2"/>
            <w:tcBorders>
              <w:bottom w:val="dotted" w:sz="4" w:space="0" w:color="auto"/>
            </w:tcBorders>
            <w:vAlign w:val="center"/>
          </w:tcPr>
          <w:p w14:paraId="3FB7EA74" w14:textId="77777777" w:rsidR="004C4A59" w:rsidRDefault="004C4A59"/>
        </w:tc>
        <w:tc>
          <w:tcPr>
            <w:tcW w:w="1620" w:type="dxa"/>
            <w:tcBorders>
              <w:bottom w:val="dotted" w:sz="4" w:space="0" w:color="auto"/>
            </w:tcBorders>
            <w:vAlign w:val="center"/>
          </w:tcPr>
          <w:p w14:paraId="0DAA3837" w14:textId="77777777" w:rsidR="004C4A59" w:rsidRDefault="004C4A59"/>
        </w:tc>
        <w:tc>
          <w:tcPr>
            <w:tcW w:w="1620" w:type="dxa"/>
            <w:tcBorders>
              <w:bottom w:val="dotted" w:sz="4" w:space="0" w:color="auto"/>
            </w:tcBorders>
            <w:vAlign w:val="center"/>
          </w:tcPr>
          <w:p w14:paraId="563B41D0" w14:textId="77777777" w:rsidR="004C4A59" w:rsidRDefault="004C4A59"/>
        </w:tc>
        <w:tc>
          <w:tcPr>
            <w:tcW w:w="1620" w:type="dxa"/>
            <w:tcBorders>
              <w:bottom w:val="dotted" w:sz="4" w:space="0" w:color="auto"/>
            </w:tcBorders>
            <w:vAlign w:val="center"/>
          </w:tcPr>
          <w:p w14:paraId="3A58AC5E" w14:textId="77777777" w:rsidR="004C4A59" w:rsidRDefault="0085223D">
            <w:pPr>
              <w:jc w:val="left"/>
              <w:divId w:val="1"/>
            </w:pPr>
            <w:r>
              <w:rPr>
                <w:sz w:val="16"/>
              </w:rPr>
              <w:t>Jamon</w:t>
            </w:r>
          </w:p>
        </w:tc>
        <w:tc>
          <w:tcPr>
            <w:tcW w:w="1620" w:type="dxa"/>
            <w:tcBorders>
              <w:bottom w:val="dotted" w:sz="4" w:space="0" w:color="auto"/>
            </w:tcBorders>
            <w:vAlign w:val="center"/>
          </w:tcPr>
          <w:p w14:paraId="76D969E3" w14:textId="77777777" w:rsidR="004C4A59" w:rsidRDefault="0085223D">
            <w:pPr>
              <w:jc w:val="center"/>
              <w:divId w:val="1"/>
            </w:pPr>
            <w:r>
              <w:rPr>
                <w:rFonts w:eastAsia="Arial"/>
                <w:sz w:val="16"/>
              </w:rPr>
              <w:t xml:space="preserve">5 </w:t>
            </w:r>
          </w:p>
        </w:tc>
      </w:tr>
      <w:tr w:rsidR="004C4A59" w14:paraId="6F1A43BE" w14:textId="77777777">
        <w:trPr>
          <w:trHeight w:val="320"/>
        </w:trPr>
        <w:tc>
          <w:tcPr>
            <w:tcW w:w="1620" w:type="dxa"/>
            <w:gridSpan w:val="2"/>
            <w:vMerge/>
          </w:tcPr>
          <w:p w14:paraId="1E538ABB" w14:textId="77777777" w:rsidR="004C4A59" w:rsidRDefault="004C4A59"/>
        </w:tc>
        <w:tc>
          <w:tcPr>
            <w:tcW w:w="1620" w:type="dxa"/>
            <w:gridSpan w:val="2"/>
            <w:tcBorders>
              <w:bottom w:val="dotted" w:sz="4" w:space="0" w:color="auto"/>
            </w:tcBorders>
            <w:vAlign w:val="center"/>
          </w:tcPr>
          <w:p w14:paraId="05FDF99C" w14:textId="77777777" w:rsidR="004C4A59" w:rsidRDefault="0085223D">
            <w:pPr>
              <w:jc w:val="left"/>
              <w:divId w:val="1"/>
            </w:pPr>
            <w:r>
              <w:rPr>
                <w:sz w:val="16"/>
              </w:rPr>
              <w:t>intermediate to semi-prostrate</w:t>
            </w:r>
          </w:p>
        </w:tc>
        <w:tc>
          <w:tcPr>
            <w:tcW w:w="1620" w:type="dxa"/>
            <w:gridSpan w:val="2"/>
            <w:tcBorders>
              <w:bottom w:val="dotted" w:sz="4" w:space="0" w:color="auto"/>
            </w:tcBorders>
            <w:vAlign w:val="center"/>
          </w:tcPr>
          <w:p w14:paraId="7B5D88B2" w14:textId="77777777" w:rsidR="004C4A59" w:rsidRDefault="004C4A59"/>
        </w:tc>
        <w:tc>
          <w:tcPr>
            <w:tcW w:w="1620" w:type="dxa"/>
            <w:tcBorders>
              <w:bottom w:val="dotted" w:sz="4" w:space="0" w:color="auto"/>
            </w:tcBorders>
            <w:vAlign w:val="center"/>
          </w:tcPr>
          <w:p w14:paraId="4E520940" w14:textId="77777777" w:rsidR="004C4A59" w:rsidRDefault="004C4A59"/>
        </w:tc>
        <w:tc>
          <w:tcPr>
            <w:tcW w:w="1620" w:type="dxa"/>
            <w:tcBorders>
              <w:bottom w:val="dotted" w:sz="4" w:space="0" w:color="auto"/>
            </w:tcBorders>
            <w:vAlign w:val="center"/>
          </w:tcPr>
          <w:p w14:paraId="3C39CE5E" w14:textId="77777777" w:rsidR="004C4A59" w:rsidRDefault="004C4A59"/>
        </w:tc>
        <w:tc>
          <w:tcPr>
            <w:tcW w:w="1620" w:type="dxa"/>
            <w:tcBorders>
              <w:bottom w:val="dotted" w:sz="4" w:space="0" w:color="auto"/>
            </w:tcBorders>
            <w:vAlign w:val="center"/>
          </w:tcPr>
          <w:p w14:paraId="10AEB821" w14:textId="77777777" w:rsidR="004C4A59" w:rsidRDefault="0085223D">
            <w:pPr>
              <w:jc w:val="left"/>
              <w:divId w:val="1"/>
            </w:pPr>
            <w:r>
              <w:rPr>
                <w:sz w:val="16"/>
              </w:rPr>
              <w:t>Sibemol</w:t>
            </w:r>
          </w:p>
        </w:tc>
        <w:tc>
          <w:tcPr>
            <w:tcW w:w="1620" w:type="dxa"/>
            <w:tcBorders>
              <w:bottom w:val="dotted" w:sz="4" w:space="0" w:color="auto"/>
            </w:tcBorders>
            <w:vAlign w:val="center"/>
          </w:tcPr>
          <w:p w14:paraId="19DA8483" w14:textId="77777777" w:rsidR="004C4A59" w:rsidRDefault="0085223D">
            <w:pPr>
              <w:jc w:val="center"/>
              <w:divId w:val="1"/>
            </w:pPr>
            <w:r>
              <w:rPr>
                <w:rFonts w:eastAsia="Arial"/>
                <w:sz w:val="16"/>
              </w:rPr>
              <w:t xml:space="preserve">6 </w:t>
            </w:r>
          </w:p>
        </w:tc>
      </w:tr>
      <w:tr w:rsidR="004C4A59" w14:paraId="2A75F47F" w14:textId="77777777">
        <w:trPr>
          <w:trHeight w:val="320"/>
        </w:trPr>
        <w:tc>
          <w:tcPr>
            <w:tcW w:w="1620" w:type="dxa"/>
            <w:gridSpan w:val="2"/>
            <w:vMerge/>
          </w:tcPr>
          <w:p w14:paraId="5DA5CC07" w14:textId="77777777" w:rsidR="004C4A59" w:rsidRDefault="004C4A59"/>
        </w:tc>
        <w:tc>
          <w:tcPr>
            <w:tcW w:w="1620" w:type="dxa"/>
            <w:gridSpan w:val="2"/>
            <w:tcBorders>
              <w:bottom w:val="dotted" w:sz="4" w:space="0" w:color="auto"/>
            </w:tcBorders>
            <w:vAlign w:val="center"/>
          </w:tcPr>
          <w:p w14:paraId="3C911A0F" w14:textId="77777777" w:rsidR="004C4A59" w:rsidRDefault="0085223D">
            <w:pPr>
              <w:jc w:val="left"/>
              <w:divId w:val="1"/>
            </w:pPr>
            <w:r>
              <w:rPr>
                <w:sz w:val="16"/>
              </w:rPr>
              <w:t>semi-prostrate</w:t>
            </w:r>
          </w:p>
        </w:tc>
        <w:tc>
          <w:tcPr>
            <w:tcW w:w="1620" w:type="dxa"/>
            <w:gridSpan w:val="2"/>
            <w:tcBorders>
              <w:bottom w:val="dotted" w:sz="4" w:space="0" w:color="auto"/>
            </w:tcBorders>
            <w:vAlign w:val="center"/>
          </w:tcPr>
          <w:p w14:paraId="25A19269" w14:textId="77777777" w:rsidR="004C4A59" w:rsidRDefault="004C4A59"/>
        </w:tc>
        <w:tc>
          <w:tcPr>
            <w:tcW w:w="1620" w:type="dxa"/>
            <w:tcBorders>
              <w:bottom w:val="dotted" w:sz="4" w:space="0" w:color="auto"/>
            </w:tcBorders>
            <w:vAlign w:val="center"/>
          </w:tcPr>
          <w:p w14:paraId="427A7B45" w14:textId="77777777" w:rsidR="004C4A59" w:rsidRDefault="004C4A59"/>
        </w:tc>
        <w:tc>
          <w:tcPr>
            <w:tcW w:w="1620" w:type="dxa"/>
            <w:tcBorders>
              <w:bottom w:val="dotted" w:sz="4" w:space="0" w:color="auto"/>
            </w:tcBorders>
            <w:vAlign w:val="center"/>
          </w:tcPr>
          <w:p w14:paraId="6FD7D796" w14:textId="77777777" w:rsidR="004C4A59" w:rsidRDefault="004C4A59"/>
        </w:tc>
        <w:tc>
          <w:tcPr>
            <w:tcW w:w="1620" w:type="dxa"/>
            <w:tcBorders>
              <w:bottom w:val="dotted" w:sz="4" w:space="0" w:color="auto"/>
            </w:tcBorders>
            <w:vAlign w:val="center"/>
          </w:tcPr>
          <w:p w14:paraId="4676874F" w14:textId="77777777" w:rsidR="004C4A59" w:rsidRDefault="004C4A59"/>
        </w:tc>
        <w:tc>
          <w:tcPr>
            <w:tcW w:w="1620" w:type="dxa"/>
            <w:tcBorders>
              <w:bottom w:val="dotted" w:sz="4" w:space="0" w:color="auto"/>
            </w:tcBorders>
            <w:vAlign w:val="center"/>
          </w:tcPr>
          <w:p w14:paraId="4C31B83E" w14:textId="77777777" w:rsidR="004C4A59" w:rsidRDefault="0085223D">
            <w:pPr>
              <w:jc w:val="center"/>
              <w:divId w:val="1"/>
            </w:pPr>
            <w:r>
              <w:rPr>
                <w:rFonts w:eastAsia="Arial"/>
                <w:sz w:val="16"/>
              </w:rPr>
              <w:t xml:space="preserve">7 </w:t>
            </w:r>
          </w:p>
        </w:tc>
      </w:tr>
      <w:tr w:rsidR="004C4A59" w14:paraId="1EAE1C09" w14:textId="77777777">
        <w:trPr>
          <w:trHeight w:val="320"/>
        </w:trPr>
        <w:tc>
          <w:tcPr>
            <w:tcW w:w="1620" w:type="dxa"/>
            <w:gridSpan w:val="2"/>
            <w:vMerge/>
          </w:tcPr>
          <w:p w14:paraId="0A317B0A" w14:textId="77777777" w:rsidR="004C4A59" w:rsidRDefault="004C4A59"/>
        </w:tc>
        <w:tc>
          <w:tcPr>
            <w:tcW w:w="1620" w:type="dxa"/>
            <w:gridSpan w:val="2"/>
            <w:tcBorders>
              <w:bottom w:val="dotted" w:sz="4" w:space="0" w:color="auto"/>
            </w:tcBorders>
            <w:vAlign w:val="center"/>
          </w:tcPr>
          <w:p w14:paraId="2749EC60" w14:textId="77777777" w:rsidR="004C4A59" w:rsidRDefault="0085223D">
            <w:pPr>
              <w:jc w:val="left"/>
              <w:divId w:val="1"/>
            </w:pPr>
            <w:r>
              <w:rPr>
                <w:sz w:val="16"/>
              </w:rPr>
              <w:t>semi-prostrate to prostrate</w:t>
            </w:r>
          </w:p>
        </w:tc>
        <w:tc>
          <w:tcPr>
            <w:tcW w:w="1620" w:type="dxa"/>
            <w:gridSpan w:val="2"/>
            <w:tcBorders>
              <w:bottom w:val="dotted" w:sz="4" w:space="0" w:color="auto"/>
            </w:tcBorders>
            <w:vAlign w:val="center"/>
          </w:tcPr>
          <w:p w14:paraId="59FDEC20" w14:textId="77777777" w:rsidR="004C4A59" w:rsidRDefault="004C4A59"/>
        </w:tc>
        <w:tc>
          <w:tcPr>
            <w:tcW w:w="1620" w:type="dxa"/>
            <w:tcBorders>
              <w:bottom w:val="dotted" w:sz="4" w:space="0" w:color="auto"/>
            </w:tcBorders>
            <w:vAlign w:val="center"/>
          </w:tcPr>
          <w:p w14:paraId="7D586BE0" w14:textId="77777777" w:rsidR="004C4A59" w:rsidRDefault="004C4A59"/>
        </w:tc>
        <w:tc>
          <w:tcPr>
            <w:tcW w:w="1620" w:type="dxa"/>
            <w:tcBorders>
              <w:bottom w:val="dotted" w:sz="4" w:space="0" w:color="auto"/>
            </w:tcBorders>
            <w:vAlign w:val="center"/>
          </w:tcPr>
          <w:p w14:paraId="442F71ED" w14:textId="77777777" w:rsidR="004C4A59" w:rsidRDefault="004C4A59"/>
        </w:tc>
        <w:tc>
          <w:tcPr>
            <w:tcW w:w="1620" w:type="dxa"/>
            <w:tcBorders>
              <w:bottom w:val="dotted" w:sz="4" w:space="0" w:color="auto"/>
            </w:tcBorders>
            <w:vAlign w:val="center"/>
          </w:tcPr>
          <w:p w14:paraId="6B326D2F" w14:textId="77777777" w:rsidR="004C4A59" w:rsidRDefault="0085223D">
            <w:pPr>
              <w:jc w:val="left"/>
              <w:divId w:val="1"/>
            </w:pPr>
            <w:r>
              <w:rPr>
                <w:sz w:val="16"/>
              </w:rPr>
              <w:t>Rouge d'Eckendorf</w:t>
            </w:r>
          </w:p>
        </w:tc>
        <w:tc>
          <w:tcPr>
            <w:tcW w:w="1620" w:type="dxa"/>
            <w:tcBorders>
              <w:bottom w:val="dotted" w:sz="4" w:space="0" w:color="auto"/>
            </w:tcBorders>
            <w:vAlign w:val="center"/>
          </w:tcPr>
          <w:p w14:paraId="089386FC" w14:textId="77777777" w:rsidR="004C4A59" w:rsidRDefault="0085223D">
            <w:pPr>
              <w:jc w:val="center"/>
              <w:divId w:val="1"/>
            </w:pPr>
            <w:r>
              <w:rPr>
                <w:rFonts w:eastAsia="Arial"/>
                <w:sz w:val="16"/>
              </w:rPr>
              <w:t xml:space="preserve">8 </w:t>
            </w:r>
          </w:p>
        </w:tc>
      </w:tr>
      <w:tr w:rsidR="004C4A59" w14:paraId="56576575" w14:textId="77777777">
        <w:trPr>
          <w:trHeight w:val="320"/>
        </w:trPr>
        <w:tc>
          <w:tcPr>
            <w:tcW w:w="1620" w:type="dxa"/>
            <w:gridSpan w:val="2"/>
            <w:vMerge/>
          </w:tcPr>
          <w:p w14:paraId="18763860" w14:textId="77777777" w:rsidR="004C4A59" w:rsidRDefault="004C4A59"/>
        </w:tc>
        <w:tc>
          <w:tcPr>
            <w:tcW w:w="1620" w:type="dxa"/>
            <w:gridSpan w:val="2"/>
            <w:tcBorders>
              <w:bottom w:val="dotted" w:sz="4" w:space="0" w:color="auto"/>
            </w:tcBorders>
            <w:vAlign w:val="center"/>
          </w:tcPr>
          <w:p w14:paraId="0A5D69B5" w14:textId="77777777" w:rsidR="004C4A59" w:rsidRDefault="0085223D">
            <w:pPr>
              <w:jc w:val="left"/>
              <w:divId w:val="1"/>
            </w:pPr>
            <w:r>
              <w:rPr>
                <w:sz w:val="16"/>
              </w:rPr>
              <w:t>prostrate</w:t>
            </w:r>
          </w:p>
        </w:tc>
        <w:tc>
          <w:tcPr>
            <w:tcW w:w="1620" w:type="dxa"/>
            <w:gridSpan w:val="2"/>
            <w:tcBorders>
              <w:bottom w:val="dotted" w:sz="4" w:space="0" w:color="auto"/>
            </w:tcBorders>
            <w:vAlign w:val="center"/>
          </w:tcPr>
          <w:p w14:paraId="3CAD0C63" w14:textId="77777777" w:rsidR="004C4A59" w:rsidRDefault="004C4A59"/>
        </w:tc>
        <w:tc>
          <w:tcPr>
            <w:tcW w:w="1620" w:type="dxa"/>
            <w:tcBorders>
              <w:bottom w:val="dotted" w:sz="4" w:space="0" w:color="auto"/>
            </w:tcBorders>
            <w:vAlign w:val="center"/>
          </w:tcPr>
          <w:p w14:paraId="55C0FE51" w14:textId="77777777" w:rsidR="004C4A59" w:rsidRDefault="004C4A59"/>
        </w:tc>
        <w:tc>
          <w:tcPr>
            <w:tcW w:w="1620" w:type="dxa"/>
            <w:tcBorders>
              <w:bottom w:val="dotted" w:sz="4" w:space="0" w:color="auto"/>
            </w:tcBorders>
            <w:vAlign w:val="center"/>
          </w:tcPr>
          <w:p w14:paraId="67E946C9" w14:textId="77777777" w:rsidR="004C4A59" w:rsidRDefault="004C4A59"/>
        </w:tc>
        <w:tc>
          <w:tcPr>
            <w:tcW w:w="1620" w:type="dxa"/>
            <w:tcBorders>
              <w:bottom w:val="dotted" w:sz="4" w:space="0" w:color="auto"/>
            </w:tcBorders>
            <w:vAlign w:val="center"/>
          </w:tcPr>
          <w:p w14:paraId="7B4D734B" w14:textId="77777777" w:rsidR="004C4A59" w:rsidRDefault="004C4A59"/>
        </w:tc>
        <w:tc>
          <w:tcPr>
            <w:tcW w:w="1620" w:type="dxa"/>
            <w:tcBorders>
              <w:bottom w:val="dotted" w:sz="4" w:space="0" w:color="auto"/>
            </w:tcBorders>
            <w:vAlign w:val="center"/>
          </w:tcPr>
          <w:p w14:paraId="654D0220" w14:textId="77777777" w:rsidR="004C4A59" w:rsidRDefault="0085223D">
            <w:pPr>
              <w:jc w:val="center"/>
              <w:divId w:val="1"/>
            </w:pPr>
            <w:r>
              <w:rPr>
                <w:rFonts w:eastAsia="Arial"/>
                <w:sz w:val="16"/>
              </w:rPr>
              <w:t xml:space="preserve">9 </w:t>
            </w:r>
          </w:p>
        </w:tc>
      </w:tr>
      <w:tr w:rsidR="004C4A59" w14:paraId="6BDEA3EE" w14:textId="77777777">
        <w:trPr>
          <w:trHeight w:val="360"/>
        </w:trPr>
        <w:tc>
          <w:tcPr>
            <w:tcW w:w="810" w:type="dxa"/>
            <w:tcBorders>
              <w:right w:val="dotted" w:sz="4" w:space="0" w:color="auto"/>
            </w:tcBorders>
            <w:shd w:val="clear" w:color="auto" w:fill="DFDFD7"/>
            <w:vAlign w:val="center"/>
          </w:tcPr>
          <w:p w14:paraId="71DC1F8E" w14:textId="77777777" w:rsidR="004C4A59" w:rsidRDefault="0085223D" w:rsidP="0085223D">
            <w:pPr>
              <w:keepNext/>
            </w:pPr>
            <w:r>
              <w:rPr>
                <w:rFonts w:eastAsia="Arial"/>
                <w:b/>
                <w:sz w:val="16"/>
              </w:rPr>
              <w:lastRenderedPageBreak/>
              <w:t>5.</w:t>
            </w:r>
          </w:p>
        </w:tc>
        <w:tc>
          <w:tcPr>
            <w:tcW w:w="810" w:type="dxa"/>
            <w:tcBorders>
              <w:right w:val="dotted" w:sz="4" w:space="0" w:color="auto"/>
            </w:tcBorders>
            <w:shd w:val="clear" w:color="auto" w:fill="DFDFD7"/>
            <w:vAlign w:val="center"/>
          </w:tcPr>
          <w:p w14:paraId="24B37390" w14:textId="77777777" w:rsidR="004C4A59" w:rsidRDefault="0085223D" w:rsidP="0085223D">
            <w:pPr>
              <w:keepNext/>
            </w:pPr>
            <w:r>
              <w:rPr>
                <w:rFonts w:eastAsia="Arial"/>
                <w:b/>
                <w:sz w:val="16"/>
              </w:rPr>
              <w:t>(*)</w:t>
            </w:r>
          </w:p>
        </w:tc>
        <w:tc>
          <w:tcPr>
            <w:tcW w:w="810" w:type="dxa"/>
            <w:tcBorders>
              <w:right w:val="dotted" w:sz="4" w:space="0" w:color="auto"/>
            </w:tcBorders>
            <w:shd w:val="clear" w:color="auto" w:fill="DFDFD7"/>
            <w:vAlign w:val="center"/>
          </w:tcPr>
          <w:p w14:paraId="13652139" w14:textId="77777777" w:rsidR="004C4A59" w:rsidRDefault="0085223D" w:rsidP="0085223D">
            <w:pPr>
              <w:keepNext/>
            </w:pPr>
            <w:r>
              <w:rPr>
                <w:rFonts w:eastAsia="Arial"/>
                <w:b/>
                <w:sz w:val="16"/>
              </w:rPr>
              <w:t>QN</w:t>
            </w:r>
          </w:p>
        </w:tc>
        <w:tc>
          <w:tcPr>
            <w:tcW w:w="810" w:type="dxa"/>
            <w:tcBorders>
              <w:right w:val="dotted" w:sz="4" w:space="0" w:color="auto"/>
            </w:tcBorders>
            <w:shd w:val="clear" w:color="auto" w:fill="DFDFD7"/>
            <w:vAlign w:val="center"/>
          </w:tcPr>
          <w:p w14:paraId="29B84D3E" w14:textId="77777777" w:rsidR="004C4A59" w:rsidRDefault="0085223D" w:rsidP="0085223D">
            <w:pPr>
              <w:keepNext/>
            </w:pPr>
            <w:r>
              <w:rPr>
                <w:rFonts w:eastAsia="Arial"/>
                <w:b/>
                <w:sz w:val="16"/>
              </w:rPr>
              <w:t>VG|B</w:t>
            </w:r>
          </w:p>
        </w:tc>
        <w:tc>
          <w:tcPr>
            <w:tcW w:w="810" w:type="dxa"/>
            <w:tcBorders>
              <w:right w:val="dotted" w:sz="4" w:space="0" w:color="auto"/>
            </w:tcBorders>
            <w:shd w:val="clear" w:color="auto" w:fill="DFDFD7"/>
            <w:vAlign w:val="center"/>
          </w:tcPr>
          <w:p w14:paraId="1E780C95" w14:textId="77777777" w:rsidR="004C4A59" w:rsidRDefault="0085223D" w:rsidP="0085223D">
            <w:pPr>
              <w:keepNext/>
            </w:pPr>
            <w:ins w:id="43" w:author="TWA" w:date="2026-06-16T18:35:00Z" w16du:dateUtc="2026-06-16T09:35:00Z">
              <w:r>
                <w:rPr>
                  <w:rFonts w:eastAsia="Arial"/>
                  <w:b/>
                  <w:sz w:val="16"/>
                </w:rPr>
                <w:t>(+)</w:t>
              </w:r>
            </w:ins>
          </w:p>
        </w:tc>
        <w:tc>
          <w:tcPr>
            <w:tcW w:w="810" w:type="dxa"/>
            <w:tcBorders>
              <w:right w:val="dotted" w:sz="4" w:space="0" w:color="auto"/>
            </w:tcBorders>
            <w:shd w:val="clear" w:color="auto" w:fill="DFDFD7"/>
            <w:vAlign w:val="center"/>
          </w:tcPr>
          <w:p w14:paraId="7E87676C" w14:textId="77777777" w:rsidR="004C4A59" w:rsidRDefault="004C4A59" w:rsidP="0085223D">
            <w:pPr>
              <w:keepNext/>
            </w:pPr>
          </w:p>
        </w:tc>
        <w:tc>
          <w:tcPr>
            <w:tcW w:w="1620" w:type="dxa"/>
            <w:shd w:val="clear" w:color="auto" w:fill="DFDFD7"/>
            <w:vAlign w:val="center"/>
          </w:tcPr>
          <w:p w14:paraId="2B979C63" w14:textId="77777777" w:rsidR="004C4A59" w:rsidRDefault="0085223D" w:rsidP="0085223D">
            <w:pPr>
              <w:keepNext/>
            </w:pPr>
            <w:r>
              <w:rPr>
                <w:rFonts w:eastAsia="Arial"/>
                <w:b/>
                <w:sz w:val="16"/>
              </w:rPr>
              <w:t>33-39</w:t>
            </w:r>
          </w:p>
        </w:tc>
        <w:tc>
          <w:tcPr>
            <w:tcW w:w="1620" w:type="dxa"/>
            <w:shd w:val="clear" w:color="auto" w:fill="DFDFD7"/>
          </w:tcPr>
          <w:p w14:paraId="72574912" w14:textId="77777777" w:rsidR="004C4A59" w:rsidRDefault="004C4A59" w:rsidP="0085223D">
            <w:pPr>
              <w:keepNext/>
            </w:pPr>
          </w:p>
        </w:tc>
        <w:tc>
          <w:tcPr>
            <w:tcW w:w="1620" w:type="dxa"/>
            <w:shd w:val="clear" w:color="auto" w:fill="DFDFD7"/>
          </w:tcPr>
          <w:p w14:paraId="199B1FD8" w14:textId="77777777" w:rsidR="004C4A59" w:rsidRDefault="004C4A59" w:rsidP="0085223D">
            <w:pPr>
              <w:keepNext/>
            </w:pPr>
          </w:p>
        </w:tc>
        <w:tc>
          <w:tcPr>
            <w:tcW w:w="1620" w:type="dxa"/>
            <w:shd w:val="clear" w:color="auto" w:fill="DFDFD7"/>
          </w:tcPr>
          <w:p w14:paraId="6F214EF3" w14:textId="77777777" w:rsidR="004C4A59" w:rsidRDefault="004C4A59" w:rsidP="0085223D">
            <w:pPr>
              <w:keepNext/>
            </w:pPr>
          </w:p>
        </w:tc>
      </w:tr>
      <w:tr w:rsidR="004C4A59" w14:paraId="563EB2CF" w14:textId="77777777">
        <w:trPr>
          <w:trHeight w:val="440"/>
        </w:trPr>
        <w:tc>
          <w:tcPr>
            <w:tcW w:w="1620" w:type="dxa"/>
            <w:gridSpan w:val="2"/>
            <w:vMerge w:val="restart"/>
          </w:tcPr>
          <w:p w14:paraId="5743D1C7" w14:textId="77777777" w:rsidR="004C4A59" w:rsidRDefault="004C4A59" w:rsidP="0085223D">
            <w:pPr>
              <w:keepNext/>
            </w:pPr>
          </w:p>
        </w:tc>
        <w:tc>
          <w:tcPr>
            <w:tcW w:w="1620" w:type="dxa"/>
            <w:gridSpan w:val="2"/>
            <w:tcBorders>
              <w:bottom w:val="dotted" w:sz="4" w:space="0" w:color="auto"/>
            </w:tcBorders>
          </w:tcPr>
          <w:p w14:paraId="5FD3A3EC" w14:textId="77777777" w:rsidR="004C4A59" w:rsidRDefault="0085223D" w:rsidP="0085223D">
            <w:pPr>
              <w:keepNext/>
              <w:spacing w:before="113" w:after="113"/>
              <w:jc w:val="left"/>
              <w:divId w:val="1"/>
            </w:pPr>
            <w:r>
              <w:rPr>
                <w:b/>
                <w:sz w:val="16"/>
              </w:rPr>
              <w:t>Leaf</w:t>
            </w:r>
            <w:ins w:id="44" w:author="TWA" w:date="2026-06-16T18:35:00Z" w16du:dateUtc="2026-06-16T09:35:00Z">
              <w:r>
                <w:rPr>
                  <w:b/>
                  <w:sz w:val="16"/>
                </w:rPr>
                <w:t xml:space="preserve"> blade</w:t>
              </w:r>
            </w:ins>
            <w:r>
              <w:rPr>
                <w:b/>
                <w:sz w:val="16"/>
              </w:rPr>
              <w:t>: blistering</w:t>
            </w:r>
          </w:p>
        </w:tc>
        <w:tc>
          <w:tcPr>
            <w:tcW w:w="1620" w:type="dxa"/>
            <w:gridSpan w:val="2"/>
            <w:tcBorders>
              <w:bottom w:val="dotted" w:sz="4" w:space="0" w:color="auto"/>
            </w:tcBorders>
          </w:tcPr>
          <w:p w14:paraId="55446C66" w14:textId="77777777" w:rsidR="004C4A59" w:rsidRDefault="004C4A59" w:rsidP="0085223D">
            <w:pPr>
              <w:keepNext/>
            </w:pPr>
          </w:p>
        </w:tc>
        <w:tc>
          <w:tcPr>
            <w:tcW w:w="1620" w:type="dxa"/>
            <w:tcBorders>
              <w:bottom w:val="dotted" w:sz="4" w:space="0" w:color="auto"/>
            </w:tcBorders>
          </w:tcPr>
          <w:p w14:paraId="3CFF72D3" w14:textId="77777777" w:rsidR="004C4A59" w:rsidRDefault="004C4A59" w:rsidP="0085223D">
            <w:pPr>
              <w:keepNext/>
            </w:pPr>
          </w:p>
        </w:tc>
        <w:tc>
          <w:tcPr>
            <w:tcW w:w="1620" w:type="dxa"/>
            <w:tcBorders>
              <w:bottom w:val="dotted" w:sz="4" w:space="0" w:color="auto"/>
            </w:tcBorders>
          </w:tcPr>
          <w:p w14:paraId="2EE4E677" w14:textId="77777777" w:rsidR="004C4A59" w:rsidRDefault="004C4A59" w:rsidP="0085223D">
            <w:pPr>
              <w:keepNext/>
            </w:pPr>
          </w:p>
        </w:tc>
        <w:tc>
          <w:tcPr>
            <w:tcW w:w="1620" w:type="dxa"/>
            <w:tcBorders>
              <w:bottom w:val="dotted" w:sz="4" w:space="0" w:color="auto"/>
            </w:tcBorders>
          </w:tcPr>
          <w:p w14:paraId="1E6A2698" w14:textId="77777777" w:rsidR="004C4A59" w:rsidRDefault="004C4A59" w:rsidP="0085223D">
            <w:pPr>
              <w:keepNext/>
            </w:pPr>
          </w:p>
        </w:tc>
        <w:tc>
          <w:tcPr>
            <w:tcW w:w="1620" w:type="dxa"/>
            <w:tcBorders>
              <w:bottom w:val="dotted" w:sz="4" w:space="0" w:color="auto"/>
            </w:tcBorders>
          </w:tcPr>
          <w:p w14:paraId="69575402" w14:textId="77777777" w:rsidR="004C4A59" w:rsidRDefault="004C4A59" w:rsidP="0085223D">
            <w:pPr>
              <w:keepNext/>
            </w:pPr>
          </w:p>
        </w:tc>
      </w:tr>
      <w:tr w:rsidR="004C4A59" w14:paraId="5EB21F60" w14:textId="77777777">
        <w:trPr>
          <w:trHeight w:val="320"/>
        </w:trPr>
        <w:tc>
          <w:tcPr>
            <w:tcW w:w="1620" w:type="dxa"/>
            <w:gridSpan w:val="2"/>
            <w:vMerge/>
          </w:tcPr>
          <w:p w14:paraId="3E5E801F" w14:textId="77777777" w:rsidR="004C4A59" w:rsidRDefault="004C4A59" w:rsidP="0085223D">
            <w:pPr>
              <w:keepNext/>
            </w:pPr>
          </w:p>
        </w:tc>
        <w:tc>
          <w:tcPr>
            <w:tcW w:w="1620" w:type="dxa"/>
            <w:gridSpan w:val="2"/>
            <w:tcBorders>
              <w:bottom w:val="dotted" w:sz="4" w:space="0" w:color="auto"/>
            </w:tcBorders>
            <w:vAlign w:val="center"/>
          </w:tcPr>
          <w:p w14:paraId="4A6605B2" w14:textId="77777777" w:rsidR="004C4A59" w:rsidRDefault="0085223D" w:rsidP="0085223D">
            <w:pPr>
              <w:keepNext/>
              <w:jc w:val="left"/>
              <w:divId w:val="1"/>
            </w:pPr>
            <w:r>
              <w:rPr>
                <w:sz w:val="16"/>
              </w:rPr>
              <w:t>weak</w:t>
            </w:r>
          </w:p>
        </w:tc>
        <w:tc>
          <w:tcPr>
            <w:tcW w:w="1620" w:type="dxa"/>
            <w:gridSpan w:val="2"/>
            <w:tcBorders>
              <w:bottom w:val="dotted" w:sz="4" w:space="0" w:color="auto"/>
            </w:tcBorders>
            <w:vAlign w:val="center"/>
          </w:tcPr>
          <w:p w14:paraId="46F54EBD" w14:textId="77777777" w:rsidR="004C4A59" w:rsidRDefault="004C4A59" w:rsidP="0085223D">
            <w:pPr>
              <w:keepNext/>
            </w:pPr>
          </w:p>
        </w:tc>
        <w:tc>
          <w:tcPr>
            <w:tcW w:w="1620" w:type="dxa"/>
            <w:tcBorders>
              <w:bottom w:val="dotted" w:sz="4" w:space="0" w:color="auto"/>
            </w:tcBorders>
            <w:vAlign w:val="center"/>
          </w:tcPr>
          <w:p w14:paraId="4BDA70AA" w14:textId="77777777" w:rsidR="004C4A59" w:rsidRDefault="004C4A59" w:rsidP="0085223D">
            <w:pPr>
              <w:keepNext/>
            </w:pPr>
          </w:p>
        </w:tc>
        <w:tc>
          <w:tcPr>
            <w:tcW w:w="1620" w:type="dxa"/>
            <w:tcBorders>
              <w:bottom w:val="dotted" w:sz="4" w:space="0" w:color="auto"/>
            </w:tcBorders>
            <w:vAlign w:val="center"/>
          </w:tcPr>
          <w:p w14:paraId="162118F4" w14:textId="77777777" w:rsidR="004C4A59" w:rsidRDefault="004C4A59" w:rsidP="0085223D">
            <w:pPr>
              <w:keepNext/>
            </w:pPr>
          </w:p>
        </w:tc>
        <w:tc>
          <w:tcPr>
            <w:tcW w:w="1620" w:type="dxa"/>
            <w:tcBorders>
              <w:bottom w:val="dotted" w:sz="4" w:space="0" w:color="auto"/>
            </w:tcBorders>
            <w:vAlign w:val="center"/>
          </w:tcPr>
          <w:p w14:paraId="0EC71166" w14:textId="77777777" w:rsidR="004C4A59" w:rsidRDefault="0085223D" w:rsidP="0085223D">
            <w:pPr>
              <w:keepNext/>
              <w:jc w:val="left"/>
              <w:divId w:val="1"/>
            </w:pPr>
            <w:r>
              <w:rPr>
                <w:sz w:val="16"/>
              </w:rPr>
              <w:t>Brunium</w:t>
            </w:r>
          </w:p>
        </w:tc>
        <w:tc>
          <w:tcPr>
            <w:tcW w:w="1620" w:type="dxa"/>
            <w:tcBorders>
              <w:bottom w:val="dotted" w:sz="4" w:space="0" w:color="auto"/>
            </w:tcBorders>
            <w:vAlign w:val="center"/>
          </w:tcPr>
          <w:p w14:paraId="05F337D8" w14:textId="77777777" w:rsidR="004C4A59" w:rsidRDefault="0085223D" w:rsidP="0085223D">
            <w:pPr>
              <w:keepNext/>
              <w:jc w:val="center"/>
              <w:divId w:val="1"/>
            </w:pPr>
            <w:r>
              <w:rPr>
                <w:rFonts w:eastAsia="Arial"/>
                <w:sz w:val="16"/>
              </w:rPr>
              <w:t xml:space="preserve">1 </w:t>
            </w:r>
          </w:p>
        </w:tc>
      </w:tr>
      <w:tr w:rsidR="004C4A59" w14:paraId="40AB555D" w14:textId="77777777">
        <w:trPr>
          <w:trHeight w:val="320"/>
        </w:trPr>
        <w:tc>
          <w:tcPr>
            <w:tcW w:w="1620" w:type="dxa"/>
            <w:gridSpan w:val="2"/>
            <w:vMerge/>
          </w:tcPr>
          <w:p w14:paraId="726A91C5" w14:textId="77777777" w:rsidR="004C4A59" w:rsidRDefault="004C4A59" w:rsidP="0085223D">
            <w:pPr>
              <w:keepNext/>
            </w:pPr>
          </w:p>
        </w:tc>
        <w:tc>
          <w:tcPr>
            <w:tcW w:w="1620" w:type="dxa"/>
            <w:gridSpan w:val="2"/>
            <w:tcBorders>
              <w:bottom w:val="dotted" w:sz="4" w:space="0" w:color="auto"/>
            </w:tcBorders>
            <w:vAlign w:val="center"/>
          </w:tcPr>
          <w:p w14:paraId="7D6721FB" w14:textId="77777777" w:rsidR="004C4A59" w:rsidRDefault="0085223D" w:rsidP="0085223D">
            <w:pPr>
              <w:keepNext/>
              <w:jc w:val="left"/>
              <w:divId w:val="1"/>
            </w:pPr>
            <w:r>
              <w:rPr>
                <w:sz w:val="16"/>
              </w:rPr>
              <w:t>weak to medium</w:t>
            </w:r>
          </w:p>
        </w:tc>
        <w:tc>
          <w:tcPr>
            <w:tcW w:w="1620" w:type="dxa"/>
            <w:gridSpan w:val="2"/>
            <w:tcBorders>
              <w:bottom w:val="dotted" w:sz="4" w:space="0" w:color="auto"/>
            </w:tcBorders>
            <w:vAlign w:val="center"/>
          </w:tcPr>
          <w:p w14:paraId="788F9E47" w14:textId="77777777" w:rsidR="004C4A59" w:rsidRDefault="004C4A59" w:rsidP="0085223D">
            <w:pPr>
              <w:keepNext/>
            </w:pPr>
          </w:p>
        </w:tc>
        <w:tc>
          <w:tcPr>
            <w:tcW w:w="1620" w:type="dxa"/>
            <w:tcBorders>
              <w:bottom w:val="dotted" w:sz="4" w:space="0" w:color="auto"/>
            </w:tcBorders>
            <w:vAlign w:val="center"/>
          </w:tcPr>
          <w:p w14:paraId="38B812FD" w14:textId="77777777" w:rsidR="004C4A59" w:rsidRDefault="004C4A59" w:rsidP="0085223D">
            <w:pPr>
              <w:keepNext/>
            </w:pPr>
          </w:p>
        </w:tc>
        <w:tc>
          <w:tcPr>
            <w:tcW w:w="1620" w:type="dxa"/>
            <w:tcBorders>
              <w:bottom w:val="dotted" w:sz="4" w:space="0" w:color="auto"/>
            </w:tcBorders>
            <w:vAlign w:val="center"/>
          </w:tcPr>
          <w:p w14:paraId="08BD3DDE" w14:textId="77777777" w:rsidR="004C4A59" w:rsidRDefault="004C4A59" w:rsidP="0085223D">
            <w:pPr>
              <w:keepNext/>
            </w:pPr>
          </w:p>
        </w:tc>
        <w:tc>
          <w:tcPr>
            <w:tcW w:w="1620" w:type="dxa"/>
            <w:tcBorders>
              <w:bottom w:val="dotted" w:sz="4" w:space="0" w:color="auto"/>
            </w:tcBorders>
            <w:vAlign w:val="center"/>
          </w:tcPr>
          <w:p w14:paraId="5EFB2BD6" w14:textId="77777777" w:rsidR="004C4A59" w:rsidRDefault="0085223D" w:rsidP="0085223D">
            <w:pPr>
              <w:keepNext/>
              <w:jc w:val="left"/>
              <w:divId w:val="1"/>
            </w:pPr>
            <w:r>
              <w:rPr>
                <w:sz w:val="16"/>
              </w:rPr>
              <w:t>Jamon</w:t>
            </w:r>
          </w:p>
        </w:tc>
        <w:tc>
          <w:tcPr>
            <w:tcW w:w="1620" w:type="dxa"/>
            <w:tcBorders>
              <w:bottom w:val="dotted" w:sz="4" w:space="0" w:color="auto"/>
            </w:tcBorders>
            <w:vAlign w:val="center"/>
          </w:tcPr>
          <w:p w14:paraId="64CDA7CD" w14:textId="77777777" w:rsidR="004C4A59" w:rsidRDefault="0085223D" w:rsidP="0085223D">
            <w:pPr>
              <w:keepNext/>
              <w:jc w:val="center"/>
              <w:divId w:val="1"/>
            </w:pPr>
            <w:r>
              <w:rPr>
                <w:rFonts w:eastAsia="Arial"/>
                <w:sz w:val="16"/>
              </w:rPr>
              <w:t xml:space="preserve">2 </w:t>
            </w:r>
          </w:p>
        </w:tc>
      </w:tr>
      <w:tr w:rsidR="004C4A59" w14:paraId="110A62BC" w14:textId="77777777">
        <w:trPr>
          <w:trHeight w:val="320"/>
        </w:trPr>
        <w:tc>
          <w:tcPr>
            <w:tcW w:w="1620" w:type="dxa"/>
            <w:gridSpan w:val="2"/>
            <w:vMerge/>
          </w:tcPr>
          <w:p w14:paraId="07F6AE39" w14:textId="77777777" w:rsidR="004C4A59" w:rsidRDefault="004C4A59" w:rsidP="0085223D">
            <w:pPr>
              <w:keepNext/>
            </w:pPr>
          </w:p>
        </w:tc>
        <w:tc>
          <w:tcPr>
            <w:tcW w:w="1620" w:type="dxa"/>
            <w:gridSpan w:val="2"/>
            <w:tcBorders>
              <w:bottom w:val="dotted" w:sz="4" w:space="0" w:color="auto"/>
            </w:tcBorders>
            <w:vAlign w:val="center"/>
          </w:tcPr>
          <w:p w14:paraId="1D868797" w14:textId="77777777" w:rsidR="004C4A59" w:rsidRDefault="0085223D" w:rsidP="0085223D">
            <w:pPr>
              <w:keepNext/>
              <w:jc w:val="left"/>
              <w:divId w:val="1"/>
            </w:pPr>
            <w:r>
              <w:rPr>
                <w:sz w:val="16"/>
              </w:rPr>
              <w:t>medium</w:t>
            </w:r>
          </w:p>
        </w:tc>
        <w:tc>
          <w:tcPr>
            <w:tcW w:w="1620" w:type="dxa"/>
            <w:gridSpan w:val="2"/>
            <w:tcBorders>
              <w:bottom w:val="dotted" w:sz="4" w:space="0" w:color="auto"/>
            </w:tcBorders>
            <w:vAlign w:val="center"/>
          </w:tcPr>
          <w:p w14:paraId="4D0C7F40" w14:textId="77777777" w:rsidR="004C4A59" w:rsidRDefault="004C4A59" w:rsidP="0085223D">
            <w:pPr>
              <w:keepNext/>
            </w:pPr>
          </w:p>
        </w:tc>
        <w:tc>
          <w:tcPr>
            <w:tcW w:w="1620" w:type="dxa"/>
            <w:tcBorders>
              <w:bottom w:val="dotted" w:sz="4" w:space="0" w:color="auto"/>
            </w:tcBorders>
            <w:vAlign w:val="center"/>
          </w:tcPr>
          <w:p w14:paraId="737A9A75" w14:textId="77777777" w:rsidR="004C4A59" w:rsidRDefault="004C4A59" w:rsidP="0085223D">
            <w:pPr>
              <w:keepNext/>
            </w:pPr>
          </w:p>
        </w:tc>
        <w:tc>
          <w:tcPr>
            <w:tcW w:w="1620" w:type="dxa"/>
            <w:tcBorders>
              <w:bottom w:val="dotted" w:sz="4" w:space="0" w:color="auto"/>
            </w:tcBorders>
            <w:vAlign w:val="center"/>
          </w:tcPr>
          <w:p w14:paraId="41845D09" w14:textId="77777777" w:rsidR="004C4A59" w:rsidRDefault="004C4A59" w:rsidP="0085223D">
            <w:pPr>
              <w:keepNext/>
            </w:pPr>
          </w:p>
        </w:tc>
        <w:tc>
          <w:tcPr>
            <w:tcW w:w="1620" w:type="dxa"/>
            <w:tcBorders>
              <w:bottom w:val="dotted" w:sz="4" w:space="0" w:color="auto"/>
            </w:tcBorders>
            <w:vAlign w:val="center"/>
          </w:tcPr>
          <w:p w14:paraId="0DF1F6B8" w14:textId="77777777" w:rsidR="004C4A59" w:rsidRDefault="0085223D" w:rsidP="0085223D">
            <w:pPr>
              <w:keepNext/>
              <w:jc w:val="left"/>
              <w:divId w:val="1"/>
            </w:pPr>
            <w:r>
              <w:rPr>
                <w:sz w:val="16"/>
              </w:rPr>
              <w:t>Brick</w:t>
            </w:r>
          </w:p>
        </w:tc>
        <w:tc>
          <w:tcPr>
            <w:tcW w:w="1620" w:type="dxa"/>
            <w:tcBorders>
              <w:bottom w:val="dotted" w:sz="4" w:space="0" w:color="auto"/>
            </w:tcBorders>
            <w:vAlign w:val="center"/>
          </w:tcPr>
          <w:p w14:paraId="16929928" w14:textId="77777777" w:rsidR="004C4A59" w:rsidRDefault="0085223D" w:rsidP="0085223D">
            <w:pPr>
              <w:keepNext/>
              <w:jc w:val="center"/>
              <w:divId w:val="1"/>
            </w:pPr>
            <w:r>
              <w:rPr>
                <w:rFonts w:eastAsia="Arial"/>
                <w:sz w:val="16"/>
              </w:rPr>
              <w:t xml:space="preserve">3 </w:t>
            </w:r>
          </w:p>
        </w:tc>
      </w:tr>
      <w:tr w:rsidR="004C4A59" w14:paraId="75613DE0" w14:textId="77777777">
        <w:trPr>
          <w:trHeight w:val="320"/>
        </w:trPr>
        <w:tc>
          <w:tcPr>
            <w:tcW w:w="1620" w:type="dxa"/>
            <w:gridSpan w:val="2"/>
            <w:vMerge/>
          </w:tcPr>
          <w:p w14:paraId="567A798C" w14:textId="77777777" w:rsidR="004C4A59" w:rsidRDefault="004C4A59"/>
        </w:tc>
        <w:tc>
          <w:tcPr>
            <w:tcW w:w="1620" w:type="dxa"/>
            <w:gridSpan w:val="2"/>
            <w:tcBorders>
              <w:bottom w:val="dotted" w:sz="4" w:space="0" w:color="auto"/>
            </w:tcBorders>
            <w:vAlign w:val="center"/>
          </w:tcPr>
          <w:p w14:paraId="3395D2FE" w14:textId="77777777" w:rsidR="004C4A59" w:rsidRDefault="0085223D">
            <w:pPr>
              <w:jc w:val="left"/>
              <w:divId w:val="1"/>
            </w:pPr>
            <w:r>
              <w:rPr>
                <w:sz w:val="16"/>
              </w:rPr>
              <w:t>medium to strong</w:t>
            </w:r>
          </w:p>
        </w:tc>
        <w:tc>
          <w:tcPr>
            <w:tcW w:w="1620" w:type="dxa"/>
            <w:gridSpan w:val="2"/>
            <w:tcBorders>
              <w:bottom w:val="dotted" w:sz="4" w:space="0" w:color="auto"/>
            </w:tcBorders>
            <w:vAlign w:val="center"/>
          </w:tcPr>
          <w:p w14:paraId="15CC19AA" w14:textId="77777777" w:rsidR="004C4A59" w:rsidRDefault="004C4A59"/>
        </w:tc>
        <w:tc>
          <w:tcPr>
            <w:tcW w:w="1620" w:type="dxa"/>
            <w:tcBorders>
              <w:bottom w:val="dotted" w:sz="4" w:space="0" w:color="auto"/>
            </w:tcBorders>
            <w:vAlign w:val="center"/>
          </w:tcPr>
          <w:p w14:paraId="52015BDC" w14:textId="77777777" w:rsidR="004C4A59" w:rsidRDefault="004C4A59"/>
        </w:tc>
        <w:tc>
          <w:tcPr>
            <w:tcW w:w="1620" w:type="dxa"/>
            <w:tcBorders>
              <w:bottom w:val="dotted" w:sz="4" w:space="0" w:color="auto"/>
            </w:tcBorders>
            <w:vAlign w:val="center"/>
          </w:tcPr>
          <w:p w14:paraId="192DDD3E" w14:textId="77777777" w:rsidR="004C4A59" w:rsidRDefault="004C4A59"/>
        </w:tc>
        <w:tc>
          <w:tcPr>
            <w:tcW w:w="1620" w:type="dxa"/>
            <w:tcBorders>
              <w:bottom w:val="dotted" w:sz="4" w:space="0" w:color="auto"/>
            </w:tcBorders>
            <w:vAlign w:val="center"/>
          </w:tcPr>
          <w:p w14:paraId="0F8D5098" w14:textId="77777777" w:rsidR="004C4A59" w:rsidRDefault="0085223D">
            <w:pPr>
              <w:jc w:val="left"/>
              <w:divId w:val="1"/>
            </w:pPr>
            <w:r>
              <w:rPr>
                <w:sz w:val="16"/>
              </w:rPr>
              <w:t>Eloquenta KWS</w:t>
            </w:r>
          </w:p>
        </w:tc>
        <w:tc>
          <w:tcPr>
            <w:tcW w:w="1620" w:type="dxa"/>
            <w:tcBorders>
              <w:bottom w:val="dotted" w:sz="4" w:space="0" w:color="auto"/>
            </w:tcBorders>
            <w:vAlign w:val="center"/>
          </w:tcPr>
          <w:p w14:paraId="3B598C1E" w14:textId="77777777" w:rsidR="004C4A59" w:rsidRDefault="0085223D">
            <w:pPr>
              <w:jc w:val="center"/>
              <w:divId w:val="1"/>
            </w:pPr>
            <w:r>
              <w:rPr>
                <w:rFonts w:eastAsia="Arial"/>
                <w:sz w:val="16"/>
              </w:rPr>
              <w:t xml:space="preserve">4 </w:t>
            </w:r>
          </w:p>
        </w:tc>
      </w:tr>
      <w:tr w:rsidR="004C4A59" w14:paraId="1CF33AD4" w14:textId="77777777">
        <w:trPr>
          <w:trHeight w:val="320"/>
        </w:trPr>
        <w:tc>
          <w:tcPr>
            <w:tcW w:w="1620" w:type="dxa"/>
            <w:gridSpan w:val="2"/>
            <w:vMerge/>
          </w:tcPr>
          <w:p w14:paraId="2E8FB88E" w14:textId="77777777" w:rsidR="004C4A59" w:rsidRDefault="004C4A59"/>
        </w:tc>
        <w:tc>
          <w:tcPr>
            <w:tcW w:w="1620" w:type="dxa"/>
            <w:gridSpan w:val="2"/>
            <w:tcBorders>
              <w:bottom w:val="dotted" w:sz="4" w:space="0" w:color="auto"/>
            </w:tcBorders>
            <w:vAlign w:val="center"/>
          </w:tcPr>
          <w:p w14:paraId="5AA7F4EE" w14:textId="77777777" w:rsidR="004C4A59" w:rsidRDefault="0085223D">
            <w:pPr>
              <w:jc w:val="left"/>
              <w:divId w:val="1"/>
            </w:pPr>
            <w:r>
              <w:rPr>
                <w:sz w:val="16"/>
              </w:rPr>
              <w:t>strong</w:t>
            </w:r>
          </w:p>
        </w:tc>
        <w:tc>
          <w:tcPr>
            <w:tcW w:w="1620" w:type="dxa"/>
            <w:gridSpan w:val="2"/>
            <w:tcBorders>
              <w:bottom w:val="dotted" w:sz="4" w:space="0" w:color="auto"/>
            </w:tcBorders>
            <w:vAlign w:val="center"/>
          </w:tcPr>
          <w:p w14:paraId="786C2407" w14:textId="77777777" w:rsidR="004C4A59" w:rsidRDefault="004C4A59"/>
        </w:tc>
        <w:tc>
          <w:tcPr>
            <w:tcW w:w="1620" w:type="dxa"/>
            <w:tcBorders>
              <w:bottom w:val="dotted" w:sz="4" w:space="0" w:color="auto"/>
            </w:tcBorders>
            <w:vAlign w:val="center"/>
          </w:tcPr>
          <w:p w14:paraId="67AF0B04" w14:textId="77777777" w:rsidR="004C4A59" w:rsidRDefault="004C4A59"/>
        </w:tc>
        <w:tc>
          <w:tcPr>
            <w:tcW w:w="1620" w:type="dxa"/>
            <w:tcBorders>
              <w:bottom w:val="dotted" w:sz="4" w:space="0" w:color="auto"/>
            </w:tcBorders>
            <w:vAlign w:val="center"/>
          </w:tcPr>
          <w:p w14:paraId="414676A3" w14:textId="77777777" w:rsidR="004C4A59" w:rsidRDefault="004C4A59"/>
        </w:tc>
        <w:tc>
          <w:tcPr>
            <w:tcW w:w="1620" w:type="dxa"/>
            <w:tcBorders>
              <w:bottom w:val="dotted" w:sz="4" w:space="0" w:color="auto"/>
            </w:tcBorders>
            <w:vAlign w:val="center"/>
          </w:tcPr>
          <w:p w14:paraId="4742316B" w14:textId="77777777" w:rsidR="004C4A59" w:rsidRDefault="004C4A59"/>
        </w:tc>
        <w:tc>
          <w:tcPr>
            <w:tcW w:w="1620" w:type="dxa"/>
            <w:tcBorders>
              <w:bottom w:val="dotted" w:sz="4" w:space="0" w:color="auto"/>
            </w:tcBorders>
            <w:vAlign w:val="center"/>
          </w:tcPr>
          <w:p w14:paraId="516EA66B" w14:textId="77777777" w:rsidR="004C4A59" w:rsidRDefault="0085223D">
            <w:pPr>
              <w:jc w:val="center"/>
              <w:divId w:val="1"/>
            </w:pPr>
            <w:r>
              <w:rPr>
                <w:rFonts w:eastAsia="Arial"/>
                <w:sz w:val="16"/>
              </w:rPr>
              <w:t xml:space="preserve">5 </w:t>
            </w:r>
          </w:p>
        </w:tc>
      </w:tr>
      <w:tr w:rsidR="004C4A59" w14:paraId="6396A17C" w14:textId="77777777">
        <w:trPr>
          <w:trHeight w:val="360"/>
        </w:trPr>
        <w:tc>
          <w:tcPr>
            <w:tcW w:w="810" w:type="dxa"/>
            <w:tcBorders>
              <w:right w:val="dotted" w:sz="4" w:space="0" w:color="auto"/>
            </w:tcBorders>
            <w:shd w:val="clear" w:color="auto" w:fill="DFDFD7"/>
            <w:vAlign w:val="center"/>
          </w:tcPr>
          <w:p w14:paraId="3A249655" w14:textId="77777777" w:rsidR="004C4A59" w:rsidRDefault="0085223D">
            <w:r>
              <w:rPr>
                <w:rFonts w:eastAsia="Arial"/>
                <w:b/>
                <w:sz w:val="16"/>
              </w:rPr>
              <w:t>6.</w:t>
            </w:r>
          </w:p>
        </w:tc>
        <w:tc>
          <w:tcPr>
            <w:tcW w:w="810" w:type="dxa"/>
            <w:tcBorders>
              <w:right w:val="dotted" w:sz="4" w:space="0" w:color="auto"/>
            </w:tcBorders>
            <w:shd w:val="clear" w:color="auto" w:fill="DFDFD7"/>
            <w:vAlign w:val="center"/>
          </w:tcPr>
          <w:p w14:paraId="28A80103" w14:textId="77777777" w:rsidR="004C4A59" w:rsidRDefault="004C4A59"/>
        </w:tc>
        <w:tc>
          <w:tcPr>
            <w:tcW w:w="810" w:type="dxa"/>
            <w:tcBorders>
              <w:right w:val="dotted" w:sz="4" w:space="0" w:color="auto"/>
            </w:tcBorders>
            <w:shd w:val="clear" w:color="auto" w:fill="DFDFD7"/>
            <w:vAlign w:val="center"/>
          </w:tcPr>
          <w:p w14:paraId="503BAA87"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1C09E01A" w14:textId="77777777" w:rsidR="004C4A59" w:rsidRDefault="0085223D">
            <w:r>
              <w:rPr>
                <w:rFonts w:eastAsia="Arial"/>
                <w:b/>
                <w:sz w:val="16"/>
              </w:rPr>
              <w:t>VG|B</w:t>
            </w:r>
          </w:p>
        </w:tc>
        <w:tc>
          <w:tcPr>
            <w:tcW w:w="810" w:type="dxa"/>
            <w:tcBorders>
              <w:right w:val="dotted" w:sz="4" w:space="0" w:color="auto"/>
            </w:tcBorders>
            <w:shd w:val="clear" w:color="auto" w:fill="DFDFD7"/>
            <w:vAlign w:val="center"/>
          </w:tcPr>
          <w:p w14:paraId="41E6FDDE" w14:textId="77777777" w:rsidR="004C4A59" w:rsidRDefault="0085223D">
            <w:ins w:id="45" w:author="TWA" w:date="2026-06-16T18:35:00Z" w16du:dateUtc="2026-06-16T09:35:00Z">
              <w:r>
                <w:rPr>
                  <w:rFonts w:eastAsia="Arial"/>
                  <w:b/>
                  <w:sz w:val="16"/>
                </w:rPr>
                <w:t>(+)</w:t>
              </w:r>
            </w:ins>
          </w:p>
        </w:tc>
        <w:tc>
          <w:tcPr>
            <w:tcW w:w="810" w:type="dxa"/>
            <w:tcBorders>
              <w:right w:val="dotted" w:sz="4" w:space="0" w:color="auto"/>
            </w:tcBorders>
            <w:shd w:val="clear" w:color="auto" w:fill="DFDFD7"/>
            <w:vAlign w:val="center"/>
          </w:tcPr>
          <w:p w14:paraId="55A5FEDF" w14:textId="77777777" w:rsidR="004C4A59" w:rsidRDefault="004C4A59"/>
        </w:tc>
        <w:tc>
          <w:tcPr>
            <w:tcW w:w="1620" w:type="dxa"/>
            <w:shd w:val="clear" w:color="auto" w:fill="DFDFD7"/>
            <w:vAlign w:val="center"/>
          </w:tcPr>
          <w:p w14:paraId="5C2F86F4" w14:textId="77777777" w:rsidR="004C4A59" w:rsidRDefault="0085223D">
            <w:r>
              <w:rPr>
                <w:rFonts w:eastAsia="Arial"/>
                <w:b/>
                <w:sz w:val="16"/>
              </w:rPr>
              <w:t>33-39</w:t>
            </w:r>
          </w:p>
        </w:tc>
        <w:tc>
          <w:tcPr>
            <w:tcW w:w="1620" w:type="dxa"/>
            <w:shd w:val="clear" w:color="auto" w:fill="DFDFD7"/>
          </w:tcPr>
          <w:p w14:paraId="26592598" w14:textId="77777777" w:rsidR="004C4A59" w:rsidRDefault="004C4A59"/>
        </w:tc>
        <w:tc>
          <w:tcPr>
            <w:tcW w:w="1620" w:type="dxa"/>
            <w:shd w:val="clear" w:color="auto" w:fill="DFDFD7"/>
          </w:tcPr>
          <w:p w14:paraId="450401B9" w14:textId="77777777" w:rsidR="004C4A59" w:rsidRDefault="004C4A59"/>
        </w:tc>
        <w:tc>
          <w:tcPr>
            <w:tcW w:w="1620" w:type="dxa"/>
            <w:shd w:val="clear" w:color="auto" w:fill="DFDFD7"/>
          </w:tcPr>
          <w:p w14:paraId="45C2F750" w14:textId="77777777" w:rsidR="004C4A59" w:rsidRDefault="004C4A59"/>
        </w:tc>
      </w:tr>
      <w:tr w:rsidR="004C4A59" w14:paraId="18A124A7" w14:textId="77777777">
        <w:trPr>
          <w:trHeight w:val="440"/>
        </w:trPr>
        <w:tc>
          <w:tcPr>
            <w:tcW w:w="1620" w:type="dxa"/>
            <w:gridSpan w:val="2"/>
            <w:vMerge w:val="restart"/>
          </w:tcPr>
          <w:p w14:paraId="24BE01B1" w14:textId="77777777" w:rsidR="004C4A59" w:rsidRDefault="004C4A59"/>
        </w:tc>
        <w:tc>
          <w:tcPr>
            <w:tcW w:w="1620" w:type="dxa"/>
            <w:gridSpan w:val="2"/>
            <w:tcBorders>
              <w:bottom w:val="dotted" w:sz="4" w:space="0" w:color="auto"/>
            </w:tcBorders>
          </w:tcPr>
          <w:p w14:paraId="2853AF81" w14:textId="77777777" w:rsidR="004C4A59" w:rsidRDefault="0085223D">
            <w:pPr>
              <w:spacing w:before="113" w:after="113"/>
              <w:jc w:val="left"/>
              <w:divId w:val="1"/>
            </w:pPr>
            <w:r w:rsidRPr="0085223D">
              <w:rPr>
                <w:b/>
                <w:sz w:val="16"/>
                <w:szCs w:val="22"/>
              </w:rPr>
              <w:t>Leaf</w:t>
            </w:r>
            <w:ins w:id="46" w:author="TWA" w:date="2026-06-16T18:35:00Z" w16du:dateUtc="2026-06-16T09:35:00Z">
              <w:r w:rsidRPr="0085223D">
                <w:rPr>
                  <w:b/>
                  <w:sz w:val="16"/>
                  <w:szCs w:val="22"/>
                </w:rPr>
                <w:t xml:space="preserve"> blade</w:t>
              </w:r>
            </w:ins>
            <w:r w:rsidRPr="0085223D">
              <w:rPr>
                <w:b/>
                <w:sz w:val="16"/>
                <w:szCs w:val="22"/>
              </w:rPr>
              <w:t>: glossiness</w:t>
            </w:r>
          </w:p>
        </w:tc>
        <w:tc>
          <w:tcPr>
            <w:tcW w:w="1620" w:type="dxa"/>
            <w:gridSpan w:val="2"/>
            <w:tcBorders>
              <w:bottom w:val="dotted" w:sz="4" w:space="0" w:color="auto"/>
            </w:tcBorders>
          </w:tcPr>
          <w:p w14:paraId="2D80B74A" w14:textId="77777777" w:rsidR="004C4A59" w:rsidRDefault="004C4A59"/>
        </w:tc>
        <w:tc>
          <w:tcPr>
            <w:tcW w:w="1620" w:type="dxa"/>
            <w:tcBorders>
              <w:bottom w:val="dotted" w:sz="4" w:space="0" w:color="auto"/>
            </w:tcBorders>
          </w:tcPr>
          <w:p w14:paraId="3E045A0A" w14:textId="77777777" w:rsidR="004C4A59" w:rsidRDefault="004C4A59"/>
        </w:tc>
        <w:tc>
          <w:tcPr>
            <w:tcW w:w="1620" w:type="dxa"/>
            <w:tcBorders>
              <w:bottom w:val="dotted" w:sz="4" w:space="0" w:color="auto"/>
            </w:tcBorders>
          </w:tcPr>
          <w:p w14:paraId="47FF0866" w14:textId="77777777" w:rsidR="004C4A59" w:rsidRDefault="004C4A59"/>
        </w:tc>
        <w:tc>
          <w:tcPr>
            <w:tcW w:w="1620" w:type="dxa"/>
            <w:tcBorders>
              <w:bottom w:val="dotted" w:sz="4" w:space="0" w:color="auto"/>
            </w:tcBorders>
          </w:tcPr>
          <w:p w14:paraId="1DF217EF" w14:textId="77777777" w:rsidR="004C4A59" w:rsidRDefault="004C4A59"/>
        </w:tc>
        <w:tc>
          <w:tcPr>
            <w:tcW w:w="1620" w:type="dxa"/>
            <w:tcBorders>
              <w:bottom w:val="dotted" w:sz="4" w:space="0" w:color="auto"/>
            </w:tcBorders>
          </w:tcPr>
          <w:p w14:paraId="6B8CEE5C" w14:textId="77777777" w:rsidR="004C4A59" w:rsidRDefault="004C4A59"/>
        </w:tc>
      </w:tr>
      <w:tr w:rsidR="004C4A59" w14:paraId="10FBD392" w14:textId="77777777">
        <w:trPr>
          <w:trHeight w:val="320"/>
        </w:trPr>
        <w:tc>
          <w:tcPr>
            <w:tcW w:w="1620" w:type="dxa"/>
            <w:gridSpan w:val="2"/>
            <w:vMerge/>
          </w:tcPr>
          <w:p w14:paraId="7907DD6D" w14:textId="77777777" w:rsidR="004C4A59" w:rsidRDefault="004C4A59"/>
        </w:tc>
        <w:tc>
          <w:tcPr>
            <w:tcW w:w="1620" w:type="dxa"/>
            <w:gridSpan w:val="2"/>
            <w:tcBorders>
              <w:bottom w:val="dotted" w:sz="4" w:space="0" w:color="auto"/>
            </w:tcBorders>
            <w:vAlign w:val="center"/>
          </w:tcPr>
          <w:p w14:paraId="3DC698BB" w14:textId="77777777" w:rsidR="004C4A59" w:rsidRDefault="0085223D">
            <w:pPr>
              <w:jc w:val="left"/>
              <w:divId w:val="1"/>
            </w:pPr>
            <w:r>
              <w:rPr>
                <w:sz w:val="16"/>
              </w:rPr>
              <w:t>absent or weak</w:t>
            </w:r>
          </w:p>
        </w:tc>
        <w:tc>
          <w:tcPr>
            <w:tcW w:w="1620" w:type="dxa"/>
            <w:gridSpan w:val="2"/>
            <w:tcBorders>
              <w:bottom w:val="dotted" w:sz="4" w:space="0" w:color="auto"/>
            </w:tcBorders>
            <w:vAlign w:val="center"/>
          </w:tcPr>
          <w:p w14:paraId="06DE1AC6" w14:textId="77777777" w:rsidR="004C4A59" w:rsidRDefault="004C4A59"/>
        </w:tc>
        <w:tc>
          <w:tcPr>
            <w:tcW w:w="1620" w:type="dxa"/>
            <w:tcBorders>
              <w:bottom w:val="dotted" w:sz="4" w:space="0" w:color="auto"/>
            </w:tcBorders>
            <w:vAlign w:val="center"/>
          </w:tcPr>
          <w:p w14:paraId="11B5D36F" w14:textId="77777777" w:rsidR="004C4A59" w:rsidRDefault="004C4A59"/>
        </w:tc>
        <w:tc>
          <w:tcPr>
            <w:tcW w:w="1620" w:type="dxa"/>
            <w:tcBorders>
              <w:bottom w:val="dotted" w:sz="4" w:space="0" w:color="auto"/>
            </w:tcBorders>
            <w:vAlign w:val="center"/>
          </w:tcPr>
          <w:p w14:paraId="077CF0F7" w14:textId="77777777" w:rsidR="004C4A59" w:rsidRDefault="004C4A59"/>
        </w:tc>
        <w:tc>
          <w:tcPr>
            <w:tcW w:w="1620" w:type="dxa"/>
            <w:tcBorders>
              <w:bottom w:val="dotted" w:sz="4" w:space="0" w:color="auto"/>
            </w:tcBorders>
            <w:vAlign w:val="center"/>
          </w:tcPr>
          <w:p w14:paraId="5F34EA94" w14:textId="77777777" w:rsidR="004C4A59" w:rsidRDefault="0085223D">
            <w:pPr>
              <w:jc w:val="left"/>
              <w:divId w:val="1"/>
            </w:pPr>
            <w:r>
              <w:rPr>
                <w:sz w:val="16"/>
              </w:rPr>
              <w:t>Perrine</w:t>
            </w:r>
          </w:p>
        </w:tc>
        <w:tc>
          <w:tcPr>
            <w:tcW w:w="1620" w:type="dxa"/>
            <w:tcBorders>
              <w:bottom w:val="dotted" w:sz="4" w:space="0" w:color="auto"/>
            </w:tcBorders>
            <w:vAlign w:val="center"/>
          </w:tcPr>
          <w:p w14:paraId="0C18081C" w14:textId="77777777" w:rsidR="004C4A59" w:rsidRDefault="0085223D">
            <w:pPr>
              <w:jc w:val="center"/>
              <w:divId w:val="1"/>
            </w:pPr>
            <w:r>
              <w:rPr>
                <w:rFonts w:eastAsia="Arial"/>
                <w:sz w:val="16"/>
              </w:rPr>
              <w:t xml:space="preserve">1 </w:t>
            </w:r>
          </w:p>
        </w:tc>
      </w:tr>
      <w:tr w:rsidR="004C4A59" w14:paraId="1D927DBF" w14:textId="77777777">
        <w:trPr>
          <w:trHeight w:val="320"/>
        </w:trPr>
        <w:tc>
          <w:tcPr>
            <w:tcW w:w="1620" w:type="dxa"/>
            <w:gridSpan w:val="2"/>
            <w:vMerge/>
          </w:tcPr>
          <w:p w14:paraId="27F040C3" w14:textId="77777777" w:rsidR="004C4A59" w:rsidRDefault="004C4A59"/>
        </w:tc>
        <w:tc>
          <w:tcPr>
            <w:tcW w:w="1620" w:type="dxa"/>
            <w:gridSpan w:val="2"/>
            <w:tcBorders>
              <w:bottom w:val="dotted" w:sz="4" w:space="0" w:color="auto"/>
            </w:tcBorders>
            <w:vAlign w:val="center"/>
          </w:tcPr>
          <w:p w14:paraId="46F13F92"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3020AFDD" w14:textId="77777777" w:rsidR="004C4A59" w:rsidRDefault="004C4A59"/>
        </w:tc>
        <w:tc>
          <w:tcPr>
            <w:tcW w:w="1620" w:type="dxa"/>
            <w:tcBorders>
              <w:bottom w:val="dotted" w:sz="4" w:space="0" w:color="auto"/>
            </w:tcBorders>
            <w:vAlign w:val="center"/>
          </w:tcPr>
          <w:p w14:paraId="7107735F" w14:textId="77777777" w:rsidR="004C4A59" w:rsidRDefault="004C4A59"/>
        </w:tc>
        <w:tc>
          <w:tcPr>
            <w:tcW w:w="1620" w:type="dxa"/>
            <w:tcBorders>
              <w:bottom w:val="dotted" w:sz="4" w:space="0" w:color="auto"/>
            </w:tcBorders>
            <w:vAlign w:val="center"/>
          </w:tcPr>
          <w:p w14:paraId="45E1E54B" w14:textId="77777777" w:rsidR="004C4A59" w:rsidRDefault="004C4A59"/>
        </w:tc>
        <w:tc>
          <w:tcPr>
            <w:tcW w:w="1620" w:type="dxa"/>
            <w:tcBorders>
              <w:bottom w:val="dotted" w:sz="4" w:space="0" w:color="auto"/>
            </w:tcBorders>
            <w:vAlign w:val="center"/>
          </w:tcPr>
          <w:p w14:paraId="062649BD" w14:textId="77777777" w:rsidR="004C4A59" w:rsidRDefault="0085223D">
            <w:pPr>
              <w:jc w:val="left"/>
              <w:divId w:val="1"/>
            </w:pPr>
            <w:r>
              <w:rPr>
                <w:sz w:val="16"/>
              </w:rPr>
              <w:t>Bergman</w:t>
            </w:r>
          </w:p>
        </w:tc>
        <w:tc>
          <w:tcPr>
            <w:tcW w:w="1620" w:type="dxa"/>
            <w:tcBorders>
              <w:bottom w:val="dotted" w:sz="4" w:space="0" w:color="auto"/>
            </w:tcBorders>
            <w:vAlign w:val="center"/>
          </w:tcPr>
          <w:p w14:paraId="05E782D3" w14:textId="77777777" w:rsidR="004C4A59" w:rsidRDefault="0085223D">
            <w:pPr>
              <w:jc w:val="center"/>
              <w:divId w:val="1"/>
            </w:pPr>
            <w:r>
              <w:rPr>
                <w:rFonts w:eastAsia="Arial"/>
                <w:sz w:val="16"/>
              </w:rPr>
              <w:t xml:space="preserve">2 </w:t>
            </w:r>
          </w:p>
        </w:tc>
      </w:tr>
      <w:tr w:rsidR="004C4A59" w14:paraId="0FD01E17" w14:textId="77777777">
        <w:trPr>
          <w:trHeight w:val="320"/>
        </w:trPr>
        <w:tc>
          <w:tcPr>
            <w:tcW w:w="1620" w:type="dxa"/>
            <w:gridSpan w:val="2"/>
            <w:vMerge/>
          </w:tcPr>
          <w:p w14:paraId="17EEB87E" w14:textId="77777777" w:rsidR="004C4A59" w:rsidRDefault="004C4A59"/>
        </w:tc>
        <w:tc>
          <w:tcPr>
            <w:tcW w:w="1620" w:type="dxa"/>
            <w:gridSpan w:val="2"/>
            <w:tcBorders>
              <w:bottom w:val="dotted" w:sz="4" w:space="0" w:color="auto"/>
            </w:tcBorders>
            <w:vAlign w:val="center"/>
          </w:tcPr>
          <w:p w14:paraId="3C2884C7" w14:textId="77777777" w:rsidR="004C4A59" w:rsidRDefault="0085223D">
            <w:pPr>
              <w:jc w:val="left"/>
              <w:divId w:val="1"/>
            </w:pPr>
            <w:r>
              <w:rPr>
                <w:sz w:val="16"/>
              </w:rPr>
              <w:t>strong</w:t>
            </w:r>
          </w:p>
        </w:tc>
        <w:tc>
          <w:tcPr>
            <w:tcW w:w="1620" w:type="dxa"/>
            <w:gridSpan w:val="2"/>
            <w:tcBorders>
              <w:bottom w:val="dotted" w:sz="4" w:space="0" w:color="auto"/>
            </w:tcBorders>
            <w:vAlign w:val="center"/>
          </w:tcPr>
          <w:p w14:paraId="797A994F" w14:textId="77777777" w:rsidR="004C4A59" w:rsidRDefault="004C4A59"/>
        </w:tc>
        <w:tc>
          <w:tcPr>
            <w:tcW w:w="1620" w:type="dxa"/>
            <w:tcBorders>
              <w:bottom w:val="dotted" w:sz="4" w:space="0" w:color="auto"/>
            </w:tcBorders>
            <w:vAlign w:val="center"/>
          </w:tcPr>
          <w:p w14:paraId="6F5875CA" w14:textId="77777777" w:rsidR="004C4A59" w:rsidRDefault="004C4A59"/>
        </w:tc>
        <w:tc>
          <w:tcPr>
            <w:tcW w:w="1620" w:type="dxa"/>
            <w:tcBorders>
              <w:bottom w:val="dotted" w:sz="4" w:space="0" w:color="auto"/>
            </w:tcBorders>
            <w:vAlign w:val="center"/>
          </w:tcPr>
          <w:p w14:paraId="2FABBD98" w14:textId="77777777" w:rsidR="004C4A59" w:rsidRDefault="004C4A59"/>
        </w:tc>
        <w:tc>
          <w:tcPr>
            <w:tcW w:w="1620" w:type="dxa"/>
            <w:tcBorders>
              <w:bottom w:val="dotted" w:sz="4" w:space="0" w:color="auto"/>
            </w:tcBorders>
            <w:vAlign w:val="center"/>
          </w:tcPr>
          <w:p w14:paraId="6A9549C1" w14:textId="77777777" w:rsidR="004C4A59" w:rsidRDefault="0085223D">
            <w:pPr>
              <w:jc w:val="left"/>
              <w:divId w:val="1"/>
            </w:pPr>
            <w:r>
              <w:rPr>
                <w:sz w:val="16"/>
              </w:rPr>
              <w:t>Laurena KWS</w:t>
            </w:r>
          </w:p>
        </w:tc>
        <w:tc>
          <w:tcPr>
            <w:tcW w:w="1620" w:type="dxa"/>
            <w:tcBorders>
              <w:bottom w:val="dotted" w:sz="4" w:space="0" w:color="auto"/>
            </w:tcBorders>
            <w:vAlign w:val="center"/>
          </w:tcPr>
          <w:p w14:paraId="7C3B73A3" w14:textId="77777777" w:rsidR="004C4A59" w:rsidRDefault="0085223D">
            <w:pPr>
              <w:jc w:val="center"/>
              <w:divId w:val="1"/>
            </w:pPr>
            <w:r>
              <w:rPr>
                <w:rFonts w:eastAsia="Arial"/>
                <w:sz w:val="16"/>
              </w:rPr>
              <w:t xml:space="preserve">3 </w:t>
            </w:r>
          </w:p>
        </w:tc>
      </w:tr>
      <w:tr w:rsidR="004C4A59" w14:paraId="5ADDD846" w14:textId="77777777">
        <w:trPr>
          <w:trHeight w:val="360"/>
        </w:trPr>
        <w:tc>
          <w:tcPr>
            <w:tcW w:w="810" w:type="dxa"/>
            <w:tcBorders>
              <w:right w:val="dotted" w:sz="4" w:space="0" w:color="auto"/>
            </w:tcBorders>
            <w:shd w:val="clear" w:color="auto" w:fill="DFDFD7"/>
            <w:vAlign w:val="center"/>
          </w:tcPr>
          <w:p w14:paraId="3E1F2528" w14:textId="77777777" w:rsidR="004C4A59" w:rsidRDefault="0085223D">
            <w:r>
              <w:rPr>
                <w:rFonts w:eastAsia="Arial"/>
                <w:b/>
                <w:sz w:val="16"/>
              </w:rPr>
              <w:t>7.</w:t>
            </w:r>
          </w:p>
        </w:tc>
        <w:tc>
          <w:tcPr>
            <w:tcW w:w="810" w:type="dxa"/>
            <w:tcBorders>
              <w:right w:val="dotted" w:sz="4" w:space="0" w:color="auto"/>
            </w:tcBorders>
            <w:shd w:val="clear" w:color="auto" w:fill="DFDFD7"/>
            <w:vAlign w:val="center"/>
          </w:tcPr>
          <w:p w14:paraId="4BE15057" w14:textId="77777777" w:rsidR="004C4A59" w:rsidRDefault="004C4A59"/>
        </w:tc>
        <w:tc>
          <w:tcPr>
            <w:tcW w:w="810" w:type="dxa"/>
            <w:tcBorders>
              <w:right w:val="dotted" w:sz="4" w:space="0" w:color="auto"/>
            </w:tcBorders>
            <w:shd w:val="clear" w:color="auto" w:fill="DFDFD7"/>
            <w:vAlign w:val="center"/>
          </w:tcPr>
          <w:p w14:paraId="1DD3E729"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6557C34B" w14:textId="77777777" w:rsidR="004C4A59" w:rsidRDefault="0085223D">
            <w:r>
              <w:rPr>
                <w:rFonts w:eastAsia="Arial"/>
                <w:b/>
                <w:sz w:val="16"/>
              </w:rPr>
              <w:t>VG|B</w:t>
            </w:r>
          </w:p>
        </w:tc>
        <w:tc>
          <w:tcPr>
            <w:tcW w:w="810" w:type="dxa"/>
            <w:tcBorders>
              <w:right w:val="dotted" w:sz="4" w:space="0" w:color="auto"/>
            </w:tcBorders>
            <w:shd w:val="clear" w:color="auto" w:fill="DFDFD7"/>
            <w:vAlign w:val="center"/>
          </w:tcPr>
          <w:p w14:paraId="72EC054F" w14:textId="77777777" w:rsidR="004C4A59" w:rsidRDefault="004C4A59"/>
        </w:tc>
        <w:tc>
          <w:tcPr>
            <w:tcW w:w="810" w:type="dxa"/>
            <w:tcBorders>
              <w:right w:val="dotted" w:sz="4" w:space="0" w:color="auto"/>
            </w:tcBorders>
            <w:shd w:val="clear" w:color="auto" w:fill="DFDFD7"/>
            <w:vAlign w:val="center"/>
          </w:tcPr>
          <w:p w14:paraId="6394AB92" w14:textId="77777777" w:rsidR="004C4A59" w:rsidRDefault="004C4A59"/>
        </w:tc>
        <w:tc>
          <w:tcPr>
            <w:tcW w:w="1620" w:type="dxa"/>
            <w:shd w:val="clear" w:color="auto" w:fill="DFDFD7"/>
            <w:vAlign w:val="center"/>
          </w:tcPr>
          <w:p w14:paraId="5986F440" w14:textId="77777777" w:rsidR="004C4A59" w:rsidRDefault="0085223D">
            <w:r>
              <w:rPr>
                <w:rFonts w:eastAsia="Arial"/>
                <w:b/>
                <w:sz w:val="16"/>
              </w:rPr>
              <w:t>33-39</w:t>
            </w:r>
          </w:p>
        </w:tc>
        <w:tc>
          <w:tcPr>
            <w:tcW w:w="1620" w:type="dxa"/>
            <w:shd w:val="clear" w:color="auto" w:fill="DFDFD7"/>
          </w:tcPr>
          <w:p w14:paraId="295530E4" w14:textId="77777777" w:rsidR="004C4A59" w:rsidRDefault="004C4A59"/>
        </w:tc>
        <w:tc>
          <w:tcPr>
            <w:tcW w:w="1620" w:type="dxa"/>
            <w:shd w:val="clear" w:color="auto" w:fill="DFDFD7"/>
          </w:tcPr>
          <w:p w14:paraId="4441550C" w14:textId="77777777" w:rsidR="004C4A59" w:rsidRDefault="004C4A59"/>
        </w:tc>
        <w:tc>
          <w:tcPr>
            <w:tcW w:w="1620" w:type="dxa"/>
            <w:shd w:val="clear" w:color="auto" w:fill="DFDFD7"/>
          </w:tcPr>
          <w:p w14:paraId="19688C5F" w14:textId="77777777" w:rsidR="004C4A59" w:rsidRDefault="004C4A59"/>
        </w:tc>
      </w:tr>
      <w:tr w:rsidR="004C4A59" w14:paraId="662349BB" w14:textId="77777777">
        <w:trPr>
          <w:trHeight w:val="440"/>
        </w:trPr>
        <w:tc>
          <w:tcPr>
            <w:tcW w:w="1620" w:type="dxa"/>
            <w:gridSpan w:val="2"/>
            <w:vMerge w:val="restart"/>
          </w:tcPr>
          <w:p w14:paraId="0BBEE560" w14:textId="77777777" w:rsidR="004C4A59" w:rsidRDefault="004C4A59"/>
        </w:tc>
        <w:tc>
          <w:tcPr>
            <w:tcW w:w="1620" w:type="dxa"/>
            <w:gridSpan w:val="2"/>
            <w:tcBorders>
              <w:bottom w:val="dotted" w:sz="4" w:space="0" w:color="auto"/>
            </w:tcBorders>
          </w:tcPr>
          <w:p w14:paraId="35725597" w14:textId="77777777" w:rsidR="004C4A59" w:rsidRDefault="0085223D">
            <w:pPr>
              <w:spacing w:before="113" w:after="113"/>
              <w:jc w:val="left"/>
              <w:divId w:val="1"/>
            </w:pPr>
            <w:r>
              <w:rPr>
                <w:b/>
                <w:sz w:val="16"/>
              </w:rPr>
              <w:t>Leaf</w:t>
            </w:r>
            <w:ins w:id="47" w:author="TWA" w:date="2026-06-16T18:35:00Z" w16du:dateUtc="2026-06-16T09:35:00Z">
              <w:r>
                <w:rPr>
                  <w:b/>
                  <w:sz w:val="16"/>
                </w:rPr>
                <w:t xml:space="preserve"> blade</w:t>
              </w:r>
            </w:ins>
            <w:r>
              <w:rPr>
                <w:b/>
                <w:sz w:val="16"/>
              </w:rPr>
              <w:t>: undulation of margin</w:t>
            </w:r>
          </w:p>
        </w:tc>
        <w:tc>
          <w:tcPr>
            <w:tcW w:w="1620" w:type="dxa"/>
            <w:gridSpan w:val="2"/>
            <w:tcBorders>
              <w:bottom w:val="dotted" w:sz="4" w:space="0" w:color="auto"/>
            </w:tcBorders>
          </w:tcPr>
          <w:p w14:paraId="7E4A40CB" w14:textId="77777777" w:rsidR="004C4A59" w:rsidRDefault="004C4A59"/>
        </w:tc>
        <w:tc>
          <w:tcPr>
            <w:tcW w:w="1620" w:type="dxa"/>
            <w:tcBorders>
              <w:bottom w:val="dotted" w:sz="4" w:space="0" w:color="auto"/>
            </w:tcBorders>
          </w:tcPr>
          <w:p w14:paraId="01A49BC5" w14:textId="77777777" w:rsidR="004C4A59" w:rsidRDefault="004C4A59"/>
        </w:tc>
        <w:tc>
          <w:tcPr>
            <w:tcW w:w="1620" w:type="dxa"/>
            <w:tcBorders>
              <w:bottom w:val="dotted" w:sz="4" w:space="0" w:color="auto"/>
            </w:tcBorders>
          </w:tcPr>
          <w:p w14:paraId="22F876F6" w14:textId="77777777" w:rsidR="004C4A59" w:rsidRDefault="004C4A59"/>
        </w:tc>
        <w:tc>
          <w:tcPr>
            <w:tcW w:w="1620" w:type="dxa"/>
            <w:tcBorders>
              <w:bottom w:val="dotted" w:sz="4" w:space="0" w:color="auto"/>
            </w:tcBorders>
          </w:tcPr>
          <w:p w14:paraId="30F87D28" w14:textId="77777777" w:rsidR="004C4A59" w:rsidRDefault="004C4A59"/>
        </w:tc>
        <w:tc>
          <w:tcPr>
            <w:tcW w:w="1620" w:type="dxa"/>
            <w:tcBorders>
              <w:bottom w:val="dotted" w:sz="4" w:space="0" w:color="auto"/>
            </w:tcBorders>
          </w:tcPr>
          <w:p w14:paraId="47E638F1" w14:textId="77777777" w:rsidR="004C4A59" w:rsidRDefault="004C4A59"/>
        </w:tc>
      </w:tr>
      <w:tr w:rsidR="004C4A59" w14:paraId="6030853C" w14:textId="77777777">
        <w:trPr>
          <w:trHeight w:val="320"/>
        </w:trPr>
        <w:tc>
          <w:tcPr>
            <w:tcW w:w="1620" w:type="dxa"/>
            <w:gridSpan w:val="2"/>
            <w:vMerge/>
          </w:tcPr>
          <w:p w14:paraId="72D07AB9" w14:textId="77777777" w:rsidR="004C4A59" w:rsidRDefault="004C4A59"/>
        </w:tc>
        <w:tc>
          <w:tcPr>
            <w:tcW w:w="1620" w:type="dxa"/>
            <w:gridSpan w:val="2"/>
            <w:tcBorders>
              <w:bottom w:val="dotted" w:sz="4" w:space="0" w:color="auto"/>
            </w:tcBorders>
            <w:vAlign w:val="center"/>
          </w:tcPr>
          <w:p w14:paraId="43010BB6" w14:textId="77777777" w:rsidR="004C4A59" w:rsidRDefault="0085223D">
            <w:pPr>
              <w:jc w:val="left"/>
              <w:divId w:val="1"/>
            </w:pPr>
            <w:r>
              <w:rPr>
                <w:sz w:val="16"/>
              </w:rPr>
              <w:t>weak</w:t>
            </w:r>
          </w:p>
        </w:tc>
        <w:tc>
          <w:tcPr>
            <w:tcW w:w="1620" w:type="dxa"/>
            <w:gridSpan w:val="2"/>
            <w:tcBorders>
              <w:bottom w:val="dotted" w:sz="4" w:space="0" w:color="auto"/>
            </w:tcBorders>
            <w:vAlign w:val="center"/>
          </w:tcPr>
          <w:p w14:paraId="1A2B0C60" w14:textId="77777777" w:rsidR="004C4A59" w:rsidRDefault="004C4A59"/>
        </w:tc>
        <w:tc>
          <w:tcPr>
            <w:tcW w:w="1620" w:type="dxa"/>
            <w:tcBorders>
              <w:bottom w:val="dotted" w:sz="4" w:space="0" w:color="auto"/>
            </w:tcBorders>
            <w:vAlign w:val="center"/>
          </w:tcPr>
          <w:p w14:paraId="00868EC1" w14:textId="77777777" w:rsidR="004C4A59" w:rsidRDefault="004C4A59"/>
        </w:tc>
        <w:tc>
          <w:tcPr>
            <w:tcW w:w="1620" w:type="dxa"/>
            <w:tcBorders>
              <w:bottom w:val="dotted" w:sz="4" w:space="0" w:color="auto"/>
            </w:tcBorders>
            <w:vAlign w:val="center"/>
          </w:tcPr>
          <w:p w14:paraId="451F275A" w14:textId="77777777" w:rsidR="004C4A59" w:rsidRDefault="004C4A59"/>
        </w:tc>
        <w:tc>
          <w:tcPr>
            <w:tcW w:w="1620" w:type="dxa"/>
            <w:tcBorders>
              <w:bottom w:val="dotted" w:sz="4" w:space="0" w:color="auto"/>
            </w:tcBorders>
            <w:vAlign w:val="center"/>
          </w:tcPr>
          <w:p w14:paraId="57358C19" w14:textId="77777777" w:rsidR="004C4A59" w:rsidRDefault="0085223D">
            <w:pPr>
              <w:jc w:val="left"/>
              <w:divId w:val="1"/>
            </w:pPr>
            <w:r>
              <w:rPr>
                <w:sz w:val="16"/>
              </w:rPr>
              <w:t>Brunium, Cerise</w:t>
            </w:r>
          </w:p>
        </w:tc>
        <w:tc>
          <w:tcPr>
            <w:tcW w:w="1620" w:type="dxa"/>
            <w:tcBorders>
              <w:bottom w:val="dotted" w:sz="4" w:space="0" w:color="auto"/>
            </w:tcBorders>
            <w:vAlign w:val="center"/>
          </w:tcPr>
          <w:p w14:paraId="3C4C8FAC" w14:textId="77777777" w:rsidR="004C4A59" w:rsidRDefault="0085223D">
            <w:pPr>
              <w:jc w:val="center"/>
              <w:divId w:val="1"/>
            </w:pPr>
            <w:r>
              <w:rPr>
                <w:rFonts w:eastAsia="Arial"/>
                <w:sz w:val="16"/>
              </w:rPr>
              <w:t xml:space="preserve">1 </w:t>
            </w:r>
          </w:p>
        </w:tc>
      </w:tr>
      <w:tr w:rsidR="004C4A59" w14:paraId="4987B1A2" w14:textId="77777777">
        <w:trPr>
          <w:trHeight w:val="320"/>
        </w:trPr>
        <w:tc>
          <w:tcPr>
            <w:tcW w:w="1620" w:type="dxa"/>
            <w:gridSpan w:val="2"/>
            <w:vMerge/>
          </w:tcPr>
          <w:p w14:paraId="40744123" w14:textId="77777777" w:rsidR="004C4A59" w:rsidRDefault="004C4A59"/>
        </w:tc>
        <w:tc>
          <w:tcPr>
            <w:tcW w:w="1620" w:type="dxa"/>
            <w:gridSpan w:val="2"/>
            <w:tcBorders>
              <w:bottom w:val="dotted" w:sz="4" w:space="0" w:color="auto"/>
            </w:tcBorders>
            <w:vAlign w:val="center"/>
          </w:tcPr>
          <w:p w14:paraId="46F3BC99" w14:textId="77777777" w:rsidR="004C4A59" w:rsidRDefault="0085223D">
            <w:pPr>
              <w:jc w:val="left"/>
              <w:divId w:val="1"/>
            </w:pPr>
            <w:r>
              <w:rPr>
                <w:sz w:val="16"/>
              </w:rPr>
              <w:t>weak to medium</w:t>
            </w:r>
          </w:p>
        </w:tc>
        <w:tc>
          <w:tcPr>
            <w:tcW w:w="1620" w:type="dxa"/>
            <w:gridSpan w:val="2"/>
            <w:tcBorders>
              <w:bottom w:val="dotted" w:sz="4" w:space="0" w:color="auto"/>
            </w:tcBorders>
            <w:vAlign w:val="center"/>
          </w:tcPr>
          <w:p w14:paraId="0F970E1B" w14:textId="77777777" w:rsidR="004C4A59" w:rsidRDefault="004C4A59"/>
        </w:tc>
        <w:tc>
          <w:tcPr>
            <w:tcW w:w="1620" w:type="dxa"/>
            <w:tcBorders>
              <w:bottom w:val="dotted" w:sz="4" w:space="0" w:color="auto"/>
            </w:tcBorders>
            <w:vAlign w:val="center"/>
          </w:tcPr>
          <w:p w14:paraId="3104D117" w14:textId="77777777" w:rsidR="004C4A59" w:rsidRDefault="004C4A59"/>
        </w:tc>
        <w:tc>
          <w:tcPr>
            <w:tcW w:w="1620" w:type="dxa"/>
            <w:tcBorders>
              <w:bottom w:val="dotted" w:sz="4" w:space="0" w:color="auto"/>
            </w:tcBorders>
            <w:vAlign w:val="center"/>
          </w:tcPr>
          <w:p w14:paraId="20D62A70" w14:textId="77777777" w:rsidR="004C4A59" w:rsidRDefault="004C4A59"/>
        </w:tc>
        <w:tc>
          <w:tcPr>
            <w:tcW w:w="1620" w:type="dxa"/>
            <w:tcBorders>
              <w:bottom w:val="dotted" w:sz="4" w:space="0" w:color="auto"/>
            </w:tcBorders>
            <w:vAlign w:val="center"/>
          </w:tcPr>
          <w:p w14:paraId="5326BE50" w14:textId="77777777" w:rsidR="004C4A59" w:rsidRDefault="004C4A59"/>
        </w:tc>
        <w:tc>
          <w:tcPr>
            <w:tcW w:w="1620" w:type="dxa"/>
            <w:tcBorders>
              <w:bottom w:val="dotted" w:sz="4" w:space="0" w:color="auto"/>
            </w:tcBorders>
            <w:vAlign w:val="center"/>
          </w:tcPr>
          <w:p w14:paraId="105FE2AD" w14:textId="77777777" w:rsidR="004C4A59" w:rsidRDefault="0085223D">
            <w:pPr>
              <w:jc w:val="center"/>
              <w:divId w:val="1"/>
            </w:pPr>
            <w:r>
              <w:rPr>
                <w:rFonts w:eastAsia="Arial"/>
                <w:sz w:val="16"/>
              </w:rPr>
              <w:t xml:space="preserve">2 </w:t>
            </w:r>
          </w:p>
        </w:tc>
      </w:tr>
      <w:tr w:rsidR="004C4A59" w14:paraId="4A69D439" w14:textId="77777777">
        <w:trPr>
          <w:trHeight w:val="320"/>
        </w:trPr>
        <w:tc>
          <w:tcPr>
            <w:tcW w:w="1620" w:type="dxa"/>
            <w:gridSpan w:val="2"/>
            <w:vMerge/>
          </w:tcPr>
          <w:p w14:paraId="75B662D3" w14:textId="77777777" w:rsidR="004C4A59" w:rsidRDefault="004C4A59"/>
        </w:tc>
        <w:tc>
          <w:tcPr>
            <w:tcW w:w="1620" w:type="dxa"/>
            <w:gridSpan w:val="2"/>
            <w:tcBorders>
              <w:bottom w:val="dotted" w:sz="4" w:space="0" w:color="auto"/>
            </w:tcBorders>
            <w:vAlign w:val="center"/>
          </w:tcPr>
          <w:p w14:paraId="70FA23B9"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47395FC6" w14:textId="77777777" w:rsidR="004C4A59" w:rsidRDefault="004C4A59"/>
        </w:tc>
        <w:tc>
          <w:tcPr>
            <w:tcW w:w="1620" w:type="dxa"/>
            <w:tcBorders>
              <w:bottom w:val="dotted" w:sz="4" w:space="0" w:color="auto"/>
            </w:tcBorders>
            <w:vAlign w:val="center"/>
          </w:tcPr>
          <w:p w14:paraId="7F1C1A99" w14:textId="77777777" w:rsidR="004C4A59" w:rsidRDefault="004C4A59"/>
        </w:tc>
        <w:tc>
          <w:tcPr>
            <w:tcW w:w="1620" w:type="dxa"/>
            <w:tcBorders>
              <w:bottom w:val="dotted" w:sz="4" w:space="0" w:color="auto"/>
            </w:tcBorders>
            <w:vAlign w:val="center"/>
          </w:tcPr>
          <w:p w14:paraId="74356075" w14:textId="77777777" w:rsidR="004C4A59" w:rsidRDefault="004C4A59"/>
        </w:tc>
        <w:tc>
          <w:tcPr>
            <w:tcW w:w="1620" w:type="dxa"/>
            <w:tcBorders>
              <w:bottom w:val="dotted" w:sz="4" w:space="0" w:color="auto"/>
            </w:tcBorders>
            <w:vAlign w:val="center"/>
          </w:tcPr>
          <w:p w14:paraId="3EC25287" w14:textId="77777777" w:rsidR="004C4A59" w:rsidRDefault="0085223D">
            <w:pPr>
              <w:jc w:val="left"/>
              <w:divId w:val="1"/>
            </w:pPr>
            <w:r>
              <w:rPr>
                <w:sz w:val="16"/>
              </w:rPr>
              <w:t>Perrine</w:t>
            </w:r>
          </w:p>
        </w:tc>
        <w:tc>
          <w:tcPr>
            <w:tcW w:w="1620" w:type="dxa"/>
            <w:tcBorders>
              <w:bottom w:val="dotted" w:sz="4" w:space="0" w:color="auto"/>
            </w:tcBorders>
            <w:vAlign w:val="center"/>
          </w:tcPr>
          <w:p w14:paraId="3FE4DFC8" w14:textId="77777777" w:rsidR="004C4A59" w:rsidRDefault="0085223D">
            <w:pPr>
              <w:jc w:val="center"/>
              <w:divId w:val="1"/>
            </w:pPr>
            <w:r>
              <w:rPr>
                <w:rFonts w:eastAsia="Arial"/>
                <w:sz w:val="16"/>
              </w:rPr>
              <w:t xml:space="preserve">3 </w:t>
            </w:r>
          </w:p>
        </w:tc>
      </w:tr>
      <w:tr w:rsidR="004C4A59" w14:paraId="02B8EEBD" w14:textId="77777777">
        <w:trPr>
          <w:trHeight w:val="320"/>
        </w:trPr>
        <w:tc>
          <w:tcPr>
            <w:tcW w:w="1620" w:type="dxa"/>
            <w:gridSpan w:val="2"/>
            <w:vMerge/>
          </w:tcPr>
          <w:p w14:paraId="58FF5D02" w14:textId="77777777" w:rsidR="004C4A59" w:rsidRDefault="004C4A59"/>
        </w:tc>
        <w:tc>
          <w:tcPr>
            <w:tcW w:w="1620" w:type="dxa"/>
            <w:gridSpan w:val="2"/>
            <w:tcBorders>
              <w:bottom w:val="dotted" w:sz="4" w:space="0" w:color="auto"/>
            </w:tcBorders>
            <w:vAlign w:val="center"/>
          </w:tcPr>
          <w:p w14:paraId="579FE872" w14:textId="77777777" w:rsidR="004C4A59" w:rsidRDefault="0085223D">
            <w:pPr>
              <w:jc w:val="left"/>
              <w:divId w:val="1"/>
            </w:pPr>
            <w:r>
              <w:rPr>
                <w:sz w:val="16"/>
              </w:rPr>
              <w:t>medium to strong</w:t>
            </w:r>
          </w:p>
        </w:tc>
        <w:tc>
          <w:tcPr>
            <w:tcW w:w="1620" w:type="dxa"/>
            <w:gridSpan w:val="2"/>
            <w:tcBorders>
              <w:bottom w:val="dotted" w:sz="4" w:space="0" w:color="auto"/>
            </w:tcBorders>
            <w:vAlign w:val="center"/>
          </w:tcPr>
          <w:p w14:paraId="2CA54BA3" w14:textId="77777777" w:rsidR="004C4A59" w:rsidRDefault="004C4A59"/>
        </w:tc>
        <w:tc>
          <w:tcPr>
            <w:tcW w:w="1620" w:type="dxa"/>
            <w:tcBorders>
              <w:bottom w:val="dotted" w:sz="4" w:space="0" w:color="auto"/>
            </w:tcBorders>
            <w:vAlign w:val="center"/>
          </w:tcPr>
          <w:p w14:paraId="5C53671B" w14:textId="77777777" w:rsidR="004C4A59" w:rsidRDefault="004C4A59"/>
        </w:tc>
        <w:tc>
          <w:tcPr>
            <w:tcW w:w="1620" w:type="dxa"/>
            <w:tcBorders>
              <w:bottom w:val="dotted" w:sz="4" w:space="0" w:color="auto"/>
            </w:tcBorders>
            <w:vAlign w:val="center"/>
          </w:tcPr>
          <w:p w14:paraId="06A76E2C" w14:textId="77777777" w:rsidR="004C4A59" w:rsidRDefault="004C4A59"/>
        </w:tc>
        <w:tc>
          <w:tcPr>
            <w:tcW w:w="1620" w:type="dxa"/>
            <w:tcBorders>
              <w:bottom w:val="dotted" w:sz="4" w:space="0" w:color="auto"/>
            </w:tcBorders>
            <w:vAlign w:val="center"/>
          </w:tcPr>
          <w:p w14:paraId="603A4F05" w14:textId="77777777" w:rsidR="004C4A59" w:rsidRDefault="0085223D">
            <w:pPr>
              <w:jc w:val="left"/>
              <w:divId w:val="1"/>
            </w:pPr>
            <w:r>
              <w:rPr>
                <w:sz w:val="16"/>
              </w:rPr>
              <w:t>Eloquenta KWS</w:t>
            </w:r>
          </w:p>
        </w:tc>
        <w:tc>
          <w:tcPr>
            <w:tcW w:w="1620" w:type="dxa"/>
            <w:tcBorders>
              <w:bottom w:val="dotted" w:sz="4" w:space="0" w:color="auto"/>
            </w:tcBorders>
            <w:vAlign w:val="center"/>
          </w:tcPr>
          <w:p w14:paraId="37F66622" w14:textId="77777777" w:rsidR="004C4A59" w:rsidRDefault="0085223D">
            <w:pPr>
              <w:jc w:val="center"/>
              <w:divId w:val="1"/>
            </w:pPr>
            <w:r>
              <w:rPr>
                <w:rFonts w:eastAsia="Arial"/>
                <w:sz w:val="16"/>
              </w:rPr>
              <w:t xml:space="preserve">4 </w:t>
            </w:r>
          </w:p>
        </w:tc>
      </w:tr>
      <w:tr w:rsidR="004C4A59" w14:paraId="17223780" w14:textId="77777777">
        <w:trPr>
          <w:trHeight w:val="320"/>
        </w:trPr>
        <w:tc>
          <w:tcPr>
            <w:tcW w:w="1620" w:type="dxa"/>
            <w:gridSpan w:val="2"/>
            <w:vMerge/>
          </w:tcPr>
          <w:p w14:paraId="0BAB679C" w14:textId="77777777" w:rsidR="004C4A59" w:rsidRDefault="004C4A59"/>
        </w:tc>
        <w:tc>
          <w:tcPr>
            <w:tcW w:w="1620" w:type="dxa"/>
            <w:gridSpan w:val="2"/>
            <w:tcBorders>
              <w:bottom w:val="dotted" w:sz="4" w:space="0" w:color="auto"/>
            </w:tcBorders>
            <w:vAlign w:val="center"/>
          </w:tcPr>
          <w:p w14:paraId="49B27FD3" w14:textId="77777777" w:rsidR="004C4A59" w:rsidRDefault="0085223D">
            <w:pPr>
              <w:jc w:val="left"/>
              <w:divId w:val="1"/>
            </w:pPr>
            <w:r>
              <w:rPr>
                <w:sz w:val="16"/>
              </w:rPr>
              <w:t>strong</w:t>
            </w:r>
          </w:p>
        </w:tc>
        <w:tc>
          <w:tcPr>
            <w:tcW w:w="1620" w:type="dxa"/>
            <w:gridSpan w:val="2"/>
            <w:tcBorders>
              <w:bottom w:val="dotted" w:sz="4" w:space="0" w:color="auto"/>
            </w:tcBorders>
            <w:vAlign w:val="center"/>
          </w:tcPr>
          <w:p w14:paraId="5FDE9C4E" w14:textId="77777777" w:rsidR="004C4A59" w:rsidRDefault="004C4A59"/>
        </w:tc>
        <w:tc>
          <w:tcPr>
            <w:tcW w:w="1620" w:type="dxa"/>
            <w:tcBorders>
              <w:bottom w:val="dotted" w:sz="4" w:space="0" w:color="auto"/>
            </w:tcBorders>
            <w:vAlign w:val="center"/>
          </w:tcPr>
          <w:p w14:paraId="7A1F4502" w14:textId="77777777" w:rsidR="004C4A59" w:rsidRDefault="004C4A59"/>
        </w:tc>
        <w:tc>
          <w:tcPr>
            <w:tcW w:w="1620" w:type="dxa"/>
            <w:tcBorders>
              <w:bottom w:val="dotted" w:sz="4" w:space="0" w:color="auto"/>
            </w:tcBorders>
            <w:vAlign w:val="center"/>
          </w:tcPr>
          <w:p w14:paraId="1CA7546A" w14:textId="77777777" w:rsidR="004C4A59" w:rsidRDefault="004C4A59"/>
        </w:tc>
        <w:tc>
          <w:tcPr>
            <w:tcW w:w="1620" w:type="dxa"/>
            <w:tcBorders>
              <w:bottom w:val="dotted" w:sz="4" w:space="0" w:color="auto"/>
            </w:tcBorders>
            <w:vAlign w:val="center"/>
          </w:tcPr>
          <w:p w14:paraId="5A5E358E" w14:textId="77777777" w:rsidR="004C4A59" w:rsidRDefault="004C4A59"/>
        </w:tc>
        <w:tc>
          <w:tcPr>
            <w:tcW w:w="1620" w:type="dxa"/>
            <w:tcBorders>
              <w:bottom w:val="dotted" w:sz="4" w:space="0" w:color="auto"/>
            </w:tcBorders>
            <w:vAlign w:val="center"/>
          </w:tcPr>
          <w:p w14:paraId="6B397AA0" w14:textId="77777777" w:rsidR="004C4A59" w:rsidRDefault="0085223D">
            <w:pPr>
              <w:jc w:val="center"/>
              <w:divId w:val="1"/>
            </w:pPr>
            <w:r>
              <w:rPr>
                <w:rFonts w:eastAsia="Arial"/>
                <w:sz w:val="16"/>
              </w:rPr>
              <w:t xml:space="preserve">5 </w:t>
            </w:r>
          </w:p>
        </w:tc>
      </w:tr>
      <w:tr w:rsidR="004C4A59" w14:paraId="73E415F2" w14:textId="77777777">
        <w:trPr>
          <w:trHeight w:val="360"/>
        </w:trPr>
        <w:tc>
          <w:tcPr>
            <w:tcW w:w="810" w:type="dxa"/>
            <w:tcBorders>
              <w:right w:val="dotted" w:sz="4" w:space="0" w:color="auto"/>
            </w:tcBorders>
            <w:shd w:val="clear" w:color="auto" w:fill="DFDFD7"/>
            <w:vAlign w:val="center"/>
          </w:tcPr>
          <w:p w14:paraId="16B7E838" w14:textId="77777777" w:rsidR="004C4A59" w:rsidRDefault="0085223D">
            <w:r>
              <w:rPr>
                <w:rFonts w:eastAsia="Arial"/>
                <w:b/>
                <w:sz w:val="16"/>
              </w:rPr>
              <w:t>8.</w:t>
            </w:r>
          </w:p>
        </w:tc>
        <w:tc>
          <w:tcPr>
            <w:tcW w:w="810" w:type="dxa"/>
            <w:tcBorders>
              <w:right w:val="dotted" w:sz="4" w:space="0" w:color="auto"/>
            </w:tcBorders>
            <w:shd w:val="clear" w:color="auto" w:fill="DFDFD7"/>
            <w:vAlign w:val="center"/>
          </w:tcPr>
          <w:p w14:paraId="28546118"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481DAAC3"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352CDAE6" w14:textId="77777777" w:rsidR="004C4A59" w:rsidRDefault="0085223D">
            <w:r>
              <w:rPr>
                <w:rFonts w:eastAsia="Arial"/>
                <w:b/>
                <w:sz w:val="16"/>
              </w:rPr>
              <w:t>VG|B</w:t>
            </w:r>
          </w:p>
        </w:tc>
        <w:tc>
          <w:tcPr>
            <w:tcW w:w="810" w:type="dxa"/>
            <w:tcBorders>
              <w:right w:val="dotted" w:sz="4" w:space="0" w:color="auto"/>
            </w:tcBorders>
            <w:shd w:val="clear" w:color="auto" w:fill="DFDFD7"/>
            <w:vAlign w:val="center"/>
          </w:tcPr>
          <w:p w14:paraId="14D67E27" w14:textId="77777777" w:rsidR="004C4A59" w:rsidRDefault="004C4A59"/>
        </w:tc>
        <w:tc>
          <w:tcPr>
            <w:tcW w:w="810" w:type="dxa"/>
            <w:tcBorders>
              <w:right w:val="dotted" w:sz="4" w:space="0" w:color="auto"/>
            </w:tcBorders>
            <w:shd w:val="clear" w:color="auto" w:fill="DFDFD7"/>
            <w:vAlign w:val="center"/>
          </w:tcPr>
          <w:p w14:paraId="03B2546C" w14:textId="77777777" w:rsidR="004C4A59" w:rsidRDefault="004C4A59"/>
        </w:tc>
        <w:tc>
          <w:tcPr>
            <w:tcW w:w="1620" w:type="dxa"/>
            <w:shd w:val="clear" w:color="auto" w:fill="DFDFD7"/>
            <w:vAlign w:val="center"/>
          </w:tcPr>
          <w:p w14:paraId="6B5D53D3" w14:textId="77777777" w:rsidR="004C4A59" w:rsidRDefault="0085223D">
            <w:r>
              <w:rPr>
                <w:rFonts w:eastAsia="Arial"/>
                <w:b/>
                <w:sz w:val="16"/>
              </w:rPr>
              <w:t>33-39</w:t>
            </w:r>
          </w:p>
        </w:tc>
        <w:tc>
          <w:tcPr>
            <w:tcW w:w="1620" w:type="dxa"/>
            <w:shd w:val="clear" w:color="auto" w:fill="DFDFD7"/>
          </w:tcPr>
          <w:p w14:paraId="7665C660" w14:textId="77777777" w:rsidR="004C4A59" w:rsidRDefault="004C4A59"/>
        </w:tc>
        <w:tc>
          <w:tcPr>
            <w:tcW w:w="1620" w:type="dxa"/>
            <w:shd w:val="clear" w:color="auto" w:fill="DFDFD7"/>
          </w:tcPr>
          <w:p w14:paraId="3978537A" w14:textId="77777777" w:rsidR="004C4A59" w:rsidRDefault="004C4A59"/>
        </w:tc>
        <w:tc>
          <w:tcPr>
            <w:tcW w:w="1620" w:type="dxa"/>
            <w:shd w:val="clear" w:color="auto" w:fill="DFDFD7"/>
          </w:tcPr>
          <w:p w14:paraId="582739DF" w14:textId="77777777" w:rsidR="004C4A59" w:rsidRDefault="004C4A59"/>
        </w:tc>
      </w:tr>
      <w:tr w:rsidR="004C4A59" w14:paraId="192E34DE" w14:textId="77777777">
        <w:trPr>
          <w:trHeight w:val="440"/>
        </w:trPr>
        <w:tc>
          <w:tcPr>
            <w:tcW w:w="1620" w:type="dxa"/>
            <w:gridSpan w:val="2"/>
            <w:vMerge w:val="restart"/>
          </w:tcPr>
          <w:p w14:paraId="102AE160" w14:textId="77777777" w:rsidR="004C4A59" w:rsidRDefault="004C4A59"/>
        </w:tc>
        <w:tc>
          <w:tcPr>
            <w:tcW w:w="1620" w:type="dxa"/>
            <w:gridSpan w:val="2"/>
            <w:tcBorders>
              <w:bottom w:val="dotted" w:sz="4" w:space="0" w:color="auto"/>
            </w:tcBorders>
          </w:tcPr>
          <w:p w14:paraId="5814C81C" w14:textId="77777777" w:rsidR="004C4A59" w:rsidRDefault="0085223D">
            <w:pPr>
              <w:spacing w:before="113" w:after="113"/>
              <w:jc w:val="left"/>
              <w:divId w:val="1"/>
            </w:pPr>
            <w:r>
              <w:rPr>
                <w:b/>
                <w:sz w:val="16"/>
              </w:rPr>
              <w:t>Leaf blade: intensity of green color</w:t>
            </w:r>
          </w:p>
        </w:tc>
        <w:tc>
          <w:tcPr>
            <w:tcW w:w="1620" w:type="dxa"/>
            <w:gridSpan w:val="2"/>
            <w:tcBorders>
              <w:bottom w:val="dotted" w:sz="4" w:space="0" w:color="auto"/>
            </w:tcBorders>
          </w:tcPr>
          <w:p w14:paraId="304DC8C4" w14:textId="77777777" w:rsidR="004C4A59" w:rsidRDefault="004C4A59"/>
        </w:tc>
        <w:tc>
          <w:tcPr>
            <w:tcW w:w="1620" w:type="dxa"/>
            <w:tcBorders>
              <w:bottom w:val="dotted" w:sz="4" w:space="0" w:color="auto"/>
            </w:tcBorders>
          </w:tcPr>
          <w:p w14:paraId="331BE4F1" w14:textId="77777777" w:rsidR="004C4A59" w:rsidRDefault="004C4A59"/>
        </w:tc>
        <w:tc>
          <w:tcPr>
            <w:tcW w:w="1620" w:type="dxa"/>
            <w:tcBorders>
              <w:bottom w:val="dotted" w:sz="4" w:space="0" w:color="auto"/>
            </w:tcBorders>
          </w:tcPr>
          <w:p w14:paraId="502AADF1" w14:textId="77777777" w:rsidR="004C4A59" w:rsidRDefault="004C4A59"/>
        </w:tc>
        <w:tc>
          <w:tcPr>
            <w:tcW w:w="1620" w:type="dxa"/>
            <w:tcBorders>
              <w:bottom w:val="dotted" w:sz="4" w:space="0" w:color="auto"/>
            </w:tcBorders>
          </w:tcPr>
          <w:p w14:paraId="105FDFD4" w14:textId="77777777" w:rsidR="004C4A59" w:rsidRDefault="004C4A59"/>
        </w:tc>
        <w:tc>
          <w:tcPr>
            <w:tcW w:w="1620" w:type="dxa"/>
            <w:tcBorders>
              <w:bottom w:val="dotted" w:sz="4" w:space="0" w:color="auto"/>
            </w:tcBorders>
          </w:tcPr>
          <w:p w14:paraId="491A835C" w14:textId="77777777" w:rsidR="004C4A59" w:rsidRDefault="004C4A59"/>
        </w:tc>
      </w:tr>
      <w:tr w:rsidR="004C4A59" w14:paraId="49704F1E" w14:textId="77777777">
        <w:trPr>
          <w:trHeight w:val="320"/>
        </w:trPr>
        <w:tc>
          <w:tcPr>
            <w:tcW w:w="1620" w:type="dxa"/>
            <w:gridSpan w:val="2"/>
            <w:vMerge/>
          </w:tcPr>
          <w:p w14:paraId="1CAEF753" w14:textId="77777777" w:rsidR="004C4A59" w:rsidRDefault="004C4A59"/>
        </w:tc>
        <w:tc>
          <w:tcPr>
            <w:tcW w:w="1620" w:type="dxa"/>
            <w:gridSpan w:val="2"/>
            <w:tcBorders>
              <w:bottom w:val="dotted" w:sz="4" w:space="0" w:color="auto"/>
            </w:tcBorders>
            <w:vAlign w:val="center"/>
          </w:tcPr>
          <w:p w14:paraId="7F52FA59" w14:textId="77777777" w:rsidR="004C4A59" w:rsidRDefault="0085223D">
            <w:pPr>
              <w:jc w:val="left"/>
              <w:divId w:val="1"/>
            </w:pPr>
            <w:r>
              <w:rPr>
                <w:sz w:val="16"/>
              </w:rPr>
              <w:t>very light</w:t>
            </w:r>
          </w:p>
        </w:tc>
        <w:tc>
          <w:tcPr>
            <w:tcW w:w="1620" w:type="dxa"/>
            <w:gridSpan w:val="2"/>
            <w:tcBorders>
              <w:bottom w:val="dotted" w:sz="4" w:space="0" w:color="auto"/>
            </w:tcBorders>
            <w:vAlign w:val="center"/>
          </w:tcPr>
          <w:p w14:paraId="2D5B2850" w14:textId="77777777" w:rsidR="004C4A59" w:rsidRDefault="004C4A59"/>
        </w:tc>
        <w:tc>
          <w:tcPr>
            <w:tcW w:w="1620" w:type="dxa"/>
            <w:tcBorders>
              <w:bottom w:val="dotted" w:sz="4" w:space="0" w:color="auto"/>
            </w:tcBorders>
            <w:vAlign w:val="center"/>
          </w:tcPr>
          <w:p w14:paraId="1D2641D5" w14:textId="77777777" w:rsidR="004C4A59" w:rsidRDefault="004C4A59"/>
        </w:tc>
        <w:tc>
          <w:tcPr>
            <w:tcW w:w="1620" w:type="dxa"/>
            <w:tcBorders>
              <w:bottom w:val="dotted" w:sz="4" w:space="0" w:color="auto"/>
            </w:tcBorders>
            <w:vAlign w:val="center"/>
          </w:tcPr>
          <w:p w14:paraId="5FB847C4" w14:textId="77777777" w:rsidR="004C4A59" w:rsidRDefault="004C4A59"/>
        </w:tc>
        <w:tc>
          <w:tcPr>
            <w:tcW w:w="1620" w:type="dxa"/>
            <w:tcBorders>
              <w:bottom w:val="dotted" w:sz="4" w:space="0" w:color="auto"/>
            </w:tcBorders>
            <w:vAlign w:val="center"/>
          </w:tcPr>
          <w:p w14:paraId="3BA61DAB" w14:textId="77777777" w:rsidR="004C4A59" w:rsidRDefault="004C4A59"/>
        </w:tc>
        <w:tc>
          <w:tcPr>
            <w:tcW w:w="1620" w:type="dxa"/>
            <w:tcBorders>
              <w:bottom w:val="dotted" w:sz="4" w:space="0" w:color="auto"/>
            </w:tcBorders>
            <w:vAlign w:val="center"/>
          </w:tcPr>
          <w:p w14:paraId="6ECCFF70" w14:textId="77777777" w:rsidR="004C4A59" w:rsidRDefault="0085223D">
            <w:pPr>
              <w:jc w:val="center"/>
              <w:divId w:val="1"/>
            </w:pPr>
            <w:r>
              <w:rPr>
                <w:rFonts w:eastAsia="Arial"/>
                <w:sz w:val="16"/>
              </w:rPr>
              <w:t xml:space="preserve">1 </w:t>
            </w:r>
          </w:p>
        </w:tc>
      </w:tr>
      <w:tr w:rsidR="004C4A59" w14:paraId="678E7F2F" w14:textId="77777777">
        <w:trPr>
          <w:trHeight w:val="320"/>
        </w:trPr>
        <w:tc>
          <w:tcPr>
            <w:tcW w:w="1620" w:type="dxa"/>
            <w:gridSpan w:val="2"/>
            <w:vMerge/>
          </w:tcPr>
          <w:p w14:paraId="74980D3C" w14:textId="77777777" w:rsidR="004C4A59" w:rsidRDefault="004C4A59"/>
        </w:tc>
        <w:tc>
          <w:tcPr>
            <w:tcW w:w="1620" w:type="dxa"/>
            <w:gridSpan w:val="2"/>
            <w:tcBorders>
              <w:bottom w:val="dotted" w:sz="4" w:space="0" w:color="auto"/>
            </w:tcBorders>
            <w:vAlign w:val="center"/>
          </w:tcPr>
          <w:p w14:paraId="0840A0C0" w14:textId="77777777" w:rsidR="004C4A59" w:rsidRDefault="0085223D">
            <w:pPr>
              <w:jc w:val="left"/>
              <w:divId w:val="1"/>
            </w:pPr>
            <w:r>
              <w:rPr>
                <w:sz w:val="16"/>
              </w:rPr>
              <w:t>very light to light</w:t>
            </w:r>
          </w:p>
        </w:tc>
        <w:tc>
          <w:tcPr>
            <w:tcW w:w="1620" w:type="dxa"/>
            <w:gridSpan w:val="2"/>
            <w:tcBorders>
              <w:bottom w:val="dotted" w:sz="4" w:space="0" w:color="auto"/>
            </w:tcBorders>
            <w:vAlign w:val="center"/>
          </w:tcPr>
          <w:p w14:paraId="3263933C" w14:textId="77777777" w:rsidR="004C4A59" w:rsidRDefault="004C4A59"/>
        </w:tc>
        <w:tc>
          <w:tcPr>
            <w:tcW w:w="1620" w:type="dxa"/>
            <w:tcBorders>
              <w:bottom w:val="dotted" w:sz="4" w:space="0" w:color="auto"/>
            </w:tcBorders>
            <w:vAlign w:val="center"/>
          </w:tcPr>
          <w:p w14:paraId="31142217" w14:textId="77777777" w:rsidR="004C4A59" w:rsidRDefault="004C4A59"/>
        </w:tc>
        <w:tc>
          <w:tcPr>
            <w:tcW w:w="1620" w:type="dxa"/>
            <w:tcBorders>
              <w:bottom w:val="dotted" w:sz="4" w:space="0" w:color="auto"/>
            </w:tcBorders>
            <w:vAlign w:val="center"/>
          </w:tcPr>
          <w:p w14:paraId="6C6C9628" w14:textId="77777777" w:rsidR="004C4A59" w:rsidRDefault="004C4A59"/>
        </w:tc>
        <w:tc>
          <w:tcPr>
            <w:tcW w:w="1620" w:type="dxa"/>
            <w:tcBorders>
              <w:bottom w:val="dotted" w:sz="4" w:space="0" w:color="auto"/>
            </w:tcBorders>
            <w:vAlign w:val="center"/>
          </w:tcPr>
          <w:p w14:paraId="1CC97984" w14:textId="77777777" w:rsidR="004C4A59" w:rsidRDefault="004C4A59"/>
        </w:tc>
        <w:tc>
          <w:tcPr>
            <w:tcW w:w="1620" w:type="dxa"/>
            <w:tcBorders>
              <w:bottom w:val="dotted" w:sz="4" w:space="0" w:color="auto"/>
            </w:tcBorders>
            <w:vAlign w:val="center"/>
          </w:tcPr>
          <w:p w14:paraId="78476F87" w14:textId="77777777" w:rsidR="004C4A59" w:rsidRDefault="0085223D">
            <w:pPr>
              <w:jc w:val="center"/>
              <w:divId w:val="1"/>
            </w:pPr>
            <w:r>
              <w:rPr>
                <w:rFonts w:eastAsia="Arial"/>
                <w:sz w:val="16"/>
              </w:rPr>
              <w:t xml:space="preserve">2 </w:t>
            </w:r>
          </w:p>
        </w:tc>
      </w:tr>
      <w:tr w:rsidR="004C4A59" w14:paraId="60CD4E87" w14:textId="77777777">
        <w:trPr>
          <w:trHeight w:val="320"/>
        </w:trPr>
        <w:tc>
          <w:tcPr>
            <w:tcW w:w="1620" w:type="dxa"/>
            <w:gridSpan w:val="2"/>
            <w:vMerge/>
          </w:tcPr>
          <w:p w14:paraId="60B212B4" w14:textId="77777777" w:rsidR="004C4A59" w:rsidRDefault="004C4A59"/>
        </w:tc>
        <w:tc>
          <w:tcPr>
            <w:tcW w:w="1620" w:type="dxa"/>
            <w:gridSpan w:val="2"/>
            <w:tcBorders>
              <w:bottom w:val="dotted" w:sz="4" w:space="0" w:color="auto"/>
            </w:tcBorders>
            <w:vAlign w:val="center"/>
          </w:tcPr>
          <w:p w14:paraId="2A845B0F" w14:textId="77777777" w:rsidR="004C4A59" w:rsidRDefault="0085223D">
            <w:pPr>
              <w:jc w:val="left"/>
              <w:divId w:val="1"/>
            </w:pPr>
            <w:r>
              <w:rPr>
                <w:sz w:val="16"/>
              </w:rPr>
              <w:t>light</w:t>
            </w:r>
          </w:p>
        </w:tc>
        <w:tc>
          <w:tcPr>
            <w:tcW w:w="1620" w:type="dxa"/>
            <w:gridSpan w:val="2"/>
            <w:tcBorders>
              <w:bottom w:val="dotted" w:sz="4" w:space="0" w:color="auto"/>
            </w:tcBorders>
            <w:vAlign w:val="center"/>
          </w:tcPr>
          <w:p w14:paraId="32A615DB" w14:textId="77777777" w:rsidR="004C4A59" w:rsidRDefault="004C4A59"/>
        </w:tc>
        <w:tc>
          <w:tcPr>
            <w:tcW w:w="1620" w:type="dxa"/>
            <w:tcBorders>
              <w:bottom w:val="dotted" w:sz="4" w:space="0" w:color="auto"/>
            </w:tcBorders>
            <w:vAlign w:val="center"/>
          </w:tcPr>
          <w:p w14:paraId="28A1505F" w14:textId="77777777" w:rsidR="004C4A59" w:rsidRDefault="004C4A59"/>
        </w:tc>
        <w:tc>
          <w:tcPr>
            <w:tcW w:w="1620" w:type="dxa"/>
            <w:tcBorders>
              <w:bottom w:val="dotted" w:sz="4" w:space="0" w:color="auto"/>
            </w:tcBorders>
            <w:vAlign w:val="center"/>
          </w:tcPr>
          <w:p w14:paraId="4F950FDF" w14:textId="77777777" w:rsidR="004C4A59" w:rsidRDefault="004C4A59"/>
        </w:tc>
        <w:tc>
          <w:tcPr>
            <w:tcW w:w="1620" w:type="dxa"/>
            <w:tcBorders>
              <w:bottom w:val="dotted" w:sz="4" w:space="0" w:color="auto"/>
            </w:tcBorders>
            <w:vAlign w:val="center"/>
          </w:tcPr>
          <w:p w14:paraId="248EC32B" w14:textId="77777777" w:rsidR="004C4A59" w:rsidRDefault="0085223D">
            <w:pPr>
              <w:jc w:val="left"/>
              <w:divId w:val="1"/>
            </w:pPr>
            <w:r>
              <w:rPr>
                <w:sz w:val="16"/>
              </w:rPr>
              <w:t>Lactimo</w:t>
            </w:r>
          </w:p>
        </w:tc>
        <w:tc>
          <w:tcPr>
            <w:tcW w:w="1620" w:type="dxa"/>
            <w:tcBorders>
              <w:bottom w:val="dotted" w:sz="4" w:space="0" w:color="auto"/>
            </w:tcBorders>
            <w:vAlign w:val="center"/>
          </w:tcPr>
          <w:p w14:paraId="13E20458" w14:textId="77777777" w:rsidR="004C4A59" w:rsidRDefault="0085223D">
            <w:pPr>
              <w:jc w:val="center"/>
              <w:divId w:val="1"/>
            </w:pPr>
            <w:r>
              <w:rPr>
                <w:rFonts w:eastAsia="Arial"/>
                <w:sz w:val="16"/>
              </w:rPr>
              <w:t xml:space="preserve">3 </w:t>
            </w:r>
          </w:p>
        </w:tc>
      </w:tr>
      <w:tr w:rsidR="004C4A59" w14:paraId="726A2CAC" w14:textId="77777777">
        <w:trPr>
          <w:trHeight w:val="320"/>
        </w:trPr>
        <w:tc>
          <w:tcPr>
            <w:tcW w:w="1620" w:type="dxa"/>
            <w:gridSpan w:val="2"/>
            <w:vMerge/>
          </w:tcPr>
          <w:p w14:paraId="3F4A717A" w14:textId="77777777" w:rsidR="004C4A59" w:rsidRDefault="004C4A59"/>
        </w:tc>
        <w:tc>
          <w:tcPr>
            <w:tcW w:w="1620" w:type="dxa"/>
            <w:gridSpan w:val="2"/>
            <w:tcBorders>
              <w:bottom w:val="dotted" w:sz="4" w:space="0" w:color="auto"/>
            </w:tcBorders>
            <w:vAlign w:val="center"/>
          </w:tcPr>
          <w:p w14:paraId="25F02665" w14:textId="77777777" w:rsidR="004C4A59" w:rsidRDefault="0085223D">
            <w:pPr>
              <w:jc w:val="left"/>
              <w:divId w:val="1"/>
            </w:pPr>
            <w:r>
              <w:rPr>
                <w:sz w:val="16"/>
              </w:rPr>
              <w:t>light to medium</w:t>
            </w:r>
          </w:p>
        </w:tc>
        <w:tc>
          <w:tcPr>
            <w:tcW w:w="1620" w:type="dxa"/>
            <w:gridSpan w:val="2"/>
            <w:tcBorders>
              <w:bottom w:val="dotted" w:sz="4" w:space="0" w:color="auto"/>
            </w:tcBorders>
            <w:vAlign w:val="center"/>
          </w:tcPr>
          <w:p w14:paraId="08FDB8B4" w14:textId="77777777" w:rsidR="004C4A59" w:rsidRDefault="004C4A59"/>
        </w:tc>
        <w:tc>
          <w:tcPr>
            <w:tcW w:w="1620" w:type="dxa"/>
            <w:tcBorders>
              <w:bottom w:val="dotted" w:sz="4" w:space="0" w:color="auto"/>
            </w:tcBorders>
            <w:vAlign w:val="center"/>
          </w:tcPr>
          <w:p w14:paraId="08A373DD" w14:textId="77777777" w:rsidR="004C4A59" w:rsidRDefault="004C4A59"/>
        </w:tc>
        <w:tc>
          <w:tcPr>
            <w:tcW w:w="1620" w:type="dxa"/>
            <w:tcBorders>
              <w:bottom w:val="dotted" w:sz="4" w:space="0" w:color="auto"/>
            </w:tcBorders>
            <w:vAlign w:val="center"/>
          </w:tcPr>
          <w:p w14:paraId="01A087AE" w14:textId="77777777" w:rsidR="004C4A59" w:rsidRDefault="004C4A59"/>
        </w:tc>
        <w:tc>
          <w:tcPr>
            <w:tcW w:w="1620" w:type="dxa"/>
            <w:tcBorders>
              <w:bottom w:val="dotted" w:sz="4" w:space="0" w:color="auto"/>
            </w:tcBorders>
            <w:vAlign w:val="center"/>
          </w:tcPr>
          <w:p w14:paraId="0681E000" w14:textId="77777777" w:rsidR="004C4A59" w:rsidRDefault="004C4A59"/>
        </w:tc>
        <w:tc>
          <w:tcPr>
            <w:tcW w:w="1620" w:type="dxa"/>
            <w:tcBorders>
              <w:bottom w:val="dotted" w:sz="4" w:space="0" w:color="auto"/>
            </w:tcBorders>
            <w:vAlign w:val="center"/>
          </w:tcPr>
          <w:p w14:paraId="3F7B25E9" w14:textId="77777777" w:rsidR="004C4A59" w:rsidRDefault="0085223D">
            <w:pPr>
              <w:jc w:val="center"/>
              <w:divId w:val="1"/>
            </w:pPr>
            <w:r>
              <w:rPr>
                <w:rFonts w:eastAsia="Arial"/>
                <w:sz w:val="16"/>
              </w:rPr>
              <w:t xml:space="preserve">4 </w:t>
            </w:r>
          </w:p>
        </w:tc>
      </w:tr>
      <w:tr w:rsidR="004C4A59" w14:paraId="0EDF68A5" w14:textId="77777777">
        <w:trPr>
          <w:trHeight w:val="320"/>
        </w:trPr>
        <w:tc>
          <w:tcPr>
            <w:tcW w:w="1620" w:type="dxa"/>
            <w:gridSpan w:val="2"/>
            <w:vMerge/>
          </w:tcPr>
          <w:p w14:paraId="6E40B8F2" w14:textId="77777777" w:rsidR="004C4A59" w:rsidRDefault="004C4A59"/>
        </w:tc>
        <w:tc>
          <w:tcPr>
            <w:tcW w:w="1620" w:type="dxa"/>
            <w:gridSpan w:val="2"/>
            <w:tcBorders>
              <w:bottom w:val="dotted" w:sz="4" w:space="0" w:color="auto"/>
            </w:tcBorders>
            <w:vAlign w:val="center"/>
          </w:tcPr>
          <w:p w14:paraId="4403FC7F"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67FA7338" w14:textId="77777777" w:rsidR="004C4A59" w:rsidRDefault="004C4A59"/>
        </w:tc>
        <w:tc>
          <w:tcPr>
            <w:tcW w:w="1620" w:type="dxa"/>
            <w:tcBorders>
              <w:bottom w:val="dotted" w:sz="4" w:space="0" w:color="auto"/>
            </w:tcBorders>
            <w:vAlign w:val="center"/>
          </w:tcPr>
          <w:p w14:paraId="0E231871" w14:textId="77777777" w:rsidR="004C4A59" w:rsidRDefault="004C4A59"/>
        </w:tc>
        <w:tc>
          <w:tcPr>
            <w:tcW w:w="1620" w:type="dxa"/>
            <w:tcBorders>
              <w:bottom w:val="dotted" w:sz="4" w:space="0" w:color="auto"/>
            </w:tcBorders>
            <w:vAlign w:val="center"/>
          </w:tcPr>
          <w:p w14:paraId="736D6C82" w14:textId="77777777" w:rsidR="004C4A59" w:rsidRDefault="004C4A59"/>
        </w:tc>
        <w:tc>
          <w:tcPr>
            <w:tcW w:w="1620" w:type="dxa"/>
            <w:tcBorders>
              <w:bottom w:val="dotted" w:sz="4" w:space="0" w:color="auto"/>
            </w:tcBorders>
            <w:vAlign w:val="center"/>
          </w:tcPr>
          <w:p w14:paraId="47E89FAD" w14:textId="77777777" w:rsidR="004C4A59" w:rsidRDefault="0085223D">
            <w:pPr>
              <w:jc w:val="left"/>
              <w:divId w:val="1"/>
            </w:pPr>
            <w:r>
              <w:rPr>
                <w:sz w:val="16"/>
              </w:rPr>
              <w:t>Jamon, Perrine</w:t>
            </w:r>
          </w:p>
        </w:tc>
        <w:tc>
          <w:tcPr>
            <w:tcW w:w="1620" w:type="dxa"/>
            <w:tcBorders>
              <w:bottom w:val="dotted" w:sz="4" w:space="0" w:color="auto"/>
            </w:tcBorders>
            <w:vAlign w:val="center"/>
          </w:tcPr>
          <w:p w14:paraId="424291C7" w14:textId="77777777" w:rsidR="004C4A59" w:rsidRDefault="0085223D">
            <w:pPr>
              <w:jc w:val="center"/>
              <w:divId w:val="1"/>
            </w:pPr>
            <w:r>
              <w:rPr>
                <w:rFonts w:eastAsia="Arial"/>
                <w:sz w:val="16"/>
              </w:rPr>
              <w:t xml:space="preserve">5 </w:t>
            </w:r>
          </w:p>
        </w:tc>
      </w:tr>
      <w:tr w:rsidR="004C4A59" w14:paraId="09A652F6" w14:textId="77777777">
        <w:trPr>
          <w:trHeight w:val="320"/>
        </w:trPr>
        <w:tc>
          <w:tcPr>
            <w:tcW w:w="1620" w:type="dxa"/>
            <w:gridSpan w:val="2"/>
            <w:vMerge/>
          </w:tcPr>
          <w:p w14:paraId="2BBE4441" w14:textId="77777777" w:rsidR="004C4A59" w:rsidRDefault="004C4A59"/>
        </w:tc>
        <w:tc>
          <w:tcPr>
            <w:tcW w:w="1620" w:type="dxa"/>
            <w:gridSpan w:val="2"/>
            <w:tcBorders>
              <w:bottom w:val="dotted" w:sz="4" w:space="0" w:color="auto"/>
            </w:tcBorders>
            <w:vAlign w:val="center"/>
          </w:tcPr>
          <w:p w14:paraId="3D4D41F0" w14:textId="77777777" w:rsidR="004C4A59" w:rsidRDefault="0085223D">
            <w:pPr>
              <w:jc w:val="left"/>
              <w:divId w:val="1"/>
            </w:pPr>
            <w:r>
              <w:rPr>
                <w:sz w:val="16"/>
              </w:rPr>
              <w:t>medium to dark</w:t>
            </w:r>
          </w:p>
        </w:tc>
        <w:tc>
          <w:tcPr>
            <w:tcW w:w="1620" w:type="dxa"/>
            <w:gridSpan w:val="2"/>
            <w:tcBorders>
              <w:bottom w:val="dotted" w:sz="4" w:space="0" w:color="auto"/>
            </w:tcBorders>
            <w:vAlign w:val="center"/>
          </w:tcPr>
          <w:p w14:paraId="57E7633C" w14:textId="77777777" w:rsidR="004C4A59" w:rsidRDefault="004C4A59"/>
        </w:tc>
        <w:tc>
          <w:tcPr>
            <w:tcW w:w="1620" w:type="dxa"/>
            <w:tcBorders>
              <w:bottom w:val="dotted" w:sz="4" w:space="0" w:color="auto"/>
            </w:tcBorders>
            <w:vAlign w:val="center"/>
          </w:tcPr>
          <w:p w14:paraId="62D6E6D6" w14:textId="77777777" w:rsidR="004C4A59" w:rsidRDefault="004C4A59"/>
        </w:tc>
        <w:tc>
          <w:tcPr>
            <w:tcW w:w="1620" w:type="dxa"/>
            <w:tcBorders>
              <w:bottom w:val="dotted" w:sz="4" w:space="0" w:color="auto"/>
            </w:tcBorders>
            <w:vAlign w:val="center"/>
          </w:tcPr>
          <w:p w14:paraId="69628B1D" w14:textId="77777777" w:rsidR="004C4A59" w:rsidRDefault="004C4A59"/>
        </w:tc>
        <w:tc>
          <w:tcPr>
            <w:tcW w:w="1620" w:type="dxa"/>
            <w:tcBorders>
              <w:bottom w:val="dotted" w:sz="4" w:space="0" w:color="auto"/>
            </w:tcBorders>
            <w:vAlign w:val="center"/>
          </w:tcPr>
          <w:p w14:paraId="047FBC8B" w14:textId="77777777" w:rsidR="004C4A59" w:rsidRDefault="004C4A59"/>
        </w:tc>
        <w:tc>
          <w:tcPr>
            <w:tcW w:w="1620" w:type="dxa"/>
            <w:tcBorders>
              <w:bottom w:val="dotted" w:sz="4" w:space="0" w:color="auto"/>
            </w:tcBorders>
            <w:vAlign w:val="center"/>
          </w:tcPr>
          <w:p w14:paraId="3370CE47" w14:textId="77777777" w:rsidR="004C4A59" w:rsidRDefault="0085223D">
            <w:pPr>
              <w:jc w:val="center"/>
              <w:divId w:val="1"/>
            </w:pPr>
            <w:r>
              <w:rPr>
                <w:rFonts w:eastAsia="Arial"/>
                <w:sz w:val="16"/>
              </w:rPr>
              <w:t xml:space="preserve">6 </w:t>
            </w:r>
          </w:p>
        </w:tc>
      </w:tr>
      <w:tr w:rsidR="004C4A59" w14:paraId="2C43F934" w14:textId="77777777">
        <w:trPr>
          <w:trHeight w:val="320"/>
        </w:trPr>
        <w:tc>
          <w:tcPr>
            <w:tcW w:w="1620" w:type="dxa"/>
            <w:gridSpan w:val="2"/>
            <w:vMerge/>
          </w:tcPr>
          <w:p w14:paraId="4CC960B0" w14:textId="77777777" w:rsidR="004C4A59" w:rsidRDefault="004C4A59"/>
        </w:tc>
        <w:tc>
          <w:tcPr>
            <w:tcW w:w="1620" w:type="dxa"/>
            <w:gridSpan w:val="2"/>
            <w:tcBorders>
              <w:bottom w:val="dotted" w:sz="4" w:space="0" w:color="auto"/>
            </w:tcBorders>
            <w:vAlign w:val="center"/>
          </w:tcPr>
          <w:p w14:paraId="648F180D" w14:textId="77777777" w:rsidR="004C4A59" w:rsidRDefault="0085223D">
            <w:pPr>
              <w:jc w:val="left"/>
              <w:divId w:val="1"/>
            </w:pPr>
            <w:r>
              <w:rPr>
                <w:sz w:val="16"/>
              </w:rPr>
              <w:t>dark</w:t>
            </w:r>
          </w:p>
        </w:tc>
        <w:tc>
          <w:tcPr>
            <w:tcW w:w="1620" w:type="dxa"/>
            <w:gridSpan w:val="2"/>
            <w:tcBorders>
              <w:bottom w:val="dotted" w:sz="4" w:space="0" w:color="auto"/>
            </w:tcBorders>
            <w:vAlign w:val="center"/>
          </w:tcPr>
          <w:p w14:paraId="609A9BF0" w14:textId="77777777" w:rsidR="004C4A59" w:rsidRDefault="004C4A59"/>
        </w:tc>
        <w:tc>
          <w:tcPr>
            <w:tcW w:w="1620" w:type="dxa"/>
            <w:tcBorders>
              <w:bottom w:val="dotted" w:sz="4" w:space="0" w:color="auto"/>
            </w:tcBorders>
            <w:vAlign w:val="center"/>
          </w:tcPr>
          <w:p w14:paraId="265D31A3" w14:textId="77777777" w:rsidR="004C4A59" w:rsidRDefault="004C4A59"/>
        </w:tc>
        <w:tc>
          <w:tcPr>
            <w:tcW w:w="1620" w:type="dxa"/>
            <w:tcBorders>
              <w:bottom w:val="dotted" w:sz="4" w:space="0" w:color="auto"/>
            </w:tcBorders>
            <w:vAlign w:val="center"/>
          </w:tcPr>
          <w:p w14:paraId="6045FFD2" w14:textId="77777777" w:rsidR="004C4A59" w:rsidRDefault="004C4A59"/>
        </w:tc>
        <w:tc>
          <w:tcPr>
            <w:tcW w:w="1620" w:type="dxa"/>
            <w:tcBorders>
              <w:bottom w:val="dotted" w:sz="4" w:space="0" w:color="auto"/>
            </w:tcBorders>
            <w:vAlign w:val="center"/>
          </w:tcPr>
          <w:p w14:paraId="787411AC" w14:textId="77777777" w:rsidR="004C4A59" w:rsidRDefault="0085223D">
            <w:pPr>
              <w:jc w:val="left"/>
              <w:divId w:val="1"/>
            </w:pPr>
            <w:r>
              <w:rPr>
                <w:sz w:val="16"/>
              </w:rPr>
              <w:t>Laurena KWS</w:t>
            </w:r>
          </w:p>
        </w:tc>
        <w:tc>
          <w:tcPr>
            <w:tcW w:w="1620" w:type="dxa"/>
            <w:tcBorders>
              <w:bottom w:val="dotted" w:sz="4" w:space="0" w:color="auto"/>
            </w:tcBorders>
            <w:vAlign w:val="center"/>
          </w:tcPr>
          <w:p w14:paraId="17D6F364" w14:textId="77777777" w:rsidR="004C4A59" w:rsidRDefault="0085223D">
            <w:pPr>
              <w:jc w:val="center"/>
              <w:divId w:val="1"/>
            </w:pPr>
            <w:r>
              <w:rPr>
                <w:rFonts w:eastAsia="Arial"/>
                <w:sz w:val="16"/>
              </w:rPr>
              <w:t xml:space="preserve">7 </w:t>
            </w:r>
          </w:p>
        </w:tc>
      </w:tr>
      <w:tr w:rsidR="004C4A59" w14:paraId="69F951CC" w14:textId="77777777">
        <w:trPr>
          <w:trHeight w:val="320"/>
        </w:trPr>
        <w:tc>
          <w:tcPr>
            <w:tcW w:w="1620" w:type="dxa"/>
            <w:gridSpan w:val="2"/>
            <w:vMerge/>
          </w:tcPr>
          <w:p w14:paraId="46BC0A5F" w14:textId="77777777" w:rsidR="004C4A59" w:rsidRDefault="004C4A59"/>
        </w:tc>
        <w:tc>
          <w:tcPr>
            <w:tcW w:w="1620" w:type="dxa"/>
            <w:gridSpan w:val="2"/>
            <w:tcBorders>
              <w:bottom w:val="dotted" w:sz="4" w:space="0" w:color="auto"/>
            </w:tcBorders>
            <w:vAlign w:val="center"/>
          </w:tcPr>
          <w:p w14:paraId="36E6A71E" w14:textId="77777777" w:rsidR="004C4A59" w:rsidRDefault="0085223D">
            <w:pPr>
              <w:jc w:val="left"/>
              <w:divId w:val="1"/>
            </w:pPr>
            <w:r>
              <w:rPr>
                <w:sz w:val="16"/>
              </w:rPr>
              <w:t>dark to very dark</w:t>
            </w:r>
          </w:p>
        </w:tc>
        <w:tc>
          <w:tcPr>
            <w:tcW w:w="1620" w:type="dxa"/>
            <w:gridSpan w:val="2"/>
            <w:tcBorders>
              <w:bottom w:val="dotted" w:sz="4" w:space="0" w:color="auto"/>
            </w:tcBorders>
            <w:vAlign w:val="center"/>
          </w:tcPr>
          <w:p w14:paraId="49A6041D" w14:textId="77777777" w:rsidR="004C4A59" w:rsidRDefault="004C4A59"/>
        </w:tc>
        <w:tc>
          <w:tcPr>
            <w:tcW w:w="1620" w:type="dxa"/>
            <w:tcBorders>
              <w:bottom w:val="dotted" w:sz="4" w:space="0" w:color="auto"/>
            </w:tcBorders>
            <w:vAlign w:val="center"/>
          </w:tcPr>
          <w:p w14:paraId="00F89AB1" w14:textId="77777777" w:rsidR="004C4A59" w:rsidRDefault="004C4A59"/>
        </w:tc>
        <w:tc>
          <w:tcPr>
            <w:tcW w:w="1620" w:type="dxa"/>
            <w:tcBorders>
              <w:bottom w:val="dotted" w:sz="4" w:space="0" w:color="auto"/>
            </w:tcBorders>
            <w:vAlign w:val="center"/>
          </w:tcPr>
          <w:p w14:paraId="5C5316B8" w14:textId="77777777" w:rsidR="004C4A59" w:rsidRDefault="004C4A59"/>
        </w:tc>
        <w:tc>
          <w:tcPr>
            <w:tcW w:w="1620" w:type="dxa"/>
            <w:tcBorders>
              <w:bottom w:val="dotted" w:sz="4" w:space="0" w:color="auto"/>
            </w:tcBorders>
            <w:vAlign w:val="center"/>
          </w:tcPr>
          <w:p w14:paraId="7A9B874E" w14:textId="77777777" w:rsidR="004C4A59" w:rsidRDefault="004C4A59"/>
        </w:tc>
        <w:tc>
          <w:tcPr>
            <w:tcW w:w="1620" w:type="dxa"/>
            <w:tcBorders>
              <w:bottom w:val="dotted" w:sz="4" w:space="0" w:color="auto"/>
            </w:tcBorders>
            <w:vAlign w:val="center"/>
          </w:tcPr>
          <w:p w14:paraId="3BA2A74F" w14:textId="77777777" w:rsidR="004C4A59" w:rsidRDefault="0085223D">
            <w:pPr>
              <w:jc w:val="center"/>
              <w:divId w:val="1"/>
            </w:pPr>
            <w:r>
              <w:rPr>
                <w:rFonts w:eastAsia="Arial"/>
                <w:sz w:val="16"/>
              </w:rPr>
              <w:t xml:space="preserve">8 </w:t>
            </w:r>
          </w:p>
        </w:tc>
      </w:tr>
      <w:tr w:rsidR="004C4A59" w14:paraId="263364B3" w14:textId="77777777">
        <w:trPr>
          <w:trHeight w:val="320"/>
        </w:trPr>
        <w:tc>
          <w:tcPr>
            <w:tcW w:w="1620" w:type="dxa"/>
            <w:gridSpan w:val="2"/>
            <w:vMerge/>
          </w:tcPr>
          <w:p w14:paraId="1CC3DF9F" w14:textId="77777777" w:rsidR="004C4A59" w:rsidRDefault="004C4A59"/>
        </w:tc>
        <w:tc>
          <w:tcPr>
            <w:tcW w:w="1620" w:type="dxa"/>
            <w:gridSpan w:val="2"/>
            <w:tcBorders>
              <w:bottom w:val="dotted" w:sz="4" w:space="0" w:color="auto"/>
            </w:tcBorders>
            <w:vAlign w:val="center"/>
          </w:tcPr>
          <w:p w14:paraId="21668871" w14:textId="77777777" w:rsidR="004C4A59" w:rsidRDefault="0085223D">
            <w:pPr>
              <w:jc w:val="left"/>
              <w:divId w:val="1"/>
            </w:pPr>
            <w:r>
              <w:rPr>
                <w:sz w:val="16"/>
              </w:rPr>
              <w:t>very dark</w:t>
            </w:r>
          </w:p>
        </w:tc>
        <w:tc>
          <w:tcPr>
            <w:tcW w:w="1620" w:type="dxa"/>
            <w:gridSpan w:val="2"/>
            <w:tcBorders>
              <w:bottom w:val="dotted" w:sz="4" w:space="0" w:color="auto"/>
            </w:tcBorders>
            <w:vAlign w:val="center"/>
          </w:tcPr>
          <w:p w14:paraId="758D1AEF" w14:textId="77777777" w:rsidR="004C4A59" w:rsidRDefault="004C4A59"/>
        </w:tc>
        <w:tc>
          <w:tcPr>
            <w:tcW w:w="1620" w:type="dxa"/>
            <w:tcBorders>
              <w:bottom w:val="dotted" w:sz="4" w:space="0" w:color="auto"/>
            </w:tcBorders>
            <w:vAlign w:val="center"/>
          </w:tcPr>
          <w:p w14:paraId="414F3265" w14:textId="77777777" w:rsidR="004C4A59" w:rsidRDefault="004C4A59"/>
        </w:tc>
        <w:tc>
          <w:tcPr>
            <w:tcW w:w="1620" w:type="dxa"/>
            <w:tcBorders>
              <w:bottom w:val="dotted" w:sz="4" w:space="0" w:color="auto"/>
            </w:tcBorders>
            <w:vAlign w:val="center"/>
          </w:tcPr>
          <w:p w14:paraId="164D1201" w14:textId="77777777" w:rsidR="004C4A59" w:rsidRDefault="004C4A59"/>
        </w:tc>
        <w:tc>
          <w:tcPr>
            <w:tcW w:w="1620" w:type="dxa"/>
            <w:tcBorders>
              <w:bottom w:val="dotted" w:sz="4" w:space="0" w:color="auto"/>
            </w:tcBorders>
            <w:vAlign w:val="center"/>
          </w:tcPr>
          <w:p w14:paraId="25B86484" w14:textId="77777777" w:rsidR="004C4A59" w:rsidRDefault="004C4A59"/>
        </w:tc>
        <w:tc>
          <w:tcPr>
            <w:tcW w:w="1620" w:type="dxa"/>
            <w:tcBorders>
              <w:bottom w:val="dotted" w:sz="4" w:space="0" w:color="auto"/>
            </w:tcBorders>
            <w:vAlign w:val="center"/>
          </w:tcPr>
          <w:p w14:paraId="2DF4DF9D" w14:textId="77777777" w:rsidR="004C4A59" w:rsidRDefault="0085223D">
            <w:pPr>
              <w:jc w:val="center"/>
              <w:divId w:val="1"/>
            </w:pPr>
            <w:r>
              <w:rPr>
                <w:rFonts w:eastAsia="Arial"/>
                <w:sz w:val="16"/>
              </w:rPr>
              <w:t xml:space="preserve">9 </w:t>
            </w:r>
          </w:p>
        </w:tc>
      </w:tr>
      <w:tr w:rsidR="004C4A59" w14:paraId="4E592137" w14:textId="77777777">
        <w:trPr>
          <w:trHeight w:val="360"/>
        </w:trPr>
        <w:tc>
          <w:tcPr>
            <w:tcW w:w="810" w:type="dxa"/>
            <w:tcBorders>
              <w:right w:val="dotted" w:sz="4" w:space="0" w:color="auto"/>
            </w:tcBorders>
            <w:shd w:val="clear" w:color="auto" w:fill="DFDFD7"/>
            <w:vAlign w:val="center"/>
          </w:tcPr>
          <w:p w14:paraId="1CAAF8A0" w14:textId="77777777" w:rsidR="004C4A59" w:rsidRDefault="0085223D" w:rsidP="0085223D">
            <w:pPr>
              <w:keepNext/>
            </w:pPr>
            <w:r>
              <w:rPr>
                <w:rFonts w:eastAsia="Arial"/>
                <w:b/>
                <w:sz w:val="16"/>
              </w:rPr>
              <w:lastRenderedPageBreak/>
              <w:t>9.</w:t>
            </w:r>
          </w:p>
        </w:tc>
        <w:tc>
          <w:tcPr>
            <w:tcW w:w="810" w:type="dxa"/>
            <w:tcBorders>
              <w:right w:val="dotted" w:sz="4" w:space="0" w:color="auto"/>
            </w:tcBorders>
            <w:shd w:val="clear" w:color="auto" w:fill="DFDFD7"/>
            <w:vAlign w:val="center"/>
          </w:tcPr>
          <w:p w14:paraId="6610E48B" w14:textId="77777777" w:rsidR="004C4A59" w:rsidRDefault="0085223D" w:rsidP="0085223D">
            <w:pPr>
              <w:keepNext/>
            </w:pPr>
            <w:r>
              <w:rPr>
                <w:rFonts w:eastAsia="Arial"/>
                <w:b/>
                <w:sz w:val="16"/>
              </w:rPr>
              <w:t>(*)</w:t>
            </w:r>
          </w:p>
        </w:tc>
        <w:tc>
          <w:tcPr>
            <w:tcW w:w="810" w:type="dxa"/>
            <w:tcBorders>
              <w:right w:val="dotted" w:sz="4" w:space="0" w:color="auto"/>
            </w:tcBorders>
            <w:shd w:val="clear" w:color="auto" w:fill="DFDFD7"/>
            <w:vAlign w:val="center"/>
          </w:tcPr>
          <w:p w14:paraId="311CA135" w14:textId="77777777" w:rsidR="004C4A59" w:rsidRDefault="0085223D" w:rsidP="0085223D">
            <w:pPr>
              <w:keepNext/>
            </w:pPr>
            <w:r>
              <w:rPr>
                <w:rFonts w:eastAsia="Arial"/>
                <w:b/>
                <w:sz w:val="16"/>
              </w:rPr>
              <w:t>QN</w:t>
            </w:r>
          </w:p>
        </w:tc>
        <w:tc>
          <w:tcPr>
            <w:tcW w:w="810" w:type="dxa"/>
            <w:tcBorders>
              <w:right w:val="dotted" w:sz="4" w:space="0" w:color="auto"/>
            </w:tcBorders>
            <w:shd w:val="clear" w:color="auto" w:fill="DFDFD7"/>
            <w:vAlign w:val="center"/>
          </w:tcPr>
          <w:p w14:paraId="326139A2" w14:textId="77777777" w:rsidR="004C4A59" w:rsidRDefault="0085223D" w:rsidP="0085223D">
            <w:pPr>
              <w:keepNext/>
            </w:pPr>
            <w:r>
              <w:rPr>
                <w:rFonts w:eastAsia="Arial"/>
                <w:b/>
                <w:sz w:val="16"/>
              </w:rPr>
              <w:t>MS/VG|B</w:t>
            </w:r>
          </w:p>
        </w:tc>
        <w:tc>
          <w:tcPr>
            <w:tcW w:w="810" w:type="dxa"/>
            <w:tcBorders>
              <w:right w:val="dotted" w:sz="4" w:space="0" w:color="auto"/>
            </w:tcBorders>
            <w:shd w:val="clear" w:color="auto" w:fill="DFDFD7"/>
            <w:vAlign w:val="center"/>
          </w:tcPr>
          <w:p w14:paraId="56ECCB59" w14:textId="77777777" w:rsidR="004C4A59" w:rsidRDefault="0085223D" w:rsidP="0085223D">
            <w:pPr>
              <w:keepNext/>
            </w:pPr>
            <w:r>
              <w:rPr>
                <w:rFonts w:eastAsia="Arial"/>
                <w:b/>
                <w:sz w:val="16"/>
              </w:rPr>
              <w:t>(+)</w:t>
            </w:r>
          </w:p>
        </w:tc>
        <w:tc>
          <w:tcPr>
            <w:tcW w:w="810" w:type="dxa"/>
            <w:tcBorders>
              <w:right w:val="dotted" w:sz="4" w:space="0" w:color="auto"/>
            </w:tcBorders>
            <w:shd w:val="clear" w:color="auto" w:fill="DFDFD7"/>
            <w:vAlign w:val="center"/>
          </w:tcPr>
          <w:p w14:paraId="55420AD2" w14:textId="77777777" w:rsidR="004C4A59" w:rsidRDefault="004C4A59" w:rsidP="0085223D">
            <w:pPr>
              <w:keepNext/>
            </w:pPr>
          </w:p>
        </w:tc>
        <w:tc>
          <w:tcPr>
            <w:tcW w:w="1620" w:type="dxa"/>
            <w:shd w:val="clear" w:color="auto" w:fill="DFDFD7"/>
            <w:vAlign w:val="center"/>
          </w:tcPr>
          <w:p w14:paraId="61A5ECEF" w14:textId="77777777" w:rsidR="004C4A59" w:rsidRDefault="0085223D" w:rsidP="0085223D">
            <w:pPr>
              <w:keepNext/>
            </w:pPr>
            <w:r>
              <w:rPr>
                <w:rFonts w:eastAsia="Arial"/>
                <w:b/>
                <w:sz w:val="16"/>
              </w:rPr>
              <w:t>33-39</w:t>
            </w:r>
          </w:p>
        </w:tc>
        <w:tc>
          <w:tcPr>
            <w:tcW w:w="1620" w:type="dxa"/>
            <w:shd w:val="clear" w:color="auto" w:fill="DFDFD7"/>
          </w:tcPr>
          <w:p w14:paraId="357F7414" w14:textId="77777777" w:rsidR="004C4A59" w:rsidRDefault="004C4A59" w:rsidP="0085223D">
            <w:pPr>
              <w:keepNext/>
            </w:pPr>
          </w:p>
        </w:tc>
        <w:tc>
          <w:tcPr>
            <w:tcW w:w="1620" w:type="dxa"/>
            <w:shd w:val="clear" w:color="auto" w:fill="DFDFD7"/>
          </w:tcPr>
          <w:p w14:paraId="7594E247" w14:textId="77777777" w:rsidR="004C4A59" w:rsidRDefault="004C4A59" w:rsidP="0085223D">
            <w:pPr>
              <w:keepNext/>
            </w:pPr>
          </w:p>
        </w:tc>
        <w:tc>
          <w:tcPr>
            <w:tcW w:w="1620" w:type="dxa"/>
            <w:shd w:val="clear" w:color="auto" w:fill="DFDFD7"/>
          </w:tcPr>
          <w:p w14:paraId="6BB9B4C7" w14:textId="77777777" w:rsidR="004C4A59" w:rsidRDefault="004C4A59" w:rsidP="0085223D">
            <w:pPr>
              <w:keepNext/>
            </w:pPr>
          </w:p>
        </w:tc>
      </w:tr>
      <w:tr w:rsidR="004C4A59" w14:paraId="1148F0A3" w14:textId="77777777">
        <w:trPr>
          <w:trHeight w:val="440"/>
        </w:trPr>
        <w:tc>
          <w:tcPr>
            <w:tcW w:w="1620" w:type="dxa"/>
            <w:gridSpan w:val="2"/>
            <w:vMerge w:val="restart"/>
          </w:tcPr>
          <w:p w14:paraId="4C5C1C9D" w14:textId="77777777" w:rsidR="004C4A59" w:rsidRDefault="004C4A59" w:rsidP="0085223D">
            <w:pPr>
              <w:keepNext/>
            </w:pPr>
          </w:p>
        </w:tc>
        <w:tc>
          <w:tcPr>
            <w:tcW w:w="1620" w:type="dxa"/>
            <w:gridSpan w:val="2"/>
            <w:tcBorders>
              <w:bottom w:val="dotted" w:sz="4" w:space="0" w:color="auto"/>
            </w:tcBorders>
          </w:tcPr>
          <w:p w14:paraId="04C28084" w14:textId="77777777" w:rsidR="004C4A59" w:rsidRDefault="0085223D" w:rsidP="0085223D">
            <w:pPr>
              <w:keepNext/>
              <w:spacing w:before="113" w:after="113"/>
              <w:jc w:val="left"/>
              <w:divId w:val="1"/>
            </w:pPr>
            <w:r>
              <w:rPr>
                <w:b/>
                <w:sz w:val="16"/>
              </w:rPr>
              <w:t>Leaf: length</w:t>
            </w:r>
          </w:p>
        </w:tc>
        <w:tc>
          <w:tcPr>
            <w:tcW w:w="1620" w:type="dxa"/>
            <w:gridSpan w:val="2"/>
            <w:tcBorders>
              <w:bottom w:val="dotted" w:sz="4" w:space="0" w:color="auto"/>
            </w:tcBorders>
          </w:tcPr>
          <w:p w14:paraId="34C8F463" w14:textId="77777777" w:rsidR="004C4A59" w:rsidRDefault="004C4A59" w:rsidP="0085223D">
            <w:pPr>
              <w:keepNext/>
            </w:pPr>
          </w:p>
        </w:tc>
        <w:tc>
          <w:tcPr>
            <w:tcW w:w="1620" w:type="dxa"/>
            <w:tcBorders>
              <w:bottom w:val="dotted" w:sz="4" w:space="0" w:color="auto"/>
            </w:tcBorders>
          </w:tcPr>
          <w:p w14:paraId="1C5448CB" w14:textId="77777777" w:rsidR="004C4A59" w:rsidRDefault="004C4A59" w:rsidP="0085223D">
            <w:pPr>
              <w:keepNext/>
            </w:pPr>
          </w:p>
        </w:tc>
        <w:tc>
          <w:tcPr>
            <w:tcW w:w="1620" w:type="dxa"/>
            <w:tcBorders>
              <w:bottom w:val="dotted" w:sz="4" w:space="0" w:color="auto"/>
            </w:tcBorders>
          </w:tcPr>
          <w:p w14:paraId="68794A84" w14:textId="77777777" w:rsidR="004C4A59" w:rsidRDefault="004C4A59" w:rsidP="0085223D">
            <w:pPr>
              <w:keepNext/>
            </w:pPr>
          </w:p>
        </w:tc>
        <w:tc>
          <w:tcPr>
            <w:tcW w:w="1620" w:type="dxa"/>
            <w:tcBorders>
              <w:bottom w:val="dotted" w:sz="4" w:space="0" w:color="auto"/>
            </w:tcBorders>
          </w:tcPr>
          <w:p w14:paraId="102CA1B1" w14:textId="77777777" w:rsidR="004C4A59" w:rsidRDefault="004C4A59" w:rsidP="0085223D">
            <w:pPr>
              <w:keepNext/>
            </w:pPr>
          </w:p>
        </w:tc>
        <w:tc>
          <w:tcPr>
            <w:tcW w:w="1620" w:type="dxa"/>
            <w:tcBorders>
              <w:bottom w:val="dotted" w:sz="4" w:space="0" w:color="auto"/>
            </w:tcBorders>
          </w:tcPr>
          <w:p w14:paraId="1B43C0D2" w14:textId="77777777" w:rsidR="004C4A59" w:rsidRDefault="004C4A59" w:rsidP="0085223D">
            <w:pPr>
              <w:keepNext/>
            </w:pPr>
          </w:p>
        </w:tc>
      </w:tr>
      <w:tr w:rsidR="004C4A59" w14:paraId="2EC25503" w14:textId="77777777">
        <w:trPr>
          <w:trHeight w:val="320"/>
        </w:trPr>
        <w:tc>
          <w:tcPr>
            <w:tcW w:w="1620" w:type="dxa"/>
            <w:gridSpan w:val="2"/>
            <w:vMerge/>
          </w:tcPr>
          <w:p w14:paraId="36446778" w14:textId="77777777" w:rsidR="004C4A59" w:rsidRDefault="004C4A59" w:rsidP="0085223D">
            <w:pPr>
              <w:keepNext/>
            </w:pPr>
          </w:p>
        </w:tc>
        <w:tc>
          <w:tcPr>
            <w:tcW w:w="1620" w:type="dxa"/>
            <w:gridSpan w:val="2"/>
            <w:tcBorders>
              <w:bottom w:val="dotted" w:sz="4" w:space="0" w:color="auto"/>
            </w:tcBorders>
            <w:vAlign w:val="center"/>
          </w:tcPr>
          <w:p w14:paraId="794240A8" w14:textId="77777777" w:rsidR="004C4A59" w:rsidRDefault="0085223D" w:rsidP="0085223D">
            <w:pPr>
              <w:keepNext/>
              <w:jc w:val="left"/>
              <w:divId w:val="1"/>
            </w:pPr>
            <w:r>
              <w:rPr>
                <w:sz w:val="16"/>
              </w:rPr>
              <w:t>very short</w:t>
            </w:r>
          </w:p>
        </w:tc>
        <w:tc>
          <w:tcPr>
            <w:tcW w:w="1620" w:type="dxa"/>
            <w:gridSpan w:val="2"/>
            <w:tcBorders>
              <w:bottom w:val="dotted" w:sz="4" w:space="0" w:color="auto"/>
            </w:tcBorders>
            <w:vAlign w:val="center"/>
          </w:tcPr>
          <w:p w14:paraId="7DB7539B" w14:textId="77777777" w:rsidR="004C4A59" w:rsidRDefault="004C4A59" w:rsidP="0085223D">
            <w:pPr>
              <w:keepNext/>
            </w:pPr>
          </w:p>
        </w:tc>
        <w:tc>
          <w:tcPr>
            <w:tcW w:w="1620" w:type="dxa"/>
            <w:tcBorders>
              <w:bottom w:val="dotted" w:sz="4" w:space="0" w:color="auto"/>
            </w:tcBorders>
            <w:vAlign w:val="center"/>
          </w:tcPr>
          <w:p w14:paraId="7D0F54C5" w14:textId="77777777" w:rsidR="004C4A59" w:rsidRDefault="004C4A59" w:rsidP="0085223D">
            <w:pPr>
              <w:keepNext/>
            </w:pPr>
          </w:p>
        </w:tc>
        <w:tc>
          <w:tcPr>
            <w:tcW w:w="1620" w:type="dxa"/>
            <w:tcBorders>
              <w:bottom w:val="dotted" w:sz="4" w:space="0" w:color="auto"/>
            </w:tcBorders>
            <w:vAlign w:val="center"/>
          </w:tcPr>
          <w:p w14:paraId="50340652" w14:textId="77777777" w:rsidR="004C4A59" w:rsidRDefault="004C4A59" w:rsidP="0085223D">
            <w:pPr>
              <w:keepNext/>
            </w:pPr>
          </w:p>
        </w:tc>
        <w:tc>
          <w:tcPr>
            <w:tcW w:w="1620" w:type="dxa"/>
            <w:tcBorders>
              <w:bottom w:val="dotted" w:sz="4" w:space="0" w:color="auto"/>
            </w:tcBorders>
            <w:vAlign w:val="center"/>
          </w:tcPr>
          <w:p w14:paraId="76E36242" w14:textId="77777777" w:rsidR="004C4A59" w:rsidRDefault="004C4A59" w:rsidP="0085223D">
            <w:pPr>
              <w:keepNext/>
            </w:pPr>
          </w:p>
        </w:tc>
        <w:tc>
          <w:tcPr>
            <w:tcW w:w="1620" w:type="dxa"/>
            <w:tcBorders>
              <w:bottom w:val="dotted" w:sz="4" w:space="0" w:color="auto"/>
            </w:tcBorders>
            <w:vAlign w:val="center"/>
          </w:tcPr>
          <w:p w14:paraId="0C3D8274" w14:textId="77777777" w:rsidR="004C4A59" w:rsidRDefault="0085223D" w:rsidP="0085223D">
            <w:pPr>
              <w:keepNext/>
              <w:jc w:val="center"/>
              <w:divId w:val="1"/>
            </w:pPr>
            <w:r>
              <w:rPr>
                <w:rFonts w:eastAsia="Arial"/>
                <w:sz w:val="16"/>
              </w:rPr>
              <w:t xml:space="preserve">1 </w:t>
            </w:r>
          </w:p>
        </w:tc>
      </w:tr>
      <w:tr w:rsidR="004C4A59" w14:paraId="1010144F" w14:textId="77777777">
        <w:trPr>
          <w:trHeight w:val="320"/>
        </w:trPr>
        <w:tc>
          <w:tcPr>
            <w:tcW w:w="1620" w:type="dxa"/>
            <w:gridSpan w:val="2"/>
            <w:vMerge/>
          </w:tcPr>
          <w:p w14:paraId="704428C2" w14:textId="77777777" w:rsidR="004C4A59" w:rsidRDefault="004C4A59" w:rsidP="0085223D">
            <w:pPr>
              <w:keepNext/>
            </w:pPr>
          </w:p>
        </w:tc>
        <w:tc>
          <w:tcPr>
            <w:tcW w:w="1620" w:type="dxa"/>
            <w:gridSpan w:val="2"/>
            <w:tcBorders>
              <w:bottom w:val="dotted" w:sz="4" w:space="0" w:color="auto"/>
            </w:tcBorders>
            <w:vAlign w:val="center"/>
          </w:tcPr>
          <w:p w14:paraId="01DC7E0F" w14:textId="77777777" w:rsidR="004C4A59" w:rsidRDefault="0085223D" w:rsidP="0085223D">
            <w:pPr>
              <w:keepNext/>
              <w:jc w:val="left"/>
              <w:divId w:val="1"/>
            </w:pPr>
            <w:r>
              <w:rPr>
                <w:sz w:val="16"/>
              </w:rPr>
              <w:t>very short to short</w:t>
            </w:r>
          </w:p>
        </w:tc>
        <w:tc>
          <w:tcPr>
            <w:tcW w:w="1620" w:type="dxa"/>
            <w:gridSpan w:val="2"/>
            <w:tcBorders>
              <w:bottom w:val="dotted" w:sz="4" w:space="0" w:color="auto"/>
            </w:tcBorders>
            <w:vAlign w:val="center"/>
          </w:tcPr>
          <w:p w14:paraId="02DCC85D" w14:textId="77777777" w:rsidR="004C4A59" w:rsidRDefault="004C4A59" w:rsidP="0085223D">
            <w:pPr>
              <w:keepNext/>
            </w:pPr>
          </w:p>
        </w:tc>
        <w:tc>
          <w:tcPr>
            <w:tcW w:w="1620" w:type="dxa"/>
            <w:tcBorders>
              <w:bottom w:val="dotted" w:sz="4" w:space="0" w:color="auto"/>
            </w:tcBorders>
            <w:vAlign w:val="center"/>
          </w:tcPr>
          <w:p w14:paraId="6AFF5321" w14:textId="77777777" w:rsidR="004C4A59" w:rsidRDefault="004C4A59" w:rsidP="0085223D">
            <w:pPr>
              <w:keepNext/>
            </w:pPr>
          </w:p>
        </w:tc>
        <w:tc>
          <w:tcPr>
            <w:tcW w:w="1620" w:type="dxa"/>
            <w:tcBorders>
              <w:bottom w:val="dotted" w:sz="4" w:space="0" w:color="auto"/>
            </w:tcBorders>
            <w:vAlign w:val="center"/>
          </w:tcPr>
          <w:p w14:paraId="6025046E" w14:textId="77777777" w:rsidR="004C4A59" w:rsidRDefault="004C4A59" w:rsidP="0085223D">
            <w:pPr>
              <w:keepNext/>
            </w:pPr>
          </w:p>
        </w:tc>
        <w:tc>
          <w:tcPr>
            <w:tcW w:w="1620" w:type="dxa"/>
            <w:tcBorders>
              <w:bottom w:val="dotted" w:sz="4" w:space="0" w:color="auto"/>
            </w:tcBorders>
            <w:vAlign w:val="center"/>
          </w:tcPr>
          <w:p w14:paraId="0727D472" w14:textId="77777777" w:rsidR="004C4A59" w:rsidRDefault="004C4A59" w:rsidP="0085223D">
            <w:pPr>
              <w:keepNext/>
            </w:pPr>
          </w:p>
        </w:tc>
        <w:tc>
          <w:tcPr>
            <w:tcW w:w="1620" w:type="dxa"/>
            <w:tcBorders>
              <w:bottom w:val="dotted" w:sz="4" w:space="0" w:color="auto"/>
            </w:tcBorders>
            <w:vAlign w:val="center"/>
          </w:tcPr>
          <w:p w14:paraId="1E0DBCC8" w14:textId="77777777" w:rsidR="004C4A59" w:rsidRDefault="0085223D" w:rsidP="0085223D">
            <w:pPr>
              <w:keepNext/>
              <w:jc w:val="center"/>
              <w:divId w:val="1"/>
            </w:pPr>
            <w:r>
              <w:rPr>
                <w:rFonts w:eastAsia="Arial"/>
                <w:sz w:val="16"/>
              </w:rPr>
              <w:t xml:space="preserve">2 </w:t>
            </w:r>
          </w:p>
        </w:tc>
      </w:tr>
      <w:tr w:rsidR="004C4A59" w14:paraId="2BB605CB" w14:textId="77777777">
        <w:trPr>
          <w:trHeight w:val="320"/>
        </w:trPr>
        <w:tc>
          <w:tcPr>
            <w:tcW w:w="1620" w:type="dxa"/>
            <w:gridSpan w:val="2"/>
            <w:vMerge/>
          </w:tcPr>
          <w:p w14:paraId="53E7D165" w14:textId="77777777" w:rsidR="004C4A59" w:rsidRDefault="004C4A59" w:rsidP="0085223D">
            <w:pPr>
              <w:keepNext/>
            </w:pPr>
          </w:p>
        </w:tc>
        <w:tc>
          <w:tcPr>
            <w:tcW w:w="1620" w:type="dxa"/>
            <w:gridSpan w:val="2"/>
            <w:tcBorders>
              <w:bottom w:val="dotted" w:sz="4" w:space="0" w:color="auto"/>
            </w:tcBorders>
            <w:vAlign w:val="center"/>
          </w:tcPr>
          <w:p w14:paraId="7F590074" w14:textId="77777777" w:rsidR="004C4A59" w:rsidRDefault="0085223D" w:rsidP="0085223D">
            <w:pPr>
              <w:keepNext/>
              <w:jc w:val="left"/>
              <w:divId w:val="1"/>
            </w:pPr>
            <w:r>
              <w:rPr>
                <w:sz w:val="16"/>
              </w:rPr>
              <w:t>short</w:t>
            </w:r>
          </w:p>
        </w:tc>
        <w:tc>
          <w:tcPr>
            <w:tcW w:w="1620" w:type="dxa"/>
            <w:gridSpan w:val="2"/>
            <w:tcBorders>
              <w:bottom w:val="dotted" w:sz="4" w:space="0" w:color="auto"/>
            </w:tcBorders>
            <w:vAlign w:val="center"/>
          </w:tcPr>
          <w:p w14:paraId="14737082" w14:textId="77777777" w:rsidR="004C4A59" w:rsidRDefault="004C4A59" w:rsidP="0085223D">
            <w:pPr>
              <w:keepNext/>
            </w:pPr>
          </w:p>
        </w:tc>
        <w:tc>
          <w:tcPr>
            <w:tcW w:w="1620" w:type="dxa"/>
            <w:tcBorders>
              <w:bottom w:val="dotted" w:sz="4" w:space="0" w:color="auto"/>
            </w:tcBorders>
            <w:vAlign w:val="center"/>
          </w:tcPr>
          <w:p w14:paraId="2BAFE333" w14:textId="77777777" w:rsidR="004C4A59" w:rsidRDefault="004C4A59" w:rsidP="0085223D">
            <w:pPr>
              <w:keepNext/>
            </w:pPr>
          </w:p>
        </w:tc>
        <w:tc>
          <w:tcPr>
            <w:tcW w:w="1620" w:type="dxa"/>
            <w:tcBorders>
              <w:bottom w:val="dotted" w:sz="4" w:space="0" w:color="auto"/>
            </w:tcBorders>
            <w:vAlign w:val="center"/>
          </w:tcPr>
          <w:p w14:paraId="15ABE94E" w14:textId="77777777" w:rsidR="004C4A59" w:rsidRDefault="004C4A59" w:rsidP="0085223D">
            <w:pPr>
              <w:keepNext/>
            </w:pPr>
          </w:p>
        </w:tc>
        <w:tc>
          <w:tcPr>
            <w:tcW w:w="1620" w:type="dxa"/>
            <w:tcBorders>
              <w:bottom w:val="dotted" w:sz="4" w:space="0" w:color="auto"/>
            </w:tcBorders>
            <w:vAlign w:val="center"/>
          </w:tcPr>
          <w:p w14:paraId="7F221DA3" w14:textId="77777777" w:rsidR="004C4A59" w:rsidRDefault="0085223D" w:rsidP="0085223D">
            <w:pPr>
              <w:keepNext/>
              <w:jc w:val="left"/>
              <w:divId w:val="1"/>
            </w:pPr>
            <w:r>
              <w:rPr>
                <w:sz w:val="16"/>
              </w:rPr>
              <w:t>Eloquenta KWS</w:t>
            </w:r>
          </w:p>
        </w:tc>
        <w:tc>
          <w:tcPr>
            <w:tcW w:w="1620" w:type="dxa"/>
            <w:tcBorders>
              <w:bottom w:val="dotted" w:sz="4" w:space="0" w:color="auto"/>
            </w:tcBorders>
            <w:vAlign w:val="center"/>
          </w:tcPr>
          <w:p w14:paraId="5AD80148" w14:textId="77777777" w:rsidR="004C4A59" w:rsidRDefault="0085223D" w:rsidP="0085223D">
            <w:pPr>
              <w:keepNext/>
              <w:jc w:val="center"/>
              <w:divId w:val="1"/>
            </w:pPr>
            <w:r>
              <w:rPr>
                <w:rFonts w:eastAsia="Arial"/>
                <w:sz w:val="16"/>
              </w:rPr>
              <w:t xml:space="preserve">3 </w:t>
            </w:r>
          </w:p>
        </w:tc>
      </w:tr>
      <w:tr w:rsidR="004C4A59" w14:paraId="4359B750" w14:textId="77777777">
        <w:trPr>
          <w:trHeight w:val="320"/>
        </w:trPr>
        <w:tc>
          <w:tcPr>
            <w:tcW w:w="1620" w:type="dxa"/>
            <w:gridSpan w:val="2"/>
            <w:vMerge/>
          </w:tcPr>
          <w:p w14:paraId="01090009" w14:textId="77777777" w:rsidR="004C4A59" w:rsidRDefault="004C4A59" w:rsidP="0085223D">
            <w:pPr>
              <w:keepNext/>
            </w:pPr>
          </w:p>
        </w:tc>
        <w:tc>
          <w:tcPr>
            <w:tcW w:w="1620" w:type="dxa"/>
            <w:gridSpan w:val="2"/>
            <w:tcBorders>
              <w:bottom w:val="dotted" w:sz="4" w:space="0" w:color="auto"/>
            </w:tcBorders>
            <w:vAlign w:val="center"/>
          </w:tcPr>
          <w:p w14:paraId="51531117" w14:textId="77777777" w:rsidR="004C4A59" w:rsidRDefault="0085223D" w:rsidP="0085223D">
            <w:pPr>
              <w:keepNext/>
              <w:jc w:val="left"/>
              <w:divId w:val="1"/>
            </w:pPr>
            <w:r>
              <w:rPr>
                <w:sz w:val="16"/>
              </w:rPr>
              <w:t>short to medium</w:t>
            </w:r>
          </w:p>
        </w:tc>
        <w:tc>
          <w:tcPr>
            <w:tcW w:w="1620" w:type="dxa"/>
            <w:gridSpan w:val="2"/>
            <w:tcBorders>
              <w:bottom w:val="dotted" w:sz="4" w:space="0" w:color="auto"/>
            </w:tcBorders>
            <w:vAlign w:val="center"/>
          </w:tcPr>
          <w:p w14:paraId="7AC3858E" w14:textId="77777777" w:rsidR="004C4A59" w:rsidRDefault="004C4A59" w:rsidP="0085223D">
            <w:pPr>
              <w:keepNext/>
            </w:pPr>
          </w:p>
        </w:tc>
        <w:tc>
          <w:tcPr>
            <w:tcW w:w="1620" w:type="dxa"/>
            <w:tcBorders>
              <w:bottom w:val="dotted" w:sz="4" w:space="0" w:color="auto"/>
            </w:tcBorders>
            <w:vAlign w:val="center"/>
          </w:tcPr>
          <w:p w14:paraId="39E79AF6" w14:textId="77777777" w:rsidR="004C4A59" w:rsidRDefault="004C4A59" w:rsidP="0085223D">
            <w:pPr>
              <w:keepNext/>
            </w:pPr>
          </w:p>
        </w:tc>
        <w:tc>
          <w:tcPr>
            <w:tcW w:w="1620" w:type="dxa"/>
            <w:tcBorders>
              <w:bottom w:val="dotted" w:sz="4" w:space="0" w:color="auto"/>
            </w:tcBorders>
            <w:vAlign w:val="center"/>
          </w:tcPr>
          <w:p w14:paraId="0530AB4F" w14:textId="77777777" w:rsidR="004C4A59" w:rsidRDefault="004C4A59" w:rsidP="0085223D">
            <w:pPr>
              <w:keepNext/>
            </w:pPr>
          </w:p>
        </w:tc>
        <w:tc>
          <w:tcPr>
            <w:tcW w:w="1620" w:type="dxa"/>
            <w:tcBorders>
              <w:bottom w:val="dotted" w:sz="4" w:space="0" w:color="auto"/>
            </w:tcBorders>
            <w:vAlign w:val="center"/>
          </w:tcPr>
          <w:p w14:paraId="3728A44E" w14:textId="77777777" w:rsidR="004C4A59" w:rsidRDefault="0085223D" w:rsidP="0085223D">
            <w:pPr>
              <w:keepNext/>
              <w:jc w:val="left"/>
              <w:divId w:val="1"/>
            </w:pPr>
            <w:r>
              <w:rPr>
                <w:sz w:val="16"/>
              </w:rPr>
              <w:t>Bergman, Brunium</w:t>
            </w:r>
          </w:p>
        </w:tc>
        <w:tc>
          <w:tcPr>
            <w:tcW w:w="1620" w:type="dxa"/>
            <w:tcBorders>
              <w:bottom w:val="dotted" w:sz="4" w:space="0" w:color="auto"/>
            </w:tcBorders>
            <w:vAlign w:val="center"/>
          </w:tcPr>
          <w:p w14:paraId="2D341D6D" w14:textId="77777777" w:rsidR="004C4A59" w:rsidRDefault="0085223D" w:rsidP="0085223D">
            <w:pPr>
              <w:keepNext/>
              <w:jc w:val="center"/>
              <w:divId w:val="1"/>
            </w:pPr>
            <w:r>
              <w:rPr>
                <w:rFonts w:eastAsia="Arial"/>
                <w:sz w:val="16"/>
              </w:rPr>
              <w:t xml:space="preserve">4 </w:t>
            </w:r>
          </w:p>
        </w:tc>
      </w:tr>
      <w:tr w:rsidR="004C4A59" w14:paraId="3E94CBE5" w14:textId="77777777">
        <w:trPr>
          <w:trHeight w:val="320"/>
        </w:trPr>
        <w:tc>
          <w:tcPr>
            <w:tcW w:w="1620" w:type="dxa"/>
            <w:gridSpan w:val="2"/>
            <w:vMerge/>
          </w:tcPr>
          <w:p w14:paraId="63DA544C" w14:textId="77777777" w:rsidR="004C4A59" w:rsidRDefault="004C4A59" w:rsidP="0085223D">
            <w:pPr>
              <w:keepNext/>
            </w:pPr>
          </w:p>
        </w:tc>
        <w:tc>
          <w:tcPr>
            <w:tcW w:w="1620" w:type="dxa"/>
            <w:gridSpan w:val="2"/>
            <w:tcBorders>
              <w:bottom w:val="dotted" w:sz="4" w:space="0" w:color="auto"/>
            </w:tcBorders>
            <w:vAlign w:val="center"/>
          </w:tcPr>
          <w:p w14:paraId="49E0D873" w14:textId="77777777" w:rsidR="004C4A59" w:rsidRDefault="0085223D" w:rsidP="0085223D">
            <w:pPr>
              <w:keepNext/>
              <w:jc w:val="left"/>
              <w:divId w:val="1"/>
            </w:pPr>
            <w:r>
              <w:rPr>
                <w:sz w:val="16"/>
              </w:rPr>
              <w:t>medium</w:t>
            </w:r>
          </w:p>
        </w:tc>
        <w:tc>
          <w:tcPr>
            <w:tcW w:w="1620" w:type="dxa"/>
            <w:gridSpan w:val="2"/>
            <w:tcBorders>
              <w:bottom w:val="dotted" w:sz="4" w:space="0" w:color="auto"/>
            </w:tcBorders>
            <w:vAlign w:val="center"/>
          </w:tcPr>
          <w:p w14:paraId="51DCA2BF" w14:textId="77777777" w:rsidR="004C4A59" w:rsidRDefault="004C4A59" w:rsidP="0085223D">
            <w:pPr>
              <w:keepNext/>
            </w:pPr>
          </w:p>
        </w:tc>
        <w:tc>
          <w:tcPr>
            <w:tcW w:w="1620" w:type="dxa"/>
            <w:tcBorders>
              <w:bottom w:val="dotted" w:sz="4" w:space="0" w:color="auto"/>
            </w:tcBorders>
            <w:vAlign w:val="center"/>
          </w:tcPr>
          <w:p w14:paraId="185C539A" w14:textId="77777777" w:rsidR="004C4A59" w:rsidRDefault="004C4A59" w:rsidP="0085223D">
            <w:pPr>
              <w:keepNext/>
            </w:pPr>
          </w:p>
        </w:tc>
        <w:tc>
          <w:tcPr>
            <w:tcW w:w="1620" w:type="dxa"/>
            <w:tcBorders>
              <w:bottom w:val="dotted" w:sz="4" w:space="0" w:color="auto"/>
            </w:tcBorders>
            <w:vAlign w:val="center"/>
          </w:tcPr>
          <w:p w14:paraId="29000919" w14:textId="77777777" w:rsidR="004C4A59" w:rsidRDefault="004C4A59" w:rsidP="0085223D">
            <w:pPr>
              <w:keepNext/>
            </w:pPr>
          </w:p>
        </w:tc>
        <w:tc>
          <w:tcPr>
            <w:tcW w:w="1620" w:type="dxa"/>
            <w:tcBorders>
              <w:bottom w:val="dotted" w:sz="4" w:space="0" w:color="auto"/>
            </w:tcBorders>
            <w:vAlign w:val="center"/>
          </w:tcPr>
          <w:p w14:paraId="0169C8DF" w14:textId="77777777" w:rsidR="004C4A59" w:rsidRDefault="0085223D" w:rsidP="0085223D">
            <w:pPr>
              <w:keepNext/>
              <w:jc w:val="left"/>
              <w:divId w:val="1"/>
            </w:pPr>
            <w:r>
              <w:rPr>
                <w:sz w:val="16"/>
              </w:rPr>
              <w:t>Jamon, Laurena KWS</w:t>
            </w:r>
          </w:p>
        </w:tc>
        <w:tc>
          <w:tcPr>
            <w:tcW w:w="1620" w:type="dxa"/>
            <w:tcBorders>
              <w:bottom w:val="dotted" w:sz="4" w:space="0" w:color="auto"/>
            </w:tcBorders>
            <w:vAlign w:val="center"/>
          </w:tcPr>
          <w:p w14:paraId="524BBCBF" w14:textId="77777777" w:rsidR="004C4A59" w:rsidRDefault="0085223D" w:rsidP="0085223D">
            <w:pPr>
              <w:keepNext/>
              <w:jc w:val="center"/>
              <w:divId w:val="1"/>
            </w:pPr>
            <w:r>
              <w:rPr>
                <w:rFonts w:eastAsia="Arial"/>
                <w:sz w:val="16"/>
              </w:rPr>
              <w:t xml:space="preserve">5 </w:t>
            </w:r>
          </w:p>
        </w:tc>
      </w:tr>
      <w:tr w:rsidR="004C4A59" w14:paraId="0ADF156C" w14:textId="77777777">
        <w:trPr>
          <w:trHeight w:val="320"/>
        </w:trPr>
        <w:tc>
          <w:tcPr>
            <w:tcW w:w="1620" w:type="dxa"/>
            <w:gridSpan w:val="2"/>
            <w:vMerge/>
          </w:tcPr>
          <w:p w14:paraId="6D5EF3B2" w14:textId="77777777" w:rsidR="004C4A59" w:rsidRDefault="004C4A59"/>
        </w:tc>
        <w:tc>
          <w:tcPr>
            <w:tcW w:w="1620" w:type="dxa"/>
            <w:gridSpan w:val="2"/>
            <w:tcBorders>
              <w:bottom w:val="dotted" w:sz="4" w:space="0" w:color="auto"/>
            </w:tcBorders>
            <w:vAlign w:val="center"/>
          </w:tcPr>
          <w:p w14:paraId="6EB7D5E4" w14:textId="77777777" w:rsidR="004C4A59" w:rsidRDefault="0085223D">
            <w:pPr>
              <w:jc w:val="left"/>
              <w:divId w:val="1"/>
            </w:pPr>
            <w:r>
              <w:rPr>
                <w:sz w:val="16"/>
              </w:rPr>
              <w:t>medium to long</w:t>
            </w:r>
          </w:p>
        </w:tc>
        <w:tc>
          <w:tcPr>
            <w:tcW w:w="1620" w:type="dxa"/>
            <w:gridSpan w:val="2"/>
            <w:tcBorders>
              <w:bottom w:val="dotted" w:sz="4" w:space="0" w:color="auto"/>
            </w:tcBorders>
            <w:vAlign w:val="center"/>
          </w:tcPr>
          <w:p w14:paraId="1D959121" w14:textId="77777777" w:rsidR="004C4A59" w:rsidRDefault="004C4A59"/>
        </w:tc>
        <w:tc>
          <w:tcPr>
            <w:tcW w:w="1620" w:type="dxa"/>
            <w:tcBorders>
              <w:bottom w:val="dotted" w:sz="4" w:space="0" w:color="auto"/>
            </w:tcBorders>
            <w:vAlign w:val="center"/>
          </w:tcPr>
          <w:p w14:paraId="0DED57DD" w14:textId="77777777" w:rsidR="004C4A59" w:rsidRDefault="004C4A59"/>
        </w:tc>
        <w:tc>
          <w:tcPr>
            <w:tcW w:w="1620" w:type="dxa"/>
            <w:tcBorders>
              <w:bottom w:val="dotted" w:sz="4" w:space="0" w:color="auto"/>
            </w:tcBorders>
            <w:vAlign w:val="center"/>
          </w:tcPr>
          <w:p w14:paraId="65506797" w14:textId="77777777" w:rsidR="004C4A59" w:rsidRDefault="004C4A59"/>
        </w:tc>
        <w:tc>
          <w:tcPr>
            <w:tcW w:w="1620" w:type="dxa"/>
            <w:tcBorders>
              <w:bottom w:val="dotted" w:sz="4" w:space="0" w:color="auto"/>
            </w:tcBorders>
            <w:vAlign w:val="center"/>
          </w:tcPr>
          <w:p w14:paraId="58A2EF6F" w14:textId="77777777" w:rsidR="004C4A59" w:rsidRDefault="0085223D">
            <w:pPr>
              <w:jc w:val="left"/>
              <w:divId w:val="1"/>
            </w:pPr>
            <w:r>
              <w:rPr>
                <w:sz w:val="16"/>
              </w:rPr>
              <w:t>Derixia, Girida</w:t>
            </w:r>
          </w:p>
        </w:tc>
        <w:tc>
          <w:tcPr>
            <w:tcW w:w="1620" w:type="dxa"/>
            <w:tcBorders>
              <w:bottom w:val="dotted" w:sz="4" w:space="0" w:color="auto"/>
            </w:tcBorders>
            <w:vAlign w:val="center"/>
          </w:tcPr>
          <w:p w14:paraId="7DC85E85" w14:textId="77777777" w:rsidR="004C4A59" w:rsidRDefault="0085223D">
            <w:pPr>
              <w:jc w:val="center"/>
              <w:divId w:val="1"/>
            </w:pPr>
            <w:r>
              <w:rPr>
                <w:rFonts w:eastAsia="Arial"/>
                <w:sz w:val="16"/>
              </w:rPr>
              <w:t xml:space="preserve">6 </w:t>
            </w:r>
          </w:p>
        </w:tc>
      </w:tr>
      <w:tr w:rsidR="004C4A59" w14:paraId="2A4E5691" w14:textId="77777777">
        <w:trPr>
          <w:trHeight w:val="320"/>
        </w:trPr>
        <w:tc>
          <w:tcPr>
            <w:tcW w:w="1620" w:type="dxa"/>
            <w:gridSpan w:val="2"/>
            <w:vMerge/>
          </w:tcPr>
          <w:p w14:paraId="2B458283" w14:textId="77777777" w:rsidR="004C4A59" w:rsidRDefault="004C4A59"/>
        </w:tc>
        <w:tc>
          <w:tcPr>
            <w:tcW w:w="1620" w:type="dxa"/>
            <w:gridSpan w:val="2"/>
            <w:tcBorders>
              <w:bottom w:val="dotted" w:sz="4" w:space="0" w:color="auto"/>
            </w:tcBorders>
            <w:vAlign w:val="center"/>
          </w:tcPr>
          <w:p w14:paraId="24ACB0DC" w14:textId="77777777" w:rsidR="004C4A59" w:rsidRDefault="0085223D">
            <w:pPr>
              <w:jc w:val="left"/>
              <w:divId w:val="1"/>
            </w:pPr>
            <w:r>
              <w:rPr>
                <w:sz w:val="16"/>
              </w:rPr>
              <w:t>long</w:t>
            </w:r>
          </w:p>
        </w:tc>
        <w:tc>
          <w:tcPr>
            <w:tcW w:w="1620" w:type="dxa"/>
            <w:gridSpan w:val="2"/>
            <w:tcBorders>
              <w:bottom w:val="dotted" w:sz="4" w:space="0" w:color="auto"/>
            </w:tcBorders>
            <w:vAlign w:val="center"/>
          </w:tcPr>
          <w:p w14:paraId="1009B686" w14:textId="77777777" w:rsidR="004C4A59" w:rsidRDefault="004C4A59"/>
        </w:tc>
        <w:tc>
          <w:tcPr>
            <w:tcW w:w="1620" w:type="dxa"/>
            <w:tcBorders>
              <w:bottom w:val="dotted" w:sz="4" w:space="0" w:color="auto"/>
            </w:tcBorders>
            <w:vAlign w:val="center"/>
          </w:tcPr>
          <w:p w14:paraId="5FABFAE9" w14:textId="77777777" w:rsidR="004C4A59" w:rsidRDefault="004C4A59"/>
        </w:tc>
        <w:tc>
          <w:tcPr>
            <w:tcW w:w="1620" w:type="dxa"/>
            <w:tcBorders>
              <w:bottom w:val="dotted" w:sz="4" w:space="0" w:color="auto"/>
            </w:tcBorders>
            <w:vAlign w:val="center"/>
          </w:tcPr>
          <w:p w14:paraId="63C59A61" w14:textId="77777777" w:rsidR="004C4A59" w:rsidRDefault="004C4A59"/>
        </w:tc>
        <w:tc>
          <w:tcPr>
            <w:tcW w:w="1620" w:type="dxa"/>
            <w:tcBorders>
              <w:bottom w:val="dotted" w:sz="4" w:space="0" w:color="auto"/>
            </w:tcBorders>
            <w:vAlign w:val="center"/>
          </w:tcPr>
          <w:p w14:paraId="2EC05DFF" w14:textId="77777777" w:rsidR="004C4A59" w:rsidRDefault="0085223D">
            <w:pPr>
              <w:jc w:val="left"/>
              <w:divId w:val="1"/>
            </w:pPr>
            <w:r>
              <w:rPr>
                <w:sz w:val="16"/>
              </w:rPr>
              <w:t>Bolero</w:t>
            </w:r>
          </w:p>
        </w:tc>
        <w:tc>
          <w:tcPr>
            <w:tcW w:w="1620" w:type="dxa"/>
            <w:tcBorders>
              <w:bottom w:val="dotted" w:sz="4" w:space="0" w:color="auto"/>
            </w:tcBorders>
            <w:vAlign w:val="center"/>
          </w:tcPr>
          <w:p w14:paraId="24E2C28D" w14:textId="77777777" w:rsidR="004C4A59" w:rsidRDefault="0085223D">
            <w:pPr>
              <w:jc w:val="center"/>
              <w:divId w:val="1"/>
            </w:pPr>
            <w:r>
              <w:rPr>
                <w:rFonts w:eastAsia="Arial"/>
                <w:sz w:val="16"/>
              </w:rPr>
              <w:t xml:space="preserve">7 </w:t>
            </w:r>
          </w:p>
        </w:tc>
      </w:tr>
      <w:tr w:rsidR="004C4A59" w14:paraId="23068BD9" w14:textId="77777777">
        <w:trPr>
          <w:trHeight w:val="320"/>
        </w:trPr>
        <w:tc>
          <w:tcPr>
            <w:tcW w:w="1620" w:type="dxa"/>
            <w:gridSpan w:val="2"/>
            <w:vMerge/>
          </w:tcPr>
          <w:p w14:paraId="1A5BCD1F" w14:textId="77777777" w:rsidR="004C4A59" w:rsidRDefault="004C4A59"/>
        </w:tc>
        <w:tc>
          <w:tcPr>
            <w:tcW w:w="1620" w:type="dxa"/>
            <w:gridSpan w:val="2"/>
            <w:tcBorders>
              <w:bottom w:val="dotted" w:sz="4" w:space="0" w:color="auto"/>
            </w:tcBorders>
            <w:vAlign w:val="center"/>
          </w:tcPr>
          <w:p w14:paraId="4ED8ECF0" w14:textId="77777777" w:rsidR="004C4A59" w:rsidRDefault="0085223D">
            <w:pPr>
              <w:jc w:val="left"/>
              <w:divId w:val="1"/>
            </w:pPr>
            <w:r>
              <w:rPr>
                <w:sz w:val="16"/>
              </w:rPr>
              <w:t>long to very long</w:t>
            </w:r>
          </w:p>
        </w:tc>
        <w:tc>
          <w:tcPr>
            <w:tcW w:w="1620" w:type="dxa"/>
            <w:gridSpan w:val="2"/>
            <w:tcBorders>
              <w:bottom w:val="dotted" w:sz="4" w:space="0" w:color="auto"/>
            </w:tcBorders>
            <w:vAlign w:val="center"/>
          </w:tcPr>
          <w:p w14:paraId="73068262" w14:textId="77777777" w:rsidR="004C4A59" w:rsidRDefault="004C4A59"/>
        </w:tc>
        <w:tc>
          <w:tcPr>
            <w:tcW w:w="1620" w:type="dxa"/>
            <w:tcBorders>
              <w:bottom w:val="dotted" w:sz="4" w:space="0" w:color="auto"/>
            </w:tcBorders>
            <w:vAlign w:val="center"/>
          </w:tcPr>
          <w:p w14:paraId="5BC4E994" w14:textId="77777777" w:rsidR="004C4A59" w:rsidRDefault="004C4A59"/>
        </w:tc>
        <w:tc>
          <w:tcPr>
            <w:tcW w:w="1620" w:type="dxa"/>
            <w:tcBorders>
              <w:bottom w:val="dotted" w:sz="4" w:space="0" w:color="auto"/>
            </w:tcBorders>
            <w:vAlign w:val="center"/>
          </w:tcPr>
          <w:p w14:paraId="2C41B5E6" w14:textId="77777777" w:rsidR="004C4A59" w:rsidRDefault="004C4A59"/>
        </w:tc>
        <w:tc>
          <w:tcPr>
            <w:tcW w:w="1620" w:type="dxa"/>
            <w:tcBorders>
              <w:bottom w:val="dotted" w:sz="4" w:space="0" w:color="auto"/>
            </w:tcBorders>
            <w:vAlign w:val="center"/>
          </w:tcPr>
          <w:p w14:paraId="6FEBF7F1" w14:textId="77777777" w:rsidR="004C4A59" w:rsidRDefault="004C4A59"/>
        </w:tc>
        <w:tc>
          <w:tcPr>
            <w:tcW w:w="1620" w:type="dxa"/>
            <w:tcBorders>
              <w:bottom w:val="dotted" w:sz="4" w:space="0" w:color="auto"/>
            </w:tcBorders>
            <w:vAlign w:val="center"/>
          </w:tcPr>
          <w:p w14:paraId="4A93CC04" w14:textId="77777777" w:rsidR="004C4A59" w:rsidRDefault="0085223D">
            <w:pPr>
              <w:jc w:val="center"/>
              <w:divId w:val="1"/>
            </w:pPr>
            <w:r>
              <w:rPr>
                <w:rFonts w:eastAsia="Arial"/>
                <w:sz w:val="16"/>
              </w:rPr>
              <w:t xml:space="preserve">8 </w:t>
            </w:r>
          </w:p>
        </w:tc>
      </w:tr>
      <w:tr w:rsidR="004C4A59" w14:paraId="0373DFE5" w14:textId="77777777">
        <w:trPr>
          <w:trHeight w:val="320"/>
        </w:trPr>
        <w:tc>
          <w:tcPr>
            <w:tcW w:w="1620" w:type="dxa"/>
            <w:gridSpan w:val="2"/>
            <w:vMerge/>
          </w:tcPr>
          <w:p w14:paraId="4D2FC7DE" w14:textId="77777777" w:rsidR="004C4A59" w:rsidRDefault="004C4A59"/>
        </w:tc>
        <w:tc>
          <w:tcPr>
            <w:tcW w:w="1620" w:type="dxa"/>
            <w:gridSpan w:val="2"/>
            <w:tcBorders>
              <w:bottom w:val="dotted" w:sz="4" w:space="0" w:color="auto"/>
            </w:tcBorders>
            <w:vAlign w:val="center"/>
          </w:tcPr>
          <w:p w14:paraId="3D1366CA" w14:textId="77777777" w:rsidR="004C4A59" w:rsidRDefault="0085223D">
            <w:pPr>
              <w:jc w:val="left"/>
              <w:divId w:val="1"/>
            </w:pPr>
            <w:r>
              <w:rPr>
                <w:sz w:val="16"/>
              </w:rPr>
              <w:t>very long</w:t>
            </w:r>
          </w:p>
        </w:tc>
        <w:tc>
          <w:tcPr>
            <w:tcW w:w="1620" w:type="dxa"/>
            <w:gridSpan w:val="2"/>
            <w:tcBorders>
              <w:bottom w:val="dotted" w:sz="4" w:space="0" w:color="auto"/>
            </w:tcBorders>
            <w:vAlign w:val="center"/>
          </w:tcPr>
          <w:p w14:paraId="2C5B36BD" w14:textId="77777777" w:rsidR="004C4A59" w:rsidRDefault="004C4A59"/>
        </w:tc>
        <w:tc>
          <w:tcPr>
            <w:tcW w:w="1620" w:type="dxa"/>
            <w:tcBorders>
              <w:bottom w:val="dotted" w:sz="4" w:space="0" w:color="auto"/>
            </w:tcBorders>
            <w:vAlign w:val="center"/>
          </w:tcPr>
          <w:p w14:paraId="424FC4F4" w14:textId="77777777" w:rsidR="004C4A59" w:rsidRDefault="004C4A59"/>
        </w:tc>
        <w:tc>
          <w:tcPr>
            <w:tcW w:w="1620" w:type="dxa"/>
            <w:tcBorders>
              <w:bottom w:val="dotted" w:sz="4" w:space="0" w:color="auto"/>
            </w:tcBorders>
            <w:vAlign w:val="center"/>
          </w:tcPr>
          <w:p w14:paraId="0943ABBF" w14:textId="77777777" w:rsidR="004C4A59" w:rsidRDefault="004C4A59"/>
        </w:tc>
        <w:tc>
          <w:tcPr>
            <w:tcW w:w="1620" w:type="dxa"/>
            <w:tcBorders>
              <w:bottom w:val="dotted" w:sz="4" w:space="0" w:color="auto"/>
            </w:tcBorders>
            <w:vAlign w:val="center"/>
          </w:tcPr>
          <w:p w14:paraId="04206F78" w14:textId="77777777" w:rsidR="004C4A59" w:rsidRDefault="004C4A59"/>
        </w:tc>
        <w:tc>
          <w:tcPr>
            <w:tcW w:w="1620" w:type="dxa"/>
            <w:tcBorders>
              <w:bottom w:val="dotted" w:sz="4" w:space="0" w:color="auto"/>
            </w:tcBorders>
            <w:vAlign w:val="center"/>
          </w:tcPr>
          <w:p w14:paraId="6B610118" w14:textId="77777777" w:rsidR="004C4A59" w:rsidRDefault="0085223D">
            <w:pPr>
              <w:jc w:val="center"/>
              <w:divId w:val="1"/>
            </w:pPr>
            <w:r>
              <w:rPr>
                <w:rFonts w:eastAsia="Arial"/>
                <w:sz w:val="16"/>
              </w:rPr>
              <w:t xml:space="preserve">9 </w:t>
            </w:r>
          </w:p>
        </w:tc>
      </w:tr>
      <w:tr w:rsidR="004C4A59" w14:paraId="53885248" w14:textId="77777777">
        <w:trPr>
          <w:trHeight w:val="360"/>
        </w:trPr>
        <w:tc>
          <w:tcPr>
            <w:tcW w:w="810" w:type="dxa"/>
            <w:tcBorders>
              <w:right w:val="dotted" w:sz="4" w:space="0" w:color="auto"/>
            </w:tcBorders>
            <w:shd w:val="clear" w:color="auto" w:fill="DFDFD7"/>
            <w:vAlign w:val="center"/>
          </w:tcPr>
          <w:p w14:paraId="0F611682" w14:textId="77777777" w:rsidR="004C4A59" w:rsidRDefault="0085223D">
            <w:r>
              <w:rPr>
                <w:rFonts w:eastAsia="Arial"/>
                <w:b/>
                <w:sz w:val="16"/>
              </w:rPr>
              <w:t>10.</w:t>
            </w:r>
          </w:p>
        </w:tc>
        <w:tc>
          <w:tcPr>
            <w:tcW w:w="810" w:type="dxa"/>
            <w:tcBorders>
              <w:right w:val="dotted" w:sz="4" w:space="0" w:color="auto"/>
            </w:tcBorders>
            <w:shd w:val="clear" w:color="auto" w:fill="DFDFD7"/>
            <w:vAlign w:val="center"/>
          </w:tcPr>
          <w:p w14:paraId="1AA92330" w14:textId="77777777" w:rsidR="004C4A59" w:rsidRDefault="0085223D">
            <w:ins w:id="48" w:author="TWA" w:date="2026-06-16T18:35:00Z" w16du:dateUtc="2026-06-16T09:35:00Z">
              <w:r>
                <w:rPr>
                  <w:rFonts w:eastAsia="Arial"/>
                  <w:b/>
                  <w:sz w:val="16"/>
                </w:rPr>
                <w:t>(*)</w:t>
              </w:r>
            </w:ins>
          </w:p>
        </w:tc>
        <w:tc>
          <w:tcPr>
            <w:tcW w:w="810" w:type="dxa"/>
            <w:tcBorders>
              <w:right w:val="dotted" w:sz="4" w:space="0" w:color="auto"/>
            </w:tcBorders>
            <w:shd w:val="clear" w:color="auto" w:fill="DFDFD7"/>
            <w:vAlign w:val="center"/>
          </w:tcPr>
          <w:p w14:paraId="65B7B77C"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54070216" w14:textId="77777777" w:rsidR="004C4A59" w:rsidRDefault="0085223D">
            <w:r>
              <w:rPr>
                <w:rFonts w:eastAsia="Arial"/>
                <w:b/>
                <w:sz w:val="16"/>
              </w:rPr>
              <w:t>MS/VG|B</w:t>
            </w:r>
          </w:p>
        </w:tc>
        <w:tc>
          <w:tcPr>
            <w:tcW w:w="810" w:type="dxa"/>
            <w:tcBorders>
              <w:right w:val="dotted" w:sz="4" w:space="0" w:color="auto"/>
            </w:tcBorders>
            <w:shd w:val="clear" w:color="auto" w:fill="DFDFD7"/>
            <w:vAlign w:val="center"/>
          </w:tcPr>
          <w:p w14:paraId="2BE7F15E" w14:textId="77777777" w:rsidR="004C4A59" w:rsidRDefault="0085223D">
            <w:ins w:id="49" w:author="TWA" w:date="2026-06-16T18:35:00Z" w16du:dateUtc="2026-06-16T09:35:00Z">
              <w:r>
                <w:rPr>
                  <w:rFonts w:eastAsia="Arial"/>
                  <w:b/>
                  <w:sz w:val="16"/>
                </w:rPr>
                <w:t>(+)</w:t>
              </w:r>
            </w:ins>
          </w:p>
        </w:tc>
        <w:tc>
          <w:tcPr>
            <w:tcW w:w="810" w:type="dxa"/>
            <w:tcBorders>
              <w:right w:val="dotted" w:sz="4" w:space="0" w:color="auto"/>
            </w:tcBorders>
            <w:shd w:val="clear" w:color="auto" w:fill="DFDFD7"/>
            <w:vAlign w:val="center"/>
          </w:tcPr>
          <w:p w14:paraId="7C2361C9" w14:textId="77777777" w:rsidR="004C4A59" w:rsidRDefault="004C4A59"/>
        </w:tc>
        <w:tc>
          <w:tcPr>
            <w:tcW w:w="1620" w:type="dxa"/>
            <w:shd w:val="clear" w:color="auto" w:fill="DFDFD7"/>
            <w:vAlign w:val="center"/>
          </w:tcPr>
          <w:p w14:paraId="746B5686" w14:textId="77777777" w:rsidR="004C4A59" w:rsidRDefault="0085223D">
            <w:r>
              <w:rPr>
                <w:rFonts w:eastAsia="Arial"/>
                <w:b/>
                <w:sz w:val="16"/>
              </w:rPr>
              <w:t>33-39</w:t>
            </w:r>
          </w:p>
        </w:tc>
        <w:tc>
          <w:tcPr>
            <w:tcW w:w="1620" w:type="dxa"/>
            <w:shd w:val="clear" w:color="auto" w:fill="DFDFD7"/>
          </w:tcPr>
          <w:p w14:paraId="54E35248" w14:textId="77777777" w:rsidR="004C4A59" w:rsidRDefault="004C4A59"/>
        </w:tc>
        <w:tc>
          <w:tcPr>
            <w:tcW w:w="1620" w:type="dxa"/>
            <w:shd w:val="clear" w:color="auto" w:fill="DFDFD7"/>
          </w:tcPr>
          <w:p w14:paraId="2FD87AE2" w14:textId="77777777" w:rsidR="004C4A59" w:rsidRDefault="004C4A59"/>
        </w:tc>
        <w:tc>
          <w:tcPr>
            <w:tcW w:w="1620" w:type="dxa"/>
            <w:shd w:val="clear" w:color="auto" w:fill="DFDFD7"/>
          </w:tcPr>
          <w:p w14:paraId="1EEF0B11" w14:textId="77777777" w:rsidR="004C4A59" w:rsidRDefault="004C4A59"/>
        </w:tc>
      </w:tr>
      <w:tr w:rsidR="004C4A59" w14:paraId="5BB9427B" w14:textId="77777777">
        <w:trPr>
          <w:trHeight w:val="440"/>
        </w:trPr>
        <w:tc>
          <w:tcPr>
            <w:tcW w:w="1620" w:type="dxa"/>
            <w:gridSpan w:val="2"/>
            <w:vMerge w:val="restart"/>
          </w:tcPr>
          <w:p w14:paraId="2FC97C75" w14:textId="77777777" w:rsidR="004C4A59" w:rsidRDefault="004C4A59"/>
        </w:tc>
        <w:tc>
          <w:tcPr>
            <w:tcW w:w="1620" w:type="dxa"/>
            <w:gridSpan w:val="2"/>
            <w:tcBorders>
              <w:bottom w:val="dotted" w:sz="4" w:space="0" w:color="auto"/>
            </w:tcBorders>
          </w:tcPr>
          <w:p w14:paraId="5FB86859" w14:textId="77777777" w:rsidR="004C4A59" w:rsidRDefault="0085223D">
            <w:pPr>
              <w:spacing w:before="113" w:after="113"/>
              <w:jc w:val="left"/>
              <w:divId w:val="1"/>
            </w:pPr>
            <w:r>
              <w:rPr>
                <w:b/>
                <w:sz w:val="16"/>
              </w:rPr>
              <w:t>Leaf: width</w:t>
            </w:r>
          </w:p>
        </w:tc>
        <w:tc>
          <w:tcPr>
            <w:tcW w:w="1620" w:type="dxa"/>
            <w:gridSpan w:val="2"/>
            <w:tcBorders>
              <w:bottom w:val="dotted" w:sz="4" w:space="0" w:color="auto"/>
            </w:tcBorders>
          </w:tcPr>
          <w:p w14:paraId="408801FD" w14:textId="77777777" w:rsidR="004C4A59" w:rsidRDefault="004C4A59"/>
        </w:tc>
        <w:tc>
          <w:tcPr>
            <w:tcW w:w="1620" w:type="dxa"/>
            <w:tcBorders>
              <w:bottom w:val="dotted" w:sz="4" w:space="0" w:color="auto"/>
            </w:tcBorders>
          </w:tcPr>
          <w:p w14:paraId="3CC110B7" w14:textId="77777777" w:rsidR="004C4A59" w:rsidRDefault="004C4A59"/>
        </w:tc>
        <w:tc>
          <w:tcPr>
            <w:tcW w:w="1620" w:type="dxa"/>
            <w:tcBorders>
              <w:bottom w:val="dotted" w:sz="4" w:space="0" w:color="auto"/>
            </w:tcBorders>
          </w:tcPr>
          <w:p w14:paraId="55AB1319" w14:textId="77777777" w:rsidR="004C4A59" w:rsidRDefault="004C4A59"/>
        </w:tc>
        <w:tc>
          <w:tcPr>
            <w:tcW w:w="1620" w:type="dxa"/>
            <w:tcBorders>
              <w:bottom w:val="dotted" w:sz="4" w:space="0" w:color="auto"/>
            </w:tcBorders>
          </w:tcPr>
          <w:p w14:paraId="1F087F06" w14:textId="77777777" w:rsidR="004C4A59" w:rsidRDefault="004C4A59"/>
        </w:tc>
        <w:tc>
          <w:tcPr>
            <w:tcW w:w="1620" w:type="dxa"/>
            <w:tcBorders>
              <w:bottom w:val="dotted" w:sz="4" w:space="0" w:color="auto"/>
            </w:tcBorders>
          </w:tcPr>
          <w:p w14:paraId="23FDD3F6" w14:textId="77777777" w:rsidR="004C4A59" w:rsidRDefault="004C4A59"/>
        </w:tc>
      </w:tr>
      <w:tr w:rsidR="004C4A59" w14:paraId="42AADD77" w14:textId="77777777">
        <w:trPr>
          <w:trHeight w:val="320"/>
        </w:trPr>
        <w:tc>
          <w:tcPr>
            <w:tcW w:w="1620" w:type="dxa"/>
            <w:gridSpan w:val="2"/>
            <w:vMerge/>
          </w:tcPr>
          <w:p w14:paraId="6D3858C6" w14:textId="77777777" w:rsidR="004C4A59" w:rsidRDefault="004C4A59"/>
        </w:tc>
        <w:tc>
          <w:tcPr>
            <w:tcW w:w="1620" w:type="dxa"/>
            <w:gridSpan w:val="2"/>
            <w:tcBorders>
              <w:bottom w:val="dotted" w:sz="4" w:space="0" w:color="auto"/>
            </w:tcBorders>
            <w:vAlign w:val="center"/>
          </w:tcPr>
          <w:p w14:paraId="25B299F2" w14:textId="77777777" w:rsidR="004C4A59" w:rsidRDefault="0085223D">
            <w:pPr>
              <w:jc w:val="left"/>
              <w:divId w:val="1"/>
            </w:pPr>
            <w:r>
              <w:rPr>
                <w:sz w:val="16"/>
              </w:rPr>
              <w:t>very narrow</w:t>
            </w:r>
          </w:p>
        </w:tc>
        <w:tc>
          <w:tcPr>
            <w:tcW w:w="1620" w:type="dxa"/>
            <w:gridSpan w:val="2"/>
            <w:tcBorders>
              <w:bottom w:val="dotted" w:sz="4" w:space="0" w:color="auto"/>
            </w:tcBorders>
            <w:vAlign w:val="center"/>
          </w:tcPr>
          <w:p w14:paraId="4FC88FB0" w14:textId="77777777" w:rsidR="004C4A59" w:rsidRDefault="004C4A59"/>
        </w:tc>
        <w:tc>
          <w:tcPr>
            <w:tcW w:w="1620" w:type="dxa"/>
            <w:tcBorders>
              <w:bottom w:val="dotted" w:sz="4" w:space="0" w:color="auto"/>
            </w:tcBorders>
            <w:vAlign w:val="center"/>
          </w:tcPr>
          <w:p w14:paraId="5C3D244F" w14:textId="77777777" w:rsidR="004C4A59" w:rsidRDefault="004C4A59"/>
        </w:tc>
        <w:tc>
          <w:tcPr>
            <w:tcW w:w="1620" w:type="dxa"/>
            <w:tcBorders>
              <w:bottom w:val="dotted" w:sz="4" w:space="0" w:color="auto"/>
            </w:tcBorders>
            <w:vAlign w:val="center"/>
          </w:tcPr>
          <w:p w14:paraId="30A6CE94" w14:textId="77777777" w:rsidR="004C4A59" w:rsidRDefault="004C4A59"/>
        </w:tc>
        <w:tc>
          <w:tcPr>
            <w:tcW w:w="1620" w:type="dxa"/>
            <w:tcBorders>
              <w:bottom w:val="dotted" w:sz="4" w:space="0" w:color="auto"/>
            </w:tcBorders>
            <w:vAlign w:val="center"/>
          </w:tcPr>
          <w:p w14:paraId="0A4FE27B" w14:textId="77777777" w:rsidR="004C4A59" w:rsidRDefault="004C4A59"/>
        </w:tc>
        <w:tc>
          <w:tcPr>
            <w:tcW w:w="1620" w:type="dxa"/>
            <w:tcBorders>
              <w:bottom w:val="dotted" w:sz="4" w:space="0" w:color="auto"/>
            </w:tcBorders>
            <w:vAlign w:val="center"/>
          </w:tcPr>
          <w:p w14:paraId="35B02C93" w14:textId="77777777" w:rsidR="004C4A59" w:rsidRDefault="0085223D">
            <w:pPr>
              <w:jc w:val="center"/>
              <w:divId w:val="1"/>
            </w:pPr>
            <w:r>
              <w:rPr>
                <w:rFonts w:eastAsia="Arial"/>
                <w:sz w:val="16"/>
              </w:rPr>
              <w:t xml:space="preserve">1 </w:t>
            </w:r>
          </w:p>
        </w:tc>
      </w:tr>
      <w:tr w:rsidR="004C4A59" w14:paraId="30AFF41B" w14:textId="77777777">
        <w:trPr>
          <w:trHeight w:val="320"/>
        </w:trPr>
        <w:tc>
          <w:tcPr>
            <w:tcW w:w="1620" w:type="dxa"/>
            <w:gridSpan w:val="2"/>
            <w:vMerge/>
          </w:tcPr>
          <w:p w14:paraId="2FFF04CF" w14:textId="77777777" w:rsidR="004C4A59" w:rsidRDefault="004C4A59"/>
        </w:tc>
        <w:tc>
          <w:tcPr>
            <w:tcW w:w="1620" w:type="dxa"/>
            <w:gridSpan w:val="2"/>
            <w:tcBorders>
              <w:bottom w:val="dotted" w:sz="4" w:space="0" w:color="auto"/>
            </w:tcBorders>
            <w:vAlign w:val="center"/>
          </w:tcPr>
          <w:p w14:paraId="65684639" w14:textId="77777777" w:rsidR="004C4A59" w:rsidRDefault="0085223D">
            <w:pPr>
              <w:jc w:val="left"/>
              <w:divId w:val="1"/>
            </w:pPr>
            <w:r>
              <w:rPr>
                <w:sz w:val="16"/>
              </w:rPr>
              <w:t>very narrow to narrow</w:t>
            </w:r>
          </w:p>
        </w:tc>
        <w:tc>
          <w:tcPr>
            <w:tcW w:w="1620" w:type="dxa"/>
            <w:gridSpan w:val="2"/>
            <w:tcBorders>
              <w:bottom w:val="dotted" w:sz="4" w:space="0" w:color="auto"/>
            </w:tcBorders>
            <w:vAlign w:val="center"/>
          </w:tcPr>
          <w:p w14:paraId="6C5AEE6B" w14:textId="77777777" w:rsidR="004C4A59" w:rsidRDefault="004C4A59"/>
        </w:tc>
        <w:tc>
          <w:tcPr>
            <w:tcW w:w="1620" w:type="dxa"/>
            <w:tcBorders>
              <w:bottom w:val="dotted" w:sz="4" w:space="0" w:color="auto"/>
            </w:tcBorders>
            <w:vAlign w:val="center"/>
          </w:tcPr>
          <w:p w14:paraId="7779666B" w14:textId="77777777" w:rsidR="004C4A59" w:rsidRDefault="004C4A59"/>
        </w:tc>
        <w:tc>
          <w:tcPr>
            <w:tcW w:w="1620" w:type="dxa"/>
            <w:tcBorders>
              <w:bottom w:val="dotted" w:sz="4" w:space="0" w:color="auto"/>
            </w:tcBorders>
            <w:vAlign w:val="center"/>
          </w:tcPr>
          <w:p w14:paraId="075B1847" w14:textId="77777777" w:rsidR="004C4A59" w:rsidRDefault="004C4A59"/>
        </w:tc>
        <w:tc>
          <w:tcPr>
            <w:tcW w:w="1620" w:type="dxa"/>
            <w:tcBorders>
              <w:bottom w:val="dotted" w:sz="4" w:space="0" w:color="auto"/>
            </w:tcBorders>
            <w:vAlign w:val="center"/>
          </w:tcPr>
          <w:p w14:paraId="4CBF0394" w14:textId="77777777" w:rsidR="004C4A59" w:rsidRDefault="004C4A59"/>
        </w:tc>
        <w:tc>
          <w:tcPr>
            <w:tcW w:w="1620" w:type="dxa"/>
            <w:tcBorders>
              <w:bottom w:val="dotted" w:sz="4" w:space="0" w:color="auto"/>
            </w:tcBorders>
            <w:vAlign w:val="center"/>
          </w:tcPr>
          <w:p w14:paraId="56F92FE9" w14:textId="77777777" w:rsidR="004C4A59" w:rsidRDefault="0085223D">
            <w:pPr>
              <w:jc w:val="center"/>
              <w:divId w:val="1"/>
            </w:pPr>
            <w:r>
              <w:rPr>
                <w:rFonts w:eastAsia="Arial"/>
                <w:sz w:val="16"/>
              </w:rPr>
              <w:t xml:space="preserve">2 </w:t>
            </w:r>
          </w:p>
        </w:tc>
      </w:tr>
      <w:tr w:rsidR="004C4A59" w14:paraId="1B421974" w14:textId="77777777">
        <w:trPr>
          <w:trHeight w:val="320"/>
        </w:trPr>
        <w:tc>
          <w:tcPr>
            <w:tcW w:w="1620" w:type="dxa"/>
            <w:gridSpan w:val="2"/>
            <w:vMerge/>
          </w:tcPr>
          <w:p w14:paraId="69349050" w14:textId="77777777" w:rsidR="004C4A59" w:rsidRDefault="004C4A59"/>
        </w:tc>
        <w:tc>
          <w:tcPr>
            <w:tcW w:w="1620" w:type="dxa"/>
            <w:gridSpan w:val="2"/>
            <w:tcBorders>
              <w:bottom w:val="dotted" w:sz="4" w:space="0" w:color="auto"/>
            </w:tcBorders>
            <w:vAlign w:val="center"/>
          </w:tcPr>
          <w:p w14:paraId="20914B78" w14:textId="77777777" w:rsidR="004C4A59" w:rsidRDefault="0085223D">
            <w:pPr>
              <w:jc w:val="left"/>
              <w:divId w:val="1"/>
            </w:pPr>
            <w:r>
              <w:rPr>
                <w:sz w:val="16"/>
              </w:rPr>
              <w:t>narrow</w:t>
            </w:r>
          </w:p>
        </w:tc>
        <w:tc>
          <w:tcPr>
            <w:tcW w:w="1620" w:type="dxa"/>
            <w:gridSpan w:val="2"/>
            <w:tcBorders>
              <w:bottom w:val="dotted" w:sz="4" w:space="0" w:color="auto"/>
            </w:tcBorders>
            <w:vAlign w:val="center"/>
          </w:tcPr>
          <w:p w14:paraId="0108FE7C" w14:textId="77777777" w:rsidR="004C4A59" w:rsidRDefault="004C4A59"/>
        </w:tc>
        <w:tc>
          <w:tcPr>
            <w:tcW w:w="1620" w:type="dxa"/>
            <w:tcBorders>
              <w:bottom w:val="dotted" w:sz="4" w:space="0" w:color="auto"/>
            </w:tcBorders>
            <w:vAlign w:val="center"/>
          </w:tcPr>
          <w:p w14:paraId="51177DE3" w14:textId="77777777" w:rsidR="004C4A59" w:rsidRDefault="004C4A59"/>
        </w:tc>
        <w:tc>
          <w:tcPr>
            <w:tcW w:w="1620" w:type="dxa"/>
            <w:tcBorders>
              <w:bottom w:val="dotted" w:sz="4" w:space="0" w:color="auto"/>
            </w:tcBorders>
            <w:vAlign w:val="center"/>
          </w:tcPr>
          <w:p w14:paraId="0D455911" w14:textId="77777777" w:rsidR="004C4A59" w:rsidRDefault="004C4A59"/>
        </w:tc>
        <w:tc>
          <w:tcPr>
            <w:tcW w:w="1620" w:type="dxa"/>
            <w:tcBorders>
              <w:bottom w:val="dotted" w:sz="4" w:space="0" w:color="auto"/>
            </w:tcBorders>
            <w:vAlign w:val="center"/>
          </w:tcPr>
          <w:p w14:paraId="387699D3" w14:textId="77777777" w:rsidR="004C4A59" w:rsidRDefault="0085223D">
            <w:pPr>
              <w:jc w:val="left"/>
              <w:divId w:val="1"/>
            </w:pPr>
            <w:r>
              <w:rPr>
                <w:sz w:val="16"/>
              </w:rPr>
              <w:t>Laurena KWS</w:t>
            </w:r>
          </w:p>
        </w:tc>
        <w:tc>
          <w:tcPr>
            <w:tcW w:w="1620" w:type="dxa"/>
            <w:tcBorders>
              <w:bottom w:val="dotted" w:sz="4" w:space="0" w:color="auto"/>
            </w:tcBorders>
            <w:vAlign w:val="center"/>
          </w:tcPr>
          <w:p w14:paraId="38F7F36B" w14:textId="77777777" w:rsidR="004C4A59" w:rsidRDefault="0085223D">
            <w:pPr>
              <w:jc w:val="center"/>
              <w:divId w:val="1"/>
            </w:pPr>
            <w:r>
              <w:rPr>
                <w:rFonts w:eastAsia="Arial"/>
                <w:sz w:val="16"/>
              </w:rPr>
              <w:t xml:space="preserve">3 </w:t>
            </w:r>
          </w:p>
        </w:tc>
      </w:tr>
      <w:tr w:rsidR="004C4A59" w14:paraId="495FC5D5" w14:textId="77777777">
        <w:trPr>
          <w:trHeight w:val="320"/>
        </w:trPr>
        <w:tc>
          <w:tcPr>
            <w:tcW w:w="1620" w:type="dxa"/>
            <w:gridSpan w:val="2"/>
            <w:vMerge/>
          </w:tcPr>
          <w:p w14:paraId="51D738DA" w14:textId="77777777" w:rsidR="004C4A59" w:rsidRDefault="004C4A59"/>
        </w:tc>
        <w:tc>
          <w:tcPr>
            <w:tcW w:w="1620" w:type="dxa"/>
            <w:gridSpan w:val="2"/>
            <w:tcBorders>
              <w:bottom w:val="dotted" w:sz="4" w:space="0" w:color="auto"/>
            </w:tcBorders>
            <w:vAlign w:val="center"/>
          </w:tcPr>
          <w:p w14:paraId="48ACE880" w14:textId="77777777" w:rsidR="004C4A59" w:rsidRDefault="0085223D">
            <w:pPr>
              <w:jc w:val="left"/>
              <w:divId w:val="1"/>
            </w:pPr>
            <w:r>
              <w:rPr>
                <w:sz w:val="16"/>
              </w:rPr>
              <w:t>narrow to medium</w:t>
            </w:r>
          </w:p>
        </w:tc>
        <w:tc>
          <w:tcPr>
            <w:tcW w:w="1620" w:type="dxa"/>
            <w:gridSpan w:val="2"/>
            <w:tcBorders>
              <w:bottom w:val="dotted" w:sz="4" w:space="0" w:color="auto"/>
            </w:tcBorders>
            <w:vAlign w:val="center"/>
          </w:tcPr>
          <w:p w14:paraId="2C604028" w14:textId="77777777" w:rsidR="004C4A59" w:rsidRDefault="004C4A59"/>
        </w:tc>
        <w:tc>
          <w:tcPr>
            <w:tcW w:w="1620" w:type="dxa"/>
            <w:tcBorders>
              <w:bottom w:val="dotted" w:sz="4" w:space="0" w:color="auto"/>
            </w:tcBorders>
            <w:vAlign w:val="center"/>
          </w:tcPr>
          <w:p w14:paraId="038A0737" w14:textId="77777777" w:rsidR="004C4A59" w:rsidRDefault="004C4A59"/>
        </w:tc>
        <w:tc>
          <w:tcPr>
            <w:tcW w:w="1620" w:type="dxa"/>
            <w:tcBorders>
              <w:bottom w:val="dotted" w:sz="4" w:space="0" w:color="auto"/>
            </w:tcBorders>
            <w:vAlign w:val="center"/>
          </w:tcPr>
          <w:p w14:paraId="614383CC" w14:textId="77777777" w:rsidR="004C4A59" w:rsidRDefault="004C4A59"/>
        </w:tc>
        <w:tc>
          <w:tcPr>
            <w:tcW w:w="1620" w:type="dxa"/>
            <w:tcBorders>
              <w:bottom w:val="dotted" w:sz="4" w:space="0" w:color="auto"/>
            </w:tcBorders>
            <w:vAlign w:val="center"/>
          </w:tcPr>
          <w:p w14:paraId="76241980" w14:textId="77777777" w:rsidR="004C4A59" w:rsidRDefault="0085223D">
            <w:pPr>
              <w:jc w:val="left"/>
              <w:divId w:val="1"/>
            </w:pPr>
            <w:r>
              <w:rPr>
                <w:sz w:val="16"/>
              </w:rPr>
              <w:t>Bergman, Girida</w:t>
            </w:r>
          </w:p>
        </w:tc>
        <w:tc>
          <w:tcPr>
            <w:tcW w:w="1620" w:type="dxa"/>
            <w:tcBorders>
              <w:bottom w:val="dotted" w:sz="4" w:space="0" w:color="auto"/>
            </w:tcBorders>
            <w:vAlign w:val="center"/>
          </w:tcPr>
          <w:p w14:paraId="61F32F05" w14:textId="77777777" w:rsidR="004C4A59" w:rsidRDefault="0085223D">
            <w:pPr>
              <w:jc w:val="center"/>
              <w:divId w:val="1"/>
            </w:pPr>
            <w:r>
              <w:rPr>
                <w:rFonts w:eastAsia="Arial"/>
                <w:sz w:val="16"/>
              </w:rPr>
              <w:t xml:space="preserve">4 </w:t>
            </w:r>
          </w:p>
        </w:tc>
      </w:tr>
      <w:tr w:rsidR="004C4A59" w14:paraId="6D9FF90E" w14:textId="77777777">
        <w:trPr>
          <w:trHeight w:val="320"/>
        </w:trPr>
        <w:tc>
          <w:tcPr>
            <w:tcW w:w="1620" w:type="dxa"/>
            <w:gridSpan w:val="2"/>
            <w:vMerge/>
          </w:tcPr>
          <w:p w14:paraId="7A354F3F" w14:textId="77777777" w:rsidR="004C4A59" w:rsidRDefault="004C4A59"/>
        </w:tc>
        <w:tc>
          <w:tcPr>
            <w:tcW w:w="1620" w:type="dxa"/>
            <w:gridSpan w:val="2"/>
            <w:tcBorders>
              <w:bottom w:val="dotted" w:sz="4" w:space="0" w:color="auto"/>
            </w:tcBorders>
            <w:vAlign w:val="center"/>
          </w:tcPr>
          <w:p w14:paraId="6A2E200A"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06901F17" w14:textId="77777777" w:rsidR="004C4A59" w:rsidRDefault="004C4A59"/>
        </w:tc>
        <w:tc>
          <w:tcPr>
            <w:tcW w:w="1620" w:type="dxa"/>
            <w:tcBorders>
              <w:bottom w:val="dotted" w:sz="4" w:space="0" w:color="auto"/>
            </w:tcBorders>
            <w:vAlign w:val="center"/>
          </w:tcPr>
          <w:p w14:paraId="620567B5" w14:textId="77777777" w:rsidR="004C4A59" w:rsidRDefault="004C4A59"/>
        </w:tc>
        <w:tc>
          <w:tcPr>
            <w:tcW w:w="1620" w:type="dxa"/>
            <w:tcBorders>
              <w:bottom w:val="dotted" w:sz="4" w:space="0" w:color="auto"/>
            </w:tcBorders>
            <w:vAlign w:val="center"/>
          </w:tcPr>
          <w:p w14:paraId="046866FF" w14:textId="77777777" w:rsidR="004C4A59" w:rsidRDefault="004C4A59"/>
        </w:tc>
        <w:tc>
          <w:tcPr>
            <w:tcW w:w="1620" w:type="dxa"/>
            <w:tcBorders>
              <w:bottom w:val="dotted" w:sz="4" w:space="0" w:color="auto"/>
            </w:tcBorders>
            <w:vAlign w:val="center"/>
          </w:tcPr>
          <w:p w14:paraId="3443E8C1" w14:textId="77777777" w:rsidR="004C4A59" w:rsidRDefault="0085223D">
            <w:pPr>
              <w:jc w:val="left"/>
              <w:divId w:val="1"/>
            </w:pPr>
            <w:r>
              <w:rPr>
                <w:sz w:val="16"/>
              </w:rPr>
              <w:t>Bolero, Brunium</w:t>
            </w:r>
          </w:p>
        </w:tc>
        <w:tc>
          <w:tcPr>
            <w:tcW w:w="1620" w:type="dxa"/>
            <w:tcBorders>
              <w:bottom w:val="dotted" w:sz="4" w:space="0" w:color="auto"/>
            </w:tcBorders>
            <w:vAlign w:val="center"/>
          </w:tcPr>
          <w:p w14:paraId="2C44FCB8" w14:textId="77777777" w:rsidR="004C4A59" w:rsidRDefault="0085223D">
            <w:pPr>
              <w:jc w:val="center"/>
              <w:divId w:val="1"/>
            </w:pPr>
            <w:r>
              <w:rPr>
                <w:rFonts w:eastAsia="Arial"/>
                <w:sz w:val="16"/>
              </w:rPr>
              <w:t xml:space="preserve">5 </w:t>
            </w:r>
          </w:p>
        </w:tc>
      </w:tr>
      <w:tr w:rsidR="004C4A59" w14:paraId="74360FC6" w14:textId="77777777">
        <w:trPr>
          <w:trHeight w:val="320"/>
        </w:trPr>
        <w:tc>
          <w:tcPr>
            <w:tcW w:w="1620" w:type="dxa"/>
            <w:gridSpan w:val="2"/>
            <w:vMerge/>
          </w:tcPr>
          <w:p w14:paraId="2D22829A" w14:textId="77777777" w:rsidR="004C4A59" w:rsidRDefault="004C4A59"/>
        </w:tc>
        <w:tc>
          <w:tcPr>
            <w:tcW w:w="1620" w:type="dxa"/>
            <w:gridSpan w:val="2"/>
            <w:tcBorders>
              <w:bottom w:val="dotted" w:sz="4" w:space="0" w:color="auto"/>
            </w:tcBorders>
            <w:vAlign w:val="center"/>
          </w:tcPr>
          <w:p w14:paraId="1FF912CF" w14:textId="77777777" w:rsidR="004C4A59" w:rsidRDefault="0085223D">
            <w:pPr>
              <w:jc w:val="left"/>
              <w:divId w:val="1"/>
            </w:pPr>
            <w:r>
              <w:rPr>
                <w:sz w:val="16"/>
              </w:rPr>
              <w:t>medium to broad</w:t>
            </w:r>
          </w:p>
        </w:tc>
        <w:tc>
          <w:tcPr>
            <w:tcW w:w="1620" w:type="dxa"/>
            <w:gridSpan w:val="2"/>
            <w:tcBorders>
              <w:bottom w:val="dotted" w:sz="4" w:space="0" w:color="auto"/>
            </w:tcBorders>
            <w:vAlign w:val="center"/>
          </w:tcPr>
          <w:p w14:paraId="31533FE7" w14:textId="77777777" w:rsidR="004C4A59" w:rsidRDefault="004C4A59"/>
        </w:tc>
        <w:tc>
          <w:tcPr>
            <w:tcW w:w="1620" w:type="dxa"/>
            <w:tcBorders>
              <w:bottom w:val="dotted" w:sz="4" w:space="0" w:color="auto"/>
            </w:tcBorders>
            <w:vAlign w:val="center"/>
          </w:tcPr>
          <w:p w14:paraId="61C75D4E" w14:textId="77777777" w:rsidR="004C4A59" w:rsidRDefault="004C4A59"/>
        </w:tc>
        <w:tc>
          <w:tcPr>
            <w:tcW w:w="1620" w:type="dxa"/>
            <w:tcBorders>
              <w:bottom w:val="dotted" w:sz="4" w:space="0" w:color="auto"/>
            </w:tcBorders>
            <w:vAlign w:val="center"/>
          </w:tcPr>
          <w:p w14:paraId="385351C1" w14:textId="77777777" w:rsidR="004C4A59" w:rsidRDefault="004C4A59"/>
        </w:tc>
        <w:tc>
          <w:tcPr>
            <w:tcW w:w="1620" w:type="dxa"/>
            <w:tcBorders>
              <w:bottom w:val="dotted" w:sz="4" w:space="0" w:color="auto"/>
            </w:tcBorders>
            <w:vAlign w:val="center"/>
          </w:tcPr>
          <w:p w14:paraId="6F741979" w14:textId="77777777" w:rsidR="004C4A59" w:rsidRDefault="0085223D">
            <w:pPr>
              <w:jc w:val="left"/>
              <w:divId w:val="1"/>
            </w:pPr>
            <w:r>
              <w:rPr>
                <w:sz w:val="16"/>
              </w:rPr>
              <w:t>Derixia, Jamon</w:t>
            </w:r>
          </w:p>
        </w:tc>
        <w:tc>
          <w:tcPr>
            <w:tcW w:w="1620" w:type="dxa"/>
            <w:tcBorders>
              <w:bottom w:val="dotted" w:sz="4" w:space="0" w:color="auto"/>
            </w:tcBorders>
            <w:vAlign w:val="center"/>
          </w:tcPr>
          <w:p w14:paraId="54023848" w14:textId="77777777" w:rsidR="004C4A59" w:rsidRDefault="0085223D">
            <w:pPr>
              <w:jc w:val="center"/>
              <w:divId w:val="1"/>
            </w:pPr>
            <w:r>
              <w:rPr>
                <w:rFonts w:eastAsia="Arial"/>
                <w:sz w:val="16"/>
              </w:rPr>
              <w:t xml:space="preserve">6 </w:t>
            </w:r>
          </w:p>
        </w:tc>
      </w:tr>
      <w:tr w:rsidR="004C4A59" w14:paraId="233AE2E2" w14:textId="77777777">
        <w:trPr>
          <w:trHeight w:val="320"/>
        </w:trPr>
        <w:tc>
          <w:tcPr>
            <w:tcW w:w="1620" w:type="dxa"/>
            <w:gridSpan w:val="2"/>
            <w:vMerge/>
          </w:tcPr>
          <w:p w14:paraId="5908152A" w14:textId="77777777" w:rsidR="004C4A59" w:rsidRDefault="004C4A59"/>
        </w:tc>
        <w:tc>
          <w:tcPr>
            <w:tcW w:w="1620" w:type="dxa"/>
            <w:gridSpan w:val="2"/>
            <w:tcBorders>
              <w:bottom w:val="dotted" w:sz="4" w:space="0" w:color="auto"/>
            </w:tcBorders>
            <w:vAlign w:val="center"/>
          </w:tcPr>
          <w:p w14:paraId="2620DE60" w14:textId="77777777" w:rsidR="004C4A59" w:rsidRDefault="0085223D">
            <w:pPr>
              <w:jc w:val="left"/>
              <w:divId w:val="1"/>
            </w:pPr>
            <w:r>
              <w:rPr>
                <w:sz w:val="16"/>
              </w:rPr>
              <w:t>broad</w:t>
            </w:r>
          </w:p>
        </w:tc>
        <w:tc>
          <w:tcPr>
            <w:tcW w:w="1620" w:type="dxa"/>
            <w:gridSpan w:val="2"/>
            <w:tcBorders>
              <w:bottom w:val="dotted" w:sz="4" w:space="0" w:color="auto"/>
            </w:tcBorders>
            <w:vAlign w:val="center"/>
          </w:tcPr>
          <w:p w14:paraId="55FFD4DA" w14:textId="77777777" w:rsidR="004C4A59" w:rsidRDefault="004C4A59"/>
        </w:tc>
        <w:tc>
          <w:tcPr>
            <w:tcW w:w="1620" w:type="dxa"/>
            <w:tcBorders>
              <w:bottom w:val="dotted" w:sz="4" w:space="0" w:color="auto"/>
            </w:tcBorders>
            <w:vAlign w:val="center"/>
          </w:tcPr>
          <w:p w14:paraId="52959014" w14:textId="77777777" w:rsidR="004C4A59" w:rsidRDefault="004C4A59"/>
        </w:tc>
        <w:tc>
          <w:tcPr>
            <w:tcW w:w="1620" w:type="dxa"/>
            <w:tcBorders>
              <w:bottom w:val="dotted" w:sz="4" w:space="0" w:color="auto"/>
            </w:tcBorders>
            <w:vAlign w:val="center"/>
          </w:tcPr>
          <w:p w14:paraId="4EC523C9" w14:textId="77777777" w:rsidR="004C4A59" w:rsidRDefault="004C4A59"/>
        </w:tc>
        <w:tc>
          <w:tcPr>
            <w:tcW w:w="1620" w:type="dxa"/>
            <w:tcBorders>
              <w:bottom w:val="dotted" w:sz="4" w:space="0" w:color="auto"/>
            </w:tcBorders>
            <w:vAlign w:val="center"/>
          </w:tcPr>
          <w:p w14:paraId="7BFAABA9" w14:textId="77777777" w:rsidR="004C4A59" w:rsidRDefault="0085223D">
            <w:pPr>
              <w:jc w:val="left"/>
              <w:divId w:val="1"/>
            </w:pPr>
            <w:r>
              <w:rPr>
                <w:sz w:val="16"/>
              </w:rPr>
              <w:t>Géante Rouge</w:t>
            </w:r>
          </w:p>
        </w:tc>
        <w:tc>
          <w:tcPr>
            <w:tcW w:w="1620" w:type="dxa"/>
            <w:tcBorders>
              <w:bottom w:val="dotted" w:sz="4" w:space="0" w:color="auto"/>
            </w:tcBorders>
            <w:vAlign w:val="center"/>
          </w:tcPr>
          <w:p w14:paraId="5A9863D6" w14:textId="77777777" w:rsidR="004C4A59" w:rsidRDefault="0085223D">
            <w:pPr>
              <w:jc w:val="center"/>
              <w:divId w:val="1"/>
            </w:pPr>
            <w:r>
              <w:rPr>
                <w:rFonts w:eastAsia="Arial"/>
                <w:sz w:val="16"/>
              </w:rPr>
              <w:t xml:space="preserve">7 </w:t>
            </w:r>
          </w:p>
        </w:tc>
      </w:tr>
      <w:tr w:rsidR="004C4A59" w14:paraId="77819352" w14:textId="77777777">
        <w:trPr>
          <w:trHeight w:val="320"/>
        </w:trPr>
        <w:tc>
          <w:tcPr>
            <w:tcW w:w="1620" w:type="dxa"/>
            <w:gridSpan w:val="2"/>
            <w:vMerge/>
          </w:tcPr>
          <w:p w14:paraId="251EBF49" w14:textId="77777777" w:rsidR="004C4A59" w:rsidRDefault="004C4A59"/>
        </w:tc>
        <w:tc>
          <w:tcPr>
            <w:tcW w:w="1620" w:type="dxa"/>
            <w:gridSpan w:val="2"/>
            <w:tcBorders>
              <w:bottom w:val="dotted" w:sz="4" w:space="0" w:color="auto"/>
            </w:tcBorders>
            <w:vAlign w:val="center"/>
          </w:tcPr>
          <w:p w14:paraId="279D1C6D" w14:textId="77777777" w:rsidR="004C4A59" w:rsidRDefault="0085223D">
            <w:pPr>
              <w:jc w:val="left"/>
              <w:divId w:val="1"/>
            </w:pPr>
            <w:r>
              <w:rPr>
                <w:sz w:val="16"/>
              </w:rPr>
              <w:t>broad to very broad</w:t>
            </w:r>
          </w:p>
        </w:tc>
        <w:tc>
          <w:tcPr>
            <w:tcW w:w="1620" w:type="dxa"/>
            <w:gridSpan w:val="2"/>
            <w:tcBorders>
              <w:bottom w:val="dotted" w:sz="4" w:space="0" w:color="auto"/>
            </w:tcBorders>
            <w:vAlign w:val="center"/>
          </w:tcPr>
          <w:p w14:paraId="51585152" w14:textId="77777777" w:rsidR="004C4A59" w:rsidRDefault="004C4A59"/>
        </w:tc>
        <w:tc>
          <w:tcPr>
            <w:tcW w:w="1620" w:type="dxa"/>
            <w:tcBorders>
              <w:bottom w:val="dotted" w:sz="4" w:space="0" w:color="auto"/>
            </w:tcBorders>
            <w:vAlign w:val="center"/>
          </w:tcPr>
          <w:p w14:paraId="44349AD2" w14:textId="77777777" w:rsidR="004C4A59" w:rsidRDefault="004C4A59"/>
        </w:tc>
        <w:tc>
          <w:tcPr>
            <w:tcW w:w="1620" w:type="dxa"/>
            <w:tcBorders>
              <w:bottom w:val="dotted" w:sz="4" w:space="0" w:color="auto"/>
            </w:tcBorders>
            <w:vAlign w:val="center"/>
          </w:tcPr>
          <w:p w14:paraId="31243093" w14:textId="77777777" w:rsidR="004C4A59" w:rsidRDefault="004C4A59"/>
        </w:tc>
        <w:tc>
          <w:tcPr>
            <w:tcW w:w="1620" w:type="dxa"/>
            <w:tcBorders>
              <w:bottom w:val="dotted" w:sz="4" w:space="0" w:color="auto"/>
            </w:tcBorders>
            <w:vAlign w:val="center"/>
          </w:tcPr>
          <w:p w14:paraId="5468396A" w14:textId="77777777" w:rsidR="004C4A59" w:rsidRDefault="004C4A59"/>
        </w:tc>
        <w:tc>
          <w:tcPr>
            <w:tcW w:w="1620" w:type="dxa"/>
            <w:tcBorders>
              <w:bottom w:val="dotted" w:sz="4" w:space="0" w:color="auto"/>
            </w:tcBorders>
            <w:vAlign w:val="center"/>
          </w:tcPr>
          <w:p w14:paraId="3D6F7252" w14:textId="77777777" w:rsidR="004C4A59" w:rsidRDefault="0085223D">
            <w:pPr>
              <w:jc w:val="center"/>
              <w:divId w:val="1"/>
            </w:pPr>
            <w:r>
              <w:rPr>
                <w:rFonts w:eastAsia="Arial"/>
                <w:sz w:val="16"/>
              </w:rPr>
              <w:t xml:space="preserve">8 </w:t>
            </w:r>
          </w:p>
        </w:tc>
      </w:tr>
      <w:tr w:rsidR="004C4A59" w14:paraId="53BB679F" w14:textId="77777777">
        <w:trPr>
          <w:trHeight w:val="320"/>
        </w:trPr>
        <w:tc>
          <w:tcPr>
            <w:tcW w:w="1620" w:type="dxa"/>
            <w:gridSpan w:val="2"/>
            <w:vMerge/>
          </w:tcPr>
          <w:p w14:paraId="40FDA155" w14:textId="77777777" w:rsidR="004C4A59" w:rsidRDefault="004C4A59"/>
        </w:tc>
        <w:tc>
          <w:tcPr>
            <w:tcW w:w="1620" w:type="dxa"/>
            <w:gridSpan w:val="2"/>
            <w:tcBorders>
              <w:bottom w:val="dotted" w:sz="4" w:space="0" w:color="auto"/>
            </w:tcBorders>
            <w:vAlign w:val="center"/>
          </w:tcPr>
          <w:p w14:paraId="5D230D1F" w14:textId="77777777" w:rsidR="004C4A59" w:rsidRDefault="0085223D">
            <w:pPr>
              <w:jc w:val="left"/>
              <w:divId w:val="1"/>
            </w:pPr>
            <w:r>
              <w:rPr>
                <w:sz w:val="16"/>
              </w:rPr>
              <w:t>very broad</w:t>
            </w:r>
          </w:p>
        </w:tc>
        <w:tc>
          <w:tcPr>
            <w:tcW w:w="1620" w:type="dxa"/>
            <w:gridSpan w:val="2"/>
            <w:tcBorders>
              <w:bottom w:val="dotted" w:sz="4" w:space="0" w:color="auto"/>
            </w:tcBorders>
            <w:vAlign w:val="center"/>
          </w:tcPr>
          <w:p w14:paraId="24BB56E6" w14:textId="77777777" w:rsidR="004C4A59" w:rsidRDefault="004C4A59"/>
        </w:tc>
        <w:tc>
          <w:tcPr>
            <w:tcW w:w="1620" w:type="dxa"/>
            <w:tcBorders>
              <w:bottom w:val="dotted" w:sz="4" w:space="0" w:color="auto"/>
            </w:tcBorders>
            <w:vAlign w:val="center"/>
          </w:tcPr>
          <w:p w14:paraId="420179F7" w14:textId="77777777" w:rsidR="004C4A59" w:rsidRDefault="004C4A59"/>
        </w:tc>
        <w:tc>
          <w:tcPr>
            <w:tcW w:w="1620" w:type="dxa"/>
            <w:tcBorders>
              <w:bottom w:val="dotted" w:sz="4" w:space="0" w:color="auto"/>
            </w:tcBorders>
            <w:vAlign w:val="center"/>
          </w:tcPr>
          <w:p w14:paraId="4DB0CC5A" w14:textId="77777777" w:rsidR="004C4A59" w:rsidRDefault="004C4A59"/>
        </w:tc>
        <w:tc>
          <w:tcPr>
            <w:tcW w:w="1620" w:type="dxa"/>
            <w:tcBorders>
              <w:bottom w:val="dotted" w:sz="4" w:space="0" w:color="auto"/>
            </w:tcBorders>
            <w:vAlign w:val="center"/>
          </w:tcPr>
          <w:p w14:paraId="129C6773" w14:textId="77777777" w:rsidR="004C4A59" w:rsidRDefault="004C4A59"/>
        </w:tc>
        <w:tc>
          <w:tcPr>
            <w:tcW w:w="1620" w:type="dxa"/>
            <w:tcBorders>
              <w:bottom w:val="dotted" w:sz="4" w:space="0" w:color="auto"/>
            </w:tcBorders>
            <w:vAlign w:val="center"/>
          </w:tcPr>
          <w:p w14:paraId="15395696" w14:textId="77777777" w:rsidR="004C4A59" w:rsidRDefault="0085223D">
            <w:pPr>
              <w:jc w:val="center"/>
              <w:divId w:val="1"/>
            </w:pPr>
            <w:r>
              <w:rPr>
                <w:rFonts w:eastAsia="Arial"/>
                <w:sz w:val="16"/>
              </w:rPr>
              <w:t xml:space="preserve">9 </w:t>
            </w:r>
          </w:p>
        </w:tc>
      </w:tr>
      <w:tr w:rsidR="004C4A59" w14:paraId="2DFF9171" w14:textId="77777777">
        <w:trPr>
          <w:trHeight w:val="360"/>
        </w:trPr>
        <w:tc>
          <w:tcPr>
            <w:tcW w:w="810" w:type="dxa"/>
            <w:tcBorders>
              <w:right w:val="dotted" w:sz="4" w:space="0" w:color="auto"/>
            </w:tcBorders>
            <w:shd w:val="clear" w:color="auto" w:fill="DFDFD7"/>
            <w:vAlign w:val="center"/>
          </w:tcPr>
          <w:p w14:paraId="57832244" w14:textId="77777777" w:rsidR="004C4A59" w:rsidRDefault="0085223D">
            <w:r>
              <w:rPr>
                <w:rFonts w:eastAsia="Arial"/>
                <w:b/>
                <w:sz w:val="16"/>
              </w:rPr>
              <w:t>11.</w:t>
            </w:r>
          </w:p>
        </w:tc>
        <w:tc>
          <w:tcPr>
            <w:tcW w:w="810" w:type="dxa"/>
            <w:tcBorders>
              <w:right w:val="dotted" w:sz="4" w:space="0" w:color="auto"/>
            </w:tcBorders>
            <w:shd w:val="clear" w:color="auto" w:fill="DFDFD7"/>
            <w:vAlign w:val="center"/>
          </w:tcPr>
          <w:p w14:paraId="5CC66CEF"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434DEBAF"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1F5770C4" w14:textId="77777777" w:rsidR="004C4A59" w:rsidRDefault="0085223D">
            <w:r>
              <w:rPr>
                <w:rFonts w:eastAsia="Arial"/>
                <w:b/>
                <w:sz w:val="16"/>
              </w:rPr>
              <w:t>MS/VG|B</w:t>
            </w:r>
          </w:p>
        </w:tc>
        <w:tc>
          <w:tcPr>
            <w:tcW w:w="810" w:type="dxa"/>
            <w:tcBorders>
              <w:right w:val="dotted" w:sz="4" w:space="0" w:color="auto"/>
            </w:tcBorders>
            <w:shd w:val="clear" w:color="auto" w:fill="DFDFD7"/>
            <w:vAlign w:val="center"/>
          </w:tcPr>
          <w:p w14:paraId="788DE106" w14:textId="77777777" w:rsidR="004C4A59" w:rsidRDefault="004C4A59"/>
        </w:tc>
        <w:tc>
          <w:tcPr>
            <w:tcW w:w="810" w:type="dxa"/>
            <w:tcBorders>
              <w:right w:val="dotted" w:sz="4" w:space="0" w:color="auto"/>
            </w:tcBorders>
            <w:shd w:val="clear" w:color="auto" w:fill="DFDFD7"/>
            <w:vAlign w:val="center"/>
          </w:tcPr>
          <w:p w14:paraId="75FE8A81" w14:textId="77777777" w:rsidR="004C4A59" w:rsidRDefault="004C4A59"/>
        </w:tc>
        <w:tc>
          <w:tcPr>
            <w:tcW w:w="1620" w:type="dxa"/>
            <w:shd w:val="clear" w:color="auto" w:fill="DFDFD7"/>
            <w:vAlign w:val="center"/>
          </w:tcPr>
          <w:p w14:paraId="41146349" w14:textId="77777777" w:rsidR="004C4A59" w:rsidRDefault="0085223D">
            <w:r>
              <w:rPr>
                <w:rFonts w:eastAsia="Arial"/>
                <w:b/>
                <w:sz w:val="16"/>
              </w:rPr>
              <w:t>33-39</w:t>
            </w:r>
          </w:p>
        </w:tc>
        <w:tc>
          <w:tcPr>
            <w:tcW w:w="1620" w:type="dxa"/>
            <w:shd w:val="clear" w:color="auto" w:fill="DFDFD7"/>
          </w:tcPr>
          <w:p w14:paraId="4631BB11" w14:textId="77777777" w:rsidR="004C4A59" w:rsidRDefault="004C4A59"/>
        </w:tc>
        <w:tc>
          <w:tcPr>
            <w:tcW w:w="1620" w:type="dxa"/>
            <w:shd w:val="clear" w:color="auto" w:fill="DFDFD7"/>
          </w:tcPr>
          <w:p w14:paraId="7CE242F4" w14:textId="77777777" w:rsidR="004C4A59" w:rsidRDefault="004C4A59"/>
        </w:tc>
        <w:tc>
          <w:tcPr>
            <w:tcW w:w="1620" w:type="dxa"/>
            <w:shd w:val="clear" w:color="auto" w:fill="DFDFD7"/>
          </w:tcPr>
          <w:p w14:paraId="0F2F8B4C" w14:textId="77777777" w:rsidR="004C4A59" w:rsidRDefault="004C4A59"/>
        </w:tc>
      </w:tr>
      <w:tr w:rsidR="004C4A59" w14:paraId="739110CB" w14:textId="77777777">
        <w:trPr>
          <w:trHeight w:val="440"/>
        </w:trPr>
        <w:tc>
          <w:tcPr>
            <w:tcW w:w="1620" w:type="dxa"/>
            <w:gridSpan w:val="2"/>
            <w:vMerge w:val="restart"/>
          </w:tcPr>
          <w:p w14:paraId="407B63AF" w14:textId="77777777" w:rsidR="004C4A59" w:rsidRDefault="004C4A59"/>
        </w:tc>
        <w:tc>
          <w:tcPr>
            <w:tcW w:w="1620" w:type="dxa"/>
            <w:gridSpan w:val="2"/>
            <w:tcBorders>
              <w:bottom w:val="dotted" w:sz="4" w:space="0" w:color="auto"/>
            </w:tcBorders>
          </w:tcPr>
          <w:p w14:paraId="58ABFCED" w14:textId="77777777" w:rsidR="004C4A59" w:rsidRDefault="0085223D">
            <w:pPr>
              <w:spacing w:before="113" w:after="113"/>
              <w:jc w:val="left"/>
              <w:divId w:val="1"/>
            </w:pPr>
            <w:r>
              <w:rPr>
                <w:b/>
                <w:sz w:val="16"/>
              </w:rPr>
              <w:t>Leaf blade: width in relation to length</w:t>
            </w:r>
          </w:p>
        </w:tc>
        <w:tc>
          <w:tcPr>
            <w:tcW w:w="1620" w:type="dxa"/>
            <w:gridSpan w:val="2"/>
            <w:tcBorders>
              <w:bottom w:val="dotted" w:sz="4" w:space="0" w:color="auto"/>
            </w:tcBorders>
          </w:tcPr>
          <w:p w14:paraId="5912ED75" w14:textId="77777777" w:rsidR="004C4A59" w:rsidRDefault="004C4A59"/>
        </w:tc>
        <w:tc>
          <w:tcPr>
            <w:tcW w:w="1620" w:type="dxa"/>
            <w:tcBorders>
              <w:bottom w:val="dotted" w:sz="4" w:space="0" w:color="auto"/>
            </w:tcBorders>
          </w:tcPr>
          <w:p w14:paraId="462C87C8" w14:textId="77777777" w:rsidR="004C4A59" w:rsidRDefault="004C4A59"/>
        </w:tc>
        <w:tc>
          <w:tcPr>
            <w:tcW w:w="1620" w:type="dxa"/>
            <w:tcBorders>
              <w:bottom w:val="dotted" w:sz="4" w:space="0" w:color="auto"/>
            </w:tcBorders>
          </w:tcPr>
          <w:p w14:paraId="3561DB2C" w14:textId="77777777" w:rsidR="004C4A59" w:rsidRDefault="004C4A59"/>
        </w:tc>
        <w:tc>
          <w:tcPr>
            <w:tcW w:w="1620" w:type="dxa"/>
            <w:tcBorders>
              <w:bottom w:val="dotted" w:sz="4" w:space="0" w:color="auto"/>
            </w:tcBorders>
          </w:tcPr>
          <w:p w14:paraId="062206D2" w14:textId="77777777" w:rsidR="004C4A59" w:rsidRDefault="004C4A59"/>
        </w:tc>
        <w:tc>
          <w:tcPr>
            <w:tcW w:w="1620" w:type="dxa"/>
            <w:tcBorders>
              <w:bottom w:val="dotted" w:sz="4" w:space="0" w:color="auto"/>
            </w:tcBorders>
          </w:tcPr>
          <w:p w14:paraId="626C65FA" w14:textId="77777777" w:rsidR="004C4A59" w:rsidRDefault="004C4A59"/>
        </w:tc>
      </w:tr>
      <w:tr w:rsidR="004C4A59" w14:paraId="39B1D1F3" w14:textId="77777777">
        <w:trPr>
          <w:trHeight w:val="320"/>
        </w:trPr>
        <w:tc>
          <w:tcPr>
            <w:tcW w:w="1620" w:type="dxa"/>
            <w:gridSpan w:val="2"/>
            <w:vMerge/>
          </w:tcPr>
          <w:p w14:paraId="1F3E27F2" w14:textId="77777777" w:rsidR="004C4A59" w:rsidRDefault="004C4A59"/>
        </w:tc>
        <w:tc>
          <w:tcPr>
            <w:tcW w:w="1620" w:type="dxa"/>
            <w:gridSpan w:val="2"/>
            <w:tcBorders>
              <w:bottom w:val="dotted" w:sz="4" w:space="0" w:color="auto"/>
            </w:tcBorders>
            <w:vAlign w:val="center"/>
          </w:tcPr>
          <w:p w14:paraId="2E8F2D7B" w14:textId="77777777" w:rsidR="004C4A59" w:rsidRDefault="0085223D">
            <w:pPr>
              <w:jc w:val="left"/>
              <w:divId w:val="1"/>
            </w:pPr>
            <w:r>
              <w:rPr>
                <w:sz w:val="16"/>
              </w:rPr>
              <w:t>very narrow</w:t>
            </w:r>
          </w:p>
        </w:tc>
        <w:tc>
          <w:tcPr>
            <w:tcW w:w="1620" w:type="dxa"/>
            <w:gridSpan w:val="2"/>
            <w:tcBorders>
              <w:bottom w:val="dotted" w:sz="4" w:space="0" w:color="auto"/>
            </w:tcBorders>
            <w:vAlign w:val="center"/>
          </w:tcPr>
          <w:p w14:paraId="45D094DC" w14:textId="77777777" w:rsidR="004C4A59" w:rsidRDefault="004C4A59"/>
        </w:tc>
        <w:tc>
          <w:tcPr>
            <w:tcW w:w="1620" w:type="dxa"/>
            <w:tcBorders>
              <w:bottom w:val="dotted" w:sz="4" w:space="0" w:color="auto"/>
            </w:tcBorders>
            <w:vAlign w:val="center"/>
          </w:tcPr>
          <w:p w14:paraId="6DEB9935" w14:textId="77777777" w:rsidR="004C4A59" w:rsidRDefault="004C4A59"/>
        </w:tc>
        <w:tc>
          <w:tcPr>
            <w:tcW w:w="1620" w:type="dxa"/>
            <w:tcBorders>
              <w:bottom w:val="dotted" w:sz="4" w:space="0" w:color="auto"/>
            </w:tcBorders>
            <w:vAlign w:val="center"/>
          </w:tcPr>
          <w:p w14:paraId="02616591" w14:textId="77777777" w:rsidR="004C4A59" w:rsidRDefault="004C4A59"/>
        </w:tc>
        <w:tc>
          <w:tcPr>
            <w:tcW w:w="1620" w:type="dxa"/>
            <w:tcBorders>
              <w:bottom w:val="dotted" w:sz="4" w:space="0" w:color="auto"/>
            </w:tcBorders>
            <w:vAlign w:val="center"/>
          </w:tcPr>
          <w:p w14:paraId="6D8220F3" w14:textId="77777777" w:rsidR="004C4A59" w:rsidRDefault="004C4A59"/>
        </w:tc>
        <w:tc>
          <w:tcPr>
            <w:tcW w:w="1620" w:type="dxa"/>
            <w:tcBorders>
              <w:bottom w:val="dotted" w:sz="4" w:space="0" w:color="auto"/>
            </w:tcBorders>
            <w:vAlign w:val="center"/>
          </w:tcPr>
          <w:p w14:paraId="3436E9BD" w14:textId="77777777" w:rsidR="004C4A59" w:rsidRDefault="0085223D">
            <w:pPr>
              <w:jc w:val="center"/>
              <w:divId w:val="1"/>
            </w:pPr>
            <w:r>
              <w:rPr>
                <w:rFonts w:eastAsia="Arial"/>
                <w:sz w:val="16"/>
              </w:rPr>
              <w:t xml:space="preserve">1 </w:t>
            </w:r>
          </w:p>
        </w:tc>
      </w:tr>
      <w:tr w:rsidR="004C4A59" w14:paraId="6FB72B9D" w14:textId="77777777">
        <w:trPr>
          <w:trHeight w:val="320"/>
        </w:trPr>
        <w:tc>
          <w:tcPr>
            <w:tcW w:w="1620" w:type="dxa"/>
            <w:gridSpan w:val="2"/>
            <w:vMerge/>
          </w:tcPr>
          <w:p w14:paraId="75D02C65" w14:textId="77777777" w:rsidR="004C4A59" w:rsidRDefault="004C4A59"/>
        </w:tc>
        <w:tc>
          <w:tcPr>
            <w:tcW w:w="1620" w:type="dxa"/>
            <w:gridSpan w:val="2"/>
            <w:tcBorders>
              <w:bottom w:val="dotted" w:sz="4" w:space="0" w:color="auto"/>
            </w:tcBorders>
            <w:vAlign w:val="center"/>
          </w:tcPr>
          <w:p w14:paraId="4E4405B8" w14:textId="77777777" w:rsidR="004C4A59" w:rsidRDefault="0085223D">
            <w:pPr>
              <w:jc w:val="left"/>
              <w:divId w:val="1"/>
            </w:pPr>
            <w:r>
              <w:rPr>
                <w:sz w:val="16"/>
              </w:rPr>
              <w:t>very narrow to narrow</w:t>
            </w:r>
          </w:p>
        </w:tc>
        <w:tc>
          <w:tcPr>
            <w:tcW w:w="1620" w:type="dxa"/>
            <w:gridSpan w:val="2"/>
            <w:tcBorders>
              <w:bottom w:val="dotted" w:sz="4" w:space="0" w:color="auto"/>
            </w:tcBorders>
            <w:vAlign w:val="center"/>
          </w:tcPr>
          <w:p w14:paraId="229C3465" w14:textId="77777777" w:rsidR="004C4A59" w:rsidRDefault="004C4A59"/>
        </w:tc>
        <w:tc>
          <w:tcPr>
            <w:tcW w:w="1620" w:type="dxa"/>
            <w:tcBorders>
              <w:bottom w:val="dotted" w:sz="4" w:space="0" w:color="auto"/>
            </w:tcBorders>
            <w:vAlign w:val="center"/>
          </w:tcPr>
          <w:p w14:paraId="5D92C448" w14:textId="77777777" w:rsidR="004C4A59" w:rsidRDefault="004C4A59"/>
        </w:tc>
        <w:tc>
          <w:tcPr>
            <w:tcW w:w="1620" w:type="dxa"/>
            <w:tcBorders>
              <w:bottom w:val="dotted" w:sz="4" w:space="0" w:color="auto"/>
            </w:tcBorders>
            <w:vAlign w:val="center"/>
          </w:tcPr>
          <w:p w14:paraId="6280E3D5" w14:textId="77777777" w:rsidR="004C4A59" w:rsidRDefault="004C4A59"/>
        </w:tc>
        <w:tc>
          <w:tcPr>
            <w:tcW w:w="1620" w:type="dxa"/>
            <w:tcBorders>
              <w:bottom w:val="dotted" w:sz="4" w:space="0" w:color="auto"/>
            </w:tcBorders>
            <w:vAlign w:val="center"/>
          </w:tcPr>
          <w:p w14:paraId="05B14EE1" w14:textId="77777777" w:rsidR="004C4A59" w:rsidRDefault="004C4A59"/>
        </w:tc>
        <w:tc>
          <w:tcPr>
            <w:tcW w:w="1620" w:type="dxa"/>
            <w:tcBorders>
              <w:bottom w:val="dotted" w:sz="4" w:space="0" w:color="auto"/>
            </w:tcBorders>
            <w:vAlign w:val="center"/>
          </w:tcPr>
          <w:p w14:paraId="7E2BC1CF" w14:textId="77777777" w:rsidR="004C4A59" w:rsidRDefault="0085223D">
            <w:pPr>
              <w:jc w:val="center"/>
              <w:divId w:val="1"/>
            </w:pPr>
            <w:r>
              <w:rPr>
                <w:rFonts w:eastAsia="Arial"/>
                <w:sz w:val="16"/>
              </w:rPr>
              <w:t xml:space="preserve">2 </w:t>
            </w:r>
          </w:p>
        </w:tc>
      </w:tr>
      <w:tr w:rsidR="004C4A59" w14:paraId="69E3D255" w14:textId="77777777">
        <w:trPr>
          <w:trHeight w:val="320"/>
        </w:trPr>
        <w:tc>
          <w:tcPr>
            <w:tcW w:w="1620" w:type="dxa"/>
            <w:gridSpan w:val="2"/>
            <w:vMerge/>
          </w:tcPr>
          <w:p w14:paraId="61112B55" w14:textId="77777777" w:rsidR="004C4A59" w:rsidRDefault="004C4A59"/>
        </w:tc>
        <w:tc>
          <w:tcPr>
            <w:tcW w:w="1620" w:type="dxa"/>
            <w:gridSpan w:val="2"/>
            <w:tcBorders>
              <w:bottom w:val="dotted" w:sz="4" w:space="0" w:color="auto"/>
            </w:tcBorders>
            <w:vAlign w:val="center"/>
          </w:tcPr>
          <w:p w14:paraId="6AB83B1C" w14:textId="77777777" w:rsidR="004C4A59" w:rsidRDefault="0085223D">
            <w:pPr>
              <w:jc w:val="left"/>
              <w:divId w:val="1"/>
            </w:pPr>
            <w:r>
              <w:rPr>
                <w:sz w:val="16"/>
              </w:rPr>
              <w:t>narrow</w:t>
            </w:r>
          </w:p>
        </w:tc>
        <w:tc>
          <w:tcPr>
            <w:tcW w:w="1620" w:type="dxa"/>
            <w:gridSpan w:val="2"/>
            <w:tcBorders>
              <w:bottom w:val="dotted" w:sz="4" w:space="0" w:color="auto"/>
            </w:tcBorders>
            <w:vAlign w:val="center"/>
          </w:tcPr>
          <w:p w14:paraId="38C09C34" w14:textId="77777777" w:rsidR="004C4A59" w:rsidRDefault="004C4A59"/>
        </w:tc>
        <w:tc>
          <w:tcPr>
            <w:tcW w:w="1620" w:type="dxa"/>
            <w:tcBorders>
              <w:bottom w:val="dotted" w:sz="4" w:space="0" w:color="auto"/>
            </w:tcBorders>
            <w:vAlign w:val="center"/>
          </w:tcPr>
          <w:p w14:paraId="50355A78" w14:textId="77777777" w:rsidR="004C4A59" w:rsidRDefault="004C4A59"/>
        </w:tc>
        <w:tc>
          <w:tcPr>
            <w:tcW w:w="1620" w:type="dxa"/>
            <w:tcBorders>
              <w:bottom w:val="dotted" w:sz="4" w:space="0" w:color="auto"/>
            </w:tcBorders>
            <w:vAlign w:val="center"/>
          </w:tcPr>
          <w:p w14:paraId="29DC96CB" w14:textId="77777777" w:rsidR="004C4A59" w:rsidRDefault="004C4A59"/>
        </w:tc>
        <w:tc>
          <w:tcPr>
            <w:tcW w:w="1620" w:type="dxa"/>
            <w:tcBorders>
              <w:bottom w:val="dotted" w:sz="4" w:space="0" w:color="auto"/>
            </w:tcBorders>
            <w:vAlign w:val="center"/>
          </w:tcPr>
          <w:p w14:paraId="0E91C47D" w14:textId="77777777" w:rsidR="004C4A59" w:rsidRDefault="004C4A59"/>
        </w:tc>
        <w:tc>
          <w:tcPr>
            <w:tcW w:w="1620" w:type="dxa"/>
            <w:tcBorders>
              <w:bottom w:val="dotted" w:sz="4" w:space="0" w:color="auto"/>
            </w:tcBorders>
            <w:vAlign w:val="center"/>
          </w:tcPr>
          <w:p w14:paraId="092BA19E" w14:textId="77777777" w:rsidR="004C4A59" w:rsidRDefault="0085223D">
            <w:pPr>
              <w:jc w:val="center"/>
              <w:divId w:val="1"/>
            </w:pPr>
            <w:r>
              <w:rPr>
                <w:rFonts w:eastAsia="Arial"/>
                <w:sz w:val="16"/>
              </w:rPr>
              <w:t xml:space="preserve">3 </w:t>
            </w:r>
          </w:p>
        </w:tc>
      </w:tr>
      <w:tr w:rsidR="004C4A59" w14:paraId="648C116F" w14:textId="77777777">
        <w:trPr>
          <w:trHeight w:val="320"/>
        </w:trPr>
        <w:tc>
          <w:tcPr>
            <w:tcW w:w="1620" w:type="dxa"/>
            <w:gridSpan w:val="2"/>
            <w:vMerge/>
          </w:tcPr>
          <w:p w14:paraId="6408FFF6" w14:textId="77777777" w:rsidR="004C4A59" w:rsidRDefault="004C4A59"/>
        </w:tc>
        <w:tc>
          <w:tcPr>
            <w:tcW w:w="1620" w:type="dxa"/>
            <w:gridSpan w:val="2"/>
            <w:tcBorders>
              <w:bottom w:val="dotted" w:sz="4" w:space="0" w:color="auto"/>
            </w:tcBorders>
            <w:vAlign w:val="center"/>
          </w:tcPr>
          <w:p w14:paraId="48506E96" w14:textId="77777777" w:rsidR="004C4A59" w:rsidRDefault="0085223D">
            <w:pPr>
              <w:jc w:val="left"/>
              <w:divId w:val="1"/>
            </w:pPr>
            <w:r>
              <w:rPr>
                <w:sz w:val="16"/>
              </w:rPr>
              <w:t>narrow to medium</w:t>
            </w:r>
          </w:p>
        </w:tc>
        <w:tc>
          <w:tcPr>
            <w:tcW w:w="1620" w:type="dxa"/>
            <w:gridSpan w:val="2"/>
            <w:tcBorders>
              <w:bottom w:val="dotted" w:sz="4" w:space="0" w:color="auto"/>
            </w:tcBorders>
            <w:vAlign w:val="center"/>
          </w:tcPr>
          <w:p w14:paraId="50AF51C0" w14:textId="77777777" w:rsidR="004C4A59" w:rsidRDefault="004C4A59"/>
        </w:tc>
        <w:tc>
          <w:tcPr>
            <w:tcW w:w="1620" w:type="dxa"/>
            <w:tcBorders>
              <w:bottom w:val="dotted" w:sz="4" w:space="0" w:color="auto"/>
            </w:tcBorders>
            <w:vAlign w:val="center"/>
          </w:tcPr>
          <w:p w14:paraId="70E003BF" w14:textId="77777777" w:rsidR="004C4A59" w:rsidRDefault="004C4A59"/>
        </w:tc>
        <w:tc>
          <w:tcPr>
            <w:tcW w:w="1620" w:type="dxa"/>
            <w:tcBorders>
              <w:bottom w:val="dotted" w:sz="4" w:space="0" w:color="auto"/>
            </w:tcBorders>
            <w:vAlign w:val="center"/>
          </w:tcPr>
          <w:p w14:paraId="5CFC9DC9" w14:textId="77777777" w:rsidR="004C4A59" w:rsidRDefault="004C4A59"/>
        </w:tc>
        <w:tc>
          <w:tcPr>
            <w:tcW w:w="1620" w:type="dxa"/>
            <w:tcBorders>
              <w:bottom w:val="dotted" w:sz="4" w:space="0" w:color="auto"/>
            </w:tcBorders>
            <w:vAlign w:val="center"/>
          </w:tcPr>
          <w:p w14:paraId="623E1B55" w14:textId="77777777" w:rsidR="004C4A59" w:rsidRDefault="0085223D">
            <w:pPr>
              <w:jc w:val="left"/>
              <w:divId w:val="1"/>
            </w:pPr>
            <w:r>
              <w:rPr>
                <w:sz w:val="16"/>
              </w:rPr>
              <w:t>Brunium, Jamon</w:t>
            </w:r>
          </w:p>
        </w:tc>
        <w:tc>
          <w:tcPr>
            <w:tcW w:w="1620" w:type="dxa"/>
            <w:tcBorders>
              <w:bottom w:val="dotted" w:sz="4" w:space="0" w:color="auto"/>
            </w:tcBorders>
            <w:vAlign w:val="center"/>
          </w:tcPr>
          <w:p w14:paraId="03AB7AA0" w14:textId="77777777" w:rsidR="004C4A59" w:rsidRDefault="0085223D">
            <w:pPr>
              <w:jc w:val="center"/>
              <w:divId w:val="1"/>
            </w:pPr>
            <w:r>
              <w:rPr>
                <w:rFonts w:eastAsia="Arial"/>
                <w:sz w:val="16"/>
              </w:rPr>
              <w:t xml:space="preserve">4 </w:t>
            </w:r>
          </w:p>
        </w:tc>
      </w:tr>
      <w:tr w:rsidR="004C4A59" w14:paraId="3B0E5B11" w14:textId="77777777">
        <w:trPr>
          <w:trHeight w:val="320"/>
        </w:trPr>
        <w:tc>
          <w:tcPr>
            <w:tcW w:w="1620" w:type="dxa"/>
            <w:gridSpan w:val="2"/>
            <w:vMerge/>
          </w:tcPr>
          <w:p w14:paraId="6C85A9D6" w14:textId="77777777" w:rsidR="004C4A59" w:rsidRDefault="004C4A59"/>
        </w:tc>
        <w:tc>
          <w:tcPr>
            <w:tcW w:w="1620" w:type="dxa"/>
            <w:gridSpan w:val="2"/>
            <w:tcBorders>
              <w:bottom w:val="dotted" w:sz="4" w:space="0" w:color="auto"/>
            </w:tcBorders>
            <w:vAlign w:val="center"/>
          </w:tcPr>
          <w:p w14:paraId="5ED160C4"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217A19F2" w14:textId="77777777" w:rsidR="004C4A59" w:rsidRDefault="004C4A59"/>
        </w:tc>
        <w:tc>
          <w:tcPr>
            <w:tcW w:w="1620" w:type="dxa"/>
            <w:tcBorders>
              <w:bottom w:val="dotted" w:sz="4" w:space="0" w:color="auto"/>
            </w:tcBorders>
            <w:vAlign w:val="center"/>
          </w:tcPr>
          <w:p w14:paraId="64420B1D" w14:textId="77777777" w:rsidR="004C4A59" w:rsidRDefault="004C4A59"/>
        </w:tc>
        <w:tc>
          <w:tcPr>
            <w:tcW w:w="1620" w:type="dxa"/>
            <w:tcBorders>
              <w:bottom w:val="dotted" w:sz="4" w:space="0" w:color="auto"/>
            </w:tcBorders>
            <w:vAlign w:val="center"/>
          </w:tcPr>
          <w:p w14:paraId="54B14C33" w14:textId="77777777" w:rsidR="004C4A59" w:rsidRDefault="004C4A59"/>
        </w:tc>
        <w:tc>
          <w:tcPr>
            <w:tcW w:w="1620" w:type="dxa"/>
            <w:tcBorders>
              <w:bottom w:val="dotted" w:sz="4" w:space="0" w:color="auto"/>
            </w:tcBorders>
            <w:vAlign w:val="center"/>
          </w:tcPr>
          <w:p w14:paraId="30C51340" w14:textId="77777777" w:rsidR="004C4A59" w:rsidRDefault="0085223D">
            <w:pPr>
              <w:jc w:val="left"/>
              <w:divId w:val="1"/>
            </w:pPr>
            <w:r>
              <w:rPr>
                <w:sz w:val="16"/>
              </w:rPr>
              <w:t>Bergman</w:t>
            </w:r>
          </w:p>
        </w:tc>
        <w:tc>
          <w:tcPr>
            <w:tcW w:w="1620" w:type="dxa"/>
            <w:tcBorders>
              <w:bottom w:val="dotted" w:sz="4" w:space="0" w:color="auto"/>
            </w:tcBorders>
            <w:vAlign w:val="center"/>
          </w:tcPr>
          <w:p w14:paraId="1380461C" w14:textId="77777777" w:rsidR="004C4A59" w:rsidRDefault="0085223D">
            <w:pPr>
              <w:jc w:val="center"/>
              <w:divId w:val="1"/>
            </w:pPr>
            <w:r>
              <w:rPr>
                <w:rFonts w:eastAsia="Arial"/>
                <w:sz w:val="16"/>
              </w:rPr>
              <w:t xml:space="preserve">5 </w:t>
            </w:r>
          </w:p>
        </w:tc>
      </w:tr>
      <w:tr w:rsidR="004C4A59" w14:paraId="46B6C61B" w14:textId="77777777">
        <w:trPr>
          <w:trHeight w:val="320"/>
        </w:trPr>
        <w:tc>
          <w:tcPr>
            <w:tcW w:w="1620" w:type="dxa"/>
            <w:gridSpan w:val="2"/>
            <w:vMerge/>
          </w:tcPr>
          <w:p w14:paraId="30C86C2D" w14:textId="77777777" w:rsidR="004C4A59" w:rsidRDefault="004C4A59"/>
        </w:tc>
        <w:tc>
          <w:tcPr>
            <w:tcW w:w="1620" w:type="dxa"/>
            <w:gridSpan w:val="2"/>
            <w:tcBorders>
              <w:bottom w:val="dotted" w:sz="4" w:space="0" w:color="auto"/>
            </w:tcBorders>
            <w:vAlign w:val="center"/>
          </w:tcPr>
          <w:p w14:paraId="13EABB63" w14:textId="77777777" w:rsidR="004C4A59" w:rsidRDefault="0085223D">
            <w:pPr>
              <w:jc w:val="left"/>
              <w:divId w:val="1"/>
            </w:pPr>
            <w:r>
              <w:rPr>
                <w:sz w:val="16"/>
              </w:rPr>
              <w:t>medium to broad</w:t>
            </w:r>
          </w:p>
        </w:tc>
        <w:tc>
          <w:tcPr>
            <w:tcW w:w="1620" w:type="dxa"/>
            <w:gridSpan w:val="2"/>
            <w:tcBorders>
              <w:bottom w:val="dotted" w:sz="4" w:space="0" w:color="auto"/>
            </w:tcBorders>
            <w:vAlign w:val="center"/>
          </w:tcPr>
          <w:p w14:paraId="2F2391EB" w14:textId="77777777" w:rsidR="004C4A59" w:rsidRDefault="004C4A59"/>
        </w:tc>
        <w:tc>
          <w:tcPr>
            <w:tcW w:w="1620" w:type="dxa"/>
            <w:tcBorders>
              <w:bottom w:val="dotted" w:sz="4" w:space="0" w:color="auto"/>
            </w:tcBorders>
            <w:vAlign w:val="center"/>
          </w:tcPr>
          <w:p w14:paraId="02A1ACC2" w14:textId="77777777" w:rsidR="004C4A59" w:rsidRDefault="004C4A59"/>
        </w:tc>
        <w:tc>
          <w:tcPr>
            <w:tcW w:w="1620" w:type="dxa"/>
            <w:tcBorders>
              <w:bottom w:val="dotted" w:sz="4" w:space="0" w:color="auto"/>
            </w:tcBorders>
            <w:vAlign w:val="center"/>
          </w:tcPr>
          <w:p w14:paraId="0F6D2D6D" w14:textId="77777777" w:rsidR="004C4A59" w:rsidRDefault="004C4A59"/>
        </w:tc>
        <w:tc>
          <w:tcPr>
            <w:tcW w:w="1620" w:type="dxa"/>
            <w:tcBorders>
              <w:bottom w:val="dotted" w:sz="4" w:space="0" w:color="auto"/>
            </w:tcBorders>
            <w:vAlign w:val="center"/>
          </w:tcPr>
          <w:p w14:paraId="6A7462BF" w14:textId="77777777" w:rsidR="004C4A59" w:rsidRDefault="0085223D">
            <w:pPr>
              <w:jc w:val="left"/>
              <w:divId w:val="1"/>
            </w:pPr>
            <w:r>
              <w:rPr>
                <w:sz w:val="16"/>
              </w:rPr>
              <w:t>Bolero</w:t>
            </w:r>
          </w:p>
        </w:tc>
        <w:tc>
          <w:tcPr>
            <w:tcW w:w="1620" w:type="dxa"/>
            <w:tcBorders>
              <w:bottom w:val="dotted" w:sz="4" w:space="0" w:color="auto"/>
            </w:tcBorders>
            <w:vAlign w:val="center"/>
          </w:tcPr>
          <w:p w14:paraId="0DFD3A6B" w14:textId="77777777" w:rsidR="004C4A59" w:rsidRDefault="0085223D">
            <w:pPr>
              <w:jc w:val="center"/>
              <w:divId w:val="1"/>
            </w:pPr>
            <w:r>
              <w:rPr>
                <w:rFonts w:eastAsia="Arial"/>
                <w:sz w:val="16"/>
              </w:rPr>
              <w:t xml:space="preserve">6 </w:t>
            </w:r>
          </w:p>
        </w:tc>
      </w:tr>
      <w:tr w:rsidR="004C4A59" w14:paraId="798A278A" w14:textId="77777777">
        <w:trPr>
          <w:trHeight w:val="320"/>
        </w:trPr>
        <w:tc>
          <w:tcPr>
            <w:tcW w:w="1620" w:type="dxa"/>
            <w:gridSpan w:val="2"/>
            <w:vMerge/>
          </w:tcPr>
          <w:p w14:paraId="6CDACC3A" w14:textId="77777777" w:rsidR="004C4A59" w:rsidRDefault="004C4A59"/>
        </w:tc>
        <w:tc>
          <w:tcPr>
            <w:tcW w:w="1620" w:type="dxa"/>
            <w:gridSpan w:val="2"/>
            <w:tcBorders>
              <w:bottom w:val="dotted" w:sz="4" w:space="0" w:color="auto"/>
            </w:tcBorders>
            <w:vAlign w:val="center"/>
          </w:tcPr>
          <w:p w14:paraId="20D9C5C8" w14:textId="77777777" w:rsidR="004C4A59" w:rsidRDefault="0085223D">
            <w:pPr>
              <w:jc w:val="left"/>
              <w:divId w:val="1"/>
            </w:pPr>
            <w:r>
              <w:rPr>
                <w:sz w:val="16"/>
              </w:rPr>
              <w:t>broad</w:t>
            </w:r>
          </w:p>
        </w:tc>
        <w:tc>
          <w:tcPr>
            <w:tcW w:w="1620" w:type="dxa"/>
            <w:gridSpan w:val="2"/>
            <w:tcBorders>
              <w:bottom w:val="dotted" w:sz="4" w:space="0" w:color="auto"/>
            </w:tcBorders>
            <w:vAlign w:val="center"/>
          </w:tcPr>
          <w:p w14:paraId="5D85551C" w14:textId="77777777" w:rsidR="004C4A59" w:rsidRDefault="004C4A59"/>
        </w:tc>
        <w:tc>
          <w:tcPr>
            <w:tcW w:w="1620" w:type="dxa"/>
            <w:tcBorders>
              <w:bottom w:val="dotted" w:sz="4" w:space="0" w:color="auto"/>
            </w:tcBorders>
            <w:vAlign w:val="center"/>
          </w:tcPr>
          <w:p w14:paraId="5F1EE9A3" w14:textId="77777777" w:rsidR="004C4A59" w:rsidRDefault="004C4A59"/>
        </w:tc>
        <w:tc>
          <w:tcPr>
            <w:tcW w:w="1620" w:type="dxa"/>
            <w:tcBorders>
              <w:bottom w:val="dotted" w:sz="4" w:space="0" w:color="auto"/>
            </w:tcBorders>
            <w:vAlign w:val="center"/>
          </w:tcPr>
          <w:p w14:paraId="3FF60395" w14:textId="77777777" w:rsidR="004C4A59" w:rsidRDefault="004C4A59"/>
        </w:tc>
        <w:tc>
          <w:tcPr>
            <w:tcW w:w="1620" w:type="dxa"/>
            <w:tcBorders>
              <w:bottom w:val="dotted" w:sz="4" w:space="0" w:color="auto"/>
            </w:tcBorders>
            <w:vAlign w:val="center"/>
          </w:tcPr>
          <w:p w14:paraId="5BF43E26" w14:textId="77777777" w:rsidR="004C4A59" w:rsidRDefault="0085223D">
            <w:pPr>
              <w:jc w:val="left"/>
              <w:divId w:val="1"/>
            </w:pPr>
            <w:r>
              <w:rPr>
                <w:sz w:val="16"/>
              </w:rPr>
              <w:t>Girida, Laurena KWS</w:t>
            </w:r>
          </w:p>
        </w:tc>
        <w:tc>
          <w:tcPr>
            <w:tcW w:w="1620" w:type="dxa"/>
            <w:tcBorders>
              <w:bottom w:val="dotted" w:sz="4" w:space="0" w:color="auto"/>
            </w:tcBorders>
            <w:vAlign w:val="center"/>
          </w:tcPr>
          <w:p w14:paraId="44011B89" w14:textId="77777777" w:rsidR="004C4A59" w:rsidRDefault="0085223D">
            <w:pPr>
              <w:jc w:val="center"/>
              <w:divId w:val="1"/>
            </w:pPr>
            <w:r>
              <w:rPr>
                <w:rFonts w:eastAsia="Arial"/>
                <w:sz w:val="16"/>
              </w:rPr>
              <w:t xml:space="preserve">7 </w:t>
            </w:r>
          </w:p>
        </w:tc>
      </w:tr>
      <w:tr w:rsidR="004C4A59" w14:paraId="3BAB695B" w14:textId="77777777">
        <w:trPr>
          <w:trHeight w:val="320"/>
        </w:trPr>
        <w:tc>
          <w:tcPr>
            <w:tcW w:w="1620" w:type="dxa"/>
            <w:gridSpan w:val="2"/>
            <w:vMerge/>
          </w:tcPr>
          <w:p w14:paraId="441BD1FE" w14:textId="77777777" w:rsidR="004C4A59" w:rsidRDefault="004C4A59"/>
        </w:tc>
        <w:tc>
          <w:tcPr>
            <w:tcW w:w="1620" w:type="dxa"/>
            <w:gridSpan w:val="2"/>
            <w:tcBorders>
              <w:bottom w:val="dotted" w:sz="4" w:space="0" w:color="auto"/>
            </w:tcBorders>
            <w:vAlign w:val="center"/>
          </w:tcPr>
          <w:p w14:paraId="7A53D6A9" w14:textId="77777777" w:rsidR="004C4A59" w:rsidRDefault="0085223D">
            <w:pPr>
              <w:jc w:val="left"/>
              <w:divId w:val="1"/>
            </w:pPr>
            <w:r>
              <w:rPr>
                <w:sz w:val="16"/>
              </w:rPr>
              <w:t>broad to very broad</w:t>
            </w:r>
          </w:p>
        </w:tc>
        <w:tc>
          <w:tcPr>
            <w:tcW w:w="1620" w:type="dxa"/>
            <w:gridSpan w:val="2"/>
            <w:tcBorders>
              <w:bottom w:val="dotted" w:sz="4" w:space="0" w:color="auto"/>
            </w:tcBorders>
            <w:vAlign w:val="center"/>
          </w:tcPr>
          <w:p w14:paraId="7D5F05FB" w14:textId="77777777" w:rsidR="004C4A59" w:rsidRDefault="004C4A59"/>
        </w:tc>
        <w:tc>
          <w:tcPr>
            <w:tcW w:w="1620" w:type="dxa"/>
            <w:tcBorders>
              <w:bottom w:val="dotted" w:sz="4" w:space="0" w:color="auto"/>
            </w:tcBorders>
            <w:vAlign w:val="center"/>
          </w:tcPr>
          <w:p w14:paraId="4175604D" w14:textId="77777777" w:rsidR="004C4A59" w:rsidRDefault="004C4A59"/>
        </w:tc>
        <w:tc>
          <w:tcPr>
            <w:tcW w:w="1620" w:type="dxa"/>
            <w:tcBorders>
              <w:bottom w:val="dotted" w:sz="4" w:space="0" w:color="auto"/>
            </w:tcBorders>
            <w:vAlign w:val="center"/>
          </w:tcPr>
          <w:p w14:paraId="4EFC3606" w14:textId="77777777" w:rsidR="004C4A59" w:rsidRDefault="004C4A59"/>
        </w:tc>
        <w:tc>
          <w:tcPr>
            <w:tcW w:w="1620" w:type="dxa"/>
            <w:tcBorders>
              <w:bottom w:val="dotted" w:sz="4" w:space="0" w:color="auto"/>
            </w:tcBorders>
            <w:vAlign w:val="center"/>
          </w:tcPr>
          <w:p w14:paraId="3CB16C08" w14:textId="77777777" w:rsidR="004C4A59" w:rsidRDefault="004C4A59"/>
        </w:tc>
        <w:tc>
          <w:tcPr>
            <w:tcW w:w="1620" w:type="dxa"/>
            <w:tcBorders>
              <w:bottom w:val="dotted" w:sz="4" w:space="0" w:color="auto"/>
            </w:tcBorders>
            <w:vAlign w:val="center"/>
          </w:tcPr>
          <w:p w14:paraId="7D8A3F4D" w14:textId="77777777" w:rsidR="004C4A59" w:rsidRDefault="0085223D">
            <w:pPr>
              <w:jc w:val="center"/>
              <w:divId w:val="1"/>
            </w:pPr>
            <w:r>
              <w:rPr>
                <w:rFonts w:eastAsia="Arial"/>
                <w:sz w:val="16"/>
              </w:rPr>
              <w:t xml:space="preserve">8 </w:t>
            </w:r>
          </w:p>
        </w:tc>
      </w:tr>
      <w:tr w:rsidR="004C4A59" w14:paraId="146207EE" w14:textId="77777777">
        <w:trPr>
          <w:trHeight w:val="320"/>
        </w:trPr>
        <w:tc>
          <w:tcPr>
            <w:tcW w:w="1620" w:type="dxa"/>
            <w:gridSpan w:val="2"/>
            <w:vMerge/>
          </w:tcPr>
          <w:p w14:paraId="39F58F9E" w14:textId="77777777" w:rsidR="004C4A59" w:rsidRDefault="004C4A59"/>
        </w:tc>
        <w:tc>
          <w:tcPr>
            <w:tcW w:w="1620" w:type="dxa"/>
            <w:gridSpan w:val="2"/>
            <w:tcBorders>
              <w:bottom w:val="dotted" w:sz="4" w:space="0" w:color="auto"/>
            </w:tcBorders>
            <w:vAlign w:val="center"/>
          </w:tcPr>
          <w:p w14:paraId="1C9365C9" w14:textId="77777777" w:rsidR="004C4A59" w:rsidRDefault="0085223D">
            <w:pPr>
              <w:jc w:val="left"/>
              <w:divId w:val="1"/>
            </w:pPr>
            <w:r>
              <w:rPr>
                <w:sz w:val="16"/>
              </w:rPr>
              <w:t>very broad</w:t>
            </w:r>
          </w:p>
        </w:tc>
        <w:tc>
          <w:tcPr>
            <w:tcW w:w="1620" w:type="dxa"/>
            <w:gridSpan w:val="2"/>
            <w:tcBorders>
              <w:bottom w:val="dotted" w:sz="4" w:space="0" w:color="auto"/>
            </w:tcBorders>
            <w:vAlign w:val="center"/>
          </w:tcPr>
          <w:p w14:paraId="5DB48B23" w14:textId="77777777" w:rsidR="004C4A59" w:rsidRDefault="004C4A59"/>
        </w:tc>
        <w:tc>
          <w:tcPr>
            <w:tcW w:w="1620" w:type="dxa"/>
            <w:tcBorders>
              <w:bottom w:val="dotted" w:sz="4" w:space="0" w:color="auto"/>
            </w:tcBorders>
            <w:vAlign w:val="center"/>
          </w:tcPr>
          <w:p w14:paraId="724AA39D" w14:textId="77777777" w:rsidR="004C4A59" w:rsidRDefault="004C4A59"/>
        </w:tc>
        <w:tc>
          <w:tcPr>
            <w:tcW w:w="1620" w:type="dxa"/>
            <w:tcBorders>
              <w:bottom w:val="dotted" w:sz="4" w:space="0" w:color="auto"/>
            </w:tcBorders>
            <w:vAlign w:val="center"/>
          </w:tcPr>
          <w:p w14:paraId="3473BF70" w14:textId="77777777" w:rsidR="004C4A59" w:rsidRDefault="004C4A59"/>
        </w:tc>
        <w:tc>
          <w:tcPr>
            <w:tcW w:w="1620" w:type="dxa"/>
            <w:tcBorders>
              <w:bottom w:val="dotted" w:sz="4" w:space="0" w:color="auto"/>
            </w:tcBorders>
            <w:vAlign w:val="center"/>
          </w:tcPr>
          <w:p w14:paraId="5783F9D6" w14:textId="77777777" w:rsidR="004C4A59" w:rsidRDefault="004C4A59"/>
        </w:tc>
        <w:tc>
          <w:tcPr>
            <w:tcW w:w="1620" w:type="dxa"/>
            <w:tcBorders>
              <w:bottom w:val="dotted" w:sz="4" w:space="0" w:color="auto"/>
            </w:tcBorders>
            <w:vAlign w:val="center"/>
          </w:tcPr>
          <w:p w14:paraId="7D1471E3" w14:textId="77777777" w:rsidR="004C4A59" w:rsidRDefault="0085223D">
            <w:pPr>
              <w:jc w:val="center"/>
              <w:divId w:val="1"/>
            </w:pPr>
            <w:r>
              <w:rPr>
                <w:rFonts w:eastAsia="Arial"/>
                <w:sz w:val="16"/>
              </w:rPr>
              <w:t xml:space="preserve">9 </w:t>
            </w:r>
          </w:p>
        </w:tc>
      </w:tr>
      <w:tr w:rsidR="004C4A59" w14:paraId="50790A1A" w14:textId="77777777">
        <w:trPr>
          <w:trHeight w:val="360"/>
        </w:trPr>
        <w:tc>
          <w:tcPr>
            <w:tcW w:w="810" w:type="dxa"/>
            <w:tcBorders>
              <w:right w:val="dotted" w:sz="4" w:space="0" w:color="auto"/>
            </w:tcBorders>
            <w:shd w:val="clear" w:color="auto" w:fill="DFDFD7"/>
            <w:vAlign w:val="center"/>
          </w:tcPr>
          <w:p w14:paraId="0FD6EFAF" w14:textId="77777777" w:rsidR="004C4A59" w:rsidRDefault="0085223D">
            <w:r>
              <w:rPr>
                <w:rFonts w:eastAsia="Arial"/>
                <w:b/>
                <w:sz w:val="16"/>
              </w:rPr>
              <w:t>12.</w:t>
            </w:r>
          </w:p>
        </w:tc>
        <w:tc>
          <w:tcPr>
            <w:tcW w:w="810" w:type="dxa"/>
            <w:tcBorders>
              <w:right w:val="dotted" w:sz="4" w:space="0" w:color="auto"/>
            </w:tcBorders>
            <w:shd w:val="clear" w:color="auto" w:fill="DFDFD7"/>
            <w:vAlign w:val="center"/>
          </w:tcPr>
          <w:p w14:paraId="43B5C538" w14:textId="77777777" w:rsidR="004C4A59" w:rsidRDefault="004C4A59"/>
        </w:tc>
        <w:tc>
          <w:tcPr>
            <w:tcW w:w="810" w:type="dxa"/>
            <w:tcBorders>
              <w:right w:val="dotted" w:sz="4" w:space="0" w:color="auto"/>
            </w:tcBorders>
            <w:shd w:val="clear" w:color="auto" w:fill="DFDFD7"/>
            <w:vAlign w:val="center"/>
          </w:tcPr>
          <w:p w14:paraId="2F5BDB79"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71FF7A89" w14:textId="77777777" w:rsidR="004C4A59" w:rsidRDefault="0085223D">
            <w:r>
              <w:rPr>
                <w:rFonts w:eastAsia="Arial"/>
                <w:b/>
                <w:sz w:val="16"/>
              </w:rPr>
              <w:t>VG|B</w:t>
            </w:r>
          </w:p>
        </w:tc>
        <w:tc>
          <w:tcPr>
            <w:tcW w:w="810" w:type="dxa"/>
            <w:tcBorders>
              <w:right w:val="dotted" w:sz="4" w:space="0" w:color="auto"/>
            </w:tcBorders>
            <w:shd w:val="clear" w:color="auto" w:fill="DFDFD7"/>
            <w:vAlign w:val="center"/>
          </w:tcPr>
          <w:p w14:paraId="710CC1D8"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117560DA" w14:textId="77777777" w:rsidR="004C4A59" w:rsidRDefault="004C4A59"/>
        </w:tc>
        <w:tc>
          <w:tcPr>
            <w:tcW w:w="1620" w:type="dxa"/>
            <w:shd w:val="clear" w:color="auto" w:fill="DFDFD7"/>
            <w:vAlign w:val="center"/>
          </w:tcPr>
          <w:p w14:paraId="5F113587" w14:textId="77777777" w:rsidR="004C4A59" w:rsidRDefault="0085223D">
            <w:r>
              <w:rPr>
                <w:rFonts w:eastAsia="Arial"/>
                <w:b/>
                <w:sz w:val="16"/>
              </w:rPr>
              <w:t>33-39</w:t>
            </w:r>
          </w:p>
        </w:tc>
        <w:tc>
          <w:tcPr>
            <w:tcW w:w="1620" w:type="dxa"/>
            <w:shd w:val="clear" w:color="auto" w:fill="DFDFD7"/>
          </w:tcPr>
          <w:p w14:paraId="323F6DEF" w14:textId="77777777" w:rsidR="004C4A59" w:rsidRDefault="004C4A59"/>
        </w:tc>
        <w:tc>
          <w:tcPr>
            <w:tcW w:w="1620" w:type="dxa"/>
            <w:shd w:val="clear" w:color="auto" w:fill="DFDFD7"/>
          </w:tcPr>
          <w:p w14:paraId="46694742" w14:textId="77777777" w:rsidR="004C4A59" w:rsidRDefault="004C4A59"/>
        </w:tc>
        <w:tc>
          <w:tcPr>
            <w:tcW w:w="1620" w:type="dxa"/>
            <w:shd w:val="clear" w:color="auto" w:fill="DFDFD7"/>
          </w:tcPr>
          <w:p w14:paraId="4FDF9C39" w14:textId="77777777" w:rsidR="004C4A59" w:rsidRDefault="004C4A59"/>
        </w:tc>
      </w:tr>
      <w:tr w:rsidR="004C4A59" w14:paraId="42DCC899" w14:textId="77777777">
        <w:trPr>
          <w:trHeight w:val="440"/>
        </w:trPr>
        <w:tc>
          <w:tcPr>
            <w:tcW w:w="1620" w:type="dxa"/>
            <w:gridSpan w:val="2"/>
            <w:vMerge w:val="restart"/>
          </w:tcPr>
          <w:p w14:paraId="4E8567A7" w14:textId="77777777" w:rsidR="004C4A59" w:rsidRDefault="004C4A59"/>
        </w:tc>
        <w:tc>
          <w:tcPr>
            <w:tcW w:w="1620" w:type="dxa"/>
            <w:gridSpan w:val="2"/>
            <w:tcBorders>
              <w:bottom w:val="dotted" w:sz="4" w:space="0" w:color="auto"/>
            </w:tcBorders>
          </w:tcPr>
          <w:p w14:paraId="6EE65432" w14:textId="77777777" w:rsidR="004C4A59" w:rsidRDefault="0085223D">
            <w:pPr>
              <w:spacing w:before="113" w:after="113"/>
              <w:jc w:val="left"/>
              <w:divId w:val="1"/>
            </w:pPr>
            <w:r>
              <w:rPr>
                <w:b/>
                <w:sz w:val="16"/>
              </w:rPr>
              <w:t>Leaf blade: shape of apex</w:t>
            </w:r>
          </w:p>
        </w:tc>
        <w:tc>
          <w:tcPr>
            <w:tcW w:w="1620" w:type="dxa"/>
            <w:gridSpan w:val="2"/>
            <w:tcBorders>
              <w:bottom w:val="dotted" w:sz="4" w:space="0" w:color="auto"/>
            </w:tcBorders>
          </w:tcPr>
          <w:p w14:paraId="1538FCE6" w14:textId="77777777" w:rsidR="004C4A59" w:rsidRDefault="004C4A59"/>
        </w:tc>
        <w:tc>
          <w:tcPr>
            <w:tcW w:w="1620" w:type="dxa"/>
            <w:tcBorders>
              <w:bottom w:val="dotted" w:sz="4" w:space="0" w:color="auto"/>
            </w:tcBorders>
          </w:tcPr>
          <w:p w14:paraId="464ACB69" w14:textId="77777777" w:rsidR="004C4A59" w:rsidRDefault="004C4A59"/>
        </w:tc>
        <w:tc>
          <w:tcPr>
            <w:tcW w:w="1620" w:type="dxa"/>
            <w:tcBorders>
              <w:bottom w:val="dotted" w:sz="4" w:space="0" w:color="auto"/>
            </w:tcBorders>
          </w:tcPr>
          <w:p w14:paraId="3E6A5C67" w14:textId="77777777" w:rsidR="004C4A59" w:rsidRDefault="004C4A59"/>
        </w:tc>
        <w:tc>
          <w:tcPr>
            <w:tcW w:w="1620" w:type="dxa"/>
            <w:tcBorders>
              <w:bottom w:val="dotted" w:sz="4" w:space="0" w:color="auto"/>
            </w:tcBorders>
          </w:tcPr>
          <w:p w14:paraId="1167AC6B" w14:textId="77777777" w:rsidR="004C4A59" w:rsidRDefault="004C4A59"/>
        </w:tc>
        <w:tc>
          <w:tcPr>
            <w:tcW w:w="1620" w:type="dxa"/>
            <w:tcBorders>
              <w:bottom w:val="dotted" w:sz="4" w:space="0" w:color="auto"/>
            </w:tcBorders>
          </w:tcPr>
          <w:p w14:paraId="514E45E8" w14:textId="77777777" w:rsidR="004C4A59" w:rsidRDefault="004C4A59"/>
        </w:tc>
      </w:tr>
      <w:tr w:rsidR="004C4A59" w14:paraId="2CBF422F" w14:textId="77777777">
        <w:trPr>
          <w:trHeight w:val="320"/>
        </w:trPr>
        <w:tc>
          <w:tcPr>
            <w:tcW w:w="1620" w:type="dxa"/>
            <w:gridSpan w:val="2"/>
            <w:vMerge/>
          </w:tcPr>
          <w:p w14:paraId="2B085DF7" w14:textId="77777777" w:rsidR="004C4A59" w:rsidRDefault="004C4A59"/>
        </w:tc>
        <w:tc>
          <w:tcPr>
            <w:tcW w:w="1620" w:type="dxa"/>
            <w:gridSpan w:val="2"/>
            <w:tcBorders>
              <w:bottom w:val="dotted" w:sz="4" w:space="0" w:color="auto"/>
            </w:tcBorders>
            <w:vAlign w:val="center"/>
          </w:tcPr>
          <w:p w14:paraId="7B099209" w14:textId="5FC28473" w:rsidR="004C4A59" w:rsidRDefault="00681801">
            <w:pPr>
              <w:jc w:val="left"/>
              <w:divId w:val="1"/>
            </w:pPr>
            <w:del w:id="50" w:author="TWA" w:date="2026-06-16T18:35:00Z" w16du:dateUtc="2026-06-16T09:35:00Z">
              <w:r>
                <w:rPr>
                  <w:sz w:val="16"/>
                </w:rPr>
                <w:delText xml:space="preserve">strongly </w:delText>
              </w:r>
            </w:del>
            <w:r w:rsidR="0085223D">
              <w:rPr>
                <w:sz w:val="16"/>
              </w:rPr>
              <w:t>acute</w:t>
            </w:r>
          </w:p>
        </w:tc>
        <w:tc>
          <w:tcPr>
            <w:tcW w:w="1620" w:type="dxa"/>
            <w:gridSpan w:val="2"/>
            <w:tcBorders>
              <w:bottom w:val="dotted" w:sz="4" w:space="0" w:color="auto"/>
            </w:tcBorders>
            <w:vAlign w:val="center"/>
          </w:tcPr>
          <w:p w14:paraId="39346426" w14:textId="77777777" w:rsidR="004C4A59" w:rsidRDefault="004C4A59"/>
        </w:tc>
        <w:tc>
          <w:tcPr>
            <w:tcW w:w="1620" w:type="dxa"/>
            <w:tcBorders>
              <w:bottom w:val="dotted" w:sz="4" w:space="0" w:color="auto"/>
            </w:tcBorders>
            <w:vAlign w:val="center"/>
          </w:tcPr>
          <w:p w14:paraId="29F2C977" w14:textId="77777777" w:rsidR="004C4A59" w:rsidRDefault="004C4A59"/>
        </w:tc>
        <w:tc>
          <w:tcPr>
            <w:tcW w:w="1620" w:type="dxa"/>
            <w:tcBorders>
              <w:bottom w:val="dotted" w:sz="4" w:space="0" w:color="auto"/>
            </w:tcBorders>
            <w:vAlign w:val="center"/>
          </w:tcPr>
          <w:p w14:paraId="6227B4E4" w14:textId="77777777" w:rsidR="004C4A59" w:rsidRDefault="004C4A59"/>
        </w:tc>
        <w:tc>
          <w:tcPr>
            <w:tcW w:w="1620" w:type="dxa"/>
            <w:tcBorders>
              <w:bottom w:val="dotted" w:sz="4" w:space="0" w:color="auto"/>
            </w:tcBorders>
            <w:vAlign w:val="center"/>
          </w:tcPr>
          <w:p w14:paraId="285386CA" w14:textId="77777777" w:rsidR="004C4A59" w:rsidRDefault="0085223D">
            <w:pPr>
              <w:jc w:val="left"/>
              <w:divId w:val="1"/>
            </w:pPr>
            <w:r>
              <w:rPr>
                <w:sz w:val="16"/>
              </w:rPr>
              <w:t>Laurena KWS, Splendide</w:t>
            </w:r>
          </w:p>
        </w:tc>
        <w:tc>
          <w:tcPr>
            <w:tcW w:w="1620" w:type="dxa"/>
            <w:tcBorders>
              <w:bottom w:val="dotted" w:sz="4" w:space="0" w:color="auto"/>
            </w:tcBorders>
            <w:vAlign w:val="center"/>
          </w:tcPr>
          <w:p w14:paraId="2766C5CE" w14:textId="77777777" w:rsidR="004C4A59" w:rsidRDefault="0085223D">
            <w:pPr>
              <w:jc w:val="center"/>
              <w:divId w:val="1"/>
            </w:pPr>
            <w:r>
              <w:rPr>
                <w:rFonts w:eastAsia="Arial"/>
                <w:sz w:val="16"/>
              </w:rPr>
              <w:t xml:space="preserve">1 </w:t>
            </w:r>
          </w:p>
        </w:tc>
      </w:tr>
      <w:tr w:rsidR="004C4A59" w14:paraId="04602E51" w14:textId="77777777">
        <w:trPr>
          <w:trHeight w:val="320"/>
        </w:trPr>
        <w:tc>
          <w:tcPr>
            <w:tcW w:w="1620" w:type="dxa"/>
            <w:gridSpan w:val="2"/>
            <w:vMerge/>
          </w:tcPr>
          <w:p w14:paraId="405AD074" w14:textId="77777777" w:rsidR="004C4A59" w:rsidRDefault="004C4A59"/>
        </w:tc>
        <w:tc>
          <w:tcPr>
            <w:tcW w:w="1620" w:type="dxa"/>
            <w:gridSpan w:val="2"/>
            <w:tcBorders>
              <w:bottom w:val="dotted" w:sz="4" w:space="0" w:color="auto"/>
            </w:tcBorders>
            <w:vAlign w:val="center"/>
          </w:tcPr>
          <w:p w14:paraId="76FBC1A3" w14:textId="77777777" w:rsidR="004C4A59" w:rsidRDefault="0085223D">
            <w:pPr>
              <w:jc w:val="left"/>
              <w:divId w:val="1"/>
            </w:pPr>
            <w:r>
              <w:rPr>
                <w:sz w:val="16"/>
              </w:rPr>
              <w:t>right angle</w:t>
            </w:r>
          </w:p>
        </w:tc>
        <w:tc>
          <w:tcPr>
            <w:tcW w:w="1620" w:type="dxa"/>
            <w:gridSpan w:val="2"/>
            <w:tcBorders>
              <w:bottom w:val="dotted" w:sz="4" w:space="0" w:color="auto"/>
            </w:tcBorders>
            <w:vAlign w:val="center"/>
          </w:tcPr>
          <w:p w14:paraId="33407FB4" w14:textId="77777777" w:rsidR="004C4A59" w:rsidRDefault="004C4A59"/>
        </w:tc>
        <w:tc>
          <w:tcPr>
            <w:tcW w:w="1620" w:type="dxa"/>
            <w:tcBorders>
              <w:bottom w:val="dotted" w:sz="4" w:space="0" w:color="auto"/>
            </w:tcBorders>
            <w:vAlign w:val="center"/>
          </w:tcPr>
          <w:p w14:paraId="4C6FEF09" w14:textId="77777777" w:rsidR="004C4A59" w:rsidRDefault="004C4A59"/>
        </w:tc>
        <w:tc>
          <w:tcPr>
            <w:tcW w:w="1620" w:type="dxa"/>
            <w:tcBorders>
              <w:bottom w:val="dotted" w:sz="4" w:space="0" w:color="auto"/>
            </w:tcBorders>
            <w:vAlign w:val="center"/>
          </w:tcPr>
          <w:p w14:paraId="7D321384" w14:textId="77777777" w:rsidR="004C4A59" w:rsidRDefault="004C4A59"/>
        </w:tc>
        <w:tc>
          <w:tcPr>
            <w:tcW w:w="1620" w:type="dxa"/>
            <w:tcBorders>
              <w:bottom w:val="dotted" w:sz="4" w:space="0" w:color="auto"/>
            </w:tcBorders>
            <w:vAlign w:val="center"/>
          </w:tcPr>
          <w:p w14:paraId="0523BAB3" w14:textId="77777777" w:rsidR="004C4A59" w:rsidRDefault="0085223D">
            <w:pPr>
              <w:jc w:val="left"/>
              <w:divId w:val="1"/>
            </w:pPr>
            <w:r>
              <w:rPr>
                <w:sz w:val="16"/>
              </w:rPr>
              <w:t>Bolero, Brick, Jamon</w:t>
            </w:r>
          </w:p>
        </w:tc>
        <w:tc>
          <w:tcPr>
            <w:tcW w:w="1620" w:type="dxa"/>
            <w:tcBorders>
              <w:bottom w:val="dotted" w:sz="4" w:space="0" w:color="auto"/>
            </w:tcBorders>
            <w:vAlign w:val="center"/>
          </w:tcPr>
          <w:p w14:paraId="46BE0F5D" w14:textId="77777777" w:rsidR="004C4A59" w:rsidRDefault="0085223D">
            <w:pPr>
              <w:jc w:val="center"/>
              <w:divId w:val="1"/>
            </w:pPr>
            <w:r>
              <w:rPr>
                <w:rFonts w:eastAsia="Arial"/>
                <w:sz w:val="16"/>
              </w:rPr>
              <w:t xml:space="preserve">2 </w:t>
            </w:r>
          </w:p>
        </w:tc>
      </w:tr>
      <w:tr w:rsidR="004C4A59" w14:paraId="38D4F78D" w14:textId="77777777">
        <w:trPr>
          <w:trHeight w:val="320"/>
        </w:trPr>
        <w:tc>
          <w:tcPr>
            <w:tcW w:w="1620" w:type="dxa"/>
            <w:gridSpan w:val="2"/>
            <w:vMerge/>
          </w:tcPr>
          <w:p w14:paraId="78DD907F" w14:textId="77777777" w:rsidR="004C4A59" w:rsidRDefault="004C4A59"/>
        </w:tc>
        <w:tc>
          <w:tcPr>
            <w:tcW w:w="1620" w:type="dxa"/>
            <w:gridSpan w:val="2"/>
            <w:tcBorders>
              <w:bottom w:val="dotted" w:sz="4" w:space="0" w:color="auto"/>
            </w:tcBorders>
            <w:vAlign w:val="center"/>
          </w:tcPr>
          <w:p w14:paraId="66FD4561" w14:textId="77777777" w:rsidR="004C4A59" w:rsidRDefault="0085223D">
            <w:pPr>
              <w:jc w:val="left"/>
              <w:divId w:val="1"/>
            </w:pPr>
            <w:r>
              <w:rPr>
                <w:sz w:val="16"/>
              </w:rPr>
              <w:t>obtuse</w:t>
            </w:r>
          </w:p>
        </w:tc>
        <w:tc>
          <w:tcPr>
            <w:tcW w:w="1620" w:type="dxa"/>
            <w:gridSpan w:val="2"/>
            <w:tcBorders>
              <w:bottom w:val="dotted" w:sz="4" w:space="0" w:color="auto"/>
            </w:tcBorders>
            <w:vAlign w:val="center"/>
          </w:tcPr>
          <w:p w14:paraId="1D5B9426" w14:textId="77777777" w:rsidR="004C4A59" w:rsidRDefault="004C4A59"/>
        </w:tc>
        <w:tc>
          <w:tcPr>
            <w:tcW w:w="1620" w:type="dxa"/>
            <w:tcBorders>
              <w:bottom w:val="dotted" w:sz="4" w:space="0" w:color="auto"/>
            </w:tcBorders>
            <w:vAlign w:val="center"/>
          </w:tcPr>
          <w:p w14:paraId="5D4F3D96" w14:textId="77777777" w:rsidR="004C4A59" w:rsidRDefault="004C4A59"/>
        </w:tc>
        <w:tc>
          <w:tcPr>
            <w:tcW w:w="1620" w:type="dxa"/>
            <w:tcBorders>
              <w:bottom w:val="dotted" w:sz="4" w:space="0" w:color="auto"/>
            </w:tcBorders>
            <w:vAlign w:val="center"/>
          </w:tcPr>
          <w:p w14:paraId="43FA7DC8" w14:textId="77777777" w:rsidR="004C4A59" w:rsidRDefault="004C4A59"/>
        </w:tc>
        <w:tc>
          <w:tcPr>
            <w:tcW w:w="1620" w:type="dxa"/>
            <w:tcBorders>
              <w:bottom w:val="dotted" w:sz="4" w:space="0" w:color="auto"/>
            </w:tcBorders>
            <w:vAlign w:val="center"/>
          </w:tcPr>
          <w:p w14:paraId="7BB836C5" w14:textId="77777777" w:rsidR="004C4A59" w:rsidRDefault="0085223D">
            <w:pPr>
              <w:jc w:val="left"/>
              <w:divId w:val="1"/>
            </w:pPr>
            <w:r>
              <w:rPr>
                <w:sz w:val="16"/>
              </w:rPr>
              <w:t>Cerise, Feldherr, Kokomo</w:t>
            </w:r>
          </w:p>
        </w:tc>
        <w:tc>
          <w:tcPr>
            <w:tcW w:w="1620" w:type="dxa"/>
            <w:tcBorders>
              <w:bottom w:val="dotted" w:sz="4" w:space="0" w:color="auto"/>
            </w:tcBorders>
            <w:vAlign w:val="center"/>
          </w:tcPr>
          <w:p w14:paraId="651A30F4" w14:textId="77777777" w:rsidR="004C4A59" w:rsidRDefault="0085223D">
            <w:pPr>
              <w:jc w:val="center"/>
              <w:divId w:val="1"/>
            </w:pPr>
            <w:r>
              <w:rPr>
                <w:rFonts w:eastAsia="Arial"/>
                <w:sz w:val="16"/>
              </w:rPr>
              <w:t xml:space="preserve">3 </w:t>
            </w:r>
          </w:p>
        </w:tc>
      </w:tr>
      <w:tr w:rsidR="004C4A59" w14:paraId="6024173A" w14:textId="77777777">
        <w:trPr>
          <w:trHeight w:val="360"/>
        </w:trPr>
        <w:tc>
          <w:tcPr>
            <w:tcW w:w="810" w:type="dxa"/>
            <w:tcBorders>
              <w:right w:val="dotted" w:sz="4" w:space="0" w:color="auto"/>
            </w:tcBorders>
            <w:shd w:val="clear" w:color="auto" w:fill="DFDFD7"/>
            <w:vAlign w:val="center"/>
          </w:tcPr>
          <w:p w14:paraId="5D29C02D" w14:textId="77777777" w:rsidR="004C4A59" w:rsidRDefault="0085223D">
            <w:r>
              <w:rPr>
                <w:rFonts w:eastAsia="Arial"/>
                <w:b/>
                <w:sz w:val="16"/>
              </w:rPr>
              <w:lastRenderedPageBreak/>
              <w:t>13.</w:t>
            </w:r>
          </w:p>
        </w:tc>
        <w:tc>
          <w:tcPr>
            <w:tcW w:w="810" w:type="dxa"/>
            <w:tcBorders>
              <w:right w:val="dotted" w:sz="4" w:space="0" w:color="auto"/>
            </w:tcBorders>
            <w:shd w:val="clear" w:color="auto" w:fill="DFDFD7"/>
            <w:vAlign w:val="center"/>
          </w:tcPr>
          <w:p w14:paraId="25BE6407" w14:textId="77777777" w:rsidR="004C4A59" w:rsidRDefault="004C4A59"/>
        </w:tc>
        <w:tc>
          <w:tcPr>
            <w:tcW w:w="810" w:type="dxa"/>
            <w:tcBorders>
              <w:right w:val="dotted" w:sz="4" w:space="0" w:color="auto"/>
            </w:tcBorders>
            <w:shd w:val="clear" w:color="auto" w:fill="DFDFD7"/>
            <w:vAlign w:val="center"/>
          </w:tcPr>
          <w:p w14:paraId="141026AE"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4AA89549" w14:textId="77777777" w:rsidR="004C4A59" w:rsidRDefault="0085223D">
            <w:r>
              <w:rPr>
                <w:rFonts w:eastAsia="Arial"/>
                <w:b/>
                <w:sz w:val="16"/>
              </w:rPr>
              <w:t>MS/VG|B</w:t>
            </w:r>
          </w:p>
        </w:tc>
        <w:tc>
          <w:tcPr>
            <w:tcW w:w="810" w:type="dxa"/>
            <w:tcBorders>
              <w:right w:val="dotted" w:sz="4" w:space="0" w:color="auto"/>
            </w:tcBorders>
            <w:shd w:val="clear" w:color="auto" w:fill="DFDFD7"/>
            <w:vAlign w:val="center"/>
          </w:tcPr>
          <w:p w14:paraId="4073F493" w14:textId="77777777" w:rsidR="004C4A59" w:rsidRDefault="004C4A59"/>
        </w:tc>
        <w:tc>
          <w:tcPr>
            <w:tcW w:w="810" w:type="dxa"/>
            <w:tcBorders>
              <w:right w:val="dotted" w:sz="4" w:space="0" w:color="auto"/>
            </w:tcBorders>
            <w:shd w:val="clear" w:color="auto" w:fill="DFDFD7"/>
            <w:vAlign w:val="center"/>
          </w:tcPr>
          <w:p w14:paraId="3B7A8A30" w14:textId="77777777" w:rsidR="004C4A59" w:rsidRDefault="004C4A59"/>
        </w:tc>
        <w:tc>
          <w:tcPr>
            <w:tcW w:w="1620" w:type="dxa"/>
            <w:shd w:val="clear" w:color="auto" w:fill="DFDFD7"/>
            <w:vAlign w:val="center"/>
          </w:tcPr>
          <w:p w14:paraId="671424A8" w14:textId="77777777" w:rsidR="004C4A59" w:rsidRDefault="0085223D">
            <w:r>
              <w:rPr>
                <w:rFonts w:eastAsia="Arial"/>
                <w:b/>
                <w:sz w:val="16"/>
              </w:rPr>
              <w:t>33-39</w:t>
            </w:r>
          </w:p>
        </w:tc>
        <w:tc>
          <w:tcPr>
            <w:tcW w:w="1620" w:type="dxa"/>
            <w:shd w:val="clear" w:color="auto" w:fill="DFDFD7"/>
          </w:tcPr>
          <w:p w14:paraId="0ACF3D57" w14:textId="77777777" w:rsidR="004C4A59" w:rsidRDefault="004C4A59"/>
        </w:tc>
        <w:tc>
          <w:tcPr>
            <w:tcW w:w="1620" w:type="dxa"/>
            <w:shd w:val="clear" w:color="auto" w:fill="DFDFD7"/>
          </w:tcPr>
          <w:p w14:paraId="4B70F331" w14:textId="77777777" w:rsidR="004C4A59" w:rsidRDefault="004C4A59"/>
        </w:tc>
        <w:tc>
          <w:tcPr>
            <w:tcW w:w="1620" w:type="dxa"/>
            <w:shd w:val="clear" w:color="auto" w:fill="DFDFD7"/>
          </w:tcPr>
          <w:p w14:paraId="472E8EAB" w14:textId="77777777" w:rsidR="004C4A59" w:rsidRDefault="004C4A59"/>
        </w:tc>
      </w:tr>
      <w:tr w:rsidR="004C4A59" w14:paraId="6A8A47E4" w14:textId="77777777">
        <w:trPr>
          <w:trHeight w:val="440"/>
        </w:trPr>
        <w:tc>
          <w:tcPr>
            <w:tcW w:w="1620" w:type="dxa"/>
            <w:gridSpan w:val="2"/>
            <w:vMerge w:val="restart"/>
          </w:tcPr>
          <w:p w14:paraId="639BF57E" w14:textId="77777777" w:rsidR="004C4A59" w:rsidRDefault="004C4A59"/>
        </w:tc>
        <w:tc>
          <w:tcPr>
            <w:tcW w:w="1620" w:type="dxa"/>
            <w:gridSpan w:val="2"/>
            <w:tcBorders>
              <w:bottom w:val="dotted" w:sz="4" w:space="0" w:color="auto"/>
            </w:tcBorders>
          </w:tcPr>
          <w:p w14:paraId="7125D26A" w14:textId="77777777" w:rsidR="004C4A59" w:rsidRDefault="0085223D">
            <w:pPr>
              <w:spacing w:before="113" w:after="113"/>
              <w:jc w:val="left"/>
              <w:divId w:val="1"/>
            </w:pPr>
            <w:r>
              <w:rPr>
                <w:b/>
                <w:sz w:val="16"/>
              </w:rPr>
              <w:t>Petiole: length</w:t>
            </w:r>
          </w:p>
        </w:tc>
        <w:tc>
          <w:tcPr>
            <w:tcW w:w="1620" w:type="dxa"/>
            <w:gridSpan w:val="2"/>
            <w:tcBorders>
              <w:bottom w:val="dotted" w:sz="4" w:space="0" w:color="auto"/>
            </w:tcBorders>
          </w:tcPr>
          <w:p w14:paraId="53061F13" w14:textId="77777777" w:rsidR="004C4A59" w:rsidRDefault="004C4A59"/>
        </w:tc>
        <w:tc>
          <w:tcPr>
            <w:tcW w:w="1620" w:type="dxa"/>
            <w:tcBorders>
              <w:bottom w:val="dotted" w:sz="4" w:space="0" w:color="auto"/>
            </w:tcBorders>
          </w:tcPr>
          <w:p w14:paraId="2CE2EB67" w14:textId="77777777" w:rsidR="004C4A59" w:rsidRDefault="004C4A59"/>
        </w:tc>
        <w:tc>
          <w:tcPr>
            <w:tcW w:w="1620" w:type="dxa"/>
            <w:tcBorders>
              <w:bottom w:val="dotted" w:sz="4" w:space="0" w:color="auto"/>
            </w:tcBorders>
          </w:tcPr>
          <w:p w14:paraId="186D9D8C" w14:textId="77777777" w:rsidR="004C4A59" w:rsidRDefault="004C4A59"/>
        </w:tc>
        <w:tc>
          <w:tcPr>
            <w:tcW w:w="1620" w:type="dxa"/>
            <w:tcBorders>
              <w:bottom w:val="dotted" w:sz="4" w:space="0" w:color="auto"/>
            </w:tcBorders>
          </w:tcPr>
          <w:p w14:paraId="4041B024" w14:textId="77777777" w:rsidR="004C4A59" w:rsidRDefault="004C4A59"/>
        </w:tc>
        <w:tc>
          <w:tcPr>
            <w:tcW w:w="1620" w:type="dxa"/>
            <w:tcBorders>
              <w:bottom w:val="dotted" w:sz="4" w:space="0" w:color="auto"/>
            </w:tcBorders>
          </w:tcPr>
          <w:p w14:paraId="330F3C55" w14:textId="77777777" w:rsidR="004C4A59" w:rsidRDefault="004C4A59"/>
        </w:tc>
      </w:tr>
      <w:tr w:rsidR="004C4A59" w14:paraId="3A6CBE85" w14:textId="77777777">
        <w:trPr>
          <w:trHeight w:val="320"/>
        </w:trPr>
        <w:tc>
          <w:tcPr>
            <w:tcW w:w="1620" w:type="dxa"/>
            <w:gridSpan w:val="2"/>
            <w:vMerge/>
          </w:tcPr>
          <w:p w14:paraId="55F4ECD0" w14:textId="77777777" w:rsidR="004C4A59" w:rsidRDefault="004C4A59"/>
        </w:tc>
        <w:tc>
          <w:tcPr>
            <w:tcW w:w="1620" w:type="dxa"/>
            <w:gridSpan w:val="2"/>
            <w:tcBorders>
              <w:bottom w:val="dotted" w:sz="4" w:space="0" w:color="auto"/>
            </w:tcBorders>
            <w:vAlign w:val="center"/>
          </w:tcPr>
          <w:p w14:paraId="302DD27D" w14:textId="77777777" w:rsidR="004C4A59" w:rsidRDefault="0085223D">
            <w:pPr>
              <w:jc w:val="left"/>
              <w:divId w:val="1"/>
            </w:pPr>
            <w:r>
              <w:rPr>
                <w:sz w:val="16"/>
              </w:rPr>
              <w:t>very short</w:t>
            </w:r>
          </w:p>
        </w:tc>
        <w:tc>
          <w:tcPr>
            <w:tcW w:w="1620" w:type="dxa"/>
            <w:gridSpan w:val="2"/>
            <w:tcBorders>
              <w:bottom w:val="dotted" w:sz="4" w:space="0" w:color="auto"/>
            </w:tcBorders>
            <w:vAlign w:val="center"/>
          </w:tcPr>
          <w:p w14:paraId="68F0C09A" w14:textId="77777777" w:rsidR="004C4A59" w:rsidRDefault="004C4A59"/>
        </w:tc>
        <w:tc>
          <w:tcPr>
            <w:tcW w:w="1620" w:type="dxa"/>
            <w:tcBorders>
              <w:bottom w:val="dotted" w:sz="4" w:space="0" w:color="auto"/>
            </w:tcBorders>
            <w:vAlign w:val="center"/>
          </w:tcPr>
          <w:p w14:paraId="7719C0D0" w14:textId="77777777" w:rsidR="004C4A59" w:rsidRDefault="004C4A59"/>
        </w:tc>
        <w:tc>
          <w:tcPr>
            <w:tcW w:w="1620" w:type="dxa"/>
            <w:tcBorders>
              <w:bottom w:val="dotted" w:sz="4" w:space="0" w:color="auto"/>
            </w:tcBorders>
            <w:vAlign w:val="center"/>
          </w:tcPr>
          <w:p w14:paraId="3206E8D8" w14:textId="77777777" w:rsidR="004C4A59" w:rsidRDefault="004C4A59"/>
        </w:tc>
        <w:tc>
          <w:tcPr>
            <w:tcW w:w="1620" w:type="dxa"/>
            <w:tcBorders>
              <w:bottom w:val="dotted" w:sz="4" w:space="0" w:color="auto"/>
            </w:tcBorders>
            <w:vAlign w:val="center"/>
          </w:tcPr>
          <w:p w14:paraId="4E1F74EB" w14:textId="77777777" w:rsidR="004C4A59" w:rsidRDefault="004C4A59"/>
        </w:tc>
        <w:tc>
          <w:tcPr>
            <w:tcW w:w="1620" w:type="dxa"/>
            <w:tcBorders>
              <w:bottom w:val="dotted" w:sz="4" w:space="0" w:color="auto"/>
            </w:tcBorders>
            <w:vAlign w:val="center"/>
          </w:tcPr>
          <w:p w14:paraId="27D53C08" w14:textId="77777777" w:rsidR="004C4A59" w:rsidRDefault="0085223D">
            <w:pPr>
              <w:jc w:val="center"/>
              <w:divId w:val="1"/>
            </w:pPr>
            <w:r>
              <w:rPr>
                <w:rFonts w:eastAsia="Arial"/>
                <w:sz w:val="16"/>
              </w:rPr>
              <w:t xml:space="preserve">1 </w:t>
            </w:r>
          </w:p>
        </w:tc>
      </w:tr>
      <w:tr w:rsidR="004C4A59" w14:paraId="6671BC1A" w14:textId="77777777">
        <w:trPr>
          <w:trHeight w:val="320"/>
        </w:trPr>
        <w:tc>
          <w:tcPr>
            <w:tcW w:w="1620" w:type="dxa"/>
            <w:gridSpan w:val="2"/>
            <w:vMerge/>
          </w:tcPr>
          <w:p w14:paraId="78D5D652" w14:textId="77777777" w:rsidR="004C4A59" w:rsidRDefault="004C4A59"/>
        </w:tc>
        <w:tc>
          <w:tcPr>
            <w:tcW w:w="1620" w:type="dxa"/>
            <w:gridSpan w:val="2"/>
            <w:tcBorders>
              <w:bottom w:val="dotted" w:sz="4" w:space="0" w:color="auto"/>
            </w:tcBorders>
            <w:vAlign w:val="center"/>
          </w:tcPr>
          <w:p w14:paraId="3E8BF81B" w14:textId="77777777" w:rsidR="004C4A59" w:rsidRDefault="0085223D">
            <w:pPr>
              <w:jc w:val="left"/>
              <w:divId w:val="1"/>
            </w:pPr>
            <w:r>
              <w:rPr>
                <w:sz w:val="16"/>
              </w:rPr>
              <w:t>very short to short</w:t>
            </w:r>
          </w:p>
        </w:tc>
        <w:tc>
          <w:tcPr>
            <w:tcW w:w="1620" w:type="dxa"/>
            <w:gridSpan w:val="2"/>
            <w:tcBorders>
              <w:bottom w:val="dotted" w:sz="4" w:space="0" w:color="auto"/>
            </w:tcBorders>
            <w:vAlign w:val="center"/>
          </w:tcPr>
          <w:p w14:paraId="1ABA0871" w14:textId="77777777" w:rsidR="004C4A59" w:rsidRDefault="004C4A59"/>
        </w:tc>
        <w:tc>
          <w:tcPr>
            <w:tcW w:w="1620" w:type="dxa"/>
            <w:tcBorders>
              <w:bottom w:val="dotted" w:sz="4" w:space="0" w:color="auto"/>
            </w:tcBorders>
            <w:vAlign w:val="center"/>
          </w:tcPr>
          <w:p w14:paraId="6DE2885A" w14:textId="77777777" w:rsidR="004C4A59" w:rsidRDefault="004C4A59"/>
        </w:tc>
        <w:tc>
          <w:tcPr>
            <w:tcW w:w="1620" w:type="dxa"/>
            <w:tcBorders>
              <w:bottom w:val="dotted" w:sz="4" w:space="0" w:color="auto"/>
            </w:tcBorders>
            <w:vAlign w:val="center"/>
          </w:tcPr>
          <w:p w14:paraId="2695D278" w14:textId="77777777" w:rsidR="004C4A59" w:rsidRDefault="004C4A59"/>
        </w:tc>
        <w:tc>
          <w:tcPr>
            <w:tcW w:w="1620" w:type="dxa"/>
            <w:tcBorders>
              <w:bottom w:val="dotted" w:sz="4" w:space="0" w:color="auto"/>
            </w:tcBorders>
            <w:vAlign w:val="center"/>
          </w:tcPr>
          <w:p w14:paraId="5CB7FD1D" w14:textId="77777777" w:rsidR="004C4A59" w:rsidRDefault="004C4A59"/>
        </w:tc>
        <w:tc>
          <w:tcPr>
            <w:tcW w:w="1620" w:type="dxa"/>
            <w:tcBorders>
              <w:bottom w:val="dotted" w:sz="4" w:space="0" w:color="auto"/>
            </w:tcBorders>
            <w:vAlign w:val="center"/>
          </w:tcPr>
          <w:p w14:paraId="1976323B" w14:textId="77777777" w:rsidR="004C4A59" w:rsidRDefault="0085223D">
            <w:pPr>
              <w:jc w:val="center"/>
              <w:divId w:val="1"/>
            </w:pPr>
            <w:r>
              <w:rPr>
                <w:rFonts w:eastAsia="Arial"/>
                <w:sz w:val="16"/>
              </w:rPr>
              <w:t xml:space="preserve">2 </w:t>
            </w:r>
          </w:p>
        </w:tc>
      </w:tr>
      <w:tr w:rsidR="004C4A59" w14:paraId="0E5B5F80" w14:textId="77777777">
        <w:trPr>
          <w:trHeight w:val="320"/>
        </w:trPr>
        <w:tc>
          <w:tcPr>
            <w:tcW w:w="1620" w:type="dxa"/>
            <w:gridSpan w:val="2"/>
            <w:vMerge/>
          </w:tcPr>
          <w:p w14:paraId="344A13E7" w14:textId="77777777" w:rsidR="004C4A59" w:rsidRDefault="004C4A59"/>
        </w:tc>
        <w:tc>
          <w:tcPr>
            <w:tcW w:w="1620" w:type="dxa"/>
            <w:gridSpan w:val="2"/>
            <w:tcBorders>
              <w:bottom w:val="dotted" w:sz="4" w:space="0" w:color="auto"/>
            </w:tcBorders>
            <w:vAlign w:val="center"/>
          </w:tcPr>
          <w:p w14:paraId="18EA5252" w14:textId="77777777" w:rsidR="004C4A59" w:rsidRDefault="0085223D">
            <w:pPr>
              <w:jc w:val="left"/>
              <w:divId w:val="1"/>
            </w:pPr>
            <w:r>
              <w:rPr>
                <w:sz w:val="16"/>
              </w:rPr>
              <w:t>short</w:t>
            </w:r>
          </w:p>
        </w:tc>
        <w:tc>
          <w:tcPr>
            <w:tcW w:w="1620" w:type="dxa"/>
            <w:gridSpan w:val="2"/>
            <w:tcBorders>
              <w:bottom w:val="dotted" w:sz="4" w:space="0" w:color="auto"/>
            </w:tcBorders>
            <w:vAlign w:val="center"/>
          </w:tcPr>
          <w:p w14:paraId="7064DF9D" w14:textId="77777777" w:rsidR="004C4A59" w:rsidRDefault="004C4A59"/>
        </w:tc>
        <w:tc>
          <w:tcPr>
            <w:tcW w:w="1620" w:type="dxa"/>
            <w:tcBorders>
              <w:bottom w:val="dotted" w:sz="4" w:space="0" w:color="auto"/>
            </w:tcBorders>
            <w:vAlign w:val="center"/>
          </w:tcPr>
          <w:p w14:paraId="68E38358" w14:textId="77777777" w:rsidR="004C4A59" w:rsidRDefault="004C4A59"/>
        </w:tc>
        <w:tc>
          <w:tcPr>
            <w:tcW w:w="1620" w:type="dxa"/>
            <w:tcBorders>
              <w:bottom w:val="dotted" w:sz="4" w:space="0" w:color="auto"/>
            </w:tcBorders>
            <w:vAlign w:val="center"/>
          </w:tcPr>
          <w:p w14:paraId="7B32A3CD" w14:textId="77777777" w:rsidR="004C4A59" w:rsidRDefault="004C4A59"/>
        </w:tc>
        <w:tc>
          <w:tcPr>
            <w:tcW w:w="1620" w:type="dxa"/>
            <w:tcBorders>
              <w:bottom w:val="dotted" w:sz="4" w:space="0" w:color="auto"/>
            </w:tcBorders>
            <w:vAlign w:val="center"/>
          </w:tcPr>
          <w:p w14:paraId="60C2F1B2" w14:textId="77777777" w:rsidR="004C4A59" w:rsidRDefault="0085223D">
            <w:pPr>
              <w:jc w:val="left"/>
              <w:divId w:val="1"/>
            </w:pPr>
            <w:r>
              <w:rPr>
                <w:sz w:val="16"/>
              </w:rPr>
              <w:t>Bolero</w:t>
            </w:r>
          </w:p>
        </w:tc>
        <w:tc>
          <w:tcPr>
            <w:tcW w:w="1620" w:type="dxa"/>
            <w:tcBorders>
              <w:bottom w:val="dotted" w:sz="4" w:space="0" w:color="auto"/>
            </w:tcBorders>
            <w:vAlign w:val="center"/>
          </w:tcPr>
          <w:p w14:paraId="31BF2E2E" w14:textId="77777777" w:rsidR="004C4A59" w:rsidRDefault="0085223D">
            <w:pPr>
              <w:jc w:val="center"/>
              <w:divId w:val="1"/>
            </w:pPr>
            <w:r>
              <w:rPr>
                <w:rFonts w:eastAsia="Arial"/>
                <w:sz w:val="16"/>
              </w:rPr>
              <w:t xml:space="preserve">3 </w:t>
            </w:r>
          </w:p>
        </w:tc>
      </w:tr>
      <w:tr w:rsidR="004C4A59" w14:paraId="683935CC" w14:textId="77777777">
        <w:trPr>
          <w:trHeight w:val="320"/>
        </w:trPr>
        <w:tc>
          <w:tcPr>
            <w:tcW w:w="1620" w:type="dxa"/>
            <w:gridSpan w:val="2"/>
            <w:vMerge/>
          </w:tcPr>
          <w:p w14:paraId="626B5B3C" w14:textId="77777777" w:rsidR="004C4A59" w:rsidRDefault="004C4A59"/>
        </w:tc>
        <w:tc>
          <w:tcPr>
            <w:tcW w:w="1620" w:type="dxa"/>
            <w:gridSpan w:val="2"/>
            <w:tcBorders>
              <w:bottom w:val="dotted" w:sz="4" w:space="0" w:color="auto"/>
            </w:tcBorders>
            <w:vAlign w:val="center"/>
          </w:tcPr>
          <w:p w14:paraId="4B97ED4E" w14:textId="77777777" w:rsidR="004C4A59" w:rsidRDefault="0085223D">
            <w:pPr>
              <w:jc w:val="left"/>
              <w:divId w:val="1"/>
            </w:pPr>
            <w:r>
              <w:rPr>
                <w:sz w:val="16"/>
              </w:rPr>
              <w:t>short to medium</w:t>
            </w:r>
          </w:p>
        </w:tc>
        <w:tc>
          <w:tcPr>
            <w:tcW w:w="1620" w:type="dxa"/>
            <w:gridSpan w:val="2"/>
            <w:tcBorders>
              <w:bottom w:val="dotted" w:sz="4" w:space="0" w:color="auto"/>
            </w:tcBorders>
            <w:vAlign w:val="center"/>
          </w:tcPr>
          <w:p w14:paraId="1E77A161" w14:textId="77777777" w:rsidR="004C4A59" w:rsidRDefault="004C4A59"/>
        </w:tc>
        <w:tc>
          <w:tcPr>
            <w:tcW w:w="1620" w:type="dxa"/>
            <w:tcBorders>
              <w:bottom w:val="dotted" w:sz="4" w:space="0" w:color="auto"/>
            </w:tcBorders>
            <w:vAlign w:val="center"/>
          </w:tcPr>
          <w:p w14:paraId="6E76CA1F" w14:textId="77777777" w:rsidR="004C4A59" w:rsidRDefault="004C4A59"/>
        </w:tc>
        <w:tc>
          <w:tcPr>
            <w:tcW w:w="1620" w:type="dxa"/>
            <w:tcBorders>
              <w:bottom w:val="dotted" w:sz="4" w:space="0" w:color="auto"/>
            </w:tcBorders>
            <w:vAlign w:val="center"/>
          </w:tcPr>
          <w:p w14:paraId="5E34F6D4" w14:textId="77777777" w:rsidR="004C4A59" w:rsidRDefault="004C4A59"/>
        </w:tc>
        <w:tc>
          <w:tcPr>
            <w:tcW w:w="1620" w:type="dxa"/>
            <w:tcBorders>
              <w:bottom w:val="dotted" w:sz="4" w:space="0" w:color="auto"/>
            </w:tcBorders>
            <w:vAlign w:val="center"/>
          </w:tcPr>
          <w:p w14:paraId="30EE0EB0" w14:textId="77777777" w:rsidR="004C4A59" w:rsidRDefault="0085223D">
            <w:pPr>
              <w:jc w:val="left"/>
              <w:divId w:val="1"/>
            </w:pPr>
            <w:r>
              <w:rPr>
                <w:sz w:val="16"/>
              </w:rPr>
              <w:t>Enermax</w:t>
            </w:r>
          </w:p>
        </w:tc>
        <w:tc>
          <w:tcPr>
            <w:tcW w:w="1620" w:type="dxa"/>
            <w:tcBorders>
              <w:bottom w:val="dotted" w:sz="4" w:space="0" w:color="auto"/>
            </w:tcBorders>
            <w:vAlign w:val="center"/>
          </w:tcPr>
          <w:p w14:paraId="37B65074" w14:textId="77777777" w:rsidR="004C4A59" w:rsidRDefault="0085223D">
            <w:pPr>
              <w:jc w:val="center"/>
              <w:divId w:val="1"/>
            </w:pPr>
            <w:r>
              <w:rPr>
                <w:rFonts w:eastAsia="Arial"/>
                <w:sz w:val="16"/>
              </w:rPr>
              <w:t xml:space="preserve">4 </w:t>
            </w:r>
          </w:p>
        </w:tc>
      </w:tr>
      <w:tr w:rsidR="004C4A59" w14:paraId="3E6EE408" w14:textId="77777777">
        <w:trPr>
          <w:trHeight w:val="320"/>
        </w:trPr>
        <w:tc>
          <w:tcPr>
            <w:tcW w:w="1620" w:type="dxa"/>
            <w:gridSpan w:val="2"/>
            <w:vMerge/>
          </w:tcPr>
          <w:p w14:paraId="75D1D422" w14:textId="77777777" w:rsidR="004C4A59" w:rsidRDefault="004C4A59"/>
        </w:tc>
        <w:tc>
          <w:tcPr>
            <w:tcW w:w="1620" w:type="dxa"/>
            <w:gridSpan w:val="2"/>
            <w:tcBorders>
              <w:bottom w:val="dotted" w:sz="4" w:space="0" w:color="auto"/>
            </w:tcBorders>
            <w:vAlign w:val="center"/>
          </w:tcPr>
          <w:p w14:paraId="0DC41451"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364C138F" w14:textId="77777777" w:rsidR="004C4A59" w:rsidRDefault="004C4A59"/>
        </w:tc>
        <w:tc>
          <w:tcPr>
            <w:tcW w:w="1620" w:type="dxa"/>
            <w:tcBorders>
              <w:bottom w:val="dotted" w:sz="4" w:space="0" w:color="auto"/>
            </w:tcBorders>
            <w:vAlign w:val="center"/>
          </w:tcPr>
          <w:p w14:paraId="1F972E44" w14:textId="77777777" w:rsidR="004C4A59" w:rsidRDefault="004C4A59"/>
        </w:tc>
        <w:tc>
          <w:tcPr>
            <w:tcW w:w="1620" w:type="dxa"/>
            <w:tcBorders>
              <w:bottom w:val="dotted" w:sz="4" w:space="0" w:color="auto"/>
            </w:tcBorders>
            <w:vAlign w:val="center"/>
          </w:tcPr>
          <w:p w14:paraId="05D6ADF7" w14:textId="77777777" w:rsidR="004C4A59" w:rsidRDefault="004C4A59"/>
        </w:tc>
        <w:tc>
          <w:tcPr>
            <w:tcW w:w="1620" w:type="dxa"/>
            <w:tcBorders>
              <w:bottom w:val="dotted" w:sz="4" w:space="0" w:color="auto"/>
            </w:tcBorders>
            <w:vAlign w:val="center"/>
          </w:tcPr>
          <w:p w14:paraId="17DC863E" w14:textId="77777777" w:rsidR="004C4A59" w:rsidRDefault="0085223D">
            <w:pPr>
              <w:jc w:val="left"/>
              <w:divId w:val="1"/>
            </w:pPr>
            <w:r>
              <w:rPr>
                <w:sz w:val="16"/>
              </w:rPr>
              <w:t>Brick, Perrine</w:t>
            </w:r>
          </w:p>
        </w:tc>
        <w:tc>
          <w:tcPr>
            <w:tcW w:w="1620" w:type="dxa"/>
            <w:tcBorders>
              <w:bottom w:val="dotted" w:sz="4" w:space="0" w:color="auto"/>
            </w:tcBorders>
            <w:vAlign w:val="center"/>
          </w:tcPr>
          <w:p w14:paraId="0216C421" w14:textId="77777777" w:rsidR="004C4A59" w:rsidRDefault="0085223D">
            <w:pPr>
              <w:jc w:val="center"/>
              <w:divId w:val="1"/>
            </w:pPr>
            <w:r>
              <w:rPr>
                <w:rFonts w:eastAsia="Arial"/>
                <w:sz w:val="16"/>
              </w:rPr>
              <w:t xml:space="preserve">5 </w:t>
            </w:r>
          </w:p>
        </w:tc>
      </w:tr>
      <w:tr w:rsidR="004C4A59" w14:paraId="3A4B9FF1" w14:textId="77777777">
        <w:trPr>
          <w:trHeight w:val="320"/>
        </w:trPr>
        <w:tc>
          <w:tcPr>
            <w:tcW w:w="1620" w:type="dxa"/>
            <w:gridSpan w:val="2"/>
            <w:vMerge/>
          </w:tcPr>
          <w:p w14:paraId="3F2EC9AC" w14:textId="77777777" w:rsidR="004C4A59" w:rsidRDefault="004C4A59"/>
        </w:tc>
        <w:tc>
          <w:tcPr>
            <w:tcW w:w="1620" w:type="dxa"/>
            <w:gridSpan w:val="2"/>
            <w:tcBorders>
              <w:bottom w:val="dotted" w:sz="4" w:space="0" w:color="auto"/>
            </w:tcBorders>
            <w:vAlign w:val="center"/>
          </w:tcPr>
          <w:p w14:paraId="00FB8FE6" w14:textId="77777777" w:rsidR="004C4A59" w:rsidRDefault="0085223D">
            <w:pPr>
              <w:jc w:val="left"/>
              <w:divId w:val="1"/>
            </w:pPr>
            <w:r>
              <w:rPr>
                <w:sz w:val="16"/>
              </w:rPr>
              <w:t>medium to long</w:t>
            </w:r>
          </w:p>
        </w:tc>
        <w:tc>
          <w:tcPr>
            <w:tcW w:w="1620" w:type="dxa"/>
            <w:gridSpan w:val="2"/>
            <w:tcBorders>
              <w:bottom w:val="dotted" w:sz="4" w:space="0" w:color="auto"/>
            </w:tcBorders>
            <w:vAlign w:val="center"/>
          </w:tcPr>
          <w:p w14:paraId="4DCC17D0" w14:textId="77777777" w:rsidR="004C4A59" w:rsidRDefault="004C4A59"/>
        </w:tc>
        <w:tc>
          <w:tcPr>
            <w:tcW w:w="1620" w:type="dxa"/>
            <w:tcBorders>
              <w:bottom w:val="dotted" w:sz="4" w:space="0" w:color="auto"/>
            </w:tcBorders>
            <w:vAlign w:val="center"/>
          </w:tcPr>
          <w:p w14:paraId="29BA5551" w14:textId="77777777" w:rsidR="004C4A59" w:rsidRDefault="004C4A59"/>
        </w:tc>
        <w:tc>
          <w:tcPr>
            <w:tcW w:w="1620" w:type="dxa"/>
            <w:tcBorders>
              <w:bottom w:val="dotted" w:sz="4" w:space="0" w:color="auto"/>
            </w:tcBorders>
            <w:vAlign w:val="center"/>
          </w:tcPr>
          <w:p w14:paraId="6C67BFB1" w14:textId="77777777" w:rsidR="004C4A59" w:rsidRDefault="004C4A59"/>
        </w:tc>
        <w:tc>
          <w:tcPr>
            <w:tcW w:w="1620" w:type="dxa"/>
            <w:tcBorders>
              <w:bottom w:val="dotted" w:sz="4" w:space="0" w:color="auto"/>
            </w:tcBorders>
            <w:vAlign w:val="center"/>
          </w:tcPr>
          <w:p w14:paraId="6331DD23" w14:textId="77777777" w:rsidR="004C4A59" w:rsidRDefault="0085223D">
            <w:pPr>
              <w:jc w:val="left"/>
              <w:divId w:val="1"/>
            </w:pPr>
            <w:r>
              <w:rPr>
                <w:sz w:val="16"/>
              </w:rPr>
              <w:t>Abramo</w:t>
            </w:r>
          </w:p>
        </w:tc>
        <w:tc>
          <w:tcPr>
            <w:tcW w:w="1620" w:type="dxa"/>
            <w:tcBorders>
              <w:bottom w:val="dotted" w:sz="4" w:space="0" w:color="auto"/>
            </w:tcBorders>
            <w:vAlign w:val="center"/>
          </w:tcPr>
          <w:p w14:paraId="0AFD8107" w14:textId="77777777" w:rsidR="004C4A59" w:rsidRDefault="0085223D">
            <w:pPr>
              <w:jc w:val="center"/>
              <w:divId w:val="1"/>
            </w:pPr>
            <w:r>
              <w:rPr>
                <w:rFonts w:eastAsia="Arial"/>
                <w:sz w:val="16"/>
              </w:rPr>
              <w:t xml:space="preserve">6 </w:t>
            </w:r>
          </w:p>
        </w:tc>
      </w:tr>
      <w:tr w:rsidR="004C4A59" w14:paraId="3EDB04F7" w14:textId="77777777">
        <w:trPr>
          <w:trHeight w:val="320"/>
        </w:trPr>
        <w:tc>
          <w:tcPr>
            <w:tcW w:w="1620" w:type="dxa"/>
            <w:gridSpan w:val="2"/>
            <w:vMerge/>
          </w:tcPr>
          <w:p w14:paraId="0243B573" w14:textId="77777777" w:rsidR="004C4A59" w:rsidRDefault="004C4A59"/>
        </w:tc>
        <w:tc>
          <w:tcPr>
            <w:tcW w:w="1620" w:type="dxa"/>
            <w:gridSpan w:val="2"/>
            <w:tcBorders>
              <w:bottom w:val="dotted" w:sz="4" w:space="0" w:color="auto"/>
            </w:tcBorders>
            <w:vAlign w:val="center"/>
          </w:tcPr>
          <w:p w14:paraId="7A94A888" w14:textId="77777777" w:rsidR="004C4A59" w:rsidRDefault="0085223D">
            <w:pPr>
              <w:jc w:val="left"/>
              <w:divId w:val="1"/>
            </w:pPr>
            <w:r>
              <w:rPr>
                <w:sz w:val="16"/>
              </w:rPr>
              <w:t>long</w:t>
            </w:r>
          </w:p>
        </w:tc>
        <w:tc>
          <w:tcPr>
            <w:tcW w:w="1620" w:type="dxa"/>
            <w:gridSpan w:val="2"/>
            <w:tcBorders>
              <w:bottom w:val="dotted" w:sz="4" w:space="0" w:color="auto"/>
            </w:tcBorders>
            <w:vAlign w:val="center"/>
          </w:tcPr>
          <w:p w14:paraId="34126C9C" w14:textId="77777777" w:rsidR="004C4A59" w:rsidRDefault="004C4A59"/>
        </w:tc>
        <w:tc>
          <w:tcPr>
            <w:tcW w:w="1620" w:type="dxa"/>
            <w:tcBorders>
              <w:bottom w:val="dotted" w:sz="4" w:space="0" w:color="auto"/>
            </w:tcBorders>
            <w:vAlign w:val="center"/>
          </w:tcPr>
          <w:p w14:paraId="41DD692D" w14:textId="77777777" w:rsidR="004C4A59" w:rsidRDefault="004C4A59"/>
        </w:tc>
        <w:tc>
          <w:tcPr>
            <w:tcW w:w="1620" w:type="dxa"/>
            <w:tcBorders>
              <w:bottom w:val="dotted" w:sz="4" w:space="0" w:color="auto"/>
            </w:tcBorders>
            <w:vAlign w:val="center"/>
          </w:tcPr>
          <w:p w14:paraId="6618A848" w14:textId="77777777" w:rsidR="004C4A59" w:rsidRDefault="004C4A59"/>
        </w:tc>
        <w:tc>
          <w:tcPr>
            <w:tcW w:w="1620" w:type="dxa"/>
            <w:tcBorders>
              <w:bottom w:val="dotted" w:sz="4" w:space="0" w:color="auto"/>
            </w:tcBorders>
            <w:vAlign w:val="center"/>
          </w:tcPr>
          <w:p w14:paraId="5AFCB031" w14:textId="77777777" w:rsidR="004C4A59" w:rsidRDefault="0085223D">
            <w:pPr>
              <w:jc w:val="left"/>
              <w:divId w:val="1"/>
            </w:pPr>
            <w:r>
              <w:rPr>
                <w:sz w:val="16"/>
              </w:rPr>
              <w:t>Girida</w:t>
            </w:r>
          </w:p>
        </w:tc>
        <w:tc>
          <w:tcPr>
            <w:tcW w:w="1620" w:type="dxa"/>
            <w:tcBorders>
              <w:bottom w:val="dotted" w:sz="4" w:space="0" w:color="auto"/>
            </w:tcBorders>
            <w:vAlign w:val="center"/>
          </w:tcPr>
          <w:p w14:paraId="2B002011" w14:textId="77777777" w:rsidR="004C4A59" w:rsidRDefault="0085223D">
            <w:pPr>
              <w:jc w:val="center"/>
              <w:divId w:val="1"/>
            </w:pPr>
            <w:r>
              <w:rPr>
                <w:rFonts w:eastAsia="Arial"/>
                <w:sz w:val="16"/>
              </w:rPr>
              <w:t xml:space="preserve">7 </w:t>
            </w:r>
          </w:p>
        </w:tc>
      </w:tr>
      <w:tr w:rsidR="004C4A59" w14:paraId="503655EA" w14:textId="77777777">
        <w:trPr>
          <w:trHeight w:val="320"/>
        </w:trPr>
        <w:tc>
          <w:tcPr>
            <w:tcW w:w="1620" w:type="dxa"/>
            <w:gridSpan w:val="2"/>
            <w:vMerge/>
          </w:tcPr>
          <w:p w14:paraId="735A5AEF" w14:textId="77777777" w:rsidR="004C4A59" w:rsidRDefault="004C4A59"/>
        </w:tc>
        <w:tc>
          <w:tcPr>
            <w:tcW w:w="1620" w:type="dxa"/>
            <w:gridSpan w:val="2"/>
            <w:tcBorders>
              <w:bottom w:val="dotted" w:sz="4" w:space="0" w:color="auto"/>
            </w:tcBorders>
            <w:vAlign w:val="center"/>
          </w:tcPr>
          <w:p w14:paraId="6C5F6F8B" w14:textId="77777777" w:rsidR="004C4A59" w:rsidRDefault="0085223D">
            <w:pPr>
              <w:jc w:val="left"/>
              <w:divId w:val="1"/>
            </w:pPr>
            <w:r>
              <w:rPr>
                <w:sz w:val="16"/>
              </w:rPr>
              <w:t>long to very long</w:t>
            </w:r>
          </w:p>
        </w:tc>
        <w:tc>
          <w:tcPr>
            <w:tcW w:w="1620" w:type="dxa"/>
            <w:gridSpan w:val="2"/>
            <w:tcBorders>
              <w:bottom w:val="dotted" w:sz="4" w:space="0" w:color="auto"/>
            </w:tcBorders>
            <w:vAlign w:val="center"/>
          </w:tcPr>
          <w:p w14:paraId="244716EB" w14:textId="77777777" w:rsidR="004C4A59" w:rsidRDefault="004C4A59"/>
        </w:tc>
        <w:tc>
          <w:tcPr>
            <w:tcW w:w="1620" w:type="dxa"/>
            <w:tcBorders>
              <w:bottom w:val="dotted" w:sz="4" w:space="0" w:color="auto"/>
            </w:tcBorders>
            <w:vAlign w:val="center"/>
          </w:tcPr>
          <w:p w14:paraId="5646ECBE" w14:textId="77777777" w:rsidR="004C4A59" w:rsidRDefault="004C4A59"/>
        </w:tc>
        <w:tc>
          <w:tcPr>
            <w:tcW w:w="1620" w:type="dxa"/>
            <w:tcBorders>
              <w:bottom w:val="dotted" w:sz="4" w:space="0" w:color="auto"/>
            </w:tcBorders>
            <w:vAlign w:val="center"/>
          </w:tcPr>
          <w:p w14:paraId="79F517C7" w14:textId="77777777" w:rsidR="004C4A59" w:rsidRDefault="004C4A59"/>
        </w:tc>
        <w:tc>
          <w:tcPr>
            <w:tcW w:w="1620" w:type="dxa"/>
            <w:tcBorders>
              <w:bottom w:val="dotted" w:sz="4" w:space="0" w:color="auto"/>
            </w:tcBorders>
            <w:vAlign w:val="center"/>
          </w:tcPr>
          <w:p w14:paraId="4A9E1691" w14:textId="77777777" w:rsidR="004C4A59" w:rsidRDefault="004C4A59"/>
        </w:tc>
        <w:tc>
          <w:tcPr>
            <w:tcW w:w="1620" w:type="dxa"/>
            <w:tcBorders>
              <w:bottom w:val="dotted" w:sz="4" w:space="0" w:color="auto"/>
            </w:tcBorders>
            <w:vAlign w:val="center"/>
          </w:tcPr>
          <w:p w14:paraId="2DD49A75" w14:textId="77777777" w:rsidR="004C4A59" w:rsidRDefault="0085223D">
            <w:pPr>
              <w:jc w:val="center"/>
              <w:divId w:val="1"/>
            </w:pPr>
            <w:r>
              <w:rPr>
                <w:rFonts w:eastAsia="Arial"/>
                <w:sz w:val="16"/>
              </w:rPr>
              <w:t xml:space="preserve">8 </w:t>
            </w:r>
          </w:p>
        </w:tc>
      </w:tr>
      <w:tr w:rsidR="004C4A59" w14:paraId="1FDD536A" w14:textId="77777777">
        <w:trPr>
          <w:trHeight w:val="320"/>
        </w:trPr>
        <w:tc>
          <w:tcPr>
            <w:tcW w:w="1620" w:type="dxa"/>
            <w:gridSpan w:val="2"/>
            <w:vMerge/>
          </w:tcPr>
          <w:p w14:paraId="4F8AE2ED" w14:textId="77777777" w:rsidR="004C4A59" w:rsidRDefault="004C4A59"/>
        </w:tc>
        <w:tc>
          <w:tcPr>
            <w:tcW w:w="1620" w:type="dxa"/>
            <w:gridSpan w:val="2"/>
            <w:tcBorders>
              <w:bottom w:val="dotted" w:sz="4" w:space="0" w:color="auto"/>
            </w:tcBorders>
            <w:vAlign w:val="center"/>
          </w:tcPr>
          <w:p w14:paraId="1E306DAD" w14:textId="77777777" w:rsidR="004C4A59" w:rsidRDefault="0085223D">
            <w:pPr>
              <w:jc w:val="left"/>
              <w:divId w:val="1"/>
            </w:pPr>
            <w:r>
              <w:rPr>
                <w:sz w:val="16"/>
              </w:rPr>
              <w:t>very long</w:t>
            </w:r>
          </w:p>
        </w:tc>
        <w:tc>
          <w:tcPr>
            <w:tcW w:w="1620" w:type="dxa"/>
            <w:gridSpan w:val="2"/>
            <w:tcBorders>
              <w:bottom w:val="dotted" w:sz="4" w:space="0" w:color="auto"/>
            </w:tcBorders>
            <w:vAlign w:val="center"/>
          </w:tcPr>
          <w:p w14:paraId="42EC3594" w14:textId="77777777" w:rsidR="004C4A59" w:rsidRDefault="004C4A59"/>
        </w:tc>
        <w:tc>
          <w:tcPr>
            <w:tcW w:w="1620" w:type="dxa"/>
            <w:tcBorders>
              <w:bottom w:val="dotted" w:sz="4" w:space="0" w:color="auto"/>
            </w:tcBorders>
            <w:vAlign w:val="center"/>
          </w:tcPr>
          <w:p w14:paraId="7AD03D4A" w14:textId="77777777" w:rsidR="004C4A59" w:rsidRDefault="004C4A59"/>
        </w:tc>
        <w:tc>
          <w:tcPr>
            <w:tcW w:w="1620" w:type="dxa"/>
            <w:tcBorders>
              <w:bottom w:val="dotted" w:sz="4" w:space="0" w:color="auto"/>
            </w:tcBorders>
            <w:vAlign w:val="center"/>
          </w:tcPr>
          <w:p w14:paraId="21CC2783" w14:textId="77777777" w:rsidR="004C4A59" w:rsidRDefault="004C4A59"/>
        </w:tc>
        <w:tc>
          <w:tcPr>
            <w:tcW w:w="1620" w:type="dxa"/>
            <w:tcBorders>
              <w:bottom w:val="dotted" w:sz="4" w:space="0" w:color="auto"/>
            </w:tcBorders>
            <w:vAlign w:val="center"/>
          </w:tcPr>
          <w:p w14:paraId="30148829" w14:textId="77777777" w:rsidR="004C4A59" w:rsidRDefault="004C4A59"/>
        </w:tc>
        <w:tc>
          <w:tcPr>
            <w:tcW w:w="1620" w:type="dxa"/>
            <w:tcBorders>
              <w:bottom w:val="dotted" w:sz="4" w:space="0" w:color="auto"/>
            </w:tcBorders>
            <w:vAlign w:val="center"/>
          </w:tcPr>
          <w:p w14:paraId="1EB84FE2" w14:textId="77777777" w:rsidR="004C4A59" w:rsidRDefault="0085223D">
            <w:pPr>
              <w:jc w:val="center"/>
              <w:divId w:val="1"/>
            </w:pPr>
            <w:r>
              <w:rPr>
                <w:rFonts w:eastAsia="Arial"/>
                <w:sz w:val="16"/>
              </w:rPr>
              <w:t xml:space="preserve">9 </w:t>
            </w:r>
          </w:p>
        </w:tc>
      </w:tr>
      <w:tr w:rsidR="004C4A59" w14:paraId="2C89DD90" w14:textId="77777777">
        <w:trPr>
          <w:trHeight w:val="360"/>
        </w:trPr>
        <w:tc>
          <w:tcPr>
            <w:tcW w:w="810" w:type="dxa"/>
            <w:tcBorders>
              <w:right w:val="dotted" w:sz="4" w:space="0" w:color="auto"/>
            </w:tcBorders>
            <w:shd w:val="clear" w:color="auto" w:fill="DFDFD7"/>
            <w:vAlign w:val="center"/>
          </w:tcPr>
          <w:p w14:paraId="08D5D9D6" w14:textId="77777777" w:rsidR="004C4A59" w:rsidRDefault="0085223D">
            <w:r>
              <w:rPr>
                <w:rFonts w:eastAsia="Arial"/>
                <w:b/>
                <w:sz w:val="16"/>
              </w:rPr>
              <w:t>14.</w:t>
            </w:r>
          </w:p>
        </w:tc>
        <w:tc>
          <w:tcPr>
            <w:tcW w:w="810" w:type="dxa"/>
            <w:tcBorders>
              <w:right w:val="dotted" w:sz="4" w:space="0" w:color="auto"/>
            </w:tcBorders>
            <w:shd w:val="clear" w:color="auto" w:fill="DFDFD7"/>
            <w:vAlign w:val="center"/>
          </w:tcPr>
          <w:p w14:paraId="0F128F6E" w14:textId="44601920" w:rsidR="004C4A59" w:rsidRDefault="00681801">
            <w:del w:id="51" w:author="TWA" w:date="2026-06-16T18:35:00Z" w16du:dateUtc="2026-06-16T09:35:00Z">
              <w:r>
                <w:rPr>
                  <w:rFonts w:eastAsia="Arial"/>
                  <w:b/>
                  <w:sz w:val="16"/>
                </w:rPr>
                <w:delText>(*)</w:delText>
              </w:r>
            </w:del>
          </w:p>
        </w:tc>
        <w:tc>
          <w:tcPr>
            <w:tcW w:w="810" w:type="dxa"/>
            <w:tcBorders>
              <w:right w:val="dotted" w:sz="4" w:space="0" w:color="auto"/>
            </w:tcBorders>
            <w:shd w:val="clear" w:color="auto" w:fill="DFDFD7"/>
            <w:vAlign w:val="center"/>
          </w:tcPr>
          <w:p w14:paraId="56153AA3"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07776A97" w14:textId="77777777" w:rsidR="004C4A59" w:rsidRDefault="0085223D">
            <w:r>
              <w:rPr>
                <w:rFonts w:eastAsia="Arial"/>
                <w:b/>
                <w:sz w:val="16"/>
              </w:rPr>
              <w:t>MG/VG|B</w:t>
            </w:r>
          </w:p>
        </w:tc>
        <w:tc>
          <w:tcPr>
            <w:tcW w:w="810" w:type="dxa"/>
            <w:tcBorders>
              <w:right w:val="dotted" w:sz="4" w:space="0" w:color="auto"/>
            </w:tcBorders>
            <w:shd w:val="clear" w:color="auto" w:fill="DFDFD7"/>
            <w:vAlign w:val="center"/>
          </w:tcPr>
          <w:p w14:paraId="0B40E180" w14:textId="77777777" w:rsidR="004C4A59" w:rsidRDefault="004C4A59"/>
        </w:tc>
        <w:tc>
          <w:tcPr>
            <w:tcW w:w="810" w:type="dxa"/>
            <w:tcBorders>
              <w:right w:val="dotted" w:sz="4" w:space="0" w:color="auto"/>
            </w:tcBorders>
            <w:shd w:val="clear" w:color="auto" w:fill="DFDFD7"/>
            <w:vAlign w:val="center"/>
          </w:tcPr>
          <w:p w14:paraId="53179948" w14:textId="77777777" w:rsidR="004C4A59" w:rsidRDefault="004C4A59"/>
        </w:tc>
        <w:tc>
          <w:tcPr>
            <w:tcW w:w="1620" w:type="dxa"/>
            <w:shd w:val="clear" w:color="auto" w:fill="DFDFD7"/>
            <w:vAlign w:val="center"/>
          </w:tcPr>
          <w:p w14:paraId="4B603852" w14:textId="77777777" w:rsidR="004C4A59" w:rsidRDefault="0085223D">
            <w:r>
              <w:rPr>
                <w:rFonts w:eastAsia="Arial"/>
                <w:b/>
                <w:sz w:val="16"/>
              </w:rPr>
              <w:t>49</w:t>
            </w:r>
          </w:p>
        </w:tc>
        <w:tc>
          <w:tcPr>
            <w:tcW w:w="1620" w:type="dxa"/>
            <w:shd w:val="clear" w:color="auto" w:fill="DFDFD7"/>
          </w:tcPr>
          <w:p w14:paraId="455D8179" w14:textId="77777777" w:rsidR="004C4A59" w:rsidRDefault="004C4A59"/>
        </w:tc>
        <w:tc>
          <w:tcPr>
            <w:tcW w:w="1620" w:type="dxa"/>
            <w:shd w:val="clear" w:color="auto" w:fill="DFDFD7"/>
          </w:tcPr>
          <w:p w14:paraId="2F3CD713" w14:textId="77777777" w:rsidR="004C4A59" w:rsidRDefault="004C4A59"/>
        </w:tc>
        <w:tc>
          <w:tcPr>
            <w:tcW w:w="1620" w:type="dxa"/>
            <w:shd w:val="clear" w:color="auto" w:fill="DFDFD7"/>
          </w:tcPr>
          <w:p w14:paraId="4C13BEC1" w14:textId="77777777" w:rsidR="004C4A59" w:rsidRDefault="004C4A59"/>
        </w:tc>
      </w:tr>
      <w:tr w:rsidR="004C4A59" w14:paraId="0C7D7BC7" w14:textId="77777777">
        <w:trPr>
          <w:trHeight w:val="440"/>
        </w:trPr>
        <w:tc>
          <w:tcPr>
            <w:tcW w:w="1620" w:type="dxa"/>
            <w:gridSpan w:val="2"/>
            <w:vMerge w:val="restart"/>
          </w:tcPr>
          <w:p w14:paraId="4005A2EC" w14:textId="77777777" w:rsidR="004C4A59" w:rsidRDefault="004C4A59"/>
        </w:tc>
        <w:tc>
          <w:tcPr>
            <w:tcW w:w="1620" w:type="dxa"/>
            <w:gridSpan w:val="2"/>
            <w:tcBorders>
              <w:bottom w:val="dotted" w:sz="4" w:space="0" w:color="auto"/>
            </w:tcBorders>
          </w:tcPr>
          <w:p w14:paraId="334807C2" w14:textId="77777777" w:rsidR="004C4A59" w:rsidRDefault="0085223D">
            <w:pPr>
              <w:spacing w:before="113" w:after="113"/>
              <w:jc w:val="left"/>
              <w:divId w:val="1"/>
            </w:pPr>
            <w:r>
              <w:rPr>
                <w:b/>
                <w:sz w:val="16"/>
              </w:rPr>
              <w:t>Plant: natural height</w:t>
            </w:r>
          </w:p>
        </w:tc>
        <w:tc>
          <w:tcPr>
            <w:tcW w:w="1620" w:type="dxa"/>
            <w:gridSpan w:val="2"/>
            <w:tcBorders>
              <w:bottom w:val="dotted" w:sz="4" w:space="0" w:color="auto"/>
            </w:tcBorders>
          </w:tcPr>
          <w:p w14:paraId="6D5E7703" w14:textId="77777777" w:rsidR="004C4A59" w:rsidRDefault="004C4A59"/>
        </w:tc>
        <w:tc>
          <w:tcPr>
            <w:tcW w:w="1620" w:type="dxa"/>
            <w:tcBorders>
              <w:bottom w:val="dotted" w:sz="4" w:space="0" w:color="auto"/>
            </w:tcBorders>
          </w:tcPr>
          <w:p w14:paraId="5C08B09D" w14:textId="77777777" w:rsidR="004C4A59" w:rsidRDefault="004C4A59"/>
        </w:tc>
        <w:tc>
          <w:tcPr>
            <w:tcW w:w="1620" w:type="dxa"/>
            <w:tcBorders>
              <w:bottom w:val="dotted" w:sz="4" w:space="0" w:color="auto"/>
            </w:tcBorders>
          </w:tcPr>
          <w:p w14:paraId="546C610F" w14:textId="77777777" w:rsidR="004C4A59" w:rsidRDefault="004C4A59"/>
        </w:tc>
        <w:tc>
          <w:tcPr>
            <w:tcW w:w="1620" w:type="dxa"/>
            <w:tcBorders>
              <w:bottom w:val="dotted" w:sz="4" w:space="0" w:color="auto"/>
            </w:tcBorders>
          </w:tcPr>
          <w:p w14:paraId="5CD4571C" w14:textId="77777777" w:rsidR="004C4A59" w:rsidRDefault="004C4A59"/>
        </w:tc>
        <w:tc>
          <w:tcPr>
            <w:tcW w:w="1620" w:type="dxa"/>
            <w:tcBorders>
              <w:bottom w:val="dotted" w:sz="4" w:space="0" w:color="auto"/>
            </w:tcBorders>
          </w:tcPr>
          <w:p w14:paraId="591EC522" w14:textId="77777777" w:rsidR="004C4A59" w:rsidRDefault="004C4A59"/>
        </w:tc>
      </w:tr>
      <w:tr w:rsidR="004C4A59" w14:paraId="556897A0" w14:textId="77777777">
        <w:trPr>
          <w:trHeight w:val="320"/>
        </w:trPr>
        <w:tc>
          <w:tcPr>
            <w:tcW w:w="1620" w:type="dxa"/>
            <w:gridSpan w:val="2"/>
            <w:vMerge/>
          </w:tcPr>
          <w:p w14:paraId="45022D47" w14:textId="77777777" w:rsidR="004C4A59" w:rsidRDefault="004C4A59"/>
        </w:tc>
        <w:tc>
          <w:tcPr>
            <w:tcW w:w="1620" w:type="dxa"/>
            <w:gridSpan w:val="2"/>
            <w:tcBorders>
              <w:bottom w:val="dotted" w:sz="4" w:space="0" w:color="auto"/>
            </w:tcBorders>
            <w:vAlign w:val="center"/>
          </w:tcPr>
          <w:p w14:paraId="7F8FC82B" w14:textId="77777777" w:rsidR="004C4A59" w:rsidRDefault="0085223D">
            <w:pPr>
              <w:jc w:val="left"/>
              <w:divId w:val="1"/>
            </w:pPr>
            <w:r>
              <w:rPr>
                <w:sz w:val="16"/>
              </w:rPr>
              <w:t>short</w:t>
            </w:r>
          </w:p>
        </w:tc>
        <w:tc>
          <w:tcPr>
            <w:tcW w:w="1620" w:type="dxa"/>
            <w:gridSpan w:val="2"/>
            <w:tcBorders>
              <w:bottom w:val="dotted" w:sz="4" w:space="0" w:color="auto"/>
            </w:tcBorders>
            <w:vAlign w:val="center"/>
          </w:tcPr>
          <w:p w14:paraId="49FF0F7C" w14:textId="77777777" w:rsidR="004C4A59" w:rsidRDefault="004C4A59"/>
        </w:tc>
        <w:tc>
          <w:tcPr>
            <w:tcW w:w="1620" w:type="dxa"/>
            <w:tcBorders>
              <w:bottom w:val="dotted" w:sz="4" w:space="0" w:color="auto"/>
            </w:tcBorders>
            <w:vAlign w:val="center"/>
          </w:tcPr>
          <w:p w14:paraId="5901D73F" w14:textId="77777777" w:rsidR="004C4A59" w:rsidRDefault="004C4A59"/>
        </w:tc>
        <w:tc>
          <w:tcPr>
            <w:tcW w:w="1620" w:type="dxa"/>
            <w:tcBorders>
              <w:bottom w:val="dotted" w:sz="4" w:space="0" w:color="auto"/>
            </w:tcBorders>
            <w:vAlign w:val="center"/>
          </w:tcPr>
          <w:p w14:paraId="36AB6580" w14:textId="77777777" w:rsidR="004C4A59" w:rsidRDefault="004C4A59"/>
        </w:tc>
        <w:tc>
          <w:tcPr>
            <w:tcW w:w="1620" w:type="dxa"/>
            <w:tcBorders>
              <w:bottom w:val="dotted" w:sz="4" w:space="0" w:color="auto"/>
            </w:tcBorders>
            <w:vAlign w:val="center"/>
          </w:tcPr>
          <w:p w14:paraId="6861C2A1" w14:textId="77777777" w:rsidR="004C4A59" w:rsidRDefault="004C4A59"/>
        </w:tc>
        <w:tc>
          <w:tcPr>
            <w:tcW w:w="1620" w:type="dxa"/>
            <w:tcBorders>
              <w:bottom w:val="dotted" w:sz="4" w:space="0" w:color="auto"/>
            </w:tcBorders>
            <w:vAlign w:val="center"/>
          </w:tcPr>
          <w:p w14:paraId="0974803F" w14:textId="77777777" w:rsidR="004C4A59" w:rsidRDefault="0085223D">
            <w:pPr>
              <w:jc w:val="center"/>
              <w:divId w:val="1"/>
            </w:pPr>
            <w:r>
              <w:rPr>
                <w:rFonts w:eastAsia="Arial"/>
                <w:sz w:val="16"/>
              </w:rPr>
              <w:t xml:space="preserve">1 </w:t>
            </w:r>
          </w:p>
        </w:tc>
      </w:tr>
      <w:tr w:rsidR="004C4A59" w14:paraId="2B548C71" w14:textId="77777777">
        <w:trPr>
          <w:trHeight w:val="320"/>
        </w:trPr>
        <w:tc>
          <w:tcPr>
            <w:tcW w:w="1620" w:type="dxa"/>
            <w:gridSpan w:val="2"/>
            <w:vMerge/>
          </w:tcPr>
          <w:p w14:paraId="288DAB72" w14:textId="77777777" w:rsidR="004C4A59" w:rsidRDefault="004C4A59"/>
        </w:tc>
        <w:tc>
          <w:tcPr>
            <w:tcW w:w="1620" w:type="dxa"/>
            <w:gridSpan w:val="2"/>
            <w:tcBorders>
              <w:bottom w:val="dotted" w:sz="4" w:space="0" w:color="auto"/>
            </w:tcBorders>
            <w:vAlign w:val="center"/>
          </w:tcPr>
          <w:p w14:paraId="5DF6F17B" w14:textId="77777777" w:rsidR="004C4A59" w:rsidRDefault="0085223D">
            <w:pPr>
              <w:jc w:val="left"/>
              <w:divId w:val="1"/>
            </w:pPr>
            <w:r>
              <w:rPr>
                <w:sz w:val="16"/>
              </w:rPr>
              <w:t>short to medium</w:t>
            </w:r>
          </w:p>
        </w:tc>
        <w:tc>
          <w:tcPr>
            <w:tcW w:w="1620" w:type="dxa"/>
            <w:gridSpan w:val="2"/>
            <w:tcBorders>
              <w:bottom w:val="dotted" w:sz="4" w:space="0" w:color="auto"/>
            </w:tcBorders>
            <w:vAlign w:val="center"/>
          </w:tcPr>
          <w:p w14:paraId="659AD6F2" w14:textId="77777777" w:rsidR="004C4A59" w:rsidRDefault="004C4A59"/>
        </w:tc>
        <w:tc>
          <w:tcPr>
            <w:tcW w:w="1620" w:type="dxa"/>
            <w:tcBorders>
              <w:bottom w:val="dotted" w:sz="4" w:space="0" w:color="auto"/>
            </w:tcBorders>
            <w:vAlign w:val="center"/>
          </w:tcPr>
          <w:p w14:paraId="0034E4E6" w14:textId="77777777" w:rsidR="004C4A59" w:rsidRDefault="004C4A59"/>
        </w:tc>
        <w:tc>
          <w:tcPr>
            <w:tcW w:w="1620" w:type="dxa"/>
            <w:tcBorders>
              <w:bottom w:val="dotted" w:sz="4" w:space="0" w:color="auto"/>
            </w:tcBorders>
            <w:vAlign w:val="center"/>
          </w:tcPr>
          <w:p w14:paraId="083DFD03" w14:textId="77777777" w:rsidR="004C4A59" w:rsidRDefault="004C4A59"/>
        </w:tc>
        <w:tc>
          <w:tcPr>
            <w:tcW w:w="1620" w:type="dxa"/>
            <w:tcBorders>
              <w:bottom w:val="dotted" w:sz="4" w:space="0" w:color="auto"/>
            </w:tcBorders>
            <w:vAlign w:val="center"/>
          </w:tcPr>
          <w:p w14:paraId="4D200B12" w14:textId="77777777" w:rsidR="004C4A59" w:rsidRDefault="0085223D">
            <w:pPr>
              <w:jc w:val="left"/>
              <w:divId w:val="1"/>
            </w:pPr>
            <w:r>
              <w:rPr>
                <w:sz w:val="16"/>
              </w:rPr>
              <w:t>Brunium</w:t>
            </w:r>
          </w:p>
        </w:tc>
        <w:tc>
          <w:tcPr>
            <w:tcW w:w="1620" w:type="dxa"/>
            <w:tcBorders>
              <w:bottom w:val="dotted" w:sz="4" w:space="0" w:color="auto"/>
            </w:tcBorders>
            <w:vAlign w:val="center"/>
          </w:tcPr>
          <w:p w14:paraId="6155957B" w14:textId="77777777" w:rsidR="004C4A59" w:rsidRDefault="0085223D">
            <w:pPr>
              <w:jc w:val="center"/>
              <w:divId w:val="1"/>
            </w:pPr>
            <w:r>
              <w:rPr>
                <w:rFonts w:eastAsia="Arial"/>
                <w:sz w:val="16"/>
              </w:rPr>
              <w:t xml:space="preserve">2 </w:t>
            </w:r>
          </w:p>
        </w:tc>
      </w:tr>
      <w:tr w:rsidR="004C4A59" w14:paraId="29DA8AFD" w14:textId="77777777">
        <w:trPr>
          <w:trHeight w:val="320"/>
        </w:trPr>
        <w:tc>
          <w:tcPr>
            <w:tcW w:w="1620" w:type="dxa"/>
            <w:gridSpan w:val="2"/>
            <w:vMerge/>
          </w:tcPr>
          <w:p w14:paraId="659C8F15" w14:textId="77777777" w:rsidR="004C4A59" w:rsidRDefault="004C4A59"/>
        </w:tc>
        <w:tc>
          <w:tcPr>
            <w:tcW w:w="1620" w:type="dxa"/>
            <w:gridSpan w:val="2"/>
            <w:tcBorders>
              <w:bottom w:val="dotted" w:sz="4" w:space="0" w:color="auto"/>
            </w:tcBorders>
            <w:vAlign w:val="center"/>
          </w:tcPr>
          <w:p w14:paraId="422A1622"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639FF9B4" w14:textId="77777777" w:rsidR="004C4A59" w:rsidRDefault="004C4A59"/>
        </w:tc>
        <w:tc>
          <w:tcPr>
            <w:tcW w:w="1620" w:type="dxa"/>
            <w:tcBorders>
              <w:bottom w:val="dotted" w:sz="4" w:space="0" w:color="auto"/>
            </w:tcBorders>
            <w:vAlign w:val="center"/>
          </w:tcPr>
          <w:p w14:paraId="0B3B690D" w14:textId="77777777" w:rsidR="004C4A59" w:rsidRDefault="004C4A59"/>
        </w:tc>
        <w:tc>
          <w:tcPr>
            <w:tcW w:w="1620" w:type="dxa"/>
            <w:tcBorders>
              <w:bottom w:val="dotted" w:sz="4" w:space="0" w:color="auto"/>
            </w:tcBorders>
            <w:vAlign w:val="center"/>
          </w:tcPr>
          <w:p w14:paraId="0139D877" w14:textId="77777777" w:rsidR="004C4A59" w:rsidRDefault="004C4A59"/>
        </w:tc>
        <w:tc>
          <w:tcPr>
            <w:tcW w:w="1620" w:type="dxa"/>
            <w:tcBorders>
              <w:bottom w:val="dotted" w:sz="4" w:space="0" w:color="auto"/>
            </w:tcBorders>
            <w:vAlign w:val="center"/>
          </w:tcPr>
          <w:p w14:paraId="2331FE50" w14:textId="77777777" w:rsidR="004C4A59" w:rsidRDefault="0085223D">
            <w:pPr>
              <w:jc w:val="left"/>
              <w:divId w:val="1"/>
            </w:pPr>
            <w:r>
              <w:rPr>
                <w:sz w:val="16"/>
              </w:rPr>
              <w:t>Bolero, Brick</w:t>
            </w:r>
          </w:p>
        </w:tc>
        <w:tc>
          <w:tcPr>
            <w:tcW w:w="1620" w:type="dxa"/>
            <w:tcBorders>
              <w:bottom w:val="dotted" w:sz="4" w:space="0" w:color="auto"/>
            </w:tcBorders>
            <w:vAlign w:val="center"/>
          </w:tcPr>
          <w:p w14:paraId="4FF5F591" w14:textId="77777777" w:rsidR="004C4A59" w:rsidRDefault="0085223D">
            <w:pPr>
              <w:jc w:val="center"/>
              <w:divId w:val="1"/>
            </w:pPr>
            <w:r>
              <w:rPr>
                <w:rFonts w:eastAsia="Arial"/>
                <w:sz w:val="16"/>
              </w:rPr>
              <w:t xml:space="preserve">3 </w:t>
            </w:r>
          </w:p>
        </w:tc>
      </w:tr>
      <w:tr w:rsidR="004C4A59" w14:paraId="2F663483" w14:textId="77777777">
        <w:trPr>
          <w:trHeight w:val="320"/>
        </w:trPr>
        <w:tc>
          <w:tcPr>
            <w:tcW w:w="1620" w:type="dxa"/>
            <w:gridSpan w:val="2"/>
            <w:vMerge/>
          </w:tcPr>
          <w:p w14:paraId="4012DCD5" w14:textId="77777777" w:rsidR="004C4A59" w:rsidRDefault="004C4A59"/>
        </w:tc>
        <w:tc>
          <w:tcPr>
            <w:tcW w:w="1620" w:type="dxa"/>
            <w:gridSpan w:val="2"/>
            <w:tcBorders>
              <w:bottom w:val="dotted" w:sz="4" w:space="0" w:color="auto"/>
            </w:tcBorders>
            <w:vAlign w:val="center"/>
          </w:tcPr>
          <w:p w14:paraId="2EAEB7D0" w14:textId="77777777" w:rsidR="004C4A59" w:rsidRDefault="0085223D">
            <w:pPr>
              <w:jc w:val="left"/>
              <w:divId w:val="1"/>
            </w:pPr>
            <w:r>
              <w:rPr>
                <w:sz w:val="16"/>
              </w:rPr>
              <w:t>medium to tall</w:t>
            </w:r>
          </w:p>
        </w:tc>
        <w:tc>
          <w:tcPr>
            <w:tcW w:w="1620" w:type="dxa"/>
            <w:gridSpan w:val="2"/>
            <w:tcBorders>
              <w:bottom w:val="dotted" w:sz="4" w:space="0" w:color="auto"/>
            </w:tcBorders>
            <w:vAlign w:val="center"/>
          </w:tcPr>
          <w:p w14:paraId="7FCE77A2" w14:textId="77777777" w:rsidR="004C4A59" w:rsidRDefault="004C4A59"/>
        </w:tc>
        <w:tc>
          <w:tcPr>
            <w:tcW w:w="1620" w:type="dxa"/>
            <w:tcBorders>
              <w:bottom w:val="dotted" w:sz="4" w:space="0" w:color="auto"/>
            </w:tcBorders>
            <w:vAlign w:val="center"/>
          </w:tcPr>
          <w:p w14:paraId="2ED07039" w14:textId="77777777" w:rsidR="004C4A59" w:rsidRDefault="004C4A59"/>
        </w:tc>
        <w:tc>
          <w:tcPr>
            <w:tcW w:w="1620" w:type="dxa"/>
            <w:tcBorders>
              <w:bottom w:val="dotted" w:sz="4" w:space="0" w:color="auto"/>
            </w:tcBorders>
            <w:vAlign w:val="center"/>
          </w:tcPr>
          <w:p w14:paraId="0D6E039E" w14:textId="77777777" w:rsidR="004C4A59" w:rsidRDefault="004C4A59"/>
        </w:tc>
        <w:tc>
          <w:tcPr>
            <w:tcW w:w="1620" w:type="dxa"/>
            <w:tcBorders>
              <w:bottom w:val="dotted" w:sz="4" w:space="0" w:color="auto"/>
            </w:tcBorders>
            <w:vAlign w:val="center"/>
          </w:tcPr>
          <w:p w14:paraId="508D6DC2" w14:textId="77777777" w:rsidR="004C4A59" w:rsidRDefault="0085223D">
            <w:pPr>
              <w:jc w:val="left"/>
              <w:divId w:val="1"/>
            </w:pPr>
            <w:r>
              <w:rPr>
                <w:sz w:val="16"/>
              </w:rPr>
              <w:t>Enermax, Perrine</w:t>
            </w:r>
          </w:p>
        </w:tc>
        <w:tc>
          <w:tcPr>
            <w:tcW w:w="1620" w:type="dxa"/>
            <w:tcBorders>
              <w:bottom w:val="dotted" w:sz="4" w:space="0" w:color="auto"/>
            </w:tcBorders>
            <w:vAlign w:val="center"/>
          </w:tcPr>
          <w:p w14:paraId="5CB88F81" w14:textId="77777777" w:rsidR="004C4A59" w:rsidRDefault="0085223D">
            <w:pPr>
              <w:jc w:val="center"/>
              <w:divId w:val="1"/>
            </w:pPr>
            <w:r>
              <w:rPr>
                <w:rFonts w:eastAsia="Arial"/>
                <w:sz w:val="16"/>
              </w:rPr>
              <w:t xml:space="preserve">4 </w:t>
            </w:r>
          </w:p>
        </w:tc>
      </w:tr>
      <w:tr w:rsidR="004C4A59" w14:paraId="38746F28" w14:textId="77777777">
        <w:trPr>
          <w:trHeight w:val="320"/>
        </w:trPr>
        <w:tc>
          <w:tcPr>
            <w:tcW w:w="1620" w:type="dxa"/>
            <w:gridSpan w:val="2"/>
            <w:vMerge/>
          </w:tcPr>
          <w:p w14:paraId="7EF94799" w14:textId="77777777" w:rsidR="004C4A59" w:rsidRDefault="004C4A59"/>
        </w:tc>
        <w:tc>
          <w:tcPr>
            <w:tcW w:w="1620" w:type="dxa"/>
            <w:gridSpan w:val="2"/>
            <w:tcBorders>
              <w:bottom w:val="dotted" w:sz="4" w:space="0" w:color="auto"/>
            </w:tcBorders>
            <w:vAlign w:val="center"/>
          </w:tcPr>
          <w:p w14:paraId="3C3CB9C2" w14:textId="77777777" w:rsidR="004C4A59" w:rsidRDefault="0085223D">
            <w:pPr>
              <w:jc w:val="left"/>
              <w:divId w:val="1"/>
            </w:pPr>
            <w:r>
              <w:rPr>
                <w:sz w:val="16"/>
              </w:rPr>
              <w:t>tall</w:t>
            </w:r>
          </w:p>
        </w:tc>
        <w:tc>
          <w:tcPr>
            <w:tcW w:w="1620" w:type="dxa"/>
            <w:gridSpan w:val="2"/>
            <w:tcBorders>
              <w:bottom w:val="dotted" w:sz="4" w:space="0" w:color="auto"/>
            </w:tcBorders>
            <w:vAlign w:val="center"/>
          </w:tcPr>
          <w:p w14:paraId="00AF2704" w14:textId="77777777" w:rsidR="004C4A59" w:rsidRDefault="004C4A59"/>
        </w:tc>
        <w:tc>
          <w:tcPr>
            <w:tcW w:w="1620" w:type="dxa"/>
            <w:tcBorders>
              <w:bottom w:val="dotted" w:sz="4" w:space="0" w:color="auto"/>
            </w:tcBorders>
            <w:vAlign w:val="center"/>
          </w:tcPr>
          <w:p w14:paraId="5A786844" w14:textId="77777777" w:rsidR="004C4A59" w:rsidRDefault="004C4A59"/>
        </w:tc>
        <w:tc>
          <w:tcPr>
            <w:tcW w:w="1620" w:type="dxa"/>
            <w:tcBorders>
              <w:bottom w:val="dotted" w:sz="4" w:space="0" w:color="auto"/>
            </w:tcBorders>
            <w:vAlign w:val="center"/>
          </w:tcPr>
          <w:p w14:paraId="5844F229" w14:textId="77777777" w:rsidR="004C4A59" w:rsidRDefault="004C4A59"/>
        </w:tc>
        <w:tc>
          <w:tcPr>
            <w:tcW w:w="1620" w:type="dxa"/>
            <w:tcBorders>
              <w:bottom w:val="dotted" w:sz="4" w:space="0" w:color="auto"/>
            </w:tcBorders>
            <w:vAlign w:val="center"/>
          </w:tcPr>
          <w:p w14:paraId="680B050E" w14:textId="77777777" w:rsidR="004C4A59" w:rsidRDefault="0085223D">
            <w:pPr>
              <w:jc w:val="left"/>
              <w:divId w:val="1"/>
            </w:pPr>
            <w:r>
              <w:rPr>
                <w:sz w:val="16"/>
              </w:rPr>
              <w:t>Abramo</w:t>
            </w:r>
          </w:p>
        </w:tc>
        <w:tc>
          <w:tcPr>
            <w:tcW w:w="1620" w:type="dxa"/>
            <w:tcBorders>
              <w:bottom w:val="dotted" w:sz="4" w:space="0" w:color="auto"/>
            </w:tcBorders>
            <w:vAlign w:val="center"/>
          </w:tcPr>
          <w:p w14:paraId="09CDD516" w14:textId="77777777" w:rsidR="004C4A59" w:rsidRDefault="0085223D">
            <w:pPr>
              <w:jc w:val="center"/>
              <w:divId w:val="1"/>
            </w:pPr>
            <w:r>
              <w:rPr>
                <w:rFonts w:eastAsia="Arial"/>
                <w:sz w:val="16"/>
              </w:rPr>
              <w:t xml:space="preserve">5 </w:t>
            </w:r>
          </w:p>
        </w:tc>
      </w:tr>
      <w:tr w:rsidR="004C4A59" w14:paraId="02816EE2" w14:textId="77777777">
        <w:trPr>
          <w:trHeight w:val="360"/>
        </w:trPr>
        <w:tc>
          <w:tcPr>
            <w:tcW w:w="810" w:type="dxa"/>
            <w:tcBorders>
              <w:right w:val="dotted" w:sz="4" w:space="0" w:color="auto"/>
            </w:tcBorders>
            <w:shd w:val="clear" w:color="auto" w:fill="DFDFD7"/>
            <w:vAlign w:val="center"/>
          </w:tcPr>
          <w:p w14:paraId="65D913EA" w14:textId="77777777" w:rsidR="004C4A59" w:rsidRDefault="0085223D">
            <w:r>
              <w:rPr>
                <w:rFonts w:eastAsia="Arial"/>
                <w:b/>
                <w:sz w:val="16"/>
              </w:rPr>
              <w:t>15.</w:t>
            </w:r>
          </w:p>
        </w:tc>
        <w:tc>
          <w:tcPr>
            <w:tcW w:w="810" w:type="dxa"/>
            <w:tcBorders>
              <w:right w:val="dotted" w:sz="4" w:space="0" w:color="auto"/>
            </w:tcBorders>
            <w:shd w:val="clear" w:color="auto" w:fill="DFDFD7"/>
            <w:vAlign w:val="center"/>
          </w:tcPr>
          <w:p w14:paraId="53DDF5A9" w14:textId="77777777" w:rsidR="004C4A59" w:rsidRDefault="004C4A59"/>
        </w:tc>
        <w:tc>
          <w:tcPr>
            <w:tcW w:w="810" w:type="dxa"/>
            <w:tcBorders>
              <w:right w:val="dotted" w:sz="4" w:space="0" w:color="auto"/>
            </w:tcBorders>
            <w:shd w:val="clear" w:color="auto" w:fill="DFDFD7"/>
            <w:vAlign w:val="center"/>
          </w:tcPr>
          <w:p w14:paraId="052645B1"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284C3CFE" w14:textId="77777777" w:rsidR="004C4A59" w:rsidRDefault="0085223D">
            <w:r>
              <w:rPr>
                <w:rFonts w:eastAsia="Arial"/>
                <w:b/>
                <w:sz w:val="16"/>
              </w:rPr>
              <w:t>MS/VG|A</w:t>
            </w:r>
          </w:p>
        </w:tc>
        <w:tc>
          <w:tcPr>
            <w:tcW w:w="810" w:type="dxa"/>
            <w:tcBorders>
              <w:right w:val="dotted" w:sz="4" w:space="0" w:color="auto"/>
            </w:tcBorders>
            <w:shd w:val="clear" w:color="auto" w:fill="DFDFD7"/>
            <w:vAlign w:val="center"/>
          </w:tcPr>
          <w:p w14:paraId="0FCC9DC4"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37CD123D" w14:textId="77777777" w:rsidR="004C4A59" w:rsidRDefault="004C4A59"/>
        </w:tc>
        <w:tc>
          <w:tcPr>
            <w:tcW w:w="1620" w:type="dxa"/>
            <w:shd w:val="clear" w:color="auto" w:fill="DFDFD7"/>
            <w:vAlign w:val="center"/>
          </w:tcPr>
          <w:p w14:paraId="5141842D" w14:textId="77777777" w:rsidR="004C4A59" w:rsidRDefault="0085223D">
            <w:r>
              <w:rPr>
                <w:rFonts w:eastAsia="Arial"/>
                <w:b/>
                <w:sz w:val="16"/>
              </w:rPr>
              <w:t>49</w:t>
            </w:r>
          </w:p>
        </w:tc>
        <w:tc>
          <w:tcPr>
            <w:tcW w:w="1620" w:type="dxa"/>
            <w:shd w:val="clear" w:color="auto" w:fill="DFDFD7"/>
          </w:tcPr>
          <w:p w14:paraId="5978A044" w14:textId="77777777" w:rsidR="004C4A59" w:rsidRDefault="004C4A59"/>
        </w:tc>
        <w:tc>
          <w:tcPr>
            <w:tcW w:w="1620" w:type="dxa"/>
            <w:shd w:val="clear" w:color="auto" w:fill="DFDFD7"/>
          </w:tcPr>
          <w:p w14:paraId="03A93C74" w14:textId="77777777" w:rsidR="004C4A59" w:rsidRDefault="004C4A59"/>
        </w:tc>
        <w:tc>
          <w:tcPr>
            <w:tcW w:w="1620" w:type="dxa"/>
            <w:shd w:val="clear" w:color="auto" w:fill="DFDFD7"/>
          </w:tcPr>
          <w:p w14:paraId="0E80E943" w14:textId="77777777" w:rsidR="004C4A59" w:rsidRDefault="004C4A59"/>
        </w:tc>
      </w:tr>
      <w:tr w:rsidR="004C4A59" w14:paraId="7B820397" w14:textId="77777777">
        <w:trPr>
          <w:trHeight w:val="440"/>
        </w:trPr>
        <w:tc>
          <w:tcPr>
            <w:tcW w:w="1620" w:type="dxa"/>
            <w:gridSpan w:val="2"/>
            <w:vMerge w:val="restart"/>
          </w:tcPr>
          <w:p w14:paraId="3A8788C7" w14:textId="77777777" w:rsidR="004C4A59" w:rsidRDefault="004C4A59"/>
        </w:tc>
        <w:tc>
          <w:tcPr>
            <w:tcW w:w="1620" w:type="dxa"/>
            <w:gridSpan w:val="2"/>
            <w:tcBorders>
              <w:bottom w:val="dotted" w:sz="4" w:space="0" w:color="auto"/>
            </w:tcBorders>
          </w:tcPr>
          <w:p w14:paraId="7C97085E" w14:textId="77777777" w:rsidR="004C4A59" w:rsidRDefault="0085223D">
            <w:pPr>
              <w:spacing w:before="113" w:after="113"/>
              <w:jc w:val="left"/>
              <w:divId w:val="1"/>
            </w:pPr>
            <w:r>
              <w:rPr>
                <w:b/>
                <w:sz w:val="16"/>
              </w:rPr>
              <w:t>Root: position in soil</w:t>
            </w:r>
          </w:p>
        </w:tc>
        <w:tc>
          <w:tcPr>
            <w:tcW w:w="1620" w:type="dxa"/>
            <w:gridSpan w:val="2"/>
            <w:tcBorders>
              <w:bottom w:val="dotted" w:sz="4" w:space="0" w:color="auto"/>
            </w:tcBorders>
          </w:tcPr>
          <w:p w14:paraId="4928F955" w14:textId="77777777" w:rsidR="004C4A59" w:rsidRDefault="004C4A59"/>
        </w:tc>
        <w:tc>
          <w:tcPr>
            <w:tcW w:w="1620" w:type="dxa"/>
            <w:tcBorders>
              <w:bottom w:val="dotted" w:sz="4" w:space="0" w:color="auto"/>
            </w:tcBorders>
          </w:tcPr>
          <w:p w14:paraId="43F1FD08" w14:textId="77777777" w:rsidR="004C4A59" w:rsidRDefault="004C4A59"/>
        </w:tc>
        <w:tc>
          <w:tcPr>
            <w:tcW w:w="1620" w:type="dxa"/>
            <w:tcBorders>
              <w:bottom w:val="dotted" w:sz="4" w:space="0" w:color="auto"/>
            </w:tcBorders>
          </w:tcPr>
          <w:p w14:paraId="3584FCDD" w14:textId="77777777" w:rsidR="004C4A59" w:rsidRDefault="004C4A59"/>
        </w:tc>
        <w:tc>
          <w:tcPr>
            <w:tcW w:w="1620" w:type="dxa"/>
            <w:tcBorders>
              <w:bottom w:val="dotted" w:sz="4" w:space="0" w:color="auto"/>
            </w:tcBorders>
          </w:tcPr>
          <w:p w14:paraId="49E585C6" w14:textId="77777777" w:rsidR="004C4A59" w:rsidRDefault="004C4A59"/>
        </w:tc>
        <w:tc>
          <w:tcPr>
            <w:tcW w:w="1620" w:type="dxa"/>
            <w:tcBorders>
              <w:bottom w:val="dotted" w:sz="4" w:space="0" w:color="auto"/>
            </w:tcBorders>
          </w:tcPr>
          <w:p w14:paraId="0549CE75" w14:textId="77777777" w:rsidR="004C4A59" w:rsidRDefault="004C4A59"/>
        </w:tc>
      </w:tr>
      <w:tr w:rsidR="004C4A59" w14:paraId="2E986B3D" w14:textId="77777777">
        <w:trPr>
          <w:trHeight w:val="320"/>
        </w:trPr>
        <w:tc>
          <w:tcPr>
            <w:tcW w:w="1620" w:type="dxa"/>
            <w:gridSpan w:val="2"/>
            <w:vMerge/>
          </w:tcPr>
          <w:p w14:paraId="45D0B4B0" w14:textId="77777777" w:rsidR="004C4A59" w:rsidRDefault="004C4A59"/>
        </w:tc>
        <w:tc>
          <w:tcPr>
            <w:tcW w:w="1620" w:type="dxa"/>
            <w:gridSpan w:val="2"/>
            <w:tcBorders>
              <w:bottom w:val="dotted" w:sz="4" w:space="0" w:color="auto"/>
            </w:tcBorders>
            <w:vAlign w:val="center"/>
          </w:tcPr>
          <w:p w14:paraId="72B08F16" w14:textId="77777777" w:rsidR="004C4A59" w:rsidRDefault="0085223D">
            <w:pPr>
              <w:jc w:val="left"/>
              <w:divId w:val="1"/>
            </w:pPr>
            <w:r>
              <w:rPr>
                <w:sz w:val="16"/>
              </w:rPr>
              <w:t>very shallow</w:t>
            </w:r>
          </w:p>
        </w:tc>
        <w:tc>
          <w:tcPr>
            <w:tcW w:w="1620" w:type="dxa"/>
            <w:gridSpan w:val="2"/>
            <w:tcBorders>
              <w:bottom w:val="dotted" w:sz="4" w:space="0" w:color="auto"/>
            </w:tcBorders>
            <w:vAlign w:val="center"/>
          </w:tcPr>
          <w:p w14:paraId="7A6E464F" w14:textId="77777777" w:rsidR="004C4A59" w:rsidRDefault="004C4A59"/>
        </w:tc>
        <w:tc>
          <w:tcPr>
            <w:tcW w:w="1620" w:type="dxa"/>
            <w:tcBorders>
              <w:bottom w:val="dotted" w:sz="4" w:space="0" w:color="auto"/>
            </w:tcBorders>
            <w:vAlign w:val="center"/>
          </w:tcPr>
          <w:p w14:paraId="738C46B2" w14:textId="77777777" w:rsidR="004C4A59" w:rsidRDefault="004C4A59"/>
        </w:tc>
        <w:tc>
          <w:tcPr>
            <w:tcW w:w="1620" w:type="dxa"/>
            <w:tcBorders>
              <w:bottom w:val="dotted" w:sz="4" w:space="0" w:color="auto"/>
            </w:tcBorders>
            <w:vAlign w:val="center"/>
          </w:tcPr>
          <w:p w14:paraId="6781208F" w14:textId="77777777" w:rsidR="004C4A59" w:rsidRDefault="004C4A59"/>
        </w:tc>
        <w:tc>
          <w:tcPr>
            <w:tcW w:w="1620" w:type="dxa"/>
            <w:tcBorders>
              <w:bottom w:val="dotted" w:sz="4" w:space="0" w:color="auto"/>
            </w:tcBorders>
            <w:vAlign w:val="center"/>
          </w:tcPr>
          <w:p w14:paraId="5FCAFE91" w14:textId="77777777" w:rsidR="004C4A59" w:rsidRDefault="004C4A59"/>
        </w:tc>
        <w:tc>
          <w:tcPr>
            <w:tcW w:w="1620" w:type="dxa"/>
            <w:tcBorders>
              <w:bottom w:val="dotted" w:sz="4" w:space="0" w:color="auto"/>
            </w:tcBorders>
            <w:vAlign w:val="center"/>
          </w:tcPr>
          <w:p w14:paraId="0994DABE" w14:textId="77777777" w:rsidR="004C4A59" w:rsidRDefault="0085223D">
            <w:pPr>
              <w:jc w:val="center"/>
              <w:divId w:val="1"/>
            </w:pPr>
            <w:r>
              <w:rPr>
                <w:rFonts w:eastAsia="Arial"/>
                <w:sz w:val="16"/>
              </w:rPr>
              <w:t xml:space="preserve">1 </w:t>
            </w:r>
          </w:p>
        </w:tc>
      </w:tr>
      <w:tr w:rsidR="004C4A59" w14:paraId="53CACC8E" w14:textId="77777777">
        <w:trPr>
          <w:trHeight w:val="320"/>
        </w:trPr>
        <w:tc>
          <w:tcPr>
            <w:tcW w:w="1620" w:type="dxa"/>
            <w:gridSpan w:val="2"/>
            <w:vMerge/>
          </w:tcPr>
          <w:p w14:paraId="2856D030" w14:textId="77777777" w:rsidR="004C4A59" w:rsidRDefault="004C4A59"/>
        </w:tc>
        <w:tc>
          <w:tcPr>
            <w:tcW w:w="1620" w:type="dxa"/>
            <w:gridSpan w:val="2"/>
            <w:tcBorders>
              <w:bottom w:val="dotted" w:sz="4" w:space="0" w:color="auto"/>
            </w:tcBorders>
            <w:vAlign w:val="center"/>
          </w:tcPr>
          <w:p w14:paraId="257D90CA" w14:textId="77777777" w:rsidR="004C4A59" w:rsidRDefault="0085223D">
            <w:pPr>
              <w:jc w:val="left"/>
              <w:divId w:val="1"/>
            </w:pPr>
            <w:r>
              <w:rPr>
                <w:sz w:val="16"/>
              </w:rPr>
              <w:t>very shallow to shallow</w:t>
            </w:r>
          </w:p>
        </w:tc>
        <w:tc>
          <w:tcPr>
            <w:tcW w:w="1620" w:type="dxa"/>
            <w:gridSpan w:val="2"/>
            <w:tcBorders>
              <w:bottom w:val="dotted" w:sz="4" w:space="0" w:color="auto"/>
            </w:tcBorders>
            <w:vAlign w:val="center"/>
          </w:tcPr>
          <w:p w14:paraId="5D285692" w14:textId="77777777" w:rsidR="004C4A59" w:rsidRDefault="004C4A59"/>
        </w:tc>
        <w:tc>
          <w:tcPr>
            <w:tcW w:w="1620" w:type="dxa"/>
            <w:tcBorders>
              <w:bottom w:val="dotted" w:sz="4" w:space="0" w:color="auto"/>
            </w:tcBorders>
            <w:vAlign w:val="center"/>
          </w:tcPr>
          <w:p w14:paraId="6F8DF9ED" w14:textId="77777777" w:rsidR="004C4A59" w:rsidRDefault="004C4A59"/>
        </w:tc>
        <w:tc>
          <w:tcPr>
            <w:tcW w:w="1620" w:type="dxa"/>
            <w:tcBorders>
              <w:bottom w:val="dotted" w:sz="4" w:space="0" w:color="auto"/>
            </w:tcBorders>
            <w:vAlign w:val="center"/>
          </w:tcPr>
          <w:p w14:paraId="34B9DF9A" w14:textId="77777777" w:rsidR="004C4A59" w:rsidRDefault="004C4A59"/>
        </w:tc>
        <w:tc>
          <w:tcPr>
            <w:tcW w:w="1620" w:type="dxa"/>
            <w:tcBorders>
              <w:bottom w:val="dotted" w:sz="4" w:space="0" w:color="auto"/>
            </w:tcBorders>
            <w:vAlign w:val="center"/>
          </w:tcPr>
          <w:p w14:paraId="59C3DD01" w14:textId="77777777" w:rsidR="004C4A59" w:rsidRDefault="004C4A59"/>
        </w:tc>
        <w:tc>
          <w:tcPr>
            <w:tcW w:w="1620" w:type="dxa"/>
            <w:tcBorders>
              <w:bottom w:val="dotted" w:sz="4" w:space="0" w:color="auto"/>
            </w:tcBorders>
            <w:vAlign w:val="center"/>
          </w:tcPr>
          <w:p w14:paraId="4A0242D5" w14:textId="77777777" w:rsidR="004C4A59" w:rsidRDefault="0085223D">
            <w:pPr>
              <w:jc w:val="center"/>
              <w:divId w:val="1"/>
            </w:pPr>
            <w:r>
              <w:rPr>
                <w:rFonts w:eastAsia="Arial"/>
                <w:sz w:val="16"/>
              </w:rPr>
              <w:t xml:space="preserve">2 </w:t>
            </w:r>
          </w:p>
        </w:tc>
      </w:tr>
      <w:tr w:rsidR="004C4A59" w14:paraId="64F40EA8" w14:textId="77777777">
        <w:trPr>
          <w:trHeight w:val="320"/>
        </w:trPr>
        <w:tc>
          <w:tcPr>
            <w:tcW w:w="1620" w:type="dxa"/>
            <w:gridSpan w:val="2"/>
            <w:vMerge/>
          </w:tcPr>
          <w:p w14:paraId="261641FF" w14:textId="77777777" w:rsidR="004C4A59" w:rsidRDefault="004C4A59"/>
        </w:tc>
        <w:tc>
          <w:tcPr>
            <w:tcW w:w="1620" w:type="dxa"/>
            <w:gridSpan w:val="2"/>
            <w:tcBorders>
              <w:bottom w:val="dotted" w:sz="4" w:space="0" w:color="auto"/>
            </w:tcBorders>
            <w:vAlign w:val="center"/>
          </w:tcPr>
          <w:p w14:paraId="3EEEA862" w14:textId="77777777" w:rsidR="004C4A59" w:rsidRDefault="0085223D">
            <w:pPr>
              <w:jc w:val="left"/>
              <w:divId w:val="1"/>
            </w:pPr>
            <w:r>
              <w:rPr>
                <w:sz w:val="16"/>
              </w:rPr>
              <w:t>shallow</w:t>
            </w:r>
          </w:p>
        </w:tc>
        <w:tc>
          <w:tcPr>
            <w:tcW w:w="1620" w:type="dxa"/>
            <w:gridSpan w:val="2"/>
            <w:tcBorders>
              <w:bottom w:val="dotted" w:sz="4" w:space="0" w:color="auto"/>
            </w:tcBorders>
            <w:vAlign w:val="center"/>
          </w:tcPr>
          <w:p w14:paraId="64BE7BC9" w14:textId="77777777" w:rsidR="004C4A59" w:rsidRDefault="004C4A59"/>
        </w:tc>
        <w:tc>
          <w:tcPr>
            <w:tcW w:w="1620" w:type="dxa"/>
            <w:tcBorders>
              <w:bottom w:val="dotted" w:sz="4" w:space="0" w:color="auto"/>
            </w:tcBorders>
            <w:vAlign w:val="center"/>
          </w:tcPr>
          <w:p w14:paraId="7A9FB318" w14:textId="77777777" w:rsidR="004C4A59" w:rsidRDefault="004C4A59"/>
        </w:tc>
        <w:tc>
          <w:tcPr>
            <w:tcW w:w="1620" w:type="dxa"/>
            <w:tcBorders>
              <w:bottom w:val="dotted" w:sz="4" w:space="0" w:color="auto"/>
            </w:tcBorders>
            <w:vAlign w:val="center"/>
          </w:tcPr>
          <w:p w14:paraId="5BA6A132" w14:textId="77777777" w:rsidR="004C4A59" w:rsidRDefault="004C4A59"/>
        </w:tc>
        <w:tc>
          <w:tcPr>
            <w:tcW w:w="1620" w:type="dxa"/>
            <w:tcBorders>
              <w:bottom w:val="dotted" w:sz="4" w:space="0" w:color="auto"/>
            </w:tcBorders>
            <w:vAlign w:val="center"/>
          </w:tcPr>
          <w:p w14:paraId="2282D036" w14:textId="77777777" w:rsidR="004C4A59" w:rsidRDefault="0085223D">
            <w:pPr>
              <w:jc w:val="left"/>
              <w:divId w:val="1"/>
            </w:pPr>
            <w:r>
              <w:rPr>
                <w:sz w:val="16"/>
              </w:rPr>
              <w:t>Feldherr</w:t>
            </w:r>
          </w:p>
        </w:tc>
        <w:tc>
          <w:tcPr>
            <w:tcW w:w="1620" w:type="dxa"/>
            <w:tcBorders>
              <w:bottom w:val="dotted" w:sz="4" w:space="0" w:color="auto"/>
            </w:tcBorders>
            <w:vAlign w:val="center"/>
          </w:tcPr>
          <w:p w14:paraId="0F7A6151" w14:textId="77777777" w:rsidR="004C4A59" w:rsidRDefault="0085223D">
            <w:pPr>
              <w:jc w:val="center"/>
              <w:divId w:val="1"/>
            </w:pPr>
            <w:r>
              <w:rPr>
                <w:rFonts w:eastAsia="Arial"/>
                <w:sz w:val="16"/>
              </w:rPr>
              <w:t xml:space="preserve">3 </w:t>
            </w:r>
          </w:p>
        </w:tc>
      </w:tr>
      <w:tr w:rsidR="004C4A59" w14:paraId="287F357C" w14:textId="77777777">
        <w:trPr>
          <w:trHeight w:val="320"/>
        </w:trPr>
        <w:tc>
          <w:tcPr>
            <w:tcW w:w="1620" w:type="dxa"/>
            <w:gridSpan w:val="2"/>
            <w:vMerge/>
          </w:tcPr>
          <w:p w14:paraId="01E31FA6" w14:textId="77777777" w:rsidR="004C4A59" w:rsidRDefault="004C4A59"/>
        </w:tc>
        <w:tc>
          <w:tcPr>
            <w:tcW w:w="1620" w:type="dxa"/>
            <w:gridSpan w:val="2"/>
            <w:tcBorders>
              <w:bottom w:val="dotted" w:sz="4" w:space="0" w:color="auto"/>
            </w:tcBorders>
            <w:vAlign w:val="center"/>
          </w:tcPr>
          <w:p w14:paraId="0141C3E7" w14:textId="77777777" w:rsidR="004C4A59" w:rsidRDefault="0085223D">
            <w:pPr>
              <w:jc w:val="left"/>
              <w:divId w:val="1"/>
            </w:pPr>
            <w:r>
              <w:rPr>
                <w:sz w:val="16"/>
              </w:rPr>
              <w:t>shallow to medium</w:t>
            </w:r>
          </w:p>
        </w:tc>
        <w:tc>
          <w:tcPr>
            <w:tcW w:w="1620" w:type="dxa"/>
            <w:gridSpan w:val="2"/>
            <w:tcBorders>
              <w:bottom w:val="dotted" w:sz="4" w:space="0" w:color="auto"/>
            </w:tcBorders>
            <w:vAlign w:val="center"/>
          </w:tcPr>
          <w:p w14:paraId="530528EB" w14:textId="77777777" w:rsidR="004C4A59" w:rsidRDefault="004C4A59"/>
        </w:tc>
        <w:tc>
          <w:tcPr>
            <w:tcW w:w="1620" w:type="dxa"/>
            <w:tcBorders>
              <w:bottom w:val="dotted" w:sz="4" w:space="0" w:color="auto"/>
            </w:tcBorders>
            <w:vAlign w:val="center"/>
          </w:tcPr>
          <w:p w14:paraId="07FFB275" w14:textId="77777777" w:rsidR="004C4A59" w:rsidRDefault="004C4A59"/>
        </w:tc>
        <w:tc>
          <w:tcPr>
            <w:tcW w:w="1620" w:type="dxa"/>
            <w:tcBorders>
              <w:bottom w:val="dotted" w:sz="4" w:space="0" w:color="auto"/>
            </w:tcBorders>
            <w:vAlign w:val="center"/>
          </w:tcPr>
          <w:p w14:paraId="776DF93C" w14:textId="77777777" w:rsidR="004C4A59" w:rsidRDefault="004C4A59"/>
        </w:tc>
        <w:tc>
          <w:tcPr>
            <w:tcW w:w="1620" w:type="dxa"/>
            <w:tcBorders>
              <w:bottom w:val="dotted" w:sz="4" w:space="0" w:color="auto"/>
            </w:tcBorders>
            <w:vAlign w:val="center"/>
          </w:tcPr>
          <w:p w14:paraId="50FF5E9E" w14:textId="77777777" w:rsidR="004C4A59" w:rsidRDefault="004C4A59"/>
        </w:tc>
        <w:tc>
          <w:tcPr>
            <w:tcW w:w="1620" w:type="dxa"/>
            <w:tcBorders>
              <w:bottom w:val="dotted" w:sz="4" w:space="0" w:color="auto"/>
            </w:tcBorders>
            <w:vAlign w:val="center"/>
          </w:tcPr>
          <w:p w14:paraId="6FDDBBEC" w14:textId="77777777" w:rsidR="004C4A59" w:rsidRDefault="0085223D">
            <w:pPr>
              <w:jc w:val="center"/>
              <w:divId w:val="1"/>
            </w:pPr>
            <w:r>
              <w:rPr>
                <w:rFonts w:eastAsia="Arial"/>
                <w:sz w:val="16"/>
              </w:rPr>
              <w:t xml:space="preserve">4 </w:t>
            </w:r>
          </w:p>
        </w:tc>
      </w:tr>
      <w:tr w:rsidR="004C4A59" w14:paraId="6AFF0A7C" w14:textId="77777777">
        <w:trPr>
          <w:trHeight w:val="320"/>
        </w:trPr>
        <w:tc>
          <w:tcPr>
            <w:tcW w:w="1620" w:type="dxa"/>
            <w:gridSpan w:val="2"/>
            <w:vMerge/>
          </w:tcPr>
          <w:p w14:paraId="3333AD7D" w14:textId="77777777" w:rsidR="004C4A59" w:rsidRDefault="004C4A59"/>
        </w:tc>
        <w:tc>
          <w:tcPr>
            <w:tcW w:w="1620" w:type="dxa"/>
            <w:gridSpan w:val="2"/>
            <w:tcBorders>
              <w:bottom w:val="dotted" w:sz="4" w:space="0" w:color="auto"/>
            </w:tcBorders>
            <w:vAlign w:val="center"/>
          </w:tcPr>
          <w:p w14:paraId="60936D46"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12D4009B" w14:textId="77777777" w:rsidR="004C4A59" w:rsidRDefault="004C4A59"/>
        </w:tc>
        <w:tc>
          <w:tcPr>
            <w:tcW w:w="1620" w:type="dxa"/>
            <w:tcBorders>
              <w:bottom w:val="dotted" w:sz="4" w:space="0" w:color="auto"/>
            </w:tcBorders>
            <w:vAlign w:val="center"/>
          </w:tcPr>
          <w:p w14:paraId="6A27FC8B" w14:textId="77777777" w:rsidR="004C4A59" w:rsidRDefault="004C4A59"/>
        </w:tc>
        <w:tc>
          <w:tcPr>
            <w:tcW w:w="1620" w:type="dxa"/>
            <w:tcBorders>
              <w:bottom w:val="dotted" w:sz="4" w:space="0" w:color="auto"/>
            </w:tcBorders>
            <w:vAlign w:val="center"/>
          </w:tcPr>
          <w:p w14:paraId="1B105037" w14:textId="77777777" w:rsidR="004C4A59" w:rsidRDefault="004C4A59"/>
        </w:tc>
        <w:tc>
          <w:tcPr>
            <w:tcW w:w="1620" w:type="dxa"/>
            <w:tcBorders>
              <w:bottom w:val="dotted" w:sz="4" w:space="0" w:color="auto"/>
            </w:tcBorders>
            <w:vAlign w:val="center"/>
          </w:tcPr>
          <w:p w14:paraId="5BE22126" w14:textId="77777777" w:rsidR="004C4A59" w:rsidRDefault="0085223D">
            <w:pPr>
              <w:jc w:val="left"/>
              <w:divId w:val="1"/>
            </w:pPr>
            <w:r>
              <w:rPr>
                <w:sz w:val="16"/>
              </w:rPr>
              <w:t>Tarine</w:t>
            </w:r>
          </w:p>
        </w:tc>
        <w:tc>
          <w:tcPr>
            <w:tcW w:w="1620" w:type="dxa"/>
            <w:tcBorders>
              <w:bottom w:val="dotted" w:sz="4" w:space="0" w:color="auto"/>
            </w:tcBorders>
            <w:vAlign w:val="center"/>
          </w:tcPr>
          <w:p w14:paraId="0D1EA079" w14:textId="77777777" w:rsidR="004C4A59" w:rsidRDefault="0085223D">
            <w:pPr>
              <w:jc w:val="center"/>
              <w:divId w:val="1"/>
            </w:pPr>
            <w:r>
              <w:rPr>
                <w:rFonts w:eastAsia="Arial"/>
                <w:sz w:val="16"/>
              </w:rPr>
              <w:t xml:space="preserve">5 </w:t>
            </w:r>
          </w:p>
        </w:tc>
      </w:tr>
      <w:tr w:rsidR="004C4A59" w14:paraId="551CC494" w14:textId="77777777">
        <w:trPr>
          <w:trHeight w:val="320"/>
        </w:trPr>
        <w:tc>
          <w:tcPr>
            <w:tcW w:w="1620" w:type="dxa"/>
            <w:gridSpan w:val="2"/>
            <w:vMerge/>
          </w:tcPr>
          <w:p w14:paraId="554230A8" w14:textId="77777777" w:rsidR="004C4A59" w:rsidRDefault="004C4A59"/>
        </w:tc>
        <w:tc>
          <w:tcPr>
            <w:tcW w:w="1620" w:type="dxa"/>
            <w:gridSpan w:val="2"/>
            <w:tcBorders>
              <w:bottom w:val="dotted" w:sz="4" w:space="0" w:color="auto"/>
            </w:tcBorders>
            <w:vAlign w:val="center"/>
          </w:tcPr>
          <w:p w14:paraId="67516F60" w14:textId="77777777" w:rsidR="004C4A59" w:rsidRDefault="0085223D">
            <w:pPr>
              <w:jc w:val="left"/>
              <w:divId w:val="1"/>
            </w:pPr>
            <w:r>
              <w:rPr>
                <w:sz w:val="16"/>
              </w:rPr>
              <w:t>medium to deep</w:t>
            </w:r>
          </w:p>
        </w:tc>
        <w:tc>
          <w:tcPr>
            <w:tcW w:w="1620" w:type="dxa"/>
            <w:gridSpan w:val="2"/>
            <w:tcBorders>
              <w:bottom w:val="dotted" w:sz="4" w:space="0" w:color="auto"/>
            </w:tcBorders>
            <w:vAlign w:val="center"/>
          </w:tcPr>
          <w:p w14:paraId="3A2AA79E" w14:textId="77777777" w:rsidR="004C4A59" w:rsidRDefault="004C4A59"/>
        </w:tc>
        <w:tc>
          <w:tcPr>
            <w:tcW w:w="1620" w:type="dxa"/>
            <w:tcBorders>
              <w:bottom w:val="dotted" w:sz="4" w:space="0" w:color="auto"/>
            </w:tcBorders>
            <w:vAlign w:val="center"/>
          </w:tcPr>
          <w:p w14:paraId="116D27E7" w14:textId="77777777" w:rsidR="004C4A59" w:rsidRDefault="004C4A59"/>
        </w:tc>
        <w:tc>
          <w:tcPr>
            <w:tcW w:w="1620" w:type="dxa"/>
            <w:tcBorders>
              <w:bottom w:val="dotted" w:sz="4" w:space="0" w:color="auto"/>
            </w:tcBorders>
            <w:vAlign w:val="center"/>
          </w:tcPr>
          <w:p w14:paraId="23A071AE" w14:textId="77777777" w:rsidR="004C4A59" w:rsidRDefault="004C4A59"/>
        </w:tc>
        <w:tc>
          <w:tcPr>
            <w:tcW w:w="1620" w:type="dxa"/>
            <w:tcBorders>
              <w:bottom w:val="dotted" w:sz="4" w:space="0" w:color="auto"/>
            </w:tcBorders>
            <w:vAlign w:val="center"/>
          </w:tcPr>
          <w:p w14:paraId="5D35F2DB" w14:textId="77777777" w:rsidR="004C4A59" w:rsidRDefault="0085223D">
            <w:pPr>
              <w:jc w:val="left"/>
              <w:divId w:val="1"/>
            </w:pPr>
            <w:r>
              <w:rPr>
                <w:sz w:val="16"/>
              </w:rPr>
              <w:t>Cerise</w:t>
            </w:r>
          </w:p>
        </w:tc>
        <w:tc>
          <w:tcPr>
            <w:tcW w:w="1620" w:type="dxa"/>
            <w:tcBorders>
              <w:bottom w:val="dotted" w:sz="4" w:space="0" w:color="auto"/>
            </w:tcBorders>
            <w:vAlign w:val="center"/>
          </w:tcPr>
          <w:p w14:paraId="79B2A2CE" w14:textId="77777777" w:rsidR="004C4A59" w:rsidRDefault="0085223D">
            <w:pPr>
              <w:jc w:val="center"/>
              <w:divId w:val="1"/>
            </w:pPr>
            <w:r>
              <w:rPr>
                <w:rFonts w:eastAsia="Arial"/>
                <w:sz w:val="16"/>
              </w:rPr>
              <w:t xml:space="preserve">6 </w:t>
            </w:r>
          </w:p>
        </w:tc>
      </w:tr>
      <w:tr w:rsidR="004C4A59" w14:paraId="354854DF" w14:textId="77777777">
        <w:trPr>
          <w:trHeight w:val="320"/>
        </w:trPr>
        <w:tc>
          <w:tcPr>
            <w:tcW w:w="1620" w:type="dxa"/>
            <w:gridSpan w:val="2"/>
            <w:vMerge/>
          </w:tcPr>
          <w:p w14:paraId="4BAE3277" w14:textId="77777777" w:rsidR="004C4A59" w:rsidRDefault="004C4A59"/>
        </w:tc>
        <w:tc>
          <w:tcPr>
            <w:tcW w:w="1620" w:type="dxa"/>
            <w:gridSpan w:val="2"/>
            <w:tcBorders>
              <w:bottom w:val="dotted" w:sz="4" w:space="0" w:color="auto"/>
            </w:tcBorders>
            <w:vAlign w:val="center"/>
          </w:tcPr>
          <w:p w14:paraId="74D2CAC1" w14:textId="77777777" w:rsidR="004C4A59" w:rsidRDefault="0085223D">
            <w:pPr>
              <w:jc w:val="left"/>
              <w:divId w:val="1"/>
            </w:pPr>
            <w:r>
              <w:rPr>
                <w:sz w:val="16"/>
              </w:rPr>
              <w:t>deep</w:t>
            </w:r>
          </w:p>
        </w:tc>
        <w:tc>
          <w:tcPr>
            <w:tcW w:w="1620" w:type="dxa"/>
            <w:gridSpan w:val="2"/>
            <w:tcBorders>
              <w:bottom w:val="dotted" w:sz="4" w:space="0" w:color="auto"/>
            </w:tcBorders>
            <w:vAlign w:val="center"/>
          </w:tcPr>
          <w:p w14:paraId="55B951E9" w14:textId="77777777" w:rsidR="004C4A59" w:rsidRDefault="004C4A59"/>
        </w:tc>
        <w:tc>
          <w:tcPr>
            <w:tcW w:w="1620" w:type="dxa"/>
            <w:tcBorders>
              <w:bottom w:val="dotted" w:sz="4" w:space="0" w:color="auto"/>
            </w:tcBorders>
            <w:vAlign w:val="center"/>
          </w:tcPr>
          <w:p w14:paraId="418844F7" w14:textId="77777777" w:rsidR="004C4A59" w:rsidRDefault="004C4A59"/>
        </w:tc>
        <w:tc>
          <w:tcPr>
            <w:tcW w:w="1620" w:type="dxa"/>
            <w:tcBorders>
              <w:bottom w:val="dotted" w:sz="4" w:space="0" w:color="auto"/>
            </w:tcBorders>
            <w:vAlign w:val="center"/>
          </w:tcPr>
          <w:p w14:paraId="23CA9219" w14:textId="77777777" w:rsidR="004C4A59" w:rsidRDefault="004C4A59"/>
        </w:tc>
        <w:tc>
          <w:tcPr>
            <w:tcW w:w="1620" w:type="dxa"/>
            <w:tcBorders>
              <w:bottom w:val="dotted" w:sz="4" w:space="0" w:color="auto"/>
            </w:tcBorders>
            <w:vAlign w:val="center"/>
          </w:tcPr>
          <w:p w14:paraId="2D537ECF" w14:textId="77777777" w:rsidR="004C4A59" w:rsidRDefault="0085223D">
            <w:pPr>
              <w:jc w:val="left"/>
              <w:divId w:val="1"/>
            </w:pPr>
            <w:r>
              <w:rPr>
                <w:sz w:val="16"/>
              </w:rPr>
              <w:t>Brick, Eloquenta KWS</w:t>
            </w:r>
          </w:p>
        </w:tc>
        <w:tc>
          <w:tcPr>
            <w:tcW w:w="1620" w:type="dxa"/>
            <w:tcBorders>
              <w:bottom w:val="dotted" w:sz="4" w:space="0" w:color="auto"/>
            </w:tcBorders>
            <w:vAlign w:val="center"/>
          </w:tcPr>
          <w:p w14:paraId="773487BD" w14:textId="77777777" w:rsidR="004C4A59" w:rsidRDefault="0085223D">
            <w:pPr>
              <w:jc w:val="center"/>
              <w:divId w:val="1"/>
            </w:pPr>
            <w:r>
              <w:rPr>
                <w:rFonts w:eastAsia="Arial"/>
                <w:sz w:val="16"/>
              </w:rPr>
              <w:t xml:space="preserve">7 </w:t>
            </w:r>
          </w:p>
        </w:tc>
      </w:tr>
      <w:tr w:rsidR="004C4A59" w14:paraId="44193999" w14:textId="77777777">
        <w:trPr>
          <w:trHeight w:val="320"/>
        </w:trPr>
        <w:tc>
          <w:tcPr>
            <w:tcW w:w="1620" w:type="dxa"/>
            <w:gridSpan w:val="2"/>
            <w:vMerge/>
          </w:tcPr>
          <w:p w14:paraId="32ECC88D" w14:textId="77777777" w:rsidR="004C4A59" w:rsidRDefault="004C4A59"/>
        </w:tc>
        <w:tc>
          <w:tcPr>
            <w:tcW w:w="1620" w:type="dxa"/>
            <w:gridSpan w:val="2"/>
            <w:tcBorders>
              <w:bottom w:val="dotted" w:sz="4" w:space="0" w:color="auto"/>
            </w:tcBorders>
            <w:vAlign w:val="center"/>
          </w:tcPr>
          <w:p w14:paraId="40D6A562" w14:textId="77777777" w:rsidR="004C4A59" w:rsidRDefault="0085223D">
            <w:pPr>
              <w:jc w:val="left"/>
              <w:divId w:val="1"/>
            </w:pPr>
            <w:r>
              <w:rPr>
                <w:sz w:val="16"/>
              </w:rPr>
              <w:t>deep to very deep</w:t>
            </w:r>
          </w:p>
        </w:tc>
        <w:tc>
          <w:tcPr>
            <w:tcW w:w="1620" w:type="dxa"/>
            <w:gridSpan w:val="2"/>
            <w:tcBorders>
              <w:bottom w:val="dotted" w:sz="4" w:space="0" w:color="auto"/>
            </w:tcBorders>
            <w:vAlign w:val="center"/>
          </w:tcPr>
          <w:p w14:paraId="05938A7B" w14:textId="77777777" w:rsidR="004C4A59" w:rsidRDefault="004C4A59"/>
        </w:tc>
        <w:tc>
          <w:tcPr>
            <w:tcW w:w="1620" w:type="dxa"/>
            <w:tcBorders>
              <w:bottom w:val="dotted" w:sz="4" w:space="0" w:color="auto"/>
            </w:tcBorders>
            <w:vAlign w:val="center"/>
          </w:tcPr>
          <w:p w14:paraId="0834370D" w14:textId="77777777" w:rsidR="004C4A59" w:rsidRDefault="004C4A59"/>
        </w:tc>
        <w:tc>
          <w:tcPr>
            <w:tcW w:w="1620" w:type="dxa"/>
            <w:tcBorders>
              <w:bottom w:val="dotted" w:sz="4" w:space="0" w:color="auto"/>
            </w:tcBorders>
            <w:vAlign w:val="center"/>
          </w:tcPr>
          <w:p w14:paraId="5630A133" w14:textId="77777777" w:rsidR="004C4A59" w:rsidRDefault="004C4A59"/>
        </w:tc>
        <w:tc>
          <w:tcPr>
            <w:tcW w:w="1620" w:type="dxa"/>
            <w:tcBorders>
              <w:bottom w:val="dotted" w:sz="4" w:space="0" w:color="auto"/>
            </w:tcBorders>
            <w:vAlign w:val="center"/>
          </w:tcPr>
          <w:p w14:paraId="22A4F334" w14:textId="77777777" w:rsidR="004C4A59" w:rsidRDefault="004C4A59"/>
        </w:tc>
        <w:tc>
          <w:tcPr>
            <w:tcW w:w="1620" w:type="dxa"/>
            <w:tcBorders>
              <w:bottom w:val="dotted" w:sz="4" w:space="0" w:color="auto"/>
            </w:tcBorders>
            <w:vAlign w:val="center"/>
          </w:tcPr>
          <w:p w14:paraId="2D12C4EB" w14:textId="77777777" w:rsidR="004C4A59" w:rsidRDefault="0085223D">
            <w:pPr>
              <w:jc w:val="center"/>
              <w:divId w:val="1"/>
            </w:pPr>
            <w:r>
              <w:rPr>
                <w:rFonts w:eastAsia="Arial"/>
                <w:sz w:val="16"/>
              </w:rPr>
              <w:t xml:space="preserve">8 </w:t>
            </w:r>
          </w:p>
        </w:tc>
      </w:tr>
      <w:tr w:rsidR="004C4A59" w14:paraId="6DDBB8B8" w14:textId="77777777">
        <w:trPr>
          <w:trHeight w:val="320"/>
        </w:trPr>
        <w:tc>
          <w:tcPr>
            <w:tcW w:w="1620" w:type="dxa"/>
            <w:gridSpan w:val="2"/>
            <w:vMerge/>
          </w:tcPr>
          <w:p w14:paraId="16C36E56" w14:textId="77777777" w:rsidR="004C4A59" w:rsidRDefault="004C4A59"/>
        </w:tc>
        <w:tc>
          <w:tcPr>
            <w:tcW w:w="1620" w:type="dxa"/>
            <w:gridSpan w:val="2"/>
            <w:tcBorders>
              <w:bottom w:val="dotted" w:sz="4" w:space="0" w:color="auto"/>
            </w:tcBorders>
            <w:vAlign w:val="center"/>
          </w:tcPr>
          <w:p w14:paraId="626CA538" w14:textId="77777777" w:rsidR="004C4A59" w:rsidRDefault="0085223D">
            <w:pPr>
              <w:jc w:val="left"/>
              <w:divId w:val="1"/>
            </w:pPr>
            <w:r>
              <w:rPr>
                <w:sz w:val="16"/>
              </w:rPr>
              <w:t>very deep</w:t>
            </w:r>
          </w:p>
        </w:tc>
        <w:tc>
          <w:tcPr>
            <w:tcW w:w="1620" w:type="dxa"/>
            <w:gridSpan w:val="2"/>
            <w:tcBorders>
              <w:bottom w:val="dotted" w:sz="4" w:space="0" w:color="auto"/>
            </w:tcBorders>
            <w:vAlign w:val="center"/>
          </w:tcPr>
          <w:p w14:paraId="7D0B3639" w14:textId="77777777" w:rsidR="004C4A59" w:rsidRDefault="004C4A59"/>
        </w:tc>
        <w:tc>
          <w:tcPr>
            <w:tcW w:w="1620" w:type="dxa"/>
            <w:tcBorders>
              <w:bottom w:val="dotted" w:sz="4" w:space="0" w:color="auto"/>
            </w:tcBorders>
            <w:vAlign w:val="center"/>
          </w:tcPr>
          <w:p w14:paraId="322C2397" w14:textId="77777777" w:rsidR="004C4A59" w:rsidRDefault="004C4A59"/>
        </w:tc>
        <w:tc>
          <w:tcPr>
            <w:tcW w:w="1620" w:type="dxa"/>
            <w:tcBorders>
              <w:bottom w:val="dotted" w:sz="4" w:space="0" w:color="auto"/>
            </w:tcBorders>
            <w:vAlign w:val="center"/>
          </w:tcPr>
          <w:p w14:paraId="625E2D7F" w14:textId="77777777" w:rsidR="004C4A59" w:rsidRDefault="004C4A59"/>
        </w:tc>
        <w:tc>
          <w:tcPr>
            <w:tcW w:w="1620" w:type="dxa"/>
            <w:tcBorders>
              <w:bottom w:val="dotted" w:sz="4" w:space="0" w:color="auto"/>
            </w:tcBorders>
            <w:vAlign w:val="center"/>
          </w:tcPr>
          <w:p w14:paraId="52045294" w14:textId="77777777" w:rsidR="004C4A59" w:rsidRDefault="004C4A59"/>
        </w:tc>
        <w:tc>
          <w:tcPr>
            <w:tcW w:w="1620" w:type="dxa"/>
            <w:tcBorders>
              <w:bottom w:val="dotted" w:sz="4" w:space="0" w:color="auto"/>
            </w:tcBorders>
            <w:vAlign w:val="center"/>
          </w:tcPr>
          <w:p w14:paraId="0AE0D1C2" w14:textId="77777777" w:rsidR="004C4A59" w:rsidRDefault="0085223D">
            <w:pPr>
              <w:jc w:val="center"/>
              <w:divId w:val="1"/>
            </w:pPr>
            <w:r>
              <w:rPr>
                <w:rFonts w:eastAsia="Arial"/>
                <w:sz w:val="16"/>
              </w:rPr>
              <w:t xml:space="preserve">9 </w:t>
            </w:r>
          </w:p>
        </w:tc>
      </w:tr>
      <w:tr w:rsidR="004C4A59" w14:paraId="2B7D0E86" w14:textId="77777777">
        <w:trPr>
          <w:trHeight w:val="360"/>
        </w:trPr>
        <w:tc>
          <w:tcPr>
            <w:tcW w:w="810" w:type="dxa"/>
            <w:tcBorders>
              <w:right w:val="dotted" w:sz="4" w:space="0" w:color="auto"/>
            </w:tcBorders>
            <w:shd w:val="clear" w:color="auto" w:fill="DFDFD7"/>
            <w:vAlign w:val="center"/>
          </w:tcPr>
          <w:p w14:paraId="214A625B" w14:textId="77777777" w:rsidR="004C4A59" w:rsidRDefault="0085223D">
            <w:r>
              <w:rPr>
                <w:rFonts w:eastAsia="Arial"/>
                <w:b/>
                <w:sz w:val="16"/>
              </w:rPr>
              <w:t>16.</w:t>
            </w:r>
          </w:p>
        </w:tc>
        <w:tc>
          <w:tcPr>
            <w:tcW w:w="810" w:type="dxa"/>
            <w:tcBorders>
              <w:right w:val="dotted" w:sz="4" w:space="0" w:color="auto"/>
            </w:tcBorders>
            <w:shd w:val="clear" w:color="auto" w:fill="DFDFD7"/>
            <w:vAlign w:val="center"/>
          </w:tcPr>
          <w:p w14:paraId="3DAC0C1C" w14:textId="77777777" w:rsidR="004C4A59" w:rsidRDefault="004C4A59"/>
        </w:tc>
        <w:tc>
          <w:tcPr>
            <w:tcW w:w="810" w:type="dxa"/>
            <w:tcBorders>
              <w:right w:val="dotted" w:sz="4" w:space="0" w:color="auto"/>
            </w:tcBorders>
            <w:shd w:val="clear" w:color="auto" w:fill="DFDFD7"/>
            <w:vAlign w:val="center"/>
          </w:tcPr>
          <w:p w14:paraId="0C5959DA" w14:textId="77777777" w:rsidR="004C4A59" w:rsidRDefault="0085223D">
            <w:r>
              <w:rPr>
                <w:rFonts w:eastAsia="Arial"/>
                <w:b/>
                <w:sz w:val="16"/>
              </w:rPr>
              <w:t>PQ</w:t>
            </w:r>
          </w:p>
        </w:tc>
        <w:tc>
          <w:tcPr>
            <w:tcW w:w="810" w:type="dxa"/>
            <w:tcBorders>
              <w:right w:val="dotted" w:sz="4" w:space="0" w:color="auto"/>
            </w:tcBorders>
            <w:shd w:val="clear" w:color="auto" w:fill="DFDFD7"/>
            <w:vAlign w:val="center"/>
          </w:tcPr>
          <w:p w14:paraId="5AD8C534" w14:textId="77777777" w:rsidR="004C4A59" w:rsidRDefault="0085223D">
            <w:r>
              <w:rPr>
                <w:rFonts w:eastAsia="Arial"/>
                <w:b/>
                <w:sz w:val="16"/>
              </w:rPr>
              <w:t>VG|A</w:t>
            </w:r>
          </w:p>
        </w:tc>
        <w:tc>
          <w:tcPr>
            <w:tcW w:w="810" w:type="dxa"/>
            <w:tcBorders>
              <w:right w:val="dotted" w:sz="4" w:space="0" w:color="auto"/>
            </w:tcBorders>
            <w:shd w:val="clear" w:color="auto" w:fill="DFDFD7"/>
            <w:vAlign w:val="center"/>
          </w:tcPr>
          <w:p w14:paraId="491240E5" w14:textId="77777777" w:rsidR="004C4A59" w:rsidRDefault="004C4A59"/>
        </w:tc>
        <w:tc>
          <w:tcPr>
            <w:tcW w:w="810" w:type="dxa"/>
            <w:tcBorders>
              <w:right w:val="dotted" w:sz="4" w:space="0" w:color="auto"/>
            </w:tcBorders>
            <w:shd w:val="clear" w:color="auto" w:fill="DFDFD7"/>
            <w:vAlign w:val="center"/>
          </w:tcPr>
          <w:p w14:paraId="5C506556" w14:textId="77777777" w:rsidR="004C4A59" w:rsidRDefault="004C4A59"/>
        </w:tc>
        <w:tc>
          <w:tcPr>
            <w:tcW w:w="1620" w:type="dxa"/>
            <w:shd w:val="clear" w:color="auto" w:fill="DFDFD7"/>
            <w:vAlign w:val="center"/>
          </w:tcPr>
          <w:p w14:paraId="134C6D69" w14:textId="77777777" w:rsidR="004C4A59" w:rsidRDefault="0085223D">
            <w:r>
              <w:rPr>
                <w:rFonts w:eastAsia="Arial"/>
                <w:b/>
                <w:sz w:val="16"/>
              </w:rPr>
              <w:t>49</w:t>
            </w:r>
          </w:p>
        </w:tc>
        <w:tc>
          <w:tcPr>
            <w:tcW w:w="1620" w:type="dxa"/>
            <w:shd w:val="clear" w:color="auto" w:fill="DFDFD7"/>
          </w:tcPr>
          <w:p w14:paraId="760E0E76" w14:textId="77777777" w:rsidR="004C4A59" w:rsidRDefault="004C4A59"/>
        </w:tc>
        <w:tc>
          <w:tcPr>
            <w:tcW w:w="1620" w:type="dxa"/>
            <w:shd w:val="clear" w:color="auto" w:fill="DFDFD7"/>
          </w:tcPr>
          <w:p w14:paraId="144DC359" w14:textId="77777777" w:rsidR="004C4A59" w:rsidRDefault="004C4A59"/>
        </w:tc>
        <w:tc>
          <w:tcPr>
            <w:tcW w:w="1620" w:type="dxa"/>
            <w:shd w:val="clear" w:color="auto" w:fill="DFDFD7"/>
          </w:tcPr>
          <w:p w14:paraId="064BF830" w14:textId="77777777" w:rsidR="004C4A59" w:rsidRDefault="004C4A59"/>
        </w:tc>
      </w:tr>
      <w:tr w:rsidR="004C4A59" w14:paraId="611EAE60" w14:textId="77777777">
        <w:trPr>
          <w:trHeight w:val="440"/>
        </w:trPr>
        <w:tc>
          <w:tcPr>
            <w:tcW w:w="1620" w:type="dxa"/>
            <w:gridSpan w:val="2"/>
            <w:vMerge w:val="restart"/>
          </w:tcPr>
          <w:p w14:paraId="77A2F049" w14:textId="77777777" w:rsidR="004C4A59" w:rsidRDefault="004C4A59"/>
        </w:tc>
        <w:tc>
          <w:tcPr>
            <w:tcW w:w="1620" w:type="dxa"/>
            <w:gridSpan w:val="2"/>
            <w:tcBorders>
              <w:bottom w:val="dotted" w:sz="4" w:space="0" w:color="auto"/>
            </w:tcBorders>
          </w:tcPr>
          <w:p w14:paraId="40E916E8" w14:textId="77777777" w:rsidR="004C4A59" w:rsidRDefault="0085223D">
            <w:pPr>
              <w:spacing w:before="113" w:after="113"/>
              <w:jc w:val="left"/>
              <w:divId w:val="1"/>
            </w:pPr>
            <w:r>
              <w:rPr>
                <w:b/>
                <w:sz w:val="16"/>
              </w:rPr>
              <w:t xml:space="preserve">Root: color </w:t>
            </w:r>
            <w:ins w:id="52" w:author="TWA" w:date="2026-06-16T18:35:00Z" w16du:dateUtc="2026-06-16T09:35:00Z">
              <w:r>
                <w:rPr>
                  <w:b/>
                  <w:sz w:val="16"/>
                </w:rPr>
                <w:t xml:space="preserve">of skin </w:t>
              </w:r>
            </w:ins>
            <w:r>
              <w:rPr>
                <w:b/>
                <w:sz w:val="16"/>
              </w:rPr>
              <w:t>above ground</w:t>
            </w:r>
          </w:p>
        </w:tc>
        <w:tc>
          <w:tcPr>
            <w:tcW w:w="1620" w:type="dxa"/>
            <w:gridSpan w:val="2"/>
            <w:tcBorders>
              <w:bottom w:val="dotted" w:sz="4" w:space="0" w:color="auto"/>
            </w:tcBorders>
          </w:tcPr>
          <w:p w14:paraId="49209BD2" w14:textId="77777777" w:rsidR="004C4A59" w:rsidRDefault="004C4A59"/>
        </w:tc>
        <w:tc>
          <w:tcPr>
            <w:tcW w:w="1620" w:type="dxa"/>
            <w:tcBorders>
              <w:bottom w:val="dotted" w:sz="4" w:space="0" w:color="auto"/>
            </w:tcBorders>
          </w:tcPr>
          <w:p w14:paraId="0306A374" w14:textId="77777777" w:rsidR="004C4A59" w:rsidRDefault="004C4A59"/>
        </w:tc>
        <w:tc>
          <w:tcPr>
            <w:tcW w:w="1620" w:type="dxa"/>
            <w:tcBorders>
              <w:bottom w:val="dotted" w:sz="4" w:space="0" w:color="auto"/>
            </w:tcBorders>
          </w:tcPr>
          <w:p w14:paraId="30B95CA7" w14:textId="77777777" w:rsidR="004C4A59" w:rsidRDefault="004C4A59"/>
        </w:tc>
        <w:tc>
          <w:tcPr>
            <w:tcW w:w="1620" w:type="dxa"/>
            <w:tcBorders>
              <w:bottom w:val="dotted" w:sz="4" w:space="0" w:color="auto"/>
            </w:tcBorders>
          </w:tcPr>
          <w:p w14:paraId="52243F65" w14:textId="77777777" w:rsidR="004C4A59" w:rsidRDefault="004C4A59"/>
        </w:tc>
        <w:tc>
          <w:tcPr>
            <w:tcW w:w="1620" w:type="dxa"/>
            <w:tcBorders>
              <w:bottom w:val="dotted" w:sz="4" w:space="0" w:color="auto"/>
            </w:tcBorders>
          </w:tcPr>
          <w:p w14:paraId="53A0F688" w14:textId="77777777" w:rsidR="004C4A59" w:rsidRDefault="004C4A59"/>
        </w:tc>
      </w:tr>
      <w:tr w:rsidR="004C4A59" w14:paraId="5A38B303" w14:textId="77777777">
        <w:trPr>
          <w:trHeight w:val="320"/>
        </w:trPr>
        <w:tc>
          <w:tcPr>
            <w:tcW w:w="1620" w:type="dxa"/>
            <w:gridSpan w:val="2"/>
            <w:vMerge/>
          </w:tcPr>
          <w:p w14:paraId="71147316" w14:textId="77777777" w:rsidR="004C4A59" w:rsidRDefault="004C4A59"/>
        </w:tc>
        <w:tc>
          <w:tcPr>
            <w:tcW w:w="1620" w:type="dxa"/>
            <w:gridSpan w:val="2"/>
            <w:tcBorders>
              <w:bottom w:val="dotted" w:sz="4" w:space="0" w:color="auto"/>
            </w:tcBorders>
            <w:vAlign w:val="center"/>
          </w:tcPr>
          <w:p w14:paraId="38900782" w14:textId="77777777" w:rsidR="004C4A59" w:rsidRDefault="0085223D">
            <w:pPr>
              <w:jc w:val="left"/>
              <w:divId w:val="1"/>
            </w:pPr>
            <w:r>
              <w:rPr>
                <w:sz w:val="16"/>
              </w:rPr>
              <w:t>white</w:t>
            </w:r>
          </w:p>
        </w:tc>
        <w:tc>
          <w:tcPr>
            <w:tcW w:w="1620" w:type="dxa"/>
            <w:gridSpan w:val="2"/>
            <w:tcBorders>
              <w:bottom w:val="dotted" w:sz="4" w:space="0" w:color="auto"/>
            </w:tcBorders>
            <w:vAlign w:val="center"/>
          </w:tcPr>
          <w:p w14:paraId="087CCB17" w14:textId="77777777" w:rsidR="004C4A59" w:rsidRDefault="004C4A59"/>
        </w:tc>
        <w:tc>
          <w:tcPr>
            <w:tcW w:w="1620" w:type="dxa"/>
            <w:tcBorders>
              <w:bottom w:val="dotted" w:sz="4" w:space="0" w:color="auto"/>
            </w:tcBorders>
            <w:vAlign w:val="center"/>
          </w:tcPr>
          <w:p w14:paraId="3687E20F" w14:textId="77777777" w:rsidR="004C4A59" w:rsidRDefault="004C4A59"/>
        </w:tc>
        <w:tc>
          <w:tcPr>
            <w:tcW w:w="1620" w:type="dxa"/>
            <w:tcBorders>
              <w:bottom w:val="dotted" w:sz="4" w:space="0" w:color="auto"/>
            </w:tcBorders>
            <w:vAlign w:val="center"/>
          </w:tcPr>
          <w:p w14:paraId="15F835D7" w14:textId="77777777" w:rsidR="004C4A59" w:rsidRDefault="004C4A59"/>
        </w:tc>
        <w:tc>
          <w:tcPr>
            <w:tcW w:w="1620" w:type="dxa"/>
            <w:tcBorders>
              <w:bottom w:val="dotted" w:sz="4" w:space="0" w:color="auto"/>
            </w:tcBorders>
            <w:vAlign w:val="center"/>
          </w:tcPr>
          <w:p w14:paraId="6E362B28" w14:textId="77777777" w:rsidR="004C4A59" w:rsidRDefault="004C4A59"/>
        </w:tc>
        <w:tc>
          <w:tcPr>
            <w:tcW w:w="1620" w:type="dxa"/>
            <w:tcBorders>
              <w:bottom w:val="dotted" w:sz="4" w:space="0" w:color="auto"/>
            </w:tcBorders>
            <w:vAlign w:val="center"/>
          </w:tcPr>
          <w:p w14:paraId="2F228442" w14:textId="77777777" w:rsidR="004C4A59" w:rsidRDefault="0085223D">
            <w:pPr>
              <w:jc w:val="center"/>
              <w:divId w:val="1"/>
            </w:pPr>
            <w:r>
              <w:rPr>
                <w:rFonts w:eastAsia="Arial"/>
                <w:sz w:val="16"/>
              </w:rPr>
              <w:t xml:space="preserve">1 </w:t>
            </w:r>
          </w:p>
        </w:tc>
      </w:tr>
      <w:tr w:rsidR="004C4A59" w14:paraId="2B845D94" w14:textId="77777777">
        <w:trPr>
          <w:trHeight w:val="320"/>
        </w:trPr>
        <w:tc>
          <w:tcPr>
            <w:tcW w:w="1620" w:type="dxa"/>
            <w:gridSpan w:val="2"/>
            <w:vMerge/>
          </w:tcPr>
          <w:p w14:paraId="4C386E87" w14:textId="77777777" w:rsidR="004C4A59" w:rsidRDefault="004C4A59"/>
        </w:tc>
        <w:tc>
          <w:tcPr>
            <w:tcW w:w="1620" w:type="dxa"/>
            <w:gridSpan w:val="2"/>
            <w:tcBorders>
              <w:bottom w:val="dotted" w:sz="4" w:space="0" w:color="auto"/>
            </w:tcBorders>
            <w:vAlign w:val="center"/>
          </w:tcPr>
          <w:p w14:paraId="2BF51539" w14:textId="77777777" w:rsidR="004C4A59" w:rsidRDefault="0085223D">
            <w:pPr>
              <w:jc w:val="left"/>
              <w:divId w:val="1"/>
            </w:pPr>
            <w:r>
              <w:rPr>
                <w:sz w:val="16"/>
              </w:rPr>
              <w:t>green</w:t>
            </w:r>
          </w:p>
        </w:tc>
        <w:tc>
          <w:tcPr>
            <w:tcW w:w="1620" w:type="dxa"/>
            <w:gridSpan w:val="2"/>
            <w:tcBorders>
              <w:bottom w:val="dotted" w:sz="4" w:space="0" w:color="auto"/>
            </w:tcBorders>
            <w:vAlign w:val="center"/>
          </w:tcPr>
          <w:p w14:paraId="743BFFEC" w14:textId="77777777" w:rsidR="004C4A59" w:rsidRDefault="004C4A59"/>
        </w:tc>
        <w:tc>
          <w:tcPr>
            <w:tcW w:w="1620" w:type="dxa"/>
            <w:tcBorders>
              <w:bottom w:val="dotted" w:sz="4" w:space="0" w:color="auto"/>
            </w:tcBorders>
            <w:vAlign w:val="center"/>
          </w:tcPr>
          <w:p w14:paraId="3CD6073B" w14:textId="77777777" w:rsidR="004C4A59" w:rsidRDefault="004C4A59"/>
        </w:tc>
        <w:tc>
          <w:tcPr>
            <w:tcW w:w="1620" w:type="dxa"/>
            <w:tcBorders>
              <w:bottom w:val="dotted" w:sz="4" w:space="0" w:color="auto"/>
            </w:tcBorders>
            <w:vAlign w:val="center"/>
          </w:tcPr>
          <w:p w14:paraId="79E03E11" w14:textId="77777777" w:rsidR="004C4A59" w:rsidRDefault="004C4A59"/>
        </w:tc>
        <w:tc>
          <w:tcPr>
            <w:tcW w:w="1620" w:type="dxa"/>
            <w:tcBorders>
              <w:bottom w:val="dotted" w:sz="4" w:space="0" w:color="auto"/>
            </w:tcBorders>
            <w:vAlign w:val="center"/>
          </w:tcPr>
          <w:p w14:paraId="2ABA1800" w14:textId="77777777" w:rsidR="004C4A59" w:rsidRDefault="0085223D">
            <w:pPr>
              <w:jc w:val="left"/>
              <w:divId w:val="1"/>
            </w:pPr>
            <w:r>
              <w:rPr>
                <w:sz w:val="16"/>
              </w:rPr>
              <w:t>Brick, Laurena KWS</w:t>
            </w:r>
          </w:p>
        </w:tc>
        <w:tc>
          <w:tcPr>
            <w:tcW w:w="1620" w:type="dxa"/>
            <w:tcBorders>
              <w:bottom w:val="dotted" w:sz="4" w:space="0" w:color="auto"/>
            </w:tcBorders>
            <w:vAlign w:val="center"/>
          </w:tcPr>
          <w:p w14:paraId="40377B5C" w14:textId="77777777" w:rsidR="004C4A59" w:rsidRDefault="0085223D">
            <w:pPr>
              <w:jc w:val="center"/>
              <w:divId w:val="1"/>
            </w:pPr>
            <w:r>
              <w:rPr>
                <w:rFonts w:eastAsia="Arial"/>
                <w:sz w:val="16"/>
              </w:rPr>
              <w:t xml:space="preserve">2 </w:t>
            </w:r>
          </w:p>
        </w:tc>
      </w:tr>
      <w:tr w:rsidR="004C4A59" w14:paraId="7EF8055D" w14:textId="77777777">
        <w:trPr>
          <w:trHeight w:val="320"/>
        </w:trPr>
        <w:tc>
          <w:tcPr>
            <w:tcW w:w="1620" w:type="dxa"/>
            <w:gridSpan w:val="2"/>
            <w:vMerge/>
          </w:tcPr>
          <w:p w14:paraId="1006B27D" w14:textId="77777777" w:rsidR="004C4A59" w:rsidRDefault="004C4A59"/>
        </w:tc>
        <w:tc>
          <w:tcPr>
            <w:tcW w:w="1620" w:type="dxa"/>
            <w:gridSpan w:val="2"/>
            <w:tcBorders>
              <w:bottom w:val="dotted" w:sz="4" w:space="0" w:color="auto"/>
            </w:tcBorders>
            <w:vAlign w:val="center"/>
          </w:tcPr>
          <w:p w14:paraId="6BFA0FF8" w14:textId="77777777" w:rsidR="004C4A59" w:rsidRDefault="0085223D">
            <w:pPr>
              <w:jc w:val="left"/>
              <w:divId w:val="1"/>
            </w:pPr>
            <w:r>
              <w:rPr>
                <w:sz w:val="16"/>
              </w:rPr>
              <w:t>yellow</w:t>
            </w:r>
          </w:p>
        </w:tc>
        <w:tc>
          <w:tcPr>
            <w:tcW w:w="1620" w:type="dxa"/>
            <w:gridSpan w:val="2"/>
            <w:tcBorders>
              <w:bottom w:val="dotted" w:sz="4" w:space="0" w:color="auto"/>
            </w:tcBorders>
            <w:vAlign w:val="center"/>
          </w:tcPr>
          <w:p w14:paraId="73437D86" w14:textId="77777777" w:rsidR="004C4A59" w:rsidRDefault="004C4A59"/>
        </w:tc>
        <w:tc>
          <w:tcPr>
            <w:tcW w:w="1620" w:type="dxa"/>
            <w:tcBorders>
              <w:bottom w:val="dotted" w:sz="4" w:space="0" w:color="auto"/>
            </w:tcBorders>
            <w:vAlign w:val="center"/>
          </w:tcPr>
          <w:p w14:paraId="7F337530" w14:textId="77777777" w:rsidR="004C4A59" w:rsidRDefault="004C4A59"/>
        </w:tc>
        <w:tc>
          <w:tcPr>
            <w:tcW w:w="1620" w:type="dxa"/>
            <w:tcBorders>
              <w:bottom w:val="dotted" w:sz="4" w:space="0" w:color="auto"/>
            </w:tcBorders>
            <w:vAlign w:val="center"/>
          </w:tcPr>
          <w:p w14:paraId="7423A7D9" w14:textId="77777777" w:rsidR="004C4A59" w:rsidRDefault="004C4A59"/>
        </w:tc>
        <w:tc>
          <w:tcPr>
            <w:tcW w:w="1620" w:type="dxa"/>
            <w:tcBorders>
              <w:bottom w:val="dotted" w:sz="4" w:space="0" w:color="auto"/>
            </w:tcBorders>
            <w:vAlign w:val="center"/>
          </w:tcPr>
          <w:p w14:paraId="16EB21F3" w14:textId="77777777" w:rsidR="004C4A59" w:rsidRDefault="004C4A59"/>
        </w:tc>
        <w:tc>
          <w:tcPr>
            <w:tcW w:w="1620" w:type="dxa"/>
            <w:tcBorders>
              <w:bottom w:val="dotted" w:sz="4" w:space="0" w:color="auto"/>
            </w:tcBorders>
            <w:vAlign w:val="center"/>
          </w:tcPr>
          <w:p w14:paraId="55823354" w14:textId="77777777" w:rsidR="004C4A59" w:rsidRDefault="0085223D">
            <w:pPr>
              <w:jc w:val="center"/>
              <w:divId w:val="1"/>
            </w:pPr>
            <w:r>
              <w:rPr>
                <w:rFonts w:eastAsia="Arial"/>
                <w:sz w:val="16"/>
              </w:rPr>
              <w:t xml:space="preserve">3 </w:t>
            </w:r>
          </w:p>
        </w:tc>
      </w:tr>
      <w:tr w:rsidR="004C4A59" w14:paraId="27D28CCA" w14:textId="77777777">
        <w:trPr>
          <w:trHeight w:val="320"/>
        </w:trPr>
        <w:tc>
          <w:tcPr>
            <w:tcW w:w="1620" w:type="dxa"/>
            <w:gridSpan w:val="2"/>
            <w:vMerge/>
          </w:tcPr>
          <w:p w14:paraId="0BF2B78D" w14:textId="77777777" w:rsidR="004C4A59" w:rsidRDefault="004C4A59"/>
        </w:tc>
        <w:tc>
          <w:tcPr>
            <w:tcW w:w="1620" w:type="dxa"/>
            <w:gridSpan w:val="2"/>
            <w:tcBorders>
              <w:bottom w:val="dotted" w:sz="4" w:space="0" w:color="auto"/>
            </w:tcBorders>
            <w:vAlign w:val="center"/>
          </w:tcPr>
          <w:p w14:paraId="79784BF3" w14:textId="77777777" w:rsidR="004C4A59" w:rsidRDefault="0085223D">
            <w:pPr>
              <w:jc w:val="left"/>
              <w:divId w:val="1"/>
            </w:pPr>
            <w:r>
              <w:rPr>
                <w:sz w:val="16"/>
              </w:rPr>
              <w:t>orange</w:t>
            </w:r>
          </w:p>
        </w:tc>
        <w:tc>
          <w:tcPr>
            <w:tcW w:w="1620" w:type="dxa"/>
            <w:gridSpan w:val="2"/>
            <w:tcBorders>
              <w:bottom w:val="dotted" w:sz="4" w:space="0" w:color="auto"/>
            </w:tcBorders>
            <w:vAlign w:val="center"/>
          </w:tcPr>
          <w:p w14:paraId="17069E2B" w14:textId="77777777" w:rsidR="004C4A59" w:rsidRDefault="004C4A59"/>
        </w:tc>
        <w:tc>
          <w:tcPr>
            <w:tcW w:w="1620" w:type="dxa"/>
            <w:tcBorders>
              <w:bottom w:val="dotted" w:sz="4" w:space="0" w:color="auto"/>
            </w:tcBorders>
            <w:vAlign w:val="center"/>
          </w:tcPr>
          <w:p w14:paraId="73EE98E1" w14:textId="77777777" w:rsidR="004C4A59" w:rsidRDefault="004C4A59"/>
        </w:tc>
        <w:tc>
          <w:tcPr>
            <w:tcW w:w="1620" w:type="dxa"/>
            <w:tcBorders>
              <w:bottom w:val="dotted" w:sz="4" w:space="0" w:color="auto"/>
            </w:tcBorders>
            <w:vAlign w:val="center"/>
          </w:tcPr>
          <w:p w14:paraId="236BF7F6" w14:textId="77777777" w:rsidR="004C4A59" w:rsidRDefault="004C4A59"/>
        </w:tc>
        <w:tc>
          <w:tcPr>
            <w:tcW w:w="1620" w:type="dxa"/>
            <w:tcBorders>
              <w:bottom w:val="dotted" w:sz="4" w:space="0" w:color="auto"/>
            </w:tcBorders>
            <w:vAlign w:val="center"/>
          </w:tcPr>
          <w:p w14:paraId="0014548A" w14:textId="77777777" w:rsidR="004C4A59" w:rsidRDefault="004C4A59"/>
        </w:tc>
        <w:tc>
          <w:tcPr>
            <w:tcW w:w="1620" w:type="dxa"/>
            <w:tcBorders>
              <w:bottom w:val="dotted" w:sz="4" w:space="0" w:color="auto"/>
            </w:tcBorders>
            <w:vAlign w:val="center"/>
          </w:tcPr>
          <w:p w14:paraId="26FBE024" w14:textId="77777777" w:rsidR="004C4A59" w:rsidRDefault="0085223D">
            <w:pPr>
              <w:jc w:val="center"/>
              <w:divId w:val="1"/>
            </w:pPr>
            <w:r>
              <w:rPr>
                <w:rFonts w:eastAsia="Arial"/>
                <w:sz w:val="16"/>
              </w:rPr>
              <w:t xml:space="preserve">4 </w:t>
            </w:r>
          </w:p>
        </w:tc>
      </w:tr>
      <w:tr w:rsidR="004C4A59" w14:paraId="3CEA035A" w14:textId="77777777">
        <w:trPr>
          <w:trHeight w:val="320"/>
        </w:trPr>
        <w:tc>
          <w:tcPr>
            <w:tcW w:w="1620" w:type="dxa"/>
            <w:gridSpan w:val="2"/>
            <w:vMerge/>
          </w:tcPr>
          <w:p w14:paraId="536FDBFA" w14:textId="77777777" w:rsidR="004C4A59" w:rsidRDefault="004C4A59"/>
        </w:tc>
        <w:tc>
          <w:tcPr>
            <w:tcW w:w="1620" w:type="dxa"/>
            <w:gridSpan w:val="2"/>
            <w:tcBorders>
              <w:bottom w:val="dotted" w:sz="4" w:space="0" w:color="auto"/>
            </w:tcBorders>
            <w:vAlign w:val="center"/>
          </w:tcPr>
          <w:p w14:paraId="0556E150" w14:textId="77777777" w:rsidR="004C4A59" w:rsidRDefault="0085223D">
            <w:pPr>
              <w:jc w:val="left"/>
              <w:divId w:val="1"/>
            </w:pPr>
            <w:r>
              <w:rPr>
                <w:sz w:val="16"/>
              </w:rPr>
              <w:t>red</w:t>
            </w:r>
          </w:p>
        </w:tc>
        <w:tc>
          <w:tcPr>
            <w:tcW w:w="1620" w:type="dxa"/>
            <w:gridSpan w:val="2"/>
            <w:tcBorders>
              <w:bottom w:val="dotted" w:sz="4" w:space="0" w:color="auto"/>
            </w:tcBorders>
            <w:vAlign w:val="center"/>
          </w:tcPr>
          <w:p w14:paraId="710E6538" w14:textId="77777777" w:rsidR="004C4A59" w:rsidRDefault="004C4A59"/>
        </w:tc>
        <w:tc>
          <w:tcPr>
            <w:tcW w:w="1620" w:type="dxa"/>
            <w:tcBorders>
              <w:bottom w:val="dotted" w:sz="4" w:space="0" w:color="auto"/>
            </w:tcBorders>
            <w:vAlign w:val="center"/>
          </w:tcPr>
          <w:p w14:paraId="504E0729" w14:textId="77777777" w:rsidR="004C4A59" w:rsidRDefault="004C4A59"/>
        </w:tc>
        <w:tc>
          <w:tcPr>
            <w:tcW w:w="1620" w:type="dxa"/>
            <w:tcBorders>
              <w:bottom w:val="dotted" w:sz="4" w:space="0" w:color="auto"/>
            </w:tcBorders>
            <w:vAlign w:val="center"/>
          </w:tcPr>
          <w:p w14:paraId="5C75866F" w14:textId="77777777" w:rsidR="004C4A59" w:rsidRDefault="004C4A59"/>
        </w:tc>
        <w:tc>
          <w:tcPr>
            <w:tcW w:w="1620" w:type="dxa"/>
            <w:tcBorders>
              <w:bottom w:val="dotted" w:sz="4" w:space="0" w:color="auto"/>
            </w:tcBorders>
            <w:vAlign w:val="center"/>
          </w:tcPr>
          <w:p w14:paraId="23B348A9" w14:textId="77777777" w:rsidR="004C4A59" w:rsidRDefault="0085223D">
            <w:pPr>
              <w:jc w:val="left"/>
              <w:divId w:val="1"/>
            </w:pPr>
            <w:r>
              <w:rPr>
                <w:sz w:val="16"/>
              </w:rPr>
              <w:t>Kokomo</w:t>
            </w:r>
          </w:p>
        </w:tc>
        <w:tc>
          <w:tcPr>
            <w:tcW w:w="1620" w:type="dxa"/>
            <w:tcBorders>
              <w:bottom w:val="dotted" w:sz="4" w:space="0" w:color="auto"/>
            </w:tcBorders>
            <w:vAlign w:val="center"/>
          </w:tcPr>
          <w:p w14:paraId="2FF74A4C" w14:textId="77777777" w:rsidR="004C4A59" w:rsidRDefault="0085223D">
            <w:pPr>
              <w:jc w:val="center"/>
              <w:divId w:val="1"/>
            </w:pPr>
            <w:r>
              <w:rPr>
                <w:rFonts w:eastAsia="Arial"/>
                <w:sz w:val="16"/>
              </w:rPr>
              <w:t xml:space="preserve">5 </w:t>
            </w:r>
          </w:p>
        </w:tc>
      </w:tr>
      <w:tr w:rsidR="004C4A59" w14:paraId="04847B61" w14:textId="77777777">
        <w:trPr>
          <w:trHeight w:val="320"/>
        </w:trPr>
        <w:tc>
          <w:tcPr>
            <w:tcW w:w="1620" w:type="dxa"/>
            <w:gridSpan w:val="2"/>
            <w:vMerge/>
          </w:tcPr>
          <w:p w14:paraId="788F60F1" w14:textId="77777777" w:rsidR="004C4A59" w:rsidRDefault="004C4A59"/>
        </w:tc>
        <w:tc>
          <w:tcPr>
            <w:tcW w:w="1620" w:type="dxa"/>
            <w:gridSpan w:val="2"/>
            <w:tcBorders>
              <w:bottom w:val="dotted" w:sz="4" w:space="0" w:color="auto"/>
            </w:tcBorders>
            <w:vAlign w:val="center"/>
          </w:tcPr>
          <w:p w14:paraId="2F87082B" w14:textId="77777777" w:rsidR="004C4A59" w:rsidRDefault="0085223D">
            <w:pPr>
              <w:jc w:val="left"/>
              <w:divId w:val="1"/>
            </w:pPr>
            <w:r>
              <w:rPr>
                <w:sz w:val="16"/>
              </w:rPr>
              <w:t>red purple</w:t>
            </w:r>
          </w:p>
        </w:tc>
        <w:tc>
          <w:tcPr>
            <w:tcW w:w="1620" w:type="dxa"/>
            <w:gridSpan w:val="2"/>
            <w:tcBorders>
              <w:bottom w:val="dotted" w:sz="4" w:space="0" w:color="auto"/>
            </w:tcBorders>
            <w:vAlign w:val="center"/>
          </w:tcPr>
          <w:p w14:paraId="6A5134F5" w14:textId="77777777" w:rsidR="004C4A59" w:rsidRDefault="004C4A59"/>
        </w:tc>
        <w:tc>
          <w:tcPr>
            <w:tcW w:w="1620" w:type="dxa"/>
            <w:tcBorders>
              <w:bottom w:val="dotted" w:sz="4" w:space="0" w:color="auto"/>
            </w:tcBorders>
            <w:vAlign w:val="center"/>
          </w:tcPr>
          <w:p w14:paraId="486984F4" w14:textId="77777777" w:rsidR="004C4A59" w:rsidRDefault="004C4A59"/>
        </w:tc>
        <w:tc>
          <w:tcPr>
            <w:tcW w:w="1620" w:type="dxa"/>
            <w:tcBorders>
              <w:bottom w:val="dotted" w:sz="4" w:space="0" w:color="auto"/>
            </w:tcBorders>
            <w:vAlign w:val="center"/>
          </w:tcPr>
          <w:p w14:paraId="131E5857" w14:textId="77777777" w:rsidR="004C4A59" w:rsidRDefault="004C4A59"/>
        </w:tc>
        <w:tc>
          <w:tcPr>
            <w:tcW w:w="1620" w:type="dxa"/>
            <w:tcBorders>
              <w:bottom w:val="dotted" w:sz="4" w:space="0" w:color="auto"/>
            </w:tcBorders>
            <w:vAlign w:val="center"/>
          </w:tcPr>
          <w:p w14:paraId="0E2FB0F7" w14:textId="77777777" w:rsidR="004C4A59" w:rsidRDefault="004C4A59"/>
        </w:tc>
        <w:tc>
          <w:tcPr>
            <w:tcW w:w="1620" w:type="dxa"/>
            <w:tcBorders>
              <w:bottom w:val="dotted" w:sz="4" w:space="0" w:color="auto"/>
            </w:tcBorders>
            <w:vAlign w:val="center"/>
          </w:tcPr>
          <w:p w14:paraId="56A49F6A" w14:textId="77777777" w:rsidR="004C4A59" w:rsidRDefault="0085223D">
            <w:pPr>
              <w:jc w:val="center"/>
              <w:divId w:val="1"/>
            </w:pPr>
            <w:r>
              <w:rPr>
                <w:rFonts w:eastAsia="Arial"/>
                <w:sz w:val="16"/>
              </w:rPr>
              <w:t xml:space="preserve">6 </w:t>
            </w:r>
          </w:p>
        </w:tc>
      </w:tr>
      <w:tr w:rsidR="004C4A59" w14:paraId="58AF0454" w14:textId="77777777">
        <w:trPr>
          <w:trHeight w:val="360"/>
        </w:trPr>
        <w:tc>
          <w:tcPr>
            <w:tcW w:w="810" w:type="dxa"/>
            <w:tcBorders>
              <w:right w:val="dotted" w:sz="4" w:space="0" w:color="auto"/>
            </w:tcBorders>
            <w:shd w:val="clear" w:color="auto" w:fill="DFDFD7"/>
            <w:vAlign w:val="center"/>
          </w:tcPr>
          <w:p w14:paraId="697DF1DB" w14:textId="77777777" w:rsidR="004C4A59" w:rsidRDefault="0085223D" w:rsidP="0085223D">
            <w:pPr>
              <w:keepNext/>
            </w:pPr>
            <w:r>
              <w:rPr>
                <w:rFonts w:eastAsia="Arial"/>
                <w:b/>
                <w:sz w:val="16"/>
              </w:rPr>
              <w:lastRenderedPageBreak/>
              <w:t>17.</w:t>
            </w:r>
          </w:p>
        </w:tc>
        <w:tc>
          <w:tcPr>
            <w:tcW w:w="810" w:type="dxa"/>
            <w:tcBorders>
              <w:right w:val="dotted" w:sz="4" w:space="0" w:color="auto"/>
            </w:tcBorders>
            <w:shd w:val="clear" w:color="auto" w:fill="DFDFD7"/>
            <w:vAlign w:val="center"/>
          </w:tcPr>
          <w:p w14:paraId="1FB4528D" w14:textId="77777777" w:rsidR="004C4A59" w:rsidRDefault="0085223D" w:rsidP="0085223D">
            <w:pPr>
              <w:keepNext/>
            </w:pPr>
            <w:r>
              <w:rPr>
                <w:rFonts w:eastAsia="Arial"/>
                <w:b/>
                <w:sz w:val="16"/>
              </w:rPr>
              <w:t>(*)</w:t>
            </w:r>
          </w:p>
        </w:tc>
        <w:tc>
          <w:tcPr>
            <w:tcW w:w="810" w:type="dxa"/>
            <w:tcBorders>
              <w:right w:val="dotted" w:sz="4" w:space="0" w:color="auto"/>
            </w:tcBorders>
            <w:shd w:val="clear" w:color="auto" w:fill="DFDFD7"/>
            <w:vAlign w:val="center"/>
          </w:tcPr>
          <w:p w14:paraId="63CFA597" w14:textId="77777777" w:rsidR="004C4A59" w:rsidRDefault="0085223D" w:rsidP="0085223D">
            <w:pPr>
              <w:keepNext/>
            </w:pPr>
            <w:r>
              <w:rPr>
                <w:rFonts w:eastAsia="Arial"/>
                <w:b/>
                <w:sz w:val="16"/>
              </w:rPr>
              <w:t>PQ</w:t>
            </w:r>
          </w:p>
        </w:tc>
        <w:tc>
          <w:tcPr>
            <w:tcW w:w="810" w:type="dxa"/>
            <w:tcBorders>
              <w:right w:val="dotted" w:sz="4" w:space="0" w:color="auto"/>
            </w:tcBorders>
            <w:shd w:val="clear" w:color="auto" w:fill="DFDFD7"/>
            <w:vAlign w:val="center"/>
          </w:tcPr>
          <w:p w14:paraId="30107ECD" w14:textId="77777777" w:rsidR="004C4A59" w:rsidRDefault="0085223D" w:rsidP="0085223D">
            <w:pPr>
              <w:keepNext/>
            </w:pPr>
            <w:r>
              <w:rPr>
                <w:rFonts w:eastAsia="Arial"/>
                <w:b/>
                <w:sz w:val="16"/>
              </w:rPr>
              <w:t>VG|A</w:t>
            </w:r>
          </w:p>
        </w:tc>
        <w:tc>
          <w:tcPr>
            <w:tcW w:w="810" w:type="dxa"/>
            <w:tcBorders>
              <w:right w:val="dotted" w:sz="4" w:space="0" w:color="auto"/>
            </w:tcBorders>
            <w:shd w:val="clear" w:color="auto" w:fill="DFDFD7"/>
            <w:vAlign w:val="center"/>
          </w:tcPr>
          <w:p w14:paraId="03DD5C5D" w14:textId="77777777" w:rsidR="004C4A59" w:rsidRDefault="0085223D" w:rsidP="0085223D">
            <w:pPr>
              <w:keepNext/>
            </w:pPr>
            <w:r>
              <w:rPr>
                <w:rFonts w:eastAsia="Arial"/>
                <w:b/>
                <w:sz w:val="16"/>
              </w:rPr>
              <w:t>(+)</w:t>
            </w:r>
          </w:p>
        </w:tc>
        <w:tc>
          <w:tcPr>
            <w:tcW w:w="810" w:type="dxa"/>
            <w:tcBorders>
              <w:right w:val="dotted" w:sz="4" w:space="0" w:color="auto"/>
            </w:tcBorders>
            <w:shd w:val="clear" w:color="auto" w:fill="DFDFD7"/>
            <w:vAlign w:val="center"/>
          </w:tcPr>
          <w:p w14:paraId="5E2CFFC0" w14:textId="77777777" w:rsidR="004C4A59" w:rsidRDefault="004C4A59" w:rsidP="0085223D">
            <w:pPr>
              <w:keepNext/>
            </w:pPr>
          </w:p>
        </w:tc>
        <w:tc>
          <w:tcPr>
            <w:tcW w:w="1620" w:type="dxa"/>
            <w:shd w:val="clear" w:color="auto" w:fill="DFDFD7"/>
            <w:vAlign w:val="center"/>
          </w:tcPr>
          <w:p w14:paraId="7F5C49C7" w14:textId="77777777" w:rsidR="004C4A59" w:rsidRDefault="0085223D" w:rsidP="0085223D">
            <w:pPr>
              <w:keepNext/>
            </w:pPr>
            <w:r>
              <w:rPr>
                <w:rFonts w:eastAsia="Arial"/>
                <w:b/>
                <w:sz w:val="16"/>
              </w:rPr>
              <w:t>49</w:t>
            </w:r>
          </w:p>
        </w:tc>
        <w:tc>
          <w:tcPr>
            <w:tcW w:w="1620" w:type="dxa"/>
            <w:shd w:val="clear" w:color="auto" w:fill="DFDFD7"/>
          </w:tcPr>
          <w:p w14:paraId="1287601D" w14:textId="77777777" w:rsidR="004C4A59" w:rsidRDefault="004C4A59" w:rsidP="0085223D">
            <w:pPr>
              <w:keepNext/>
            </w:pPr>
          </w:p>
        </w:tc>
        <w:tc>
          <w:tcPr>
            <w:tcW w:w="1620" w:type="dxa"/>
            <w:shd w:val="clear" w:color="auto" w:fill="DFDFD7"/>
          </w:tcPr>
          <w:p w14:paraId="6E7F0615" w14:textId="77777777" w:rsidR="004C4A59" w:rsidRDefault="004C4A59" w:rsidP="0085223D">
            <w:pPr>
              <w:keepNext/>
            </w:pPr>
          </w:p>
        </w:tc>
        <w:tc>
          <w:tcPr>
            <w:tcW w:w="1620" w:type="dxa"/>
            <w:shd w:val="clear" w:color="auto" w:fill="DFDFD7"/>
          </w:tcPr>
          <w:p w14:paraId="1A1953C2" w14:textId="77777777" w:rsidR="004C4A59" w:rsidRDefault="004C4A59" w:rsidP="0085223D">
            <w:pPr>
              <w:keepNext/>
            </w:pPr>
          </w:p>
        </w:tc>
      </w:tr>
      <w:tr w:rsidR="004C4A59" w14:paraId="5B9A74E5" w14:textId="77777777">
        <w:trPr>
          <w:trHeight w:val="440"/>
        </w:trPr>
        <w:tc>
          <w:tcPr>
            <w:tcW w:w="1620" w:type="dxa"/>
            <w:gridSpan w:val="2"/>
            <w:vMerge w:val="restart"/>
          </w:tcPr>
          <w:p w14:paraId="4D45F5F6" w14:textId="77777777" w:rsidR="004C4A59" w:rsidRDefault="004C4A59"/>
        </w:tc>
        <w:tc>
          <w:tcPr>
            <w:tcW w:w="1620" w:type="dxa"/>
            <w:gridSpan w:val="2"/>
            <w:tcBorders>
              <w:bottom w:val="dotted" w:sz="4" w:space="0" w:color="auto"/>
            </w:tcBorders>
          </w:tcPr>
          <w:p w14:paraId="0FF9CA58" w14:textId="77777777" w:rsidR="004C4A59" w:rsidRDefault="0085223D">
            <w:pPr>
              <w:spacing w:before="113" w:after="113"/>
              <w:jc w:val="left"/>
              <w:divId w:val="1"/>
            </w:pPr>
            <w:r>
              <w:rPr>
                <w:b/>
                <w:sz w:val="16"/>
              </w:rPr>
              <w:t>Root: shape</w:t>
            </w:r>
          </w:p>
        </w:tc>
        <w:tc>
          <w:tcPr>
            <w:tcW w:w="1620" w:type="dxa"/>
            <w:gridSpan w:val="2"/>
            <w:tcBorders>
              <w:bottom w:val="dotted" w:sz="4" w:space="0" w:color="auto"/>
            </w:tcBorders>
          </w:tcPr>
          <w:p w14:paraId="7CD43BA0" w14:textId="77777777" w:rsidR="004C4A59" w:rsidRDefault="004C4A59"/>
        </w:tc>
        <w:tc>
          <w:tcPr>
            <w:tcW w:w="1620" w:type="dxa"/>
            <w:tcBorders>
              <w:bottom w:val="dotted" w:sz="4" w:space="0" w:color="auto"/>
            </w:tcBorders>
          </w:tcPr>
          <w:p w14:paraId="75006906" w14:textId="77777777" w:rsidR="004C4A59" w:rsidRDefault="004C4A59"/>
        </w:tc>
        <w:tc>
          <w:tcPr>
            <w:tcW w:w="1620" w:type="dxa"/>
            <w:tcBorders>
              <w:bottom w:val="dotted" w:sz="4" w:space="0" w:color="auto"/>
            </w:tcBorders>
          </w:tcPr>
          <w:p w14:paraId="2BCA0DC8" w14:textId="77777777" w:rsidR="004C4A59" w:rsidRDefault="004C4A59"/>
        </w:tc>
        <w:tc>
          <w:tcPr>
            <w:tcW w:w="1620" w:type="dxa"/>
            <w:tcBorders>
              <w:bottom w:val="dotted" w:sz="4" w:space="0" w:color="auto"/>
            </w:tcBorders>
          </w:tcPr>
          <w:p w14:paraId="017F7C37" w14:textId="77777777" w:rsidR="004C4A59" w:rsidRDefault="004C4A59"/>
        </w:tc>
        <w:tc>
          <w:tcPr>
            <w:tcW w:w="1620" w:type="dxa"/>
            <w:tcBorders>
              <w:bottom w:val="dotted" w:sz="4" w:space="0" w:color="auto"/>
            </w:tcBorders>
          </w:tcPr>
          <w:p w14:paraId="12CCF332" w14:textId="77777777" w:rsidR="004C4A59" w:rsidRDefault="004C4A59"/>
        </w:tc>
      </w:tr>
      <w:tr w:rsidR="004C4A59" w14:paraId="75D6C8A9" w14:textId="77777777">
        <w:trPr>
          <w:trHeight w:val="320"/>
        </w:trPr>
        <w:tc>
          <w:tcPr>
            <w:tcW w:w="1620" w:type="dxa"/>
            <w:gridSpan w:val="2"/>
            <w:vMerge/>
          </w:tcPr>
          <w:p w14:paraId="4F834F38" w14:textId="77777777" w:rsidR="004C4A59" w:rsidRDefault="004C4A59"/>
        </w:tc>
        <w:tc>
          <w:tcPr>
            <w:tcW w:w="1620" w:type="dxa"/>
            <w:gridSpan w:val="2"/>
            <w:tcBorders>
              <w:bottom w:val="dotted" w:sz="4" w:space="0" w:color="auto"/>
            </w:tcBorders>
            <w:vAlign w:val="center"/>
          </w:tcPr>
          <w:p w14:paraId="7B82E737" w14:textId="77777777" w:rsidR="004C4A59" w:rsidRDefault="0085223D">
            <w:pPr>
              <w:jc w:val="left"/>
              <w:divId w:val="1"/>
            </w:pPr>
            <w:r>
              <w:rPr>
                <w:sz w:val="16"/>
              </w:rPr>
              <w:t>obloid</w:t>
            </w:r>
          </w:p>
        </w:tc>
        <w:tc>
          <w:tcPr>
            <w:tcW w:w="1620" w:type="dxa"/>
            <w:gridSpan w:val="2"/>
            <w:tcBorders>
              <w:bottom w:val="dotted" w:sz="4" w:space="0" w:color="auto"/>
            </w:tcBorders>
            <w:vAlign w:val="center"/>
          </w:tcPr>
          <w:p w14:paraId="67ED1AF2" w14:textId="77777777" w:rsidR="004C4A59" w:rsidRDefault="004C4A59"/>
        </w:tc>
        <w:tc>
          <w:tcPr>
            <w:tcW w:w="1620" w:type="dxa"/>
            <w:tcBorders>
              <w:bottom w:val="dotted" w:sz="4" w:space="0" w:color="auto"/>
            </w:tcBorders>
            <w:vAlign w:val="center"/>
          </w:tcPr>
          <w:p w14:paraId="0E2F9A65" w14:textId="77777777" w:rsidR="004C4A59" w:rsidRDefault="004C4A59"/>
        </w:tc>
        <w:tc>
          <w:tcPr>
            <w:tcW w:w="1620" w:type="dxa"/>
            <w:tcBorders>
              <w:bottom w:val="dotted" w:sz="4" w:space="0" w:color="auto"/>
            </w:tcBorders>
            <w:vAlign w:val="center"/>
          </w:tcPr>
          <w:p w14:paraId="5342DE6C" w14:textId="77777777" w:rsidR="004C4A59" w:rsidRDefault="004C4A59"/>
        </w:tc>
        <w:tc>
          <w:tcPr>
            <w:tcW w:w="1620" w:type="dxa"/>
            <w:tcBorders>
              <w:bottom w:val="dotted" w:sz="4" w:space="0" w:color="auto"/>
            </w:tcBorders>
            <w:vAlign w:val="center"/>
          </w:tcPr>
          <w:p w14:paraId="475BA4E2" w14:textId="77777777" w:rsidR="004C4A59" w:rsidRDefault="004C4A59"/>
        </w:tc>
        <w:tc>
          <w:tcPr>
            <w:tcW w:w="1620" w:type="dxa"/>
            <w:tcBorders>
              <w:bottom w:val="dotted" w:sz="4" w:space="0" w:color="auto"/>
            </w:tcBorders>
            <w:vAlign w:val="center"/>
          </w:tcPr>
          <w:p w14:paraId="21D14F2A" w14:textId="77777777" w:rsidR="004C4A59" w:rsidRDefault="0085223D">
            <w:pPr>
              <w:jc w:val="center"/>
              <w:divId w:val="1"/>
            </w:pPr>
            <w:r>
              <w:rPr>
                <w:rFonts w:eastAsia="Arial"/>
                <w:sz w:val="16"/>
              </w:rPr>
              <w:t xml:space="preserve">1 </w:t>
            </w:r>
          </w:p>
        </w:tc>
      </w:tr>
      <w:tr w:rsidR="004C4A59" w14:paraId="6AAF8888" w14:textId="77777777">
        <w:trPr>
          <w:trHeight w:val="320"/>
        </w:trPr>
        <w:tc>
          <w:tcPr>
            <w:tcW w:w="1620" w:type="dxa"/>
            <w:gridSpan w:val="2"/>
            <w:vMerge/>
          </w:tcPr>
          <w:p w14:paraId="4BDCE365" w14:textId="77777777" w:rsidR="004C4A59" w:rsidRDefault="004C4A59"/>
        </w:tc>
        <w:tc>
          <w:tcPr>
            <w:tcW w:w="1620" w:type="dxa"/>
            <w:gridSpan w:val="2"/>
            <w:tcBorders>
              <w:bottom w:val="dotted" w:sz="4" w:space="0" w:color="auto"/>
            </w:tcBorders>
            <w:vAlign w:val="center"/>
          </w:tcPr>
          <w:p w14:paraId="740C7806" w14:textId="77777777" w:rsidR="004C4A59" w:rsidRDefault="0085223D">
            <w:pPr>
              <w:jc w:val="left"/>
              <w:divId w:val="1"/>
            </w:pPr>
            <w:r>
              <w:rPr>
                <w:sz w:val="16"/>
              </w:rPr>
              <w:t>ellipsoid</w:t>
            </w:r>
          </w:p>
        </w:tc>
        <w:tc>
          <w:tcPr>
            <w:tcW w:w="1620" w:type="dxa"/>
            <w:gridSpan w:val="2"/>
            <w:tcBorders>
              <w:bottom w:val="dotted" w:sz="4" w:space="0" w:color="auto"/>
            </w:tcBorders>
            <w:vAlign w:val="center"/>
          </w:tcPr>
          <w:p w14:paraId="1D657252" w14:textId="77777777" w:rsidR="004C4A59" w:rsidRDefault="004C4A59"/>
        </w:tc>
        <w:tc>
          <w:tcPr>
            <w:tcW w:w="1620" w:type="dxa"/>
            <w:tcBorders>
              <w:bottom w:val="dotted" w:sz="4" w:space="0" w:color="auto"/>
            </w:tcBorders>
            <w:vAlign w:val="center"/>
          </w:tcPr>
          <w:p w14:paraId="57DF7C3E" w14:textId="77777777" w:rsidR="004C4A59" w:rsidRDefault="004C4A59"/>
        </w:tc>
        <w:tc>
          <w:tcPr>
            <w:tcW w:w="1620" w:type="dxa"/>
            <w:tcBorders>
              <w:bottom w:val="dotted" w:sz="4" w:space="0" w:color="auto"/>
            </w:tcBorders>
            <w:vAlign w:val="center"/>
          </w:tcPr>
          <w:p w14:paraId="33AE492A" w14:textId="77777777" w:rsidR="004C4A59" w:rsidRDefault="004C4A59"/>
        </w:tc>
        <w:tc>
          <w:tcPr>
            <w:tcW w:w="1620" w:type="dxa"/>
            <w:tcBorders>
              <w:bottom w:val="dotted" w:sz="4" w:space="0" w:color="auto"/>
            </w:tcBorders>
            <w:vAlign w:val="center"/>
          </w:tcPr>
          <w:p w14:paraId="4039A6A7" w14:textId="77777777" w:rsidR="004C4A59" w:rsidRDefault="004C4A59"/>
        </w:tc>
        <w:tc>
          <w:tcPr>
            <w:tcW w:w="1620" w:type="dxa"/>
            <w:tcBorders>
              <w:bottom w:val="dotted" w:sz="4" w:space="0" w:color="auto"/>
            </w:tcBorders>
            <w:vAlign w:val="center"/>
          </w:tcPr>
          <w:p w14:paraId="7EBB18B3" w14:textId="77777777" w:rsidR="004C4A59" w:rsidRDefault="0085223D">
            <w:pPr>
              <w:jc w:val="center"/>
              <w:divId w:val="1"/>
            </w:pPr>
            <w:r>
              <w:rPr>
                <w:rFonts w:eastAsia="Arial"/>
                <w:sz w:val="16"/>
              </w:rPr>
              <w:t xml:space="preserve">2 </w:t>
            </w:r>
          </w:p>
        </w:tc>
      </w:tr>
      <w:tr w:rsidR="004C4A59" w14:paraId="0D806870" w14:textId="77777777">
        <w:trPr>
          <w:trHeight w:val="320"/>
        </w:trPr>
        <w:tc>
          <w:tcPr>
            <w:tcW w:w="1620" w:type="dxa"/>
            <w:gridSpan w:val="2"/>
            <w:vMerge/>
          </w:tcPr>
          <w:p w14:paraId="6B15ACD5" w14:textId="77777777" w:rsidR="004C4A59" w:rsidRDefault="004C4A59"/>
        </w:tc>
        <w:tc>
          <w:tcPr>
            <w:tcW w:w="1620" w:type="dxa"/>
            <w:gridSpan w:val="2"/>
            <w:tcBorders>
              <w:bottom w:val="dotted" w:sz="4" w:space="0" w:color="auto"/>
            </w:tcBorders>
            <w:vAlign w:val="center"/>
          </w:tcPr>
          <w:p w14:paraId="39946901" w14:textId="77777777" w:rsidR="004C4A59" w:rsidRDefault="0085223D">
            <w:pPr>
              <w:jc w:val="left"/>
              <w:divId w:val="1"/>
            </w:pPr>
            <w:r>
              <w:rPr>
                <w:sz w:val="16"/>
              </w:rPr>
              <w:t>broad obovoid</w:t>
            </w:r>
          </w:p>
        </w:tc>
        <w:tc>
          <w:tcPr>
            <w:tcW w:w="1620" w:type="dxa"/>
            <w:gridSpan w:val="2"/>
            <w:tcBorders>
              <w:bottom w:val="dotted" w:sz="4" w:space="0" w:color="auto"/>
            </w:tcBorders>
            <w:vAlign w:val="center"/>
          </w:tcPr>
          <w:p w14:paraId="0D8D2E7F" w14:textId="77777777" w:rsidR="004C4A59" w:rsidRDefault="004C4A59"/>
        </w:tc>
        <w:tc>
          <w:tcPr>
            <w:tcW w:w="1620" w:type="dxa"/>
            <w:tcBorders>
              <w:bottom w:val="dotted" w:sz="4" w:space="0" w:color="auto"/>
            </w:tcBorders>
            <w:vAlign w:val="center"/>
          </w:tcPr>
          <w:p w14:paraId="7C3D7D86" w14:textId="77777777" w:rsidR="004C4A59" w:rsidRDefault="004C4A59"/>
        </w:tc>
        <w:tc>
          <w:tcPr>
            <w:tcW w:w="1620" w:type="dxa"/>
            <w:tcBorders>
              <w:bottom w:val="dotted" w:sz="4" w:space="0" w:color="auto"/>
            </w:tcBorders>
            <w:vAlign w:val="center"/>
          </w:tcPr>
          <w:p w14:paraId="5E057125" w14:textId="77777777" w:rsidR="004C4A59" w:rsidRDefault="004C4A59"/>
        </w:tc>
        <w:tc>
          <w:tcPr>
            <w:tcW w:w="1620" w:type="dxa"/>
            <w:tcBorders>
              <w:bottom w:val="dotted" w:sz="4" w:space="0" w:color="auto"/>
            </w:tcBorders>
            <w:vAlign w:val="center"/>
          </w:tcPr>
          <w:p w14:paraId="11D26ED6" w14:textId="77777777" w:rsidR="004C4A59" w:rsidRDefault="0085223D">
            <w:pPr>
              <w:jc w:val="left"/>
              <w:divId w:val="1"/>
            </w:pPr>
            <w:r>
              <w:rPr>
                <w:sz w:val="16"/>
              </w:rPr>
              <w:t>Aversa</w:t>
            </w:r>
          </w:p>
        </w:tc>
        <w:tc>
          <w:tcPr>
            <w:tcW w:w="1620" w:type="dxa"/>
            <w:tcBorders>
              <w:bottom w:val="dotted" w:sz="4" w:space="0" w:color="auto"/>
            </w:tcBorders>
            <w:vAlign w:val="center"/>
          </w:tcPr>
          <w:p w14:paraId="50F2CBC7" w14:textId="77777777" w:rsidR="004C4A59" w:rsidRDefault="0085223D">
            <w:pPr>
              <w:jc w:val="center"/>
              <w:divId w:val="1"/>
            </w:pPr>
            <w:r>
              <w:rPr>
                <w:rFonts w:eastAsia="Arial"/>
                <w:sz w:val="16"/>
              </w:rPr>
              <w:t xml:space="preserve">3 </w:t>
            </w:r>
          </w:p>
        </w:tc>
      </w:tr>
      <w:tr w:rsidR="004C4A59" w14:paraId="35F763F5" w14:textId="77777777">
        <w:trPr>
          <w:trHeight w:val="320"/>
        </w:trPr>
        <w:tc>
          <w:tcPr>
            <w:tcW w:w="1620" w:type="dxa"/>
            <w:gridSpan w:val="2"/>
            <w:vMerge/>
          </w:tcPr>
          <w:p w14:paraId="12334DAF" w14:textId="77777777" w:rsidR="004C4A59" w:rsidRDefault="004C4A59"/>
        </w:tc>
        <w:tc>
          <w:tcPr>
            <w:tcW w:w="1620" w:type="dxa"/>
            <w:gridSpan w:val="2"/>
            <w:tcBorders>
              <w:bottom w:val="dotted" w:sz="4" w:space="0" w:color="auto"/>
            </w:tcBorders>
            <w:vAlign w:val="center"/>
          </w:tcPr>
          <w:p w14:paraId="5537E081" w14:textId="77777777" w:rsidR="004C4A59" w:rsidRDefault="0085223D">
            <w:pPr>
              <w:jc w:val="left"/>
              <w:divId w:val="1"/>
            </w:pPr>
            <w:r>
              <w:rPr>
                <w:sz w:val="16"/>
              </w:rPr>
              <w:t>narrow obovoid</w:t>
            </w:r>
          </w:p>
        </w:tc>
        <w:tc>
          <w:tcPr>
            <w:tcW w:w="1620" w:type="dxa"/>
            <w:gridSpan w:val="2"/>
            <w:tcBorders>
              <w:bottom w:val="dotted" w:sz="4" w:space="0" w:color="auto"/>
            </w:tcBorders>
            <w:vAlign w:val="center"/>
          </w:tcPr>
          <w:p w14:paraId="5BAC9BF7" w14:textId="77777777" w:rsidR="004C4A59" w:rsidRDefault="004C4A59"/>
        </w:tc>
        <w:tc>
          <w:tcPr>
            <w:tcW w:w="1620" w:type="dxa"/>
            <w:tcBorders>
              <w:bottom w:val="dotted" w:sz="4" w:space="0" w:color="auto"/>
            </w:tcBorders>
            <w:vAlign w:val="center"/>
          </w:tcPr>
          <w:p w14:paraId="07E82A2D" w14:textId="77777777" w:rsidR="004C4A59" w:rsidRDefault="004C4A59"/>
        </w:tc>
        <w:tc>
          <w:tcPr>
            <w:tcW w:w="1620" w:type="dxa"/>
            <w:tcBorders>
              <w:bottom w:val="dotted" w:sz="4" w:space="0" w:color="auto"/>
            </w:tcBorders>
            <w:vAlign w:val="center"/>
          </w:tcPr>
          <w:p w14:paraId="70A6B2D9" w14:textId="77777777" w:rsidR="004C4A59" w:rsidRDefault="004C4A59"/>
        </w:tc>
        <w:tc>
          <w:tcPr>
            <w:tcW w:w="1620" w:type="dxa"/>
            <w:tcBorders>
              <w:bottom w:val="dotted" w:sz="4" w:space="0" w:color="auto"/>
            </w:tcBorders>
            <w:vAlign w:val="center"/>
          </w:tcPr>
          <w:p w14:paraId="46281901" w14:textId="77777777" w:rsidR="004C4A59" w:rsidRDefault="004C4A59"/>
        </w:tc>
        <w:tc>
          <w:tcPr>
            <w:tcW w:w="1620" w:type="dxa"/>
            <w:tcBorders>
              <w:bottom w:val="dotted" w:sz="4" w:space="0" w:color="auto"/>
            </w:tcBorders>
            <w:vAlign w:val="center"/>
          </w:tcPr>
          <w:p w14:paraId="0B54240B" w14:textId="77777777" w:rsidR="004C4A59" w:rsidRDefault="0085223D">
            <w:pPr>
              <w:jc w:val="center"/>
              <w:divId w:val="1"/>
            </w:pPr>
            <w:r>
              <w:rPr>
                <w:rFonts w:eastAsia="Arial"/>
                <w:sz w:val="16"/>
              </w:rPr>
              <w:t xml:space="preserve">4 </w:t>
            </w:r>
          </w:p>
        </w:tc>
      </w:tr>
      <w:tr w:rsidR="004C4A59" w14:paraId="5A64DB6A" w14:textId="77777777">
        <w:trPr>
          <w:trHeight w:val="320"/>
        </w:trPr>
        <w:tc>
          <w:tcPr>
            <w:tcW w:w="1620" w:type="dxa"/>
            <w:gridSpan w:val="2"/>
            <w:vMerge/>
          </w:tcPr>
          <w:p w14:paraId="6EC27D0D" w14:textId="77777777" w:rsidR="004C4A59" w:rsidRDefault="004C4A59"/>
        </w:tc>
        <w:tc>
          <w:tcPr>
            <w:tcW w:w="1620" w:type="dxa"/>
            <w:gridSpan w:val="2"/>
            <w:tcBorders>
              <w:bottom w:val="dotted" w:sz="4" w:space="0" w:color="auto"/>
            </w:tcBorders>
            <w:vAlign w:val="center"/>
          </w:tcPr>
          <w:p w14:paraId="36444DC4" w14:textId="77777777" w:rsidR="004C4A59" w:rsidRDefault="0085223D">
            <w:pPr>
              <w:jc w:val="left"/>
              <w:divId w:val="1"/>
            </w:pPr>
            <w:r>
              <w:rPr>
                <w:sz w:val="16"/>
              </w:rPr>
              <w:t>narrow obconic</w:t>
            </w:r>
          </w:p>
        </w:tc>
        <w:tc>
          <w:tcPr>
            <w:tcW w:w="1620" w:type="dxa"/>
            <w:gridSpan w:val="2"/>
            <w:tcBorders>
              <w:bottom w:val="dotted" w:sz="4" w:space="0" w:color="auto"/>
            </w:tcBorders>
            <w:vAlign w:val="center"/>
          </w:tcPr>
          <w:p w14:paraId="75681D5C" w14:textId="77777777" w:rsidR="004C4A59" w:rsidRDefault="004C4A59"/>
        </w:tc>
        <w:tc>
          <w:tcPr>
            <w:tcW w:w="1620" w:type="dxa"/>
            <w:tcBorders>
              <w:bottom w:val="dotted" w:sz="4" w:space="0" w:color="auto"/>
            </w:tcBorders>
            <w:vAlign w:val="center"/>
          </w:tcPr>
          <w:p w14:paraId="363B455D" w14:textId="77777777" w:rsidR="004C4A59" w:rsidRDefault="004C4A59"/>
        </w:tc>
        <w:tc>
          <w:tcPr>
            <w:tcW w:w="1620" w:type="dxa"/>
            <w:tcBorders>
              <w:bottom w:val="dotted" w:sz="4" w:space="0" w:color="auto"/>
            </w:tcBorders>
            <w:vAlign w:val="center"/>
          </w:tcPr>
          <w:p w14:paraId="1AE0CCD7" w14:textId="77777777" w:rsidR="004C4A59" w:rsidRDefault="004C4A59"/>
        </w:tc>
        <w:tc>
          <w:tcPr>
            <w:tcW w:w="1620" w:type="dxa"/>
            <w:tcBorders>
              <w:bottom w:val="dotted" w:sz="4" w:space="0" w:color="auto"/>
            </w:tcBorders>
            <w:vAlign w:val="center"/>
          </w:tcPr>
          <w:p w14:paraId="3D1F1598" w14:textId="77777777" w:rsidR="004C4A59" w:rsidRDefault="0085223D">
            <w:pPr>
              <w:jc w:val="left"/>
              <w:divId w:val="1"/>
            </w:pPr>
            <w:r>
              <w:rPr>
                <w:sz w:val="16"/>
              </w:rPr>
              <w:t>Girida, Perrine</w:t>
            </w:r>
          </w:p>
        </w:tc>
        <w:tc>
          <w:tcPr>
            <w:tcW w:w="1620" w:type="dxa"/>
            <w:tcBorders>
              <w:bottom w:val="dotted" w:sz="4" w:space="0" w:color="auto"/>
            </w:tcBorders>
            <w:vAlign w:val="center"/>
          </w:tcPr>
          <w:p w14:paraId="6C8C389D" w14:textId="77777777" w:rsidR="004C4A59" w:rsidRDefault="0085223D">
            <w:pPr>
              <w:jc w:val="center"/>
              <w:divId w:val="1"/>
            </w:pPr>
            <w:r>
              <w:rPr>
                <w:rFonts w:eastAsia="Arial"/>
                <w:sz w:val="16"/>
              </w:rPr>
              <w:t xml:space="preserve">5 </w:t>
            </w:r>
          </w:p>
        </w:tc>
      </w:tr>
      <w:tr w:rsidR="004C4A59" w14:paraId="76D323DB" w14:textId="77777777">
        <w:trPr>
          <w:trHeight w:val="320"/>
        </w:trPr>
        <w:tc>
          <w:tcPr>
            <w:tcW w:w="1620" w:type="dxa"/>
            <w:gridSpan w:val="2"/>
            <w:vMerge/>
          </w:tcPr>
          <w:p w14:paraId="6A425F6D" w14:textId="77777777" w:rsidR="004C4A59" w:rsidRDefault="004C4A59"/>
        </w:tc>
        <w:tc>
          <w:tcPr>
            <w:tcW w:w="1620" w:type="dxa"/>
            <w:gridSpan w:val="2"/>
            <w:tcBorders>
              <w:bottom w:val="dotted" w:sz="4" w:space="0" w:color="auto"/>
            </w:tcBorders>
            <w:vAlign w:val="center"/>
          </w:tcPr>
          <w:p w14:paraId="0F53C459" w14:textId="77777777" w:rsidR="004C4A59" w:rsidRDefault="0085223D">
            <w:pPr>
              <w:jc w:val="left"/>
              <w:divId w:val="1"/>
            </w:pPr>
            <w:r>
              <w:rPr>
                <w:sz w:val="16"/>
              </w:rPr>
              <w:t>broad obconic</w:t>
            </w:r>
          </w:p>
        </w:tc>
        <w:tc>
          <w:tcPr>
            <w:tcW w:w="1620" w:type="dxa"/>
            <w:gridSpan w:val="2"/>
            <w:tcBorders>
              <w:bottom w:val="dotted" w:sz="4" w:space="0" w:color="auto"/>
            </w:tcBorders>
            <w:vAlign w:val="center"/>
          </w:tcPr>
          <w:p w14:paraId="1BA04574" w14:textId="77777777" w:rsidR="004C4A59" w:rsidRDefault="004C4A59"/>
        </w:tc>
        <w:tc>
          <w:tcPr>
            <w:tcW w:w="1620" w:type="dxa"/>
            <w:tcBorders>
              <w:bottom w:val="dotted" w:sz="4" w:space="0" w:color="auto"/>
            </w:tcBorders>
            <w:vAlign w:val="center"/>
          </w:tcPr>
          <w:p w14:paraId="6E9532AD" w14:textId="77777777" w:rsidR="004C4A59" w:rsidRDefault="004C4A59"/>
        </w:tc>
        <w:tc>
          <w:tcPr>
            <w:tcW w:w="1620" w:type="dxa"/>
            <w:tcBorders>
              <w:bottom w:val="dotted" w:sz="4" w:space="0" w:color="auto"/>
            </w:tcBorders>
            <w:vAlign w:val="center"/>
          </w:tcPr>
          <w:p w14:paraId="6CC6183F" w14:textId="77777777" w:rsidR="004C4A59" w:rsidRDefault="004C4A59"/>
        </w:tc>
        <w:tc>
          <w:tcPr>
            <w:tcW w:w="1620" w:type="dxa"/>
            <w:tcBorders>
              <w:bottom w:val="dotted" w:sz="4" w:space="0" w:color="auto"/>
            </w:tcBorders>
            <w:vAlign w:val="center"/>
          </w:tcPr>
          <w:p w14:paraId="069D1D67" w14:textId="77777777" w:rsidR="004C4A59" w:rsidRDefault="004C4A59"/>
        </w:tc>
        <w:tc>
          <w:tcPr>
            <w:tcW w:w="1620" w:type="dxa"/>
            <w:tcBorders>
              <w:bottom w:val="dotted" w:sz="4" w:space="0" w:color="auto"/>
            </w:tcBorders>
            <w:vAlign w:val="center"/>
          </w:tcPr>
          <w:p w14:paraId="547DBD47" w14:textId="77777777" w:rsidR="004C4A59" w:rsidRDefault="0085223D">
            <w:pPr>
              <w:jc w:val="center"/>
              <w:divId w:val="1"/>
            </w:pPr>
            <w:r>
              <w:rPr>
                <w:rFonts w:eastAsia="Arial"/>
                <w:sz w:val="16"/>
              </w:rPr>
              <w:t xml:space="preserve">6 </w:t>
            </w:r>
          </w:p>
        </w:tc>
      </w:tr>
      <w:tr w:rsidR="004C4A59" w14:paraId="536849F1" w14:textId="77777777">
        <w:trPr>
          <w:trHeight w:val="320"/>
        </w:trPr>
        <w:tc>
          <w:tcPr>
            <w:tcW w:w="1620" w:type="dxa"/>
            <w:gridSpan w:val="2"/>
            <w:vMerge/>
          </w:tcPr>
          <w:p w14:paraId="1D138B50" w14:textId="77777777" w:rsidR="004C4A59" w:rsidRDefault="004C4A59"/>
        </w:tc>
        <w:tc>
          <w:tcPr>
            <w:tcW w:w="1620" w:type="dxa"/>
            <w:gridSpan w:val="2"/>
            <w:tcBorders>
              <w:bottom w:val="dotted" w:sz="4" w:space="0" w:color="auto"/>
            </w:tcBorders>
            <w:vAlign w:val="center"/>
          </w:tcPr>
          <w:p w14:paraId="11D42E31" w14:textId="77777777" w:rsidR="004C4A59" w:rsidRDefault="0085223D">
            <w:pPr>
              <w:jc w:val="left"/>
              <w:divId w:val="1"/>
            </w:pPr>
            <w:r>
              <w:rPr>
                <w:sz w:val="16"/>
              </w:rPr>
              <w:t>compressed oblong</w:t>
            </w:r>
          </w:p>
        </w:tc>
        <w:tc>
          <w:tcPr>
            <w:tcW w:w="1620" w:type="dxa"/>
            <w:gridSpan w:val="2"/>
            <w:tcBorders>
              <w:bottom w:val="dotted" w:sz="4" w:space="0" w:color="auto"/>
            </w:tcBorders>
            <w:vAlign w:val="center"/>
          </w:tcPr>
          <w:p w14:paraId="13FCD523" w14:textId="77777777" w:rsidR="004C4A59" w:rsidRDefault="004C4A59"/>
        </w:tc>
        <w:tc>
          <w:tcPr>
            <w:tcW w:w="1620" w:type="dxa"/>
            <w:tcBorders>
              <w:bottom w:val="dotted" w:sz="4" w:space="0" w:color="auto"/>
            </w:tcBorders>
            <w:vAlign w:val="center"/>
          </w:tcPr>
          <w:p w14:paraId="65895031" w14:textId="77777777" w:rsidR="004C4A59" w:rsidRDefault="004C4A59"/>
        </w:tc>
        <w:tc>
          <w:tcPr>
            <w:tcW w:w="1620" w:type="dxa"/>
            <w:tcBorders>
              <w:bottom w:val="dotted" w:sz="4" w:space="0" w:color="auto"/>
            </w:tcBorders>
            <w:vAlign w:val="center"/>
          </w:tcPr>
          <w:p w14:paraId="5FD655A5" w14:textId="77777777" w:rsidR="004C4A59" w:rsidRDefault="004C4A59"/>
        </w:tc>
        <w:tc>
          <w:tcPr>
            <w:tcW w:w="1620" w:type="dxa"/>
            <w:tcBorders>
              <w:bottom w:val="dotted" w:sz="4" w:space="0" w:color="auto"/>
            </w:tcBorders>
            <w:vAlign w:val="center"/>
          </w:tcPr>
          <w:p w14:paraId="3CA07FB8" w14:textId="77777777" w:rsidR="004C4A59" w:rsidRDefault="0085223D">
            <w:pPr>
              <w:jc w:val="left"/>
              <w:divId w:val="1"/>
            </w:pPr>
            <w:r>
              <w:rPr>
                <w:sz w:val="16"/>
              </w:rPr>
              <w:t>Bolero</w:t>
            </w:r>
          </w:p>
        </w:tc>
        <w:tc>
          <w:tcPr>
            <w:tcW w:w="1620" w:type="dxa"/>
            <w:tcBorders>
              <w:bottom w:val="dotted" w:sz="4" w:space="0" w:color="auto"/>
            </w:tcBorders>
            <w:vAlign w:val="center"/>
          </w:tcPr>
          <w:p w14:paraId="74509B72" w14:textId="77777777" w:rsidR="004C4A59" w:rsidRDefault="0085223D">
            <w:pPr>
              <w:jc w:val="center"/>
              <w:divId w:val="1"/>
            </w:pPr>
            <w:r>
              <w:rPr>
                <w:rFonts w:eastAsia="Arial"/>
                <w:sz w:val="16"/>
              </w:rPr>
              <w:t xml:space="preserve">7 </w:t>
            </w:r>
          </w:p>
        </w:tc>
      </w:tr>
      <w:tr w:rsidR="004C4A59" w14:paraId="7E6578C2" w14:textId="77777777">
        <w:trPr>
          <w:trHeight w:val="320"/>
        </w:trPr>
        <w:tc>
          <w:tcPr>
            <w:tcW w:w="1620" w:type="dxa"/>
            <w:gridSpan w:val="2"/>
            <w:vMerge/>
          </w:tcPr>
          <w:p w14:paraId="62E9812F" w14:textId="77777777" w:rsidR="004C4A59" w:rsidRDefault="004C4A59"/>
        </w:tc>
        <w:tc>
          <w:tcPr>
            <w:tcW w:w="1620" w:type="dxa"/>
            <w:gridSpan w:val="2"/>
            <w:tcBorders>
              <w:bottom w:val="dotted" w:sz="4" w:space="0" w:color="auto"/>
            </w:tcBorders>
            <w:vAlign w:val="center"/>
          </w:tcPr>
          <w:p w14:paraId="330DD1B9" w14:textId="77777777" w:rsidR="004C4A59" w:rsidRDefault="0085223D">
            <w:pPr>
              <w:jc w:val="left"/>
              <w:divId w:val="1"/>
            </w:pPr>
            <w:r>
              <w:rPr>
                <w:sz w:val="16"/>
              </w:rPr>
              <w:t>medium oblong</w:t>
            </w:r>
          </w:p>
        </w:tc>
        <w:tc>
          <w:tcPr>
            <w:tcW w:w="1620" w:type="dxa"/>
            <w:gridSpan w:val="2"/>
            <w:tcBorders>
              <w:bottom w:val="dotted" w:sz="4" w:space="0" w:color="auto"/>
            </w:tcBorders>
            <w:vAlign w:val="center"/>
          </w:tcPr>
          <w:p w14:paraId="34338465" w14:textId="77777777" w:rsidR="004C4A59" w:rsidRDefault="004C4A59"/>
        </w:tc>
        <w:tc>
          <w:tcPr>
            <w:tcW w:w="1620" w:type="dxa"/>
            <w:tcBorders>
              <w:bottom w:val="dotted" w:sz="4" w:space="0" w:color="auto"/>
            </w:tcBorders>
            <w:vAlign w:val="center"/>
          </w:tcPr>
          <w:p w14:paraId="376AD688" w14:textId="77777777" w:rsidR="004C4A59" w:rsidRDefault="004C4A59"/>
        </w:tc>
        <w:tc>
          <w:tcPr>
            <w:tcW w:w="1620" w:type="dxa"/>
            <w:tcBorders>
              <w:bottom w:val="dotted" w:sz="4" w:space="0" w:color="auto"/>
            </w:tcBorders>
            <w:vAlign w:val="center"/>
          </w:tcPr>
          <w:p w14:paraId="18B4EFF5" w14:textId="77777777" w:rsidR="004C4A59" w:rsidRDefault="004C4A59"/>
        </w:tc>
        <w:tc>
          <w:tcPr>
            <w:tcW w:w="1620" w:type="dxa"/>
            <w:tcBorders>
              <w:bottom w:val="dotted" w:sz="4" w:space="0" w:color="auto"/>
            </w:tcBorders>
            <w:vAlign w:val="center"/>
          </w:tcPr>
          <w:p w14:paraId="70664798" w14:textId="77777777" w:rsidR="004C4A59" w:rsidRDefault="004C4A59"/>
        </w:tc>
        <w:tc>
          <w:tcPr>
            <w:tcW w:w="1620" w:type="dxa"/>
            <w:tcBorders>
              <w:bottom w:val="dotted" w:sz="4" w:space="0" w:color="auto"/>
            </w:tcBorders>
            <w:vAlign w:val="center"/>
          </w:tcPr>
          <w:p w14:paraId="1ED577E6" w14:textId="77777777" w:rsidR="004C4A59" w:rsidRDefault="0085223D">
            <w:pPr>
              <w:jc w:val="center"/>
              <w:divId w:val="1"/>
            </w:pPr>
            <w:r>
              <w:rPr>
                <w:rFonts w:eastAsia="Arial"/>
                <w:sz w:val="16"/>
              </w:rPr>
              <w:t xml:space="preserve">8 </w:t>
            </w:r>
          </w:p>
        </w:tc>
      </w:tr>
      <w:tr w:rsidR="004C4A59" w14:paraId="3569F8DC" w14:textId="77777777">
        <w:trPr>
          <w:trHeight w:val="320"/>
        </w:trPr>
        <w:tc>
          <w:tcPr>
            <w:tcW w:w="1620" w:type="dxa"/>
            <w:gridSpan w:val="2"/>
            <w:vMerge/>
          </w:tcPr>
          <w:p w14:paraId="15D6B240" w14:textId="77777777" w:rsidR="004C4A59" w:rsidRDefault="004C4A59"/>
        </w:tc>
        <w:tc>
          <w:tcPr>
            <w:tcW w:w="1620" w:type="dxa"/>
            <w:gridSpan w:val="2"/>
            <w:tcBorders>
              <w:bottom w:val="dotted" w:sz="4" w:space="0" w:color="auto"/>
            </w:tcBorders>
            <w:vAlign w:val="center"/>
          </w:tcPr>
          <w:p w14:paraId="6880F9D2" w14:textId="77777777" w:rsidR="004C4A59" w:rsidRDefault="0085223D">
            <w:pPr>
              <w:jc w:val="left"/>
              <w:divId w:val="1"/>
            </w:pPr>
            <w:r>
              <w:rPr>
                <w:sz w:val="16"/>
              </w:rPr>
              <w:t>elongated oblong</w:t>
            </w:r>
          </w:p>
        </w:tc>
        <w:tc>
          <w:tcPr>
            <w:tcW w:w="1620" w:type="dxa"/>
            <w:gridSpan w:val="2"/>
            <w:tcBorders>
              <w:bottom w:val="dotted" w:sz="4" w:space="0" w:color="auto"/>
            </w:tcBorders>
            <w:vAlign w:val="center"/>
          </w:tcPr>
          <w:p w14:paraId="36FCCC73" w14:textId="77777777" w:rsidR="004C4A59" w:rsidRDefault="004C4A59"/>
        </w:tc>
        <w:tc>
          <w:tcPr>
            <w:tcW w:w="1620" w:type="dxa"/>
            <w:tcBorders>
              <w:bottom w:val="dotted" w:sz="4" w:space="0" w:color="auto"/>
            </w:tcBorders>
            <w:vAlign w:val="center"/>
          </w:tcPr>
          <w:p w14:paraId="1B3C257B" w14:textId="77777777" w:rsidR="004C4A59" w:rsidRDefault="004C4A59"/>
        </w:tc>
        <w:tc>
          <w:tcPr>
            <w:tcW w:w="1620" w:type="dxa"/>
            <w:tcBorders>
              <w:bottom w:val="dotted" w:sz="4" w:space="0" w:color="auto"/>
            </w:tcBorders>
            <w:vAlign w:val="center"/>
          </w:tcPr>
          <w:p w14:paraId="6D76A105" w14:textId="77777777" w:rsidR="004C4A59" w:rsidRDefault="004C4A59"/>
        </w:tc>
        <w:tc>
          <w:tcPr>
            <w:tcW w:w="1620" w:type="dxa"/>
            <w:tcBorders>
              <w:bottom w:val="dotted" w:sz="4" w:space="0" w:color="auto"/>
            </w:tcBorders>
            <w:vAlign w:val="center"/>
          </w:tcPr>
          <w:p w14:paraId="7B0C25A3" w14:textId="77777777" w:rsidR="004C4A59" w:rsidRDefault="0085223D">
            <w:pPr>
              <w:jc w:val="left"/>
              <w:divId w:val="1"/>
            </w:pPr>
            <w:r>
              <w:rPr>
                <w:sz w:val="16"/>
              </w:rPr>
              <w:t>Jaune d'Eckendorf</w:t>
            </w:r>
          </w:p>
        </w:tc>
        <w:tc>
          <w:tcPr>
            <w:tcW w:w="1620" w:type="dxa"/>
            <w:tcBorders>
              <w:bottom w:val="dotted" w:sz="4" w:space="0" w:color="auto"/>
            </w:tcBorders>
            <w:vAlign w:val="center"/>
          </w:tcPr>
          <w:p w14:paraId="1C0CE2EA" w14:textId="77777777" w:rsidR="004C4A59" w:rsidRDefault="0085223D">
            <w:pPr>
              <w:jc w:val="center"/>
              <w:divId w:val="1"/>
            </w:pPr>
            <w:r>
              <w:rPr>
                <w:rFonts w:eastAsia="Arial"/>
                <w:sz w:val="16"/>
              </w:rPr>
              <w:t xml:space="preserve">9 </w:t>
            </w:r>
          </w:p>
        </w:tc>
      </w:tr>
      <w:tr w:rsidR="004C4A59" w14:paraId="40433F07" w14:textId="77777777">
        <w:trPr>
          <w:trHeight w:val="360"/>
        </w:trPr>
        <w:tc>
          <w:tcPr>
            <w:tcW w:w="810" w:type="dxa"/>
            <w:tcBorders>
              <w:right w:val="dotted" w:sz="4" w:space="0" w:color="auto"/>
            </w:tcBorders>
            <w:shd w:val="clear" w:color="auto" w:fill="DFDFD7"/>
            <w:vAlign w:val="center"/>
          </w:tcPr>
          <w:p w14:paraId="3D7CDF32" w14:textId="77777777" w:rsidR="004C4A59" w:rsidRDefault="0085223D">
            <w:r>
              <w:rPr>
                <w:rFonts w:eastAsia="Arial"/>
                <w:b/>
                <w:sz w:val="16"/>
              </w:rPr>
              <w:t>18.</w:t>
            </w:r>
          </w:p>
        </w:tc>
        <w:tc>
          <w:tcPr>
            <w:tcW w:w="810" w:type="dxa"/>
            <w:tcBorders>
              <w:right w:val="dotted" w:sz="4" w:space="0" w:color="auto"/>
            </w:tcBorders>
            <w:shd w:val="clear" w:color="auto" w:fill="DFDFD7"/>
            <w:vAlign w:val="center"/>
          </w:tcPr>
          <w:p w14:paraId="7A8B61BE" w14:textId="77777777" w:rsidR="004C4A59" w:rsidRDefault="004C4A59"/>
        </w:tc>
        <w:tc>
          <w:tcPr>
            <w:tcW w:w="810" w:type="dxa"/>
            <w:tcBorders>
              <w:right w:val="dotted" w:sz="4" w:space="0" w:color="auto"/>
            </w:tcBorders>
            <w:shd w:val="clear" w:color="auto" w:fill="DFDFD7"/>
            <w:vAlign w:val="center"/>
          </w:tcPr>
          <w:p w14:paraId="5031BB65"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1EEEF7D2" w14:textId="77777777" w:rsidR="004C4A59" w:rsidRDefault="0085223D">
            <w:r>
              <w:rPr>
                <w:rFonts w:eastAsia="Arial"/>
                <w:b/>
                <w:sz w:val="16"/>
              </w:rPr>
              <w:t>MS/VG|A</w:t>
            </w:r>
          </w:p>
        </w:tc>
        <w:tc>
          <w:tcPr>
            <w:tcW w:w="810" w:type="dxa"/>
            <w:tcBorders>
              <w:right w:val="dotted" w:sz="4" w:space="0" w:color="auto"/>
            </w:tcBorders>
            <w:shd w:val="clear" w:color="auto" w:fill="DFDFD7"/>
            <w:vAlign w:val="center"/>
          </w:tcPr>
          <w:p w14:paraId="50A5FCDE" w14:textId="77777777" w:rsidR="004C4A59" w:rsidRDefault="004C4A59"/>
        </w:tc>
        <w:tc>
          <w:tcPr>
            <w:tcW w:w="810" w:type="dxa"/>
            <w:tcBorders>
              <w:right w:val="dotted" w:sz="4" w:space="0" w:color="auto"/>
            </w:tcBorders>
            <w:shd w:val="clear" w:color="auto" w:fill="DFDFD7"/>
            <w:vAlign w:val="center"/>
          </w:tcPr>
          <w:p w14:paraId="0AE2B8BA" w14:textId="77777777" w:rsidR="004C4A59" w:rsidRDefault="004C4A59"/>
        </w:tc>
        <w:tc>
          <w:tcPr>
            <w:tcW w:w="1620" w:type="dxa"/>
            <w:shd w:val="clear" w:color="auto" w:fill="DFDFD7"/>
            <w:vAlign w:val="center"/>
          </w:tcPr>
          <w:p w14:paraId="36D57683" w14:textId="77777777" w:rsidR="004C4A59" w:rsidRDefault="0085223D">
            <w:r>
              <w:rPr>
                <w:rFonts w:eastAsia="Arial"/>
                <w:b/>
                <w:sz w:val="16"/>
              </w:rPr>
              <w:t>49</w:t>
            </w:r>
          </w:p>
        </w:tc>
        <w:tc>
          <w:tcPr>
            <w:tcW w:w="1620" w:type="dxa"/>
            <w:shd w:val="clear" w:color="auto" w:fill="DFDFD7"/>
          </w:tcPr>
          <w:p w14:paraId="3630493F" w14:textId="77777777" w:rsidR="004C4A59" w:rsidRDefault="004C4A59"/>
        </w:tc>
        <w:tc>
          <w:tcPr>
            <w:tcW w:w="1620" w:type="dxa"/>
            <w:shd w:val="clear" w:color="auto" w:fill="DFDFD7"/>
          </w:tcPr>
          <w:p w14:paraId="7576BE90" w14:textId="77777777" w:rsidR="004C4A59" w:rsidRDefault="004C4A59"/>
        </w:tc>
        <w:tc>
          <w:tcPr>
            <w:tcW w:w="1620" w:type="dxa"/>
            <w:shd w:val="clear" w:color="auto" w:fill="DFDFD7"/>
          </w:tcPr>
          <w:p w14:paraId="6779A1DB" w14:textId="77777777" w:rsidR="004C4A59" w:rsidRDefault="004C4A59"/>
        </w:tc>
      </w:tr>
      <w:tr w:rsidR="004C4A59" w14:paraId="6DD0967F" w14:textId="77777777">
        <w:trPr>
          <w:trHeight w:val="440"/>
        </w:trPr>
        <w:tc>
          <w:tcPr>
            <w:tcW w:w="1620" w:type="dxa"/>
            <w:gridSpan w:val="2"/>
            <w:vMerge w:val="restart"/>
          </w:tcPr>
          <w:p w14:paraId="6ED5BBAB" w14:textId="77777777" w:rsidR="004C4A59" w:rsidRDefault="004C4A59"/>
        </w:tc>
        <w:tc>
          <w:tcPr>
            <w:tcW w:w="1620" w:type="dxa"/>
            <w:gridSpan w:val="2"/>
            <w:tcBorders>
              <w:bottom w:val="dotted" w:sz="4" w:space="0" w:color="auto"/>
            </w:tcBorders>
          </w:tcPr>
          <w:p w14:paraId="188D7DF1" w14:textId="77777777" w:rsidR="004C4A59" w:rsidRDefault="0085223D">
            <w:pPr>
              <w:spacing w:before="113" w:after="113"/>
              <w:jc w:val="left"/>
              <w:divId w:val="1"/>
            </w:pPr>
            <w:r>
              <w:rPr>
                <w:b/>
                <w:sz w:val="16"/>
              </w:rPr>
              <w:t>Root: length</w:t>
            </w:r>
          </w:p>
        </w:tc>
        <w:tc>
          <w:tcPr>
            <w:tcW w:w="1620" w:type="dxa"/>
            <w:gridSpan w:val="2"/>
            <w:tcBorders>
              <w:bottom w:val="dotted" w:sz="4" w:space="0" w:color="auto"/>
            </w:tcBorders>
          </w:tcPr>
          <w:p w14:paraId="072552E8" w14:textId="77777777" w:rsidR="004C4A59" w:rsidRDefault="004C4A59"/>
        </w:tc>
        <w:tc>
          <w:tcPr>
            <w:tcW w:w="1620" w:type="dxa"/>
            <w:tcBorders>
              <w:bottom w:val="dotted" w:sz="4" w:space="0" w:color="auto"/>
            </w:tcBorders>
          </w:tcPr>
          <w:p w14:paraId="3DEA4547" w14:textId="77777777" w:rsidR="004C4A59" w:rsidRDefault="004C4A59"/>
        </w:tc>
        <w:tc>
          <w:tcPr>
            <w:tcW w:w="1620" w:type="dxa"/>
            <w:tcBorders>
              <w:bottom w:val="dotted" w:sz="4" w:space="0" w:color="auto"/>
            </w:tcBorders>
          </w:tcPr>
          <w:p w14:paraId="5F709B12" w14:textId="77777777" w:rsidR="004C4A59" w:rsidRDefault="004C4A59"/>
        </w:tc>
        <w:tc>
          <w:tcPr>
            <w:tcW w:w="1620" w:type="dxa"/>
            <w:tcBorders>
              <w:bottom w:val="dotted" w:sz="4" w:space="0" w:color="auto"/>
            </w:tcBorders>
          </w:tcPr>
          <w:p w14:paraId="7DF9D90D" w14:textId="77777777" w:rsidR="004C4A59" w:rsidRDefault="004C4A59"/>
        </w:tc>
        <w:tc>
          <w:tcPr>
            <w:tcW w:w="1620" w:type="dxa"/>
            <w:tcBorders>
              <w:bottom w:val="dotted" w:sz="4" w:space="0" w:color="auto"/>
            </w:tcBorders>
          </w:tcPr>
          <w:p w14:paraId="7508CDEB" w14:textId="77777777" w:rsidR="004C4A59" w:rsidRDefault="004C4A59"/>
        </w:tc>
      </w:tr>
      <w:tr w:rsidR="004C4A59" w14:paraId="33A32737" w14:textId="77777777">
        <w:trPr>
          <w:trHeight w:val="320"/>
        </w:trPr>
        <w:tc>
          <w:tcPr>
            <w:tcW w:w="1620" w:type="dxa"/>
            <w:gridSpan w:val="2"/>
            <w:vMerge/>
          </w:tcPr>
          <w:p w14:paraId="762A7627" w14:textId="77777777" w:rsidR="004C4A59" w:rsidRDefault="004C4A59"/>
        </w:tc>
        <w:tc>
          <w:tcPr>
            <w:tcW w:w="1620" w:type="dxa"/>
            <w:gridSpan w:val="2"/>
            <w:tcBorders>
              <w:bottom w:val="dotted" w:sz="4" w:space="0" w:color="auto"/>
            </w:tcBorders>
            <w:vAlign w:val="center"/>
          </w:tcPr>
          <w:p w14:paraId="5603A549" w14:textId="77777777" w:rsidR="004C4A59" w:rsidRDefault="0085223D">
            <w:pPr>
              <w:jc w:val="left"/>
              <w:divId w:val="1"/>
            </w:pPr>
            <w:r>
              <w:rPr>
                <w:sz w:val="16"/>
              </w:rPr>
              <w:t>very short</w:t>
            </w:r>
          </w:p>
        </w:tc>
        <w:tc>
          <w:tcPr>
            <w:tcW w:w="1620" w:type="dxa"/>
            <w:gridSpan w:val="2"/>
            <w:tcBorders>
              <w:bottom w:val="dotted" w:sz="4" w:space="0" w:color="auto"/>
            </w:tcBorders>
            <w:vAlign w:val="center"/>
          </w:tcPr>
          <w:p w14:paraId="64E8C9BE" w14:textId="77777777" w:rsidR="004C4A59" w:rsidRDefault="004C4A59"/>
        </w:tc>
        <w:tc>
          <w:tcPr>
            <w:tcW w:w="1620" w:type="dxa"/>
            <w:tcBorders>
              <w:bottom w:val="dotted" w:sz="4" w:space="0" w:color="auto"/>
            </w:tcBorders>
            <w:vAlign w:val="center"/>
          </w:tcPr>
          <w:p w14:paraId="51907143" w14:textId="77777777" w:rsidR="004C4A59" w:rsidRDefault="004C4A59"/>
        </w:tc>
        <w:tc>
          <w:tcPr>
            <w:tcW w:w="1620" w:type="dxa"/>
            <w:tcBorders>
              <w:bottom w:val="dotted" w:sz="4" w:space="0" w:color="auto"/>
            </w:tcBorders>
            <w:vAlign w:val="center"/>
          </w:tcPr>
          <w:p w14:paraId="2D55FF1E" w14:textId="77777777" w:rsidR="004C4A59" w:rsidRDefault="004C4A59"/>
        </w:tc>
        <w:tc>
          <w:tcPr>
            <w:tcW w:w="1620" w:type="dxa"/>
            <w:tcBorders>
              <w:bottom w:val="dotted" w:sz="4" w:space="0" w:color="auto"/>
            </w:tcBorders>
            <w:vAlign w:val="center"/>
          </w:tcPr>
          <w:p w14:paraId="5728EB54" w14:textId="77777777" w:rsidR="004C4A59" w:rsidRDefault="004C4A59"/>
        </w:tc>
        <w:tc>
          <w:tcPr>
            <w:tcW w:w="1620" w:type="dxa"/>
            <w:tcBorders>
              <w:bottom w:val="dotted" w:sz="4" w:space="0" w:color="auto"/>
            </w:tcBorders>
            <w:vAlign w:val="center"/>
          </w:tcPr>
          <w:p w14:paraId="57D8CFA7" w14:textId="77777777" w:rsidR="004C4A59" w:rsidRDefault="0085223D">
            <w:pPr>
              <w:jc w:val="center"/>
              <w:divId w:val="1"/>
            </w:pPr>
            <w:r>
              <w:rPr>
                <w:rFonts w:eastAsia="Arial"/>
                <w:sz w:val="16"/>
              </w:rPr>
              <w:t xml:space="preserve">1 </w:t>
            </w:r>
          </w:p>
        </w:tc>
      </w:tr>
      <w:tr w:rsidR="004C4A59" w14:paraId="0DB1CE04" w14:textId="77777777">
        <w:trPr>
          <w:trHeight w:val="320"/>
        </w:trPr>
        <w:tc>
          <w:tcPr>
            <w:tcW w:w="1620" w:type="dxa"/>
            <w:gridSpan w:val="2"/>
            <w:vMerge/>
          </w:tcPr>
          <w:p w14:paraId="152431E3" w14:textId="77777777" w:rsidR="004C4A59" w:rsidRDefault="004C4A59"/>
        </w:tc>
        <w:tc>
          <w:tcPr>
            <w:tcW w:w="1620" w:type="dxa"/>
            <w:gridSpan w:val="2"/>
            <w:tcBorders>
              <w:bottom w:val="dotted" w:sz="4" w:space="0" w:color="auto"/>
            </w:tcBorders>
            <w:vAlign w:val="center"/>
          </w:tcPr>
          <w:p w14:paraId="289AA131" w14:textId="77777777" w:rsidR="004C4A59" w:rsidRDefault="0085223D">
            <w:pPr>
              <w:jc w:val="left"/>
              <w:divId w:val="1"/>
            </w:pPr>
            <w:r>
              <w:rPr>
                <w:sz w:val="16"/>
              </w:rPr>
              <w:t>very short to short</w:t>
            </w:r>
          </w:p>
        </w:tc>
        <w:tc>
          <w:tcPr>
            <w:tcW w:w="1620" w:type="dxa"/>
            <w:gridSpan w:val="2"/>
            <w:tcBorders>
              <w:bottom w:val="dotted" w:sz="4" w:space="0" w:color="auto"/>
            </w:tcBorders>
            <w:vAlign w:val="center"/>
          </w:tcPr>
          <w:p w14:paraId="4F269277" w14:textId="77777777" w:rsidR="004C4A59" w:rsidRDefault="004C4A59"/>
        </w:tc>
        <w:tc>
          <w:tcPr>
            <w:tcW w:w="1620" w:type="dxa"/>
            <w:tcBorders>
              <w:bottom w:val="dotted" w:sz="4" w:space="0" w:color="auto"/>
            </w:tcBorders>
            <w:vAlign w:val="center"/>
          </w:tcPr>
          <w:p w14:paraId="15CDCBE1" w14:textId="77777777" w:rsidR="004C4A59" w:rsidRDefault="004C4A59"/>
        </w:tc>
        <w:tc>
          <w:tcPr>
            <w:tcW w:w="1620" w:type="dxa"/>
            <w:tcBorders>
              <w:bottom w:val="dotted" w:sz="4" w:space="0" w:color="auto"/>
            </w:tcBorders>
            <w:vAlign w:val="center"/>
          </w:tcPr>
          <w:p w14:paraId="131338C1" w14:textId="77777777" w:rsidR="004C4A59" w:rsidRDefault="004C4A59"/>
        </w:tc>
        <w:tc>
          <w:tcPr>
            <w:tcW w:w="1620" w:type="dxa"/>
            <w:tcBorders>
              <w:bottom w:val="dotted" w:sz="4" w:space="0" w:color="auto"/>
            </w:tcBorders>
            <w:vAlign w:val="center"/>
          </w:tcPr>
          <w:p w14:paraId="6374F890" w14:textId="77777777" w:rsidR="004C4A59" w:rsidRDefault="004C4A59"/>
        </w:tc>
        <w:tc>
          <w:tcPr>
            <w:tcW w:w="1620" w:type="dxa"/>
            <w:tcBorders>
              <w:bottom w:val="dotted" w:sz="4" w:space="0" w:color="auto"/>
            </w:tcBorders>
            <w:vAlign w:val="center"/>
          </w:tcPr>
          <w:p w14:paraId="19708BD9" w14:textId="77777777" w:rsidR="004C4A59" w:rsidRDefault="0085223D">
            <w:pPr>
              <w:jc w:val="center"/>
              <w:divId w:val="1"/>
            </w:pPr>
            <w:r>
              <w:rPr>
                <w:rFonts w:eastAsia="Arial"/>
                <w:sz w:val="16"/>
              </w:rPr>
              <w:t xml:space="preserve">2 </w:t>
            </w:r>
          </w:p>
        </w:tc>
      </w:tr>
      <w:tr w:rsidR="004C4A59" w14:paraId="1EE4B1DA" w14:textId="77777777">
        <w:trPr>
          <w:trHeight w:val="320"/>
        </w:trPr>
        <w:tc>
          <w:tcPr>
            <w:tcW w:w="1620" w:type="dxa"/>
            <w:gridSpan w:val="2"/>
            <w:vMerge/>
          </w:tcPr>
          <w:p w14:paraId="79391C2F" w14:textId="77777777" w:rsidR="004C4A59" w:rsidRDefault="004C4A59"/>
        </w:tc>
        <w:tc>
          <w:tcPr>
            <w:tcW w:w="1620" w:type="dxa"/>
            <w:gridSpan w:val="2"/>
            <w:tcBorders>
              <w:bottom w:val="dotted" w:sz="4" w:space="0" w:color="auto"/>
            </w:tcBorders>
            <w:vAlign w:val="center"/>
          </w:tcPr>
          <w:p w14:paraId="1EFB21C6" w14:textId="77777777" w:rsidR="004C4A59" w:rsidRDefault="0085223D">
            <w:pPr>
              <w:jc w:val="left"/>
              <w:divId w:val="1"/>
            </w:pPr>
            <w:r>
              <w:rPr>
                <w:sz w:val="16"/>
              </w:rPr>
              <w:t>short</w:t>
            </w:r>
          </w:p>
        </w:tc>
        <w:tc>
          <w:tcPr>
            <w:tcW w:w="1620" w:type="dxa"/>
            <w:gridSpan w:val="2"/>
            <w:tcBorders>
              <w:bottom w:val="dotted" w:sz="4" w:space="0" w:color="auto"/>
            </w:tcBorders>
            <w:vAlign w:val="center"/>
          </w:tcPr>
          <w:p w14:paraId="234B7595" w14:textId="77777777" w:rsidR="004C4A59" w:rsidRDefault="004C4A59"/>
        </w:tc>
        <w:tc>
          <w:tcPr>
            <w:tcW w:w="1620" w:type="dxa"/>
            <w:tcBorders>
              <w:bottom w:val="dotted" w:sz="4" w:space="0" w:color="auto"/>
            </w:tcBorders>
            <w:vAlign w:val="center"/>
          </w:tcPr>
          <w:p w14:paraId="20EAA800" w14:textId="77777777" w:rsidR="004C4A59" w:rsidRDefault="004C4A59"/>
        </w:tc>
        <w:tc>
          <w:tcPr>
            <w:tcW w:w="1620" w:type="dxa"/>
            <w:tcBorders>
              <w:bottom w:val="dotted" w:sz="4" w:space="0" w:color="auto"/>
            </w:tcBorders>
            <w:vAlign w:val="center"/>
          </w:tcPr>
          <w:p w14:paraId="653BDDCA" w14:textId="77777777" w:rsidR="004C4A59" w:rsidRDefault="004C4A59"/>
        </w:tc>
        <w:tc>
          <w:tcPr>
            <w:tcW w:w="1620" w:type="dxa"/>
            <w:tcBorders>
              <w:bottom w:val="dotted" w:sz="4" w:space="0" w:color="auto"/>
            </w:tcBorders>
            <w:vAlign w:val="center"/>
          </w:tcPr>
          <w:p w14:paraId="44B88DC3" w14:textId="77777777" w:rsidR="004C4A59" w:rsidRDefault="0085223D">
            <w:pPr>
              <w:jc w:val="left"/>
              <w:divId w:val="1"/>
            </w:pPr>
            <w:r>
              <w:rPr>
                <w:sz w:val="16"/>
              </w:rPr>
              <w:t>Brick</w:t>
            </w:r>
          </w:p>
        </w:tc>
        <w:tc>
          <w:tcPr>
            <w:tcW w:w="1620" w:type="dxa"/>
            <w:tcBorders>
              <w:bottom w:val="dotted" w:sz="4" w:space="0" w:color="auto"/>
            </w:tcBorders>
            <w:vAlign w:val="center"/>
          </w:tcPr>
          <w:p w14:paraId="77234395" w14:textId="77777777" w:rsidR="004C4A59" w:rsidRDefault="0085223D">
            <w:pPr>
              <w:jc w:val="center"/>
              <w:divId w:val="1"/>
            </w:pPr>
            <w:r>
              <w:rPr>
                <w:rFonts w:eastAsia="Arial"/>
                <w:sz w:val="16"/>
              </w:rPr>
              <w:t xml:space="preserve">3 </w:t>
            </w:r>
          </w:p>
        </w:tc>
      </w:tr>
      <w:tr w:rsidR="004C4A59" w14:paraId="05A8AF24" w14:textId="77777777">
        <w:trPr>
          <w:trHeight w:val="320"/>
        </w:trPr>
        <w:tc>
          <w:tcPr>
            <w:tcW w:w="1620" w:type="dxa"/>
            <w:gridSpan w:val="2"/>
            <w:vMerge/>
          </w:tcPr>
          <w:p w14:paraId="4687C273" w14:textId="77777777" w:rsidR="004C4A59" w:rsidRDefault="004C4A59"/>
        </w:tc>
        <w:tc>
          <w:tcPr>
            <w:tcW w:w="1620" w:type="dxa"/>
            <w:gridSpan w:val="2"/>
            <w:tcBorders>
              <w:bottom w:val="dotted" w:sz="4" w:space="0" w:color="auto"/>
            </w:tcBorders>
            <w:vAlign w:val="center"/>
          </w:tcPr>
          <w:p w14:paraId="613B8FD7" w14:textId="77777777" w:rsidR="004C4A59" w:rsidRDefault="0085223D">
            <w:pPr>
              <w:jc w:val="left"/>
              <w:divId w:val="1"/>
            </w:pPr>
            <w:r>
              <w:rPr>
                <w:sz w:val="16"/>
              </w:rPr>
              <w:t>short to medium</w:t>
            </w:r>
          </w:p>
        </w:tc>
        <w:tc>
          <w:tcPr>
            <w:tcW w:w="1620" w:type="dxa"/>
            <w:gridSpan w:val="2"/>
            <w:tcBorders>
              <w:bottom w:val="dotted" w:sz="4" w:space="0" w:color="auto"/>
            </w:tcBorders>
            <w:vAlign w:val="center"/>
          </w:tcPr>
          <w:p w14:paraId="450A11AF" w14:textId="77777777" w:rsidR="004C4A59" w:rsidRDefault="004C4A59"/>
        </w:tc>
        <w:tc>
          <w:tcPr>
            <w:tcW w:w="1620" w:type="dxa"/>
            <w:tcBorders>
              <w:bottom w:val="dotted" w:sz="4" w:space="0" w:color="auto"/>
            </w:tcBorders>
            <w:vAlign w:val="center"/>
          </w:tcPr>
          <w:p w14:paraId="2E55339A" w14:textId="77777777" w:rsidR="004C4A59" w:rsidRDefault="004C4A59"/>
        </w:tc>
        <w:tc>
          <w:tcPr>
            <w:tcW w:w="1620" w:type="dxa"/>
            <w:tcBorders>
              <w:bottom w:val="dotted" w:sz="4" w:space="0" w:color="auto"/>
            </w:tcBorders>
            <w:vAlign w:val="center"/>
          </w:tcPr>
          <w:p w14:paraId="15A96A4C" w14:textId="77777777" w:rsidR="004C4A59" w:rsidRDefault="004C4A59"/>
        </w:tc>
        <w:tc>
          <w:tcPr>
            <w:tcW w:w="1620" w:type="dxa"/>
            <w:tcBorders>
              <w:bottom w:val="dotted" w:sz="4" w:space="0" w:color="auto"/>
            </w:tcBorders>
            <w:vAlign w:val="center"/>
          </w:tcPr>
          <w:p w14:paraId="1F5FA6CD" w14:textId="77777777" w:rsidR="004C4A59" w:rsidRDefault="0085223D">
            <w:pPr>
              <w:jc w:val="left"/>
              <w:divId w:val="1"/>
            </w:pPr>
            <w:r>
              <w:rPr>
                <w:sz w:val="16"/>
              </w:rPr>
              <w:t>Energarci</w:t>
            </w:r>
          </w:p>
        </w:tc>
        <w:tc>
          <w:tcPr>
            <w:tcW w:w="1620" w:type="dxa"/>
            <w:tcBorders>
              <w:bottom w:val="dotted" w:sz="4" w:space="0" w:color="auto"/>
            </w:tcBorders>
            <w:vAlign w:val="center"/>
          </w:tcPr>
          <w:p w14:paraId="338EBB00" w14:textId="77777777" w:rsidR="004C4A59" w:rsidRDefault="0085223D">
            <w:pPr>
              <w:jc w:val="center"/>
              <w:divId w:val="1"/>
            </w:pPr>
            <w:r>
              <w:rPr>
                <w:rFonts w:eastAsia="Arial"/>
                <w:sz w:val="16"/>
              </w:rPr>
              <w:t xml:space="preserve">4 </w:t>
            </w:r>
          </w:p>
        </w:tc>
      </w:tr>
      <w:tr w:rsidR="004C4A59" w14:paraId="628FB409" w14:textId="77777777">
        <w:trPr>
          <w:trHeight w:val="320"/>
        </w:trPr>
        <w:tc>
          <w:tcPr>
            <w:tcW w:w="1620" w:type="dxa"/>
            <w:gridSpan w:val="2"/>
            <w:vMerge/>
          </w:tcPr>
          <w:p w14:paraId="3353BE23" w14:textId="77777777" w:rsidR="004C4A59" w:rsidRDefault="004C4A59"/>
        </w:tc>
        <w:tc>
          <w:tcPr>
            <w:tcW w:w="1620" w:type="dxa"/>
            <w:gridSpan w:val="2"/>
            <w:tcBorders>
              <w:bottom w:val="dotted" w:sz="4" w:space="0" w:color="auto"/>
            </w:tcBorders>
            <w:vAlign w:val="center"/>
          </w:tcPr>
          <w:p w14:paraId="2EB21830"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0156AA41" w14:textId="77777777" w:rsidR="004C4A59" w:rsidRDefault="004C4A59"/>
        </w:tc>
        <w:tc>
          <w:tcPr>
            <w:tcW w:w="1620" w:type="dxa"/>
            <w:tcBorders>
              <w:bottom w:val="dotted" w:sz="4" w:space="0" w:color="auto"/>
            </w:tcBorders>
            <w:vAlign w:val="center"/>
          </w:tcPr>
          <w:p w14:paraId="74CE37A8" w14:textId="77777777" w:rsidR="004C4A59" w:rsidRDefault="004C4A59"/>
        </w:tc>
        <w:tc>
          <w:tcPr>
            <w:tcW w:w="1620" w:type="dxa"/>
            <w:tcBorders>
              <w:bottom w:val="dotted" w:sz="4" w:space="0" w:color="auto"/>
            </w:tcBorders>
            <w:vAlign w:val="center"/>
          </w:tcPr>
          <w:p w14:paraId="263A2324" w14:textId="77777777" w:rsidR="004C4A59" w:rsidRDefault="004C4A59"/>
        </w:tc>
        <w:tc>
          <w:tcPr>
            <w:tcW w:w="1620" w:type="dxa"/>
            <w:tcBorders>
              <w:bottom w:val="dotted" w:sz="4" w:space="0" w:color="auto"/>
            </w:tcBorders>
            <w:vAlign w:val="center"/>
          </w:tcPr>
          <w:p w14:paraId="1F62EBE1" w14:textId="77777777" w:rsidR="004C4A59" w:rsidRDefault="0085223D">
            <w:pPr>
              <w:jc w:val="left"/>
              <w:divId w:val="1"/>
            </w:pPr>
            <w:r>
              <w:rPr>
                <w:sz w:val="16"/>
              </w:rPr>
              <w:t>Cerise</w:t>
            </w:r>
          </w:p>
        </w:tc>
        <w:tc>
          <w:tcPr>
            <w:tcW w:w="1620" w:type="dxa"/>
            <w:tcBorders>
              <w:bottom w:val="dotted" w:sz="4" w:space="0" w:color="auto"/>
            </w:tcBorders>
            <w:vAlign w:val="center"/>
          </w:tcPr>
          <w:p w14:paraId="30FFDB60" w14:textId="77777777" w:rsidR="004C4A59" w:rsidRDefault="0085223D">
            <w:pPr>
              <w:jc w:val="center"/>
              <w:divId w:val="1"/>
            </w:pPr>
            <w:r>
              <w:rPr>
                <w:rFonts w:eastAsia="Arial"/>
                <w:sz w:val="16"/>
              </w:rPr>
              <w:t xml:space="preserve">5 </w:t>
            </w:r>
          </w:p>
        </w:tc>
      </w:tr>
      <w:tr w:rsidR="004C4A59" w14:paraId="274FA267" w14:textId="77777777">
        <w:trPr>
          <w:trHeight w:val="320"/>
        </w:trPr>
        <w:tc>
          <w:tcPr>
            <w:tcW w:w="1620" w:type="dxa"/>
            <w:gridSpan w:val="2"/>
            <w:vMerge/>
          </w:tcPr>
          <w:p w14:paraId="3DFAA605" w14:textId="77777777" w:rsidR="004C4A59" w:rsidRDefault="004C4A59"/>
        </w:tc>
        <w:tc>
          <w:tcPr>
            <w:tcW w:w="1620" w:type="dxa"/>
            <w:gridSpan w:val="2"/>
            <w:tcBorders>
              <w:bottom w:val="dotted" w:sz="4" w:space="0" w:color="auto"/>
            </w:tcBorders>
            <w:vAlign w:val="center"/>
          </w:tcPr>
          <w:p w14:paraId="53BFE51B" w14:textId="77777777" w:rsidR="004C4A59" w:rsidRDefault="0085223D">
            <w:pPr>
              <w:jc w:val="left"/>
              <w:divId w:val="1"/>
            </w:pPr>
            <w:r>
              <w:rPr>
                <w:sz w:val="16"/>
              </w:rPr>
              <w:t>medium to long</w:t>
            </w:r>
          </w:p>
        </w:tc>
        <w:tc>
          <w:tcPr>
            <w:tcW w:w="1620" w:type="dxa"/>
            <w:gridSpan w:val="2"/>
            <w:tcBorders>
              <w:bottom w:val="dotted" w:sz="4" w:space="0" w:color="auto"/>
            </w:tcBorders>
            <w:vAlign w:val="center"/>
          </w:tcPr>
          <w:p w14:paraId="03C52E1B" w14:textId="77777777" w:rsidR="004C4A59" w:rsidRDefault="004C4A59"/>
        </w:tc>
        <w:tc>
          <w:tcPr>
            <w:tcW w:w="1620" w:type="dxa"/>
            <w:tcBorders>
              <w:bottom w:val="dotted" w:sz="4" w:space="0" w:color="auto"/>
            </w:tcBorders>
            <w:vAlign w:val="center"/>
          </w:tcPr>
          <w:p w14:paraId="3E86677F" w14:textId="77777777" w:rsidR="004C4A59" w:rsidRDefault="004C4A59"/>
        </w:tc>
        <w:tc>
          <w:tcPr>
            <w:tcW w:w="1620" w:type="dxa"/>
            <w:tcBorders>
              <w:bottom w:val="dotted" w:sz="4" w:space="0" w:color="auto"/>
            </w:tcBorders>
            <w:vAlign w:val="center"/>
          </w:tcPr>
          <w:p w14:paraId="453D5AFD" w14:textId="77777777" w:rsidR="004C4A59" w:rsidRDefault="004C4A59"/>
        </w:tc>
        <w:tc>
          <w:tcPr>
            <w:tcW w:w="1620" w:type="dxa"/>
            <w:tcBorders>
              <w:bottom w:val="dotted" w:sz="4" w:space="0" w:color="auto"/>
            </w:tcBorders>
            <w:vAlign w:val="center"/>
          </w:tcPr>
          <w:p w14:paraId="5DD86C4F" w14:textId="77777777" w:rsidR="004C4A59" w:rsidRDefault="0085223D">
            <w:pPr>
              <w:jc w:val="left"/>
              <w:divId w:val="1"/>
            </w:pPr>
            <w:r>
              <w:rPr>
                <w:sz w:val="16"/>
              </w:rPr>
              <w:t>Bangor, Ribambelle</w:t>
            </w:r>
          </w:p>
        </w:tc>
        <w:tc>
          <w:tcPr>
            <w:tcW w:w="1620" w:type="dxa"/>
            <w:tcBorders>
              <w:bottom w:val="dotted" w:sz="4" w:space="0" w:color="auto"/>
            </w:tcBorders>
            <w:vAlign w:val="center"/>
          </w:tcPr>
          <w:p w14:paraId="52BFE8B7" w14:textId="77777777" w:rsidR="004C4A59" w:rsidRDefault="0085223D">
            <w:pPr>
              <w:jc w:val="center"/>
              <w:divId w:val="1"/>
            </w:pPr>
            <w:r>
              <w:rPr>
                <w:rFonts w:eastAsia="Arial"/>
                <w:sz w:val="16"/>
              </w:rPr>
              <w:t xml:space="preserve">6 </w:t>
            </w:r>
          </w:p>
        </w:tc>
      </w:tr>
      <w:tr w:rsidR="004C4A59" w14:paraId="30EB07D0" w14:textId="77777777">
        <w:trPr>
          <w:trHeight w:val="320"/>
        </w:trPr>
        <w:tc>
          <w:tcPr>
            <w:tcW w:w="1620" w:type="dxa"/>
            <w:gridSpan w:val="2"/>
            <w:vMerge/>
          </w:tcPr>
          <w:p w14:paraId="35160ECD" w14:textId="77777777" w:rsidR="004C4A59" w:rsidRDefault="004C4A59"/>
        </w:tc>
        <w:tc>
          <w:tcPr>
            <w:tcW w:w="1620" w:type="dxa"/>
            <w:gridSpan w:val="2"/>
            <w:tcBorders>
              <w:bottom w:val="dotted" w:sz="4" w:space="0" w:color="auto"/>
            </w:tcBorders>
            <w:vAlign w:val="center"/>
          </w:tcPr>
          <w:p w14:paraId="2A42AFF5" w14:textId="77777777" w:rsidR="004C4A59" w:rsidRDefault="0085223D">
            <w:pPr>
              <w:jc w:val="left"/>
              <w:divId w:val="1"/>
            </w:pPr>
            <w:r>
              <w:rPr>
                <w:sz w:val="16"/>
              </w:rPr>
              <w:t>long</w:t>
            </w:r>
          </w:p>
        </w:tc>
        <w:tc>
          <w:tcPr>
            <w:tcW w:w="1620" w:type="dxa"/>
            <w:gridSpan w:val="2"/>
            <w:tcBorders>
              <w:bottom w:val="dotted" w:sz="4" w:space="0" w:color="auto"/>
            </w:tcBorders>
            <w:vAlign w:val="center"/>
          </w:tcPr>
          <w:p w14:paraId="5B65098B" w14:textId="77777777" w:rsidR="004C4A59" w:rsidRDefault="004C4A59"/>
        </w:tc>
        <w:tc>
          <w:tcPr>
            <w:tcW w:w="1620" w:type="dxa"/>
            <w:tcBorders>
              <w:bottom w:val="dotted" w:sz="4" w:space="0" w:color="auto"/>
            </w:tcBorders>
            <w:vAlign w:val="center"/>
          </w:tcPr>
          <w:p w14:paraId="4E2BF489" w14:textId="77777777" w:rsidR="004C4A59" w:rsidRDefault="004C4A59"/>
        </w:tc>
        <w:tc>
          <w:tcPr>
            <w:tcW w:w="1620" w:type="dxa"/>
            <w:tcBorders>
              <w:bottom w:val="dotted" w:sz="4" w:space="0" w:color="auto"/>
            </w:tcBorders>
            <w:vAlign w:val="center"/>
          </w:tcPr>
          <w:p w14:paraId="0750F9D9" w14:textId="77777777" w:rsidR="004C4A59" w:rsidRDefault="004C4A59"/>
        </w:tc>
        <w:tc>
          <w:tcPr>
            <w:tcW w:w="1620" w:type="dxa"/>
            <w:tcBorders>
              <w:bottom w:val="dotted" w:sz="4" w:space="0" w:color="auto"/>
            </w:tcBorders>
            <w:vAlign w:val="center"/>
          </w:tcPr>
          <w:p w14:paraId="488DB7A6" w14:textId="77777777" w:rsidR="004C4A59" w:rsidRDefault="0085223D">
            <w:pPr>
              <w:jc w:val="left"/>
              <w:divId w:val="1"/>
            </w:pPr>
            <w:r>
              <w:rPr>
                <w:sz w:val="16"/>
              </w:rPr>
              <w:t>Géante Blanche</w:t>
            </w:r>
          </w:p>
        </w:tc>
        <w:tc>
          <w:tcPr>
            <w:tcW w:w="1620" w:type="dxa"/>
            <w:tcBorders>
              <w:bottom w:val="dotted" w:sz="4" w:space="0" w:color="auto"/>
            </w:tcBorders>
            <w:vAlign w:val="center"/>
          </w:tcPr>
          <w:p w14:paraId="7FCB2F85" w14:textId="77777777" w:rsidR="004C4A59" w:rsidRDefault="0085223D">
            <w:pPr>
              <w:jc w:val="center"/>
              <w:divId w:val="1"/>
            </w:pPr>
            <w:r>
              <w:rPr>
                <w:rFonts w:eastAsia="Arial"/>
                <w:sz w:val="16"/>
              </w:rPr>
              <w:t xml:space="preserve">7 </w:t>
            </w:r>
          </w:p>
        </w:tc>
      </w:tr>
      <w:tr w:rsidR="004C4A59" w14:paraId="66E70502" w14:textId="77777777">
        <w:trPr>
          <w:trHeight w:val="320"/>
        </w:trPr>
        <w:tc>
          <w:tcPr>
            <w:tcW w:w="1620" w:type="dxa"/>
            <w:gridSpan w:val="2"/>
            <w:vMerge/>
          </w:tcPr>
          <w:p w14:paraId="43979233" w14:textId="77777777" w:rsidR="004C4A59" w:rsidRDefault="004C4A59"/>
        </w:tc>
        <w:tc>
          <w:tcPr>
            <w:tcW w:w="1620" w:type="dxa"/>
            <w:gridSpan w:val="2"/>
            <w:tcBorders>
              <w:bottom w:val="dotted" w:sz="4" w:space="0" w:color="auto"/>
            </w:tcBorders>
            <w:vAlign w:val="center"/>
          </w:tcPr>
          <w:p w14:paraId="28D08DFD" w14:textId="77777777" w:rsidR="004C4A59" w:rsidRDefault="0085223D">
            <w:pPr>
              <w:jc w:val="left"/>
              <w:divId w:val="1"/>
            </w:pPr>
            <w:r>
              <w:rPr>
                <w:sz w:val="16"/>
              </w:rPr>
              <w:t>long to very long</w:t>
            </w:r>
          </w:p>
        </w:tc>
        <w:tc>
          <w:tcPr>
            <w:tcW w:w="1620" w:type="dxa"/>
            <w:gridSpan w:val="2"/>
            <w:tcBorders>
              <w:bottom w:val="dotted" w:sz="4" w:space="0" w:color="auto"/>
            </w:tcBorders>
            <w:vAlign w:val="center"/>
          </w:tcPr>
          <w:p w14:paraId="63E3E61E" w14:textId="77777777" w:rsidR="004C4A59" w:rsidRDefault="004C4A59"/>
        </w:tc>
        <w:tc>
          <w:tcPr>
            <w:tcW w:w="1620" w:type="dxa"/>
            <w:tcBorders>
              <w:bottom w:val="dotted" w:sz="4" w:space="0" w:color="auto"/>
            </w:tcBorders>
            <w:vAlign w:val="center"/>
          </w:tcPr>
          <w:p w14:paraId="39000A7B" w14:textId="77777777" w:rsidR="004C4A59" w:rsidRDefault="004C4A59"/>
        </w:tc>
        <w:tc>
          <w:tcPr>
            <w:tcW w:w="1620" w:type="dxa"/>
            <w:tcBorders>
              <w:bottom w:val="dotted" w:sz="4" w:space="0" w:color="auto"/>
            </w:tcBorders>
            <w:vAlign w:val="center"/>
          </w:tcPr>
          <w:p w14:paraId="519ED4A5" w14:textId="77777777" w:rsidR="004C4A59" w:rsidRDefault="004C4A59"/>
        </w:tc>
        <w:tc>
          <w:tcPr>
            <w:tcW w:w="1620" w:type="dxa"/>
            <w:tcBorders>
              <w:bottom w:val="dotted" w:sz="4" w:space="0" w:color="auto"/>
            </w:tcBorders>
            <w:vAlign w:val="center"/>
          </w:tcPr>
          <w:p w14:paraId="55508E1D" w14:textId="77777777" w:rsidR="004C4A59" w:rsidRDefault="004C4A59"/>
        </w:tc>
        <w:tc>
          <w:tcPr>
            <w:tcW w:w="1620" w:type="dxa"/>
            <w:tcBorders>
              <w:bottom w:val="dotted" w:sz="4" w:space="0" w:color="auto"/>
            </w:tcBorders>
            <w:vAlign w:val="center"/>
          </w:tcPr>
          <w:p w14:paraId="0E68D604" w14:textId="77777777" w:rsidR="004C4A59" w:rsidRDefault="0085223D">
            <w:pPr>
              <w:jc w:val="center"/>
              <w:divId w:val="1"/>
            </w:pPr>
            <w:r>
              <w:rPr>
                <w:rFonts w:eastAsia="Arial"/>
                <w:sz w:val="16"/>
              </w:rPr>
              <w:t xml:space="preserve">8 </w:t>
            </w:r>
          </w:p>
        </w:tc>
      </w:tr>
      <w:tr w:rsidR="004C4A59" w14:paraId="3A91B1A6" w14:textId="77777777">
        <w:trPr>
          <w:trHeight w:val="320"/>
        </w:trPr>
        <w:tc>
          <w:tcPr>
            <w:tcW w:w="1620" w:type="dxa"/>
            <w:gridSpan w:val="2"/>
            <w:vMerge/>
          </w:tcPr>
          <w:p w14:paraId="47B80859" w14:textId="77777777" w:rsidR="004C4A59" w:rsidRDefault="004C4A59"/>
        </w:tc>
        <w:tc>
          <w:tcPr>
            <w:tcW w:w="1620" w:type="dxa"/>
            <w:gridSpan w:val="2"/>
            <w:tcBorders>
              <w:bottom w:val="dotted" w:sz="4" w:space="0" w:color="auto"/>
            </w:tcBorders>
            <w:vAlign w:val="center"/>
          </w:tcPr>
          <w:p w14:paraId="7A252A60" w14:textId="77777777" w:rsidR="004C4A59" w:rsidRDefault="0085223D">
            <w:pPr>
              <w:jc w:val="left"/>
              <w:divId w:val="1"/>
            </w:pPr>
            <w:r>
              <w:rPr>
                <w:sz w:val="16"/>
              </w:rPr>
              <w:t>very long</w:t>
            </w:r>
          </w:p>
        </w:tc>
        <w:tc>
          <w:tcPr>
            <w:tcW w:w="1620" w:type="dxa"/>
            <w:gridSpan w:val="2"/>
            <w:tcBorders>
              <w:bottom w:val="dotted" w:sz="4" w:space="0" w:color="auto"/>
            </w:tcBorders>
            <w:vAlign w:val="center"/>
          </w:tcPr>
          <w:p w14:paraId="7ED7A23A" w14:textId="77777777" w:rsidR="004C4A59" w:rsidRDefault="004C4A59"/>
        </w:tc>
        <w:tc>
          <w:tcPr>
            <w:tcW w:w="1620" w:type="dxa"/>
            <w:tcBorders>
              <w:bottom w:val="dotted" w:sz="4" w:space="0" w:color="auto"/>
            </w:tcBorders>
            <w:vAlign w:val="center"/>
          </w:tcPr>
          <w:p w14:paraId="317786EE" w14:textId="77777777" w:rsidR="004C4A59" w:rsidRDefault="004C4A59"/>
        </w:tc>
        <w:tc>
          <w:tcPr>
            <w:tcW w:w="1620" w:type="dxa"/>
            <w:tcBorders>
              <w:bottom w:val="dotted" w:sz="4" w:space="0" w:color="auto"/>
            </w:tcBorders>
            <w:vAlign w:val="center"/>
          </w:tcPr>
          <w:p w14:paraId="518015AD" w14:textId="77777777" w:rsidR="004C4A59" w:rsidRDefault="004C4A59"/>
        </w:tc>
        <w:tc>
          <w:tcPr>
            <w:tcW w:w="1620" w:type="dxa"/>
            <w:tcBorders>
              <w:bottom w:val="dotted" w:sz="4" w:space="0" w:color="auto"/>
            </w:tcBorders>
            <w:vAlign w:val="center"/>
          </w:tcPr>
          <w:p w14:paraId="39CC770C" w14:textId="77777777" w:rsidR="004C4A59" w:rsidRDefault="004C4A59"/>
        </w:tc>
        <w:tc>
          <w:tcPr>
            <w:tcW w:w="1620" w:type="dxa"/>
            <w:tcBorders>
              <w:bottom w:val="dotted" w:sz="4" w:space="0" w:color="auto"/>
            </w:tcBorders>
            <w:vAlign w:val="center"/>
          </w:tcPr>
          <w:p w14:paraId="73FFE218" w14:textId="77777777" w:rsidR="004C4A59" w:rsidRDefault="0085223D">
            <w:pPr>
              <w:jc w:val="center"/>
              <w:divId w:val="1"/>
            </w:pPr>
            <w:r>
              <w:rPr>
                <w:rFonts w:eastAsia="Arial"/>
                <w:sz w:val="16"/>
              </w:rPr>
              <w:t xml:space="preserve">9 </w:t>
            </w:r>
          </w:p>
        </w:tc>
      </w:tr>
      <w:tr w:rsidR="004C4A59" w14:paraId="4197EED4" w14:textId="77777777">
        <w:trPr>
          <w:trHeight w:val="360"/>
        </w:trPr>
        <w:tc>
          <w:tcPr>
            <w:tcW w:w="810" w:type="dxa"/>
            <w:tcBorders>
              <w:right w:val="dotted" w:sz="4" w:space="0" w:color="auto"/>
            </w:tcBorders>
            <w:shd w:val="clear" w:color="auto" w:fill="DFDFD7"/>
            <w:vAlign w:val="center"/>
          </w:tcPr>
          <w:p w14:paraId="0258FBC2" w14:textId="77777777" w:rsidR="004C4A59" w:rsidRDefault="0085223D">
            <w:r>
              <w:rPr>
                <w:rFonts w:eastAsia="Arial"/>
                <w:b/>
                <w:sz w:val="16"/>
              </w:rPr>
              <w:t>19.</w:t>
            </w:r>
          </w:p>
        </w:tc>
        <w:tc>
          <w:tcPr>
            <w:tcW w:w="810" w:type="dxa"/>
            <w:tcBorders>
              <w:right w:val="dotted" w:sz="4" w:space="0" w:color="auto"/>
            </w:tcBorders>
            <w:shd w:val="clear" w:color="auto" w:fill="DFDFD7"/>
            <w:vAlign w:val="center"/>
          </w:tcPr>
          <w:p w14:paraId="2ABEFBC6" w14:textId="77777777" w:rsidR="004C4A59" w:rsidRDefault="004C4A59"/>
        </w:tc>
        <w:tc>
          <w:tcPr>
            <w:tcW w:w="810" w:type="dxa"/>
            <w:tcBorders>
              <w:right w:val="dotted" w:sz="4" w:space="0" w:color="auto"/>
            </w:tcBorders>
            <w:shd w:val="clear" w:color="auto" w:fill="DFDFD7"/>
            <w:vAlign w:val="center"/>
          </w:tcPr>
          <w:p w14:paraId="7BCD9A8B"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19AEBF82" w14:textId="77777777" w:rsidR="004C4A59" w:rsidRDefault="0085223D">
            <w:r>
              <w:rPr>
                <w:rFonts w:eastAsia="Arial"/>
                <w:b/>
                <w:sz w:val="16"/>
              </w:rPr>
              <w:t>MS/VG|A</w:t>
            </w:r>
          </w:p>
        </w:tc>
        <w:tc>
          <w:tcPr>
            <w:tcW w:w="810" w:type="dxa"/>
            <w:tcBorders>
              <w:right w:val="dotted" w:sz="4" w:space="0" w:color="auto"/>
            </w:tcBorders>
            <w:shd w:val="clear" w:color="auto" w:fill="DFDFD7"/>
            <w:vAlign w:val="center"/>
          </w:tcPr>
          <w:p w14:paraId="5FF59F30" w14:textId="77777777" w:rsidR="004C4A59" w:rsidRDefault="004C4A59"/>
        </w:tc>
        <w:tc>
          <w:tcPr>
            <w:tcW w:w="810" w:type="dxa"/>
            <w:tcBorders>
              <w:right w:val="dotted" w:sz="4" w:space="0" w:color="auto"/>
            </w:tcBorders>
            <w:shd w:val="clear" w:color="auto" w:fill="DFDFD7"/>
            <w:vAlign w:val="center"/>
          </w:tcPr>
          <w:p w14:paraId="6CE8E0C8" w14:textId="77777777" w:rsidR="004C4A59" w:rsidRDefault="004C4A59"/>
        </w:tc>
        <w:tc>
          <w:tcPr>
            <w:tcW w:w="1620" w:type="dxa"/>
            <w:shd w:val="clear" w:color="auto" w:fill="DFDFD7"/>
            <w:vAlign w:val="center"/>
          </w:tcPr>
          <w:p w14:paraId="3D044B86" w14:textId="77777777" w:rsidR="004C4A59" w:rsidRDefault="0085223D">
            <w:r>
              <w:rPr>
                <w:rFonts w:eastAsia="Arial"/>
                <w:b/>
                <w:sz w:val="16"/>
              </w:rPr>
              <w:t>49</w:t>
            </w:r>
          </w:p>
        </w:tc>
        <w:tc>
          <w:tcPr>
            <w:tcW w:w="1620" w:type="dxa"/>
            <w:shd w:val="clear" w:color="auto" w:fill="DFDFD7"/>
          </w:tcPr>
          <w:p w14:paraId="68D218B0" w14:textId="77777777" w:rsidR="004C4A59" w:rsidRDefault="004C4A59"/>
        </w:tc>
        <w:tc>
          <w:tcPr>
            <w:tcW w:w="1620" w:type="dxa"/>
            <w:shd w:val="clear" w:color="auto" w:fill="DFDFD7"/>
          </w:tcPr>
          <w:p w14:paraId="5F09FCF0" w14:textId="77777777" w:rsidR="004C4A59" w:rsidRDefault="004C4A59"/>
        </w:tc>
        <w:tc>
          <w:tcPr>
            <w:tcW w:w="1620" w:type="dxa"/>
            <w:shd w:val="clear" w:color="auto" w:fill="DFDFD7"/>
          </w:tcPr>
          <w:p w14:paraId="1D397DB3" w14:textId="77777777" w:rsidR="004C4A59" w:rsidRDefault="004C4A59"/>
        </w:tc>
      </w:tr>
      <w:tr w:rsidR="004C4A59" w14:paraId="68422872" w14:textId="77777777">
        <w:trPr>
          <w:trHeight w:val="440"/>
        </w:trPr>
        <w:tc>
          <w:tcPr>
            <w:tcW w:w="1620" w:type="dxa"/>
            <w:gridSpan w:val="2"/>
            <w:vMerge w:val="restart"/>
          </w:tcPr>
          <w:p w14:paraId="7CB21AB2" w14:textId="77777777" w:rsidR="004C4A59" w:rsidRDefault="004C4A59"/>
        </w:tc>
        <w:tc>
          <w:tcPr>
            <w:tcW w:w="1620" w:type="dxa"/>
            <w:gridSpan w:val="2"/>
            <w:tcBorders>
              <w:bottom w:val="dotted" w:sz="4" w:space="0" w:color="auto"/>
            </w:tcBorders>
          </w:tcPr>
          <w:p w14:paraId="57B71D24" w14:textId="77777777" w:rsidR="004C4A59" w:rsidRDefault="0085223D">
            <w:pPr>
              <w:spacing w:before="113" w:after="113"/>
              <w:jc w:val="left"/>
              <w:divId w:val="1"/>
            </w:pPr>
            <w:r>
              <w:rPr>
                <w:b/>
                <w:sz w:val="16"/>
              </w:rPr>
              <w:t>Root: width</w:t>
            </w:r>
          </w:p>
        </w:tc>
        <w:tc>
          <w:tcPr>
            <w:tcW w:w="1620" w:type="dxa"/>
            <w:gridSpan w:val="2"/>
            <w:tcBorders>
              <w:bottom w:val="dotted" w:sz="4" w:space="0" w:color="auto"/>
            </w:tcBorders>
          </w:tcPr>
          <w:p w14:paraId="26E5DF4C" w14:textId="77777777" w:rsidR="004C4A59" w:rsidRDefault="004C4A59"/>
        </w:tc>
        <w:tc>
          <w:tcPr>
            <w:tcW w:w="1620" w:type="dxa"/>
            <w:tcBorders>
              <w:bottom w:val="dotted" w:sz="4" w:space="0" w:color="auto"/>
            </w:tcBorders>
          </w:tcPr>
          <w:p w14:paraId="5BB42BB1" w14:textId="77777777" w:rsidR="004C4A59" w:rsidRDefault="004C4A59"/>
        </w:tc>
        <w:tc>
          <w:tcPr>
            <w:tcW w:w="1620" w:type="dxa"/>
            <w:tcBorders>
              <w:bottom w:val="dotted" w:sz="4" w:space="0" w:color="auto"/>
            </w:tcBorders>
          </w:tcPr>
          <w:p w14:paraId="29FD1146" w14:textId="77777777" w:rsidR="004C4A59" w:rsidRDefault="004C4A59"/>
        </w:tc>
        <w:tc>
          <w:tcPr>
            <w:tcW w:w="1620" w:type="dxa"/>
            <w:tcBorders>
              <w:bottom w:val="dotted" w:sz="4" w:space="0" w:color="auto"/>
            </w:tcBorders>
          </w:tcPr>
          <w:p w14:paraId="6C8C7A73" w14:textId="77777777" w:rsidR="004C4A59" w:rsidRDefault="004C4A59"/>
        </w:tc>
        <w:tc>
          <w:tcPr>
            <w:tcW w:w="1620" w:type="dxa"/>
            <w:tcBorders>
              <w:bottom w:val="dotted" w:sz="4" w:space="0" w:color="auto"/>
            </w:tcBorders>
          </w:tcPr>
          <w:p w14:paraId="64428DAE" w14:textId="77777777" w:rsidR="004C4A59" w:rsidRDefault="004C4A59"/>
        </w:tc>
      </w:tr>
      <w:tr w:rsidR="004C4A59" w14:paraId="2C2DB456" w14:textId="77777777">
        <w:trPr>
          <w:trHeight w:val="320"/>
        </w:trPr>
        <w:tc>
          <w:tcPr>
            <w:tcW w:w="1620" w:type="dxa"/>
            <w:gridSpan w:val="2"/>
            <w:vMerge/>
          </w:tcPr>
          <w:p w14:paraId="4D168E41" w14:textId="77777777" w:rsidR="004C4A59" w:rsidRDefault="004C4A59"/>
        </w:tc>
        <w:tc>
          <w:tcPr>
            <w:tcW w:w="1620" w:type="dxa"/>
            <w:gridSpan w:val="2"/>
            <w:tcBorders>
              <w:bottom w:val="dotted" w:sz="4" w:space="0" w:color="auto"/>
            </w:tcBorders>
            <w:vAlign w:val="center"/>
          </w:tcPr>
          <w:p w14:paraId="755C4294" w14:textId="77777777" w:rsidR="004C4A59" w:rsidRDefault="0085223D">
            <w:pPr>
              <w:jc w:val="left"/>
              <w:divId w:val="1"/>
            </w:pPr>
            <w:r>
              <w:rPr>
                <w:sz w:val="16"/>
              </w:rPr>
              <w:t>very narrow</w:t>
            </w:r>
          </w:p>
        </w:tc>
        <w:tc>
          <w:tcPr>
            <w:tcW w:w="1620" w:type="dxa"/>
            <w:gridSpan w:val="2"/>
            <w:tcBorders>
              <w:bottom w:val="dotted" w:sz="4" w:space="0" w:color="auto"/>
            </w:tcBorders>
            <w:vAlign w:val="center"/>
          </w:tcPr>
          <w:p w14:paraId="6F732857" w14:textId="77777777" w:rsidR="004C4A59" w:rsidRDefault="004C4A59"/>
        </w:tc>
        <w:tc>
          <w:tcPr>
            <w:tcW w:w="1620" w:type="dxa"/>
            <w:tcBorders>
              <w:bottom w:val="dotted" w:sz="4" w:space="0" w:color="auto"/>
            </w:tcBorders>
            <w:vAlign w:val="center"/>
          </w:tcPr>
          <w:p w14:paraId="2FDF861F" w14:textId="77777777" w:rsidR="004C4A59" w:rsidRDefault="004C4A59"/>
        </w:tc>
        <w:tc>
          <w:tcPr>
            <w:tcW w:w="1620" w:type="dxa"/>
            <w:tcBorders>
              <w:bottom w:val="dotted" w:sz="4" w:space="0" w:color="auto"/>
            </w:tcBorders>
            <w:vAlign w:val="center"/>
          </w:tcPr>
          <w:p w14:paraId="2D29181F" w14:textId="77777777" w:rsidR="004C4A59" w:rsidRDefault="004C4A59"/>
        </w:tc>
        <w:tc>
          <w:tcPr>
            <w:tcW w:w="1620" w:type="dxa"/>
            <w:tcBorders>
              <w:bottom w:val="dotted" w:sz="4" w:space="0" w:color="auto"/>
            </w:tcBorders>
            <w:vAlign w:val="center"/>
          </w:tcPr>
          <w:p w14:paraId="1C8F3455" w14:textId="77777777" w:rsidR="004C4A59" w:rsidRDefault="004C4A59"/>
        </w:tc>
        <w:tc>
          <w:tcPr>
            <w:tcW w:w="1620" w:type="dxa"/>
            <w:tcBorders>
              <w:bottom w:val="dotted" w:sz="4" w:space="0" w:color="auto"/>
            </w:tcBorders>
            <w:vAlign w:val="center"/>
          </w:tcPr>
          <w:p w14:paraId="3CD756E7" w14:textId="77777777" w:rsidR="004C4A59" w:rsidRDefault="0085223D">
            <w:pPr>
              <w:jc w:val="center"/>
              <w:divId w:val="1"/>
            </w:pPr>
            <w:r>
              <w:rPr>
                <w:rFonts w:eastAsia="Arial"/>
                <w:sz w:val="16"/>
              </w:rPr>
              <w:t xml:space="preserve">1 </w:t>
            </w:r>
          </w:p>
        </w:tc>
      </w:tr>
      <w:tr w:rsidR="004C4A59" w14:paraId="3F201275" w14:textId="77777777">
        <w:trPr>
          <w:trHeight w:val="320"/>
        </w:trPr>
        <w:tc>
          <w:tcPr>
            <w:tcW w:w="1620" w:type="dxa"/>
            <w:gridSpan w:val="2"/>
            <w:vMerge/>
          </w:tcPr>
          <w:p w14:paraId="706C079A" w14:textId="77777777" w:rsidR="004C4A59" w:rsidRDefault="004C4A59"/>
        </w:tc>
        <w:tc>
          <w:tcPr>
            <w:tcW w:w="1620" w:type="dxa"/>
            <w:gridSpan w:val="2"/>
            <w:tcBorders>
              <w:bottom w:val="dotted" w:sz="4" w:space="0" w:color="auto"/>
            </w:tcBorders>
            <w:vAlign w:val="center"/>
          </w:tcPr>
          <w:p w14:paraId="7B6CA045" w14:textId="77777777" w:rsidR="004C4A59" w:rsidRDefault="0085223D">
            <w:pPr>
              <w:jc w:val="left"/>
              <w:divId w:val="1"/>
            </w:pPr>
            <w:r>
              <w:rPr>
                <w:sz w:val="16"/>
              </w:rPr>
              <w:t>very narrow to narrow</w:t>
            </w:r>
          </w:p>
        </w:tc>
        <w:tc>
          <w:tcPr>
            <w:tcW w:w="1620" w:type="dxa"/>
            <w:gridSpan w:val="2"/>
            <w:tcBorders>
              <w:bottom w:val="dotted" w:sz="4" w:space="0" w:color="auto"/>
            </w:tcBorders>
            <w:vAlign w:val="center"/>
          </w:tcPr>
          <w:p w14:paraId="114D64B1" w14:textId="77777777" w:rsidR="004C4A59" w:rsidRDefault="004C4A59"/>
        </w:tc>
        <w:tc>
          <w:tcPr>
            <w:tcW w:w="1620" w:type="dxa"/>
            <w:tcBorders>
              <w:bottom w:val="dotted" w:sz="4" w:space="0" w:color="auto"/>
            </w:tcBorders>
            <w:vAlign w:val="center"/>
          </w:tcPr>
          <w:p w14:paraId="611C83E2" w14:textId="77777777" w:rsidR="004C4A59" w:rsidRDefault="004C4A59"/>
        </w:tc>
        <w:tc>
          <w:tcPr>
            <w:tcW w:w="1620" w:type="dxa"/>
            <w:tcBorders>
              <w:bottom w:val="dotted" w:sz="4" w:space="0" w:color="auto"/>
            </w:tcBorders>
            <w:vAlign w:val="center"/>
          </w:tcPr>
          <w:p w14:paraId="1DFC6E0A" w14:textId="77777777" w:rsidR="004C4A59" w:rsidRDefault="004C4A59"/>
        </w:tc>
        <w:tc>
          <w:tcPr>
            <w:tcW w:w="1620" w:type="dxa"/>
            <w:tcBorders>
              <w:bottom w:val="dotted" w:sz="4" w:space="0" w:color="auto"/>
            </w:tcBorders>
            <w:vAlign w:val="center"/>
          </w:tcPr>
          <w:p w14:paraId="78162F8D" w14:textId="77777777" w:rsidR="004C4A59" w:rsidRDefault="004C4A59"/>
        </w:tc>
        <w:tc>
          <w:tcPr>
            <w:tcW w:w="1620" w:type="dxa"/>
            <w:tcBorders>
              <w:bottom w:val="dotted" w:sz="4" w:space="0" w:color="auto"/>
            </w:tcBorders>
            <w:vAlign w:val="center"/>
          </w:tcPr>
          <w:p w14:paraId="062B1DBA" w14:textId="77777777" w:rsidR="004C4A59" w:rsidRDefault="0085223D">
            <w:pPr>
              <w:jc w:val="center"/>
              <w:divId w:val="1"/>
            </w:pPr>
            <w:r>
              <w:rPr>
                <w:rFonts w:eastAsia="Arial"/>
                <w:sz w:val="16"/>
              </w:rPr>
              <w:t xml:space="preserve">2 </w:t>
            </w:r>
          </w:p>
        </w:tc>
      </w:tr>
      <w:tr w:rsidR="004C4A59" w14:paraId="1B2C75A2" w14:textId="77777777">
        <w:trPr>
          <w:trHeight w:val="320"/>
        </w:trPr>
        <w:tc>
          <w:tcPr>
            <w:tcW w:w="1620" w:type="dxa"/>
            <w:gridSpan w:val="2"/>
            <w:vMerge/>
          </w:tcPr>
          <w:p w14:paraId="4C70DA96" w14:textId="77777777" w:rsidR="004C4A59" w:rsidRDefault="004C4A59"/>
        </w:tc>
        <w:tc>
          <w:tcPr>
            <w:tcW w:w="1620" w:type="dxa"/>
            <w:gridSpan w:val="2"/>
            <w:tcBorders>
              <w:bottom w:val="dotted" w:sz="4" w:space="0" w:color="auto"/>
            </w:tcBorders>
            <w:vAlign w:val="center"/>
          </w:tcPr>
          <w:p w14:paraId="207E7C4B" w14:textId="77777777" w:rsidR="004C4A59" w:rsidRDefault="0085223D">
            <w:pPr>
              <w:jc w:val="left"/>
              <w:divId w:val="1"/>
            </w:pPr>
            <w:r>
              <w:rPr>
                <w:sz w:val="16"/>
              </w:rPr>
              <w:t>narrow</w:t>
            </w:r>
          </w:p>
        </w:tc>
        <w:tc>
          <w:tcPr>
            <w:tcW w:w="1620" w:type="dxa"/>
            <w:gridSpan w:val="2"/>
            <w:tcBorders>
              <w:bottom w:val="dotted" w:sz="4" w:space="0" w:color="auto"/>
            </w:tcBorders>
            <w:vAlign w:val="center"/>
          </w:tcPr>
          <w:p w14:paraId="2F730DE2" w14:textId="77777777" w:rsidR="004C4A59" w:rsidRDefault="004C4A59"/>
        </w:tc>
        <w:tc>
          <w:tcPr>
            <w:tcW w:w="1620" w:type="dxa"/>
            <w:tcBorders>
              <w:bottom w:val="dotted" w:sz="4" w:space="0" w:color="auto"/>
            </w:tcBorders>
            <w:vAlign w:val="center"/>
          </w:tcPr>
          <w:p w14:paraId="6BE85943" w14:textId="77777777" w:rsidR="004C4A59" w:rsidRDefault="004C4A59"/>
        </w:tc>
        <w:tc>
          <w:tcPr>
            <w:tcW w:w="1620" w:type="dxa"/>
            <w:tcBorders>
              <w:bottom w:val="dotted" w:sz="4" w:space="0" w:color="auto"/>
            </w:tcBorders>
            <w:vAlign w:val="center"/>
          </w:tcPr>
          <w:p w14:paraId="4BB54817" w14:textId="77777777" w:rsidR="004C4A59" w:rsidRDefault="004C4A59"/>
        </w:tc>
        <w:tc>
          <w:tcPr>
            <w:tcW w:w="1620" w:type="dxa"/>
            <w:tcBorders>
              <w:bottom w:val="dotted" w:sz="4" w:space="0" w:color="auto"/>
            </w:tcBorders>
            <w:vAlign w:val="center"/>
          </w:tcPr>
          <w:p w14:paraId="049B71CD" w14:textId="77777777" w:rsidR="004C4A59" w:rsidRDefault="0085223D">
            <w:pPr>
              <w:jc w:val="left"/>
              <w:divId w:val="1"/>
            </w:pPr>
            <w:r>
              <w:rPr>
                <w:sz w:val="16"/>
              </w:rPr>
              <w:t>Géante Blanche</w:t>
            </w:r>
          </w:p>
        </w:tc>
        <w:tc>
          <w:tcPr>
            <w:tcW w:w="1620" w:type="dxa"/>
            <w:tcBorders>
              <w:bottom w:val="dotted" w:sz="4" w:space="0" w:color="auto"/>
            </w:tcBorders>
            <w:vAlign w:val="center"/>
          </w:tcPr>
          <w:p w14:paraId="5A6977F9" w14:textId="77777777" w:rsidR="004C4A59" w:rsidRDefault="0085223D">
            <w:pPr>
              <w:jc w:val="center"/>
              <w:divId w:val="1"/>
            </w:pPr>
            <w:r>
              <w:rPr>
                <w:rFonts w:eastAsia="Arial"/>
                <w:sz w:val="16"/>
              </w:rPr>
              <w:t xml:space="preserve">3 </w:t>
            </w:r>
          </w:p>
        </w:tc>
      </w:tr>
      <w:tr w:rsidR="004C4A59" w14:paraId="24F92905" w14:textId="77777777">
        <w:trPr>
          <w:trHeight w:val="320"/>
        </w:trPr>
        <w:tc>
          <w:tcPr>
            <w:tcW w:w="1620" w:type="dxa"/>
            <w:gridSpan w:val="2"/>
            <w:vMerge/>
          </w:tcPr>
          <w:p w14:paraId="13A98A17" w14:textId="77777777" w:rsidR="004C4A59" w:rsidRDefault="004C4A59"/>
        </w:tc>
        <w:tc>
          <w:tcPr>
            <w:tcW w:w="1620" w:type="dxa"/>
            <w:gridSpan w:val="2"/>
            <w:tcBorders>
              <w:bottom w:val="dotted" w:sz="4" w:space="0" w:color="auto"/>
            </w:tcBorders>
            <w:vAlign w:val="center"/>
          </w:tcPr>
          <w:p w14:paraId="6A235DB5" w14:textId="77777777" w:rsidR="004C4A59" w:rsidRDefault="0085223D">
            <w:pPr>
              <w:jc w:val="left"/>
              <w:divId w:val="1"/>
            </w:pPr>
            <w:r>
              <w:rPr>
                <w:sz w:val="16"/>
              </w:rPr>
              <w:t>narrow to medium</w:t>
            </w:r>
          </w:p>
        </w:tc>
        <w:tc>
          <w:tcPr>
            <w:tcW w:w="1620" w:type="dxa"/>
            <w:gridSpan w:val="2"/>
            <w:tcBorders>
              <w:bottom w:val="dotted" w:sz="4" w:space="0" w:color="auto"/>
            </w:tcBorders>
            <w:vAlign w:val="center"/>
          </w:tcPr>
          <w:p w14:paraId="69CEE249" w14:textId="77777777" w:rsidR="004C4A59" w:rsidRDefault="004C4A59"/>
        </w:tc>
        <w:tc>
          <w:tcPr>
            <w:tcW w:w="1620" w:type="dxa"/>
            <w:tcBorders>
              <w:bottom w:val="dotted" w:sz="4" w:space="0" w:color="auto"/>
            </w:tcBorders>
            <w:vAlign w:val="center"/>
          </w:tcPr>
          <w:p w14:paraId="40CBFC30" w14:textId="77777777" w:rsidR="004C4A59" w:rsidRDefault="004C4A59"/>
        </w:tc>
        <w:tc>
          <w:tcPr>
            <w:tcW w:w="1620" w:type="dxa"/>
            <w:tcBorders>
              <w:bottom w:val="dotted" w:sz="4" w:space="0" w:color="auto"/>
            </w:tcBorders>
            <w:vAlign w:val="center"/>
          </w:tcPr>
          <w:p w14:paraId="6C9685F7" w14:textId="77777777" w:rsidR="004C4A59" w:rsidRDefault="004C4A59"/>
        </w:tc>
        <w:tc>
          <w:tcPr>
            <w:tcW w:w="1620" w:type="dxa"/>
            <w:tcBorders>
              <w:bottom w:val="dotted" w:sz="4" w:space="0" w:color="auto"/>
            </w:tcBorders>
            <w:vAlign w:val="center"/>
          </w:tcPr>
          <w:p w14:paraId="659E4E56" w14:textId="77777777" w:rsidR="004C4A59" w:rsidRDefault="0085223D">
            <w:pPr>
              <w:jc w:val="left"/>
              <w:divId w:val="1"/>
            </w:pPr>
            <w:r>
              <w:rPr>
                <w:sz w:val="16"/>
              </w:rPr>
              <w:t>Bangor</w:t>
            </w:r>
          </w:p>
        </w:tc>
        <w:tc>
          <w:tcPr>
            <w:tcW w:w="1620" w:type="dxa"/>
            <w:tcBorders>
              <w:bottom w:val="dotted" w:sz="4" w:space="0" w:color="auto"/>
            </w:tcBorders>
            <w:vAlign w:val="center"/>
          </w:tcPr>
          <w:p w14:paraId="053031F5" w14:textId="77777777" w:rsidR="004C4A59" w:rsidRDefault="0085223D">
            <w:pPr>
              <w:jc w:val="center"/>
              <w:divId w:val="1"/>
            </w:pPr>
            <w:r>
              <w:rPr>
                <w:rFonts w:eastAsia="Arial"/>
                <w:sz w:val="16"/>
              </w:rPr>
              <w:t xml:space="preserve">4 </w:t>
            </w:r>
          </w:p>
        </w:tc>
      </w:tr>
      <w:tr w:rsidR="004C4A59" w14:paraId="465031CC" w14:textId="77777777">
        <w:trPr>
          <w:trHeight w:val="320"/>
        </w:trPr>
        <w:tc>
          <w:tcPr>
            <w:tcW w:w="1620" w:type="dxa"/>
            <w:gridSpan w:val="2"/>
            <w:vMerge/>
          </w:tcPr>
          <w:p w14:paraId="05A77452" w14:textId="77777777" w:rsidR="004C4A59" w:rsidRDefault="004C4A59"/>
        </w:tc>
        <w:tc>
          <w:tcPr>
            <w:tcW w:w="1620" w:type="dxa"/>
            <w:gridSpan w:val="2"/>
            <w:tcBorders>
              <w:bottom w:val="dotted" w:sz="4" w:space="0" w:color="auto"/>
            </w:tcBorders>
            <w:vAlign w:val="center"/>
          </w:tcPr>
          <w:p w14:paraId="0426168E"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443BF1DE" w14:textId="77777777" w:rsidR="004C4A59" w:rsidRDefault="004C4A59"/>
        </w:tc>
        <w:tc>
          <w:tcPr>
            <w:tcW w:w="1620" w:type="dxa"/>
            <w:tcBorders>
              <w:bottom w:val="dotted" w:sz="4" w:space="0" w:color="auto"/>
            </w:tcBorders>
            <w:vAlign w:val="center"/>
          </w:tcPr>
          <w:p w14:paraId="4ABAB8E6" w14:textId="77777777" w:rsidR="004C4A59" w:rsidRDefault="004C4A59"/>
        </w:tc>
        <w:tc>
          <w:tcPr>
            <w:tcW w:w="1620" w:type="dxa"/>
            <w:tcBorders>
              <w:bottom w:val="dotted" w:sz="4" w:space="0" w:color="auto"/>
            </w:tcBorders>
            <w:vAlign w:val="center"/>
          </w:tcPr>
          <w:p w14:paraId="785434EE" w14:textId="77777777" w:rsidR="004C4A59" w:rsidRDefault="004C4A59"/>
        </w:tc>
        <w:tc>
          <w:tcPr>
            <w:tcW w:w="1620" w:type="dxa"/>
            <w:tcBorders>
              <w:bottom w:val="dotted" w:sz="4" w:space="0" w:color="auto"/>
            </w:tcBorders>
            <w:vAlign w:val="center"/>
          </w:tcPr>
          <w:p w14:paraId="517F8572" w14:textId="77777777" w:rsidR="004C4A59" w:rsidRDefault="0085223D">
            <w:pPr>
              <w:jc w:val="left"/>
              <w:divId w:val="1"/>
            </w:pPr>
            <w:r>
              <w:rPr>
                <w:sz w:val="16"/>
              </w:rPr>
              <w:t>Brick, Cerise</w:t>
            </w:r>
          </w:p>
        </w:tc>
        <w:tc>
          <w:tcPr>
            <w:tcW w:w="1620" w:type="dxa"/>
            <w:tcBorders>
              <w:bottom w:val="dotted" w:sz="4" w:space="0" w:color="auto"/>
            </w:tcBorders>
            <w:vAlign w:val="center"/>
          </w:tcPr>
          <w:p w14:paraId="242F5157" w14:textId="77777777" w:rsidR="004C4A59" w:rsidRDefault="0085223D">
            <w:pPr>
              <w:jc w:val="center"/>
              <w:divId w:val="1"/>
            </w:pPr>
            <w:r>
              <w:rPr>
                <w:rFonts w:eastAsia="Arial"/>
                <w:sz w:val="16"/>
              </w:rPr>
              <w:t xml:space="preserve">5 </w:t>
            </w:r>
          </w:p>
        </w:tc>
      </w:tr>
      <w:tr w:rsidR="004C4A59" w14:paraId="43A468CF" w14:textId="77777777">
        <w:trPr>
          <w:trHeight w:val="320"/>
        </w:trPr>
        <w:tc>
          <w:tcPr>
            <w:tcW w:w="1620" w:type="dxa"/>
            <w:gridSpan w:val="2"/>
            <w:vMerge/>
          </w:tcPr>
          <w:p w14:paraId="0D934BFC" w14:textId="77777777" w:rsidR="004C4A59" w:rsidRDefault="004C4A59"/>
        </w:tc>
        <w:tc>
          <w:tcPr>
            <w:tcW w:w="1620" w:type="dxa"/>
            <w:gridSpan w:val="2"/>
            <w:tcBorders>
              <w:bottom w:val="dotted" w:sz="4" w:space="0" w:color="auto"/>
            </w:tcBorders>
            <w:vAlign w:val="center"/>
          </w:tcPr>
          <w:p w14:paraId="66D6B319" w14:textId="77777777" w:rsidR="004C4A59" w:rsidRDefault="0085223D">
            <w:pPr>
              <w:jc w:val="left"/>
              <w:divId w:val="1"/>
            </w:pPr>
            <w:r>
              <w:rPr>
                <w:sz w:val="16"/>
              </w:rPr>
              <w:t>medium to broad</w:t>
            </w:r>
          </w:p>
        </w:tc>
        <w:tc>
          <w:tcPr>
            <w:tcW w:w="1620" w:type="dxa"/>
            <w:gridSpan w:val="2"/>
            <w:tcBorders>
              <w:bottom w:val="dotted" w:sz="4" w:space="0" w:color="auto"/>
            </w:tcBorders>
            <w:vAlign w:val="center"/>
          </w:tcPr>
          <w:p w14:paraId="55A1BAE5" w14:textId="77777777" w:rsidR="004C4A59" w:rsidRDefault="004C4A59"/>
        </w:tc>
        <w:tc>
          <w:tcPr>
            <w:tcW w:w="1620" w:type="dxa"/>
            <w:tcBorders>
              <w:bottom w:val="dotted" w:sz="4" w:space="0" w:color="auto"/>
            </w:tcBorders>
            <w:vAlign w:val="center"/>
          </w:tcPr>
          <w:p w14:paraId="388BC3DA" w14:textId="77777777" w:rsidR="004C4A59" w:rsidRDefault="004C4A59"/>
        </w:tc>
        <w:tc>
          <w:tcPr>
            <w:tcW w:w="1620" w:type="dxa"/>
            <w:tcBorders>
              <w:bottom w:val="dotted" w:sz="4" w:space="0" w:color="auto"/>
            </w:tcBorders>
            <w:vAlign w:val="center"/>
          </w:tcPr>
          <w:p w14:paraId="64E541CF" w14:textId="77777777" w:rsidR="004C4A59" w:rsidRDefault="004C4A59"/>
        </w:tc>
        <w:tc>
          <w:tcPr>
            <w:tcW w:w="1620" w:type="dxa"/>
            <w:tcBorders>
              <w:bottom w:val="dotted" w:sz="4" w:space="0" w:color="auto"/>
            </w:tcBorders>
            <w:vAlign w:val="center"/>
          </w:tcPr>
          <w:p w14:paraId="4A1A8435" w14:textId="77777777" w:rsidR="004C4A59" w:rsidRDefault="0085223D">
            <w:pPr>
              <w:jc w:val="left"/>
              <w:divId w:val="1"/>
            </w:pPr>
            <w:r>
              <w:rPr>
                <w:sz w:val="16"/>
              </w:rPr>
              <w:t>Ribambelle</w:t>
            </w:r>
          </w:p>
        </w:tc>
        <w:tc>
          <w:tcPr>
            <w:tcW w:w="1620" w:type="dxa"/>
            <w:tcBorders>
              <w:bottom w:val="dotted" w:sz="4" w:space="0" w:color="auto"/>
            </w:tcBorders>
            <w:vAlign w:val="center"/>
          </w:tcPr>
          <w:p w14:paraId="764EAF35" w14:textId="77777777" w:rsidR="004C4A59" w:rsidRDefault="0085223D">
            <w:pPr>
              <w:jc w:val="center"/>
              <w:divId w:val="1"/>
            </w:pPr>
            <w:r>
              <w:rPr>
                <w:rFonts w:eastAsia="Arial"/>
                <w:sz w:val="16"/>
              </w:rPr>
              <w:t xml:space="preserve">6 </w:t>
            </w:r>
          </w:p>
        </w:tc>
      </w:tr>
      <w:tr w:rsidR="004C4A59" w14:paraId="7829E873" w14:textId="77777777">
        <w:trPr>
          <w:trHeight w:val="320"/>
        </w:trPr>
        <w:tc>
          <w:tcPr>
            <w:tcW w:w="1620" w:type="dxa"/>
            <w:gridSpan w:val="2"/>
            <w:vMerge/>
          </w:tcPr>
          <w:p w14:paraId="15559E0D" w14:textId="77777777" w:rsidR="004C4A59" w:rsidRDefault="004C4A59"/>
        </w:tc>
        <w:tc>
          <w:tcPr>
            <w:tcW w:w="1620" w:type="dxa"/>
            <w:gridSpan w:val="2"/>
            <w:tcBorders>
              <w:bottom w:val="dotted" w:sz="4" w:space="0" w:color="auto"/>
            </w:tcBorders>
            <w:vAlign w:val="center"/>
          </w:tcPr>
          <w:p w14:paraId="109D0BD4" w14:textId="77777777" w:rsidR="004C4A59" w:rsidRDefault="0085223D">
            <w:pPr>
              <w:jc w:val="left"/>
              <w:divId w:val="1"/>
            </w:pPr>
            <w:r>
              <w:rPr>
                <w:sz w:val="16"/>
              </w:rPr>
              <w:t>broad</w:t>
            </w:r>
          </w:p>
        </w:tc>
        <w:tc>
          <w:tcPr>
            <w:tcW w:w="1620" w:type="dxa"/>
            <w:gridSpan w:val="2"/>
            <w:tcBorders>
              <w:bottom w:val="dotted" w:sz="4" w:space="0" w:color="auto"/>
            </w:tcBorders>
            <w:vAlign w:val="center"/>
          </w:tcPr>
          <w:p w14:paraId="73DB72D8" w14:textId="77777777" w:rsidR="004C4A59" w:rsidRDefault="004C4A59"/>
        </w:tc>
        <w:tc>
          <w:tcPr>
            <w:tcW w:w="1620" w:type="dxa"/>
            <w:tcBorders>
              <w:bottom w:val="dotted" w:sz="4" w:space="0" w:color="auto"/>
            </w:tcBorders>
            <w:vAlign w:val="center"/>
          </w:tcPr>
          <w:p w14:paraId="44D1B677" w14:textId="77777777" w:rsidR="004C4A59" w:rsidRDefault="004C4A59"/>
        </w:tc>
        <w:tc>
          <w:tcPr>
            <w:tcW w:w="1620" w:type="dxa"/>
            <w:tcBorders>
              <w:bottom w:val="dotted" w:sz="4" w:space="0" w:color="auto"/>
            </w:tcBorders>
            <w:vAlign w:val="center"/>
          </w:tcPr>
          <w:p w14:paraId="3C51BF95" w14:textId="77777777" w:rsidR="004C4A59" w:rsidRDefault="004C4A59"/>
        </w:tc>
        <w:tc>
          <w:tcPr>
            <w:tcW w:w="1620" w:type="dxa"/>
            <w:tcBorders>
              <w:bottom w:val="dotted" w:sz="4" w:space="0" w:color="auto"/>
            </w:tcBorders>
            <w:vAlign w:val="center"/>
          </w:tcPr>
          <w:p w14:paraId="272F947E" w14:textId="77777777" w:rsidR="004C4A59" w:rsidRDefault="004C4A59"/>
        </w:tc>
        <w:tc>
          <w:tcPr>
            <w:tcW w:w="1620" w:type="dxa"/>
            <w:tcBorders>
              <w:bottom w:val="dotted" w:sz="4" w:space="0" w:color="auto"/>
            </w:tcBorders>
            <w:vAlign w:val="center"/>
          </w:tcPr>
          <w:p w14:paraId="676065AF" w14:textId="77777777" w:rsidR="004C4A59" w:rsidRDefault="0085223D">
            <w:pPr>
              <w:jc w:val="center"/>
              <w:divId w:val="1"/>
            </w:pPr>
            <w:r>
              <w:rPr>
                <w:rFonts w:eastAsia="Arial"/>
                <w:sz w:val="16"/>
              </w:rPr>
              <w:t xml:space="preserve">7 </w:t>
            </w:r>
          </w:p>
        </w:tc>
      </w:tr>
      <w:tr w:rsidR="004C4A59" w14:paraId="66E982E7" w14:textId="77777777">
        <w:trPr>
          <w:trHeight w:val="320"/>
        </w:trPr>
        <w:tc>
          <w:tcPr>
            <w:tcW w:w="1620" w:type="dxa"/>
            <w:gridSpan w:val="2"/>
            <w:vMerge/>
          </w:tcPr>
          <w:p w14:paraId="7AC789F8" w14:textId="77777777" w:rsidR="004C4A59" w:rsidRDefault="004C4A59"/>
        </w:tc>
        <w:tc>
          <w:tcPr>
            <w:tcW w:w="1620" w:type="dxa"/>
            <w:gridSpan w:val="2"/>
            <w:tcBorders>
              <w:bottom w:val="dotted" w:sz="4" w:space="0" w:color="auto"/>
            </w:tcBorders>
            <w:vAlign w:val="center"/>
          </w:tcPr>
          <w:p w14:paraId="5404FB95" w14:textId="77777777" w:rsidR="004C4A59" w:rsidRDefault="0085223D">
            <w:pPr>
              <w:jc w:val="left"/>
              <w:divId w:val="1"/>
            </w:pPr>
            <w:r>
              <w:rPr>
                <w:sz w:val="16"/>
              </w:rPr>
              <w:t>broad to very broad</w:t>
            </w:r>
          </w:p>
        </w:tc>
        <w:tc>
          <w:tcPr>
            <w:tcW w:w="1620" w:type="dxa"/>
            <w:gridSpan w:val="2"/>
            <w:tcBorders>
              <w:bottom w:val="dotted" w:sz="4" w:space="0" w:color="auto"/>
            </w:tcBorders>
            <w:vAlign w:val="center"/>
          </w:tcPr>
          <w:p w14:paraId="5E347325" w14:textId="77777777" w:rsidR="004C4A59" w:rsidRDefault="004C4A59"/>
        </w:tc>
        <w:tc>
          <w:tcPr>
            <w:tcW w:w="1620" w:type="dxa"/>
            <w:tcBorders>
              <w:bottom w:val="dotted" w:sz="4" w:space="0" w:color="auto"/>
            </w:tcBorders>
            <w:vAlign w:val="center"/>
          </w:tcPr>
          <w:p w14:paraId="1D32417D" w14:textId="77777777" w:rsidR="004C4A59" w:rsidRDefault="004C4A59"/>
        </w:tc>
        <w:tc>
          <w:tcPr>
            <w:tcW w:w="1620" w:type="dxa"/>
            <w:tcBorders>
              <w:bottom w:val="dotted" w:sz="4" w:space="0" w:color="auto"/>
            </w:tcBorders>
            <w:vAlign w:val="center"/>
          </w:tcPr>
          <w:p w14:paraId="2C07133B" w14:textId="77777777" w:rsidR="004C4A59" w:rsidRDefault="004C4A59"/>
        </w:tc>
        <w:tc>
          <w:tcPr>
            <w:tcW w:w="1620" w:type="dxa"/>
            <w:tcBorders>
              <w:bottom w:val="dotted" w:sz="4" w:space="0" w:color="auto"/>
            </w:tcBorders>
            <w:vAlign w:val="center"/>
          </w:tcPr>
          <w:p w14:paraId="26798877" w14:textId="77777777" w:rsidR="004C4A59" w:rsidRDefault="004C4A59"/>
        </w:tc>
        <w:tc>
          <w:tcPr>
            <w:tcW w:w="1620" w:type="dxa"/>
            <w:tcBorders>
              <w:bottom w:val="dotted" w:sz="4" w:space="0" w:color="auto"/>
            </w:tcBorders>
            <w:vAlign w:val="center"/>
          </w:tcPr>
          <w:p w14:paraId="1F750264" w14:textId="77777777" w:rsidR="004C4A59" w:rsidRDefault="0085223D">
            <w:pPr>
              <w:jc w:val="center"/>
              <w:divId w:val="1"/>
            </w:pPr>
            <w:r>
              <w:rPr>
                <w:rFonts w:eastAsia="Arial"/>
                <w:sz w:val="16"/>
              </w:rPr>
              <w:t xml:space="preserve">8 </w:t>
            </w:r>
          </w:p>
        </w:tc>
      </w:tr>
      <w:tr w:rsidR="004C4A59" w14:paraId="344AEC41" w14:textId="77777777">
        <w:trPr>
          <w:trHeight w:val="320"/>
        </w:trPr>
        <w:tc>
          <w:tcPr>
            <w:tcW w:w="1620" w:type="dxa"/>
            <w:gridSpan w:val="2"/>
            <w:vMerge/>
          </w:tcPr>
          <w:p w14:paraId="274FCA2F" w14:textId="77777777" w:rsidR="004C4A59" w:rsidRDefault="004C4A59"/>
        </w:tc>
        <w:tc>
          <w:tcPr>
            <w:tcW w:w="1620" w:type="dxa"/>
            <w:gridSpan w:val="2"/>
            <w:tcBorders>
              <w:bottom w:val="dotted" w:sz="4" w:space="0" w:color="auto"/>
            </w:tcBorders>
            <w:vAlign w:val="center"/>
          </w:tcPr>
          <w:p w14:paraId="3B0C46FD" w14:textId="77777777" w:rsidR="004C4A59" w:rsidRDefault="0085223D">
            <w:pPr>
              <w:jc w:val="left"/>
              <w:divId w:val="1"/>
            </w:pPr>
            <w:r>
              <w:rPr>
                <w:sz w:val="16"/>
              </w:rPr>
              <w:t>very broad</w:t>
            </w:r>
          </w:p>
        </w:tc>
        <w:tc>
          <w:tcPr>
            <w:tcW w:w="1620" w:type="dxa"/>
            <w:gridSpan w:val="2"/>
            <w:tcBorders>
              <w:bottom w:val="dotted" w:sz="4" w:space="0" w:color="auto"/>
            </w:tcBorders>
            <w:vAlign w:val="center"/>
          </w:tcPr>
          <w:p w14:paraId="610C308C" w14:textId="77777777" w:rsidR="004C4A59" w:rsidRDefault="004C4A59"/>
        </w:tc>
        <w:tc>
          <w:tcPr>
            <w:tcW w:w="1620" w:type="dxa"/>
            <w:tcBorders>
              <w:bottom w:val="dotted" w:sz="4" w:space="0" w:color="auto"/>
            </w:tcBorders>
            <w:vAlign w:val="center"/>
          </w:tcPr>
          <w:p w14:paraId="2BAF667E" w14:textId="77777777" w:rsidR="004C4A59" w:rsidRDefault="004C4A59"/>
        </w:tc>
        <w:tc>
          <w:tcPr>
            <w:tcW w:w="1620" w:type="dxa"/>
            <w:tcBorders>
              <w:bottom w:val="dotted" w:sz="4" w:space="0" w:color="auto"/>
            </w:tcBorders>
            <w:vAlign w:val="center"/>
          </w:tcPr>
          <w:p w14:paraId="02FBBE61" w14:textId="77777777" w:rsidR="004C4A59" w:rsidRDefault="004C4A59"/>
        </w:tc>
        <w:tc>
          <w:tcPr>
            <w:tcW w:w="1620" w:type="dxa"/>
            <w:tcBorders>
              <w:bottom w:val="dotted" w:sz="4" w:space="0" w:color="auto"/>
            </w:tcBorders>
            <w:vAlign w:val="center"/>
          </w:tcPr>
          <w:p w14:paraId="0EC3311C" w14:textId="77777777" w:rsidR="004C4A59" w:rsidRDefault="004C4A59"/>
        </w:tc>
        <w:tc>
          <w:tcPr>
            <w:tcW w:w="1620" w:type="dxa"/>
            <w:tcBorders>
              <w:bottom w:val="dotted" w:sz="4" w:space="0" w:color="auto"/>
            </w:tcBorders>
            <w:vAlign w:val="center"/>
          </w:tcPr>
          <w:p w14:paraId="713FB68B" w14:textId="77777777" w:rsidR="004C4A59" w:rsidRDefault="0085223D">
            <w:pPr>
              <w:jc w:val="center"/>
              <w:divId w:val="1"/>
            </w:pPr>
            <w:r>
              <w:rPr>
                <w:rFonts w:eastAsia="Arial"/>
                <w:sz w:val="16"/>
              </w:rPr>
              <w:t xml:space="preserve">9 </w:t>
            </w:r>
          </w:p>
        </w:tc>
      </w:tr>
      <w:tr w:rsidR="004C4A59" w14:paraId="766287F1" w14:textId="77777777">
        <w:trPr>
          <w:trHeight w:val="360"/>
        </w:trPr>
        <w:tc>
          <w:tcPr>
            <w:tcW w:w="810" w:type="dxa"/>
            <w:tcBorders>
              <w:right w:val="dotted" w:sz="4" w:space="0" w:color="auto"/>
            </w:tcBorders>
            <w:shd w:val="clear" w:color="auto" w:fill="DFDFD7"/>
            <w:vAlign w:val="center"/>
          </w:tcPr>
          <w:p w14:paraId="395659E6" w14:textId="77777777" w:rsidR="004C4A59" w:rsidRDefault="0085223D" w:rsidP="0085223D">
            <w:pPr>
              <w:keepNext/>
            </w:pPr>
            <w:r>
              <w:rPr>
                <w:rFonts w:eastAsia="Arial"/>
                <w:b/>
                <w:sz w:val="16"/>
              </w:rPr>
              <w:lastRenderedPageBreak/>
              <w:t>20.</w:t>
            </w:r>
          </w:p>
        </w:tc>
        <w:tc>
          <w:tcPr>
            <w:tcW w:w="810" w:type="dxa"/>
            <w:tcBorders>
              <w:right w:val="dotted" w:sz="4" w:space="0" w:color="auto"/>
            </w:tcBorders>
            <w:shd w:val="clear" w:color="auto" w:fill="DFDFD7"/>
            <w:vAlign w:val="center"/>
          </w:tcPr>
          <w:p w14:paraId="40C38FB1" w14:textId="77777777" w:rsidR="004C4A59" w:rsidRDefault="0085223D" w:rsidP="0085223D">
            <w:pPr>
              <w:keepNext/>
            </w:pPr>
            <w:r>
              <w:rPr>
                <w:rFonts w:eastAsia="Arial"/>
                <w:b/>
                <w:sz w:val="16"/>
              </w:rPr>
              <w:t>(*)</w:t>
            </w:r>
          </w:p>
        </w:tc>
        <w:tc>
          <w:tcPr>
            <w:tcW w:w="810" w:type="dxa"/>
            <w:tcBorders>
              <w:right w:val="dotted" w:sz="4" w:space="0" w:color="auto"/>
            </w:tcBorders>
            <w:shd w:val="clear" w:color="auto" w:fill="DFDFD7"/>
            <w:vAlign w:val="center"/>
          </w:tcPr>
          <w:p w14:paraId="296C498D" w14:textId="77777777" w:rsidR="004C4A59" w:rsidRDefault="0085223D" w:rsidP="0085223D">
            <w:pPr>
              <w:keepNext/>
            </w:pPr>
            <w:r>
              <w:rPr>
                <w:rFonts w:eastAsia="Arial"/>
                <w:b/>
                <w:sz w:val="16"/>
              </w:rPr>
              <w:t>QN</w:t>
            </w:r>
          </w:p>
        </w:tc>
        <w:tc>
          <w:tcPr>
            <w:tcW w:w="810" w:type="dxa"/>
            <w:tcBorders>
              <w:right w:val="dotted" w:sz="4" w:space="0" w:color="auto"/>
            </w:tcBorders>
            <w:shd w:val="clear" w:color="auto" w:fill="DFDFD7"/>
            <w:vAlign w:val="center"/>
          </w:tcPr>
          <w:p w14:paraId="3A4E6E4E" w14:textId="77777777" w:rsidR="004C4A59" w:rsidRDefault="0085223D" w:rsidP="0085223D">
            <w:pPr>
              <w:keepNext/>
            </w:pPr>
            <w:r>
              <w:rPr>
                <w:rFonts w:eastAsia="Arial"/>
                <w:b/>
                <w:sz w:val="16"/>
              </w:rPr>
              <w:t>MS/VG|A</w:t>
            </w:r>
          </w:p>
        </w:tc>
        <w:tc>
          <w:tcPr>
            <w:tcW w:w="810" w:type="dxa"/>
            <w:tcBorders>
              <w:right w:val="dotted" w:sz="4" w:space="0" w:color="auto"/>
            </w:tcBorders>
            <w:shd w:val="clear" w:color="auto" w:fill="DFDFD7"/>
            <w:vAlign w:val="center"/>
          </w:tcPr>
          <w:p w14:paraId="6DEA7622" w14:textId="77777777" w:rsidR="004C4A59" w:rsidRDefault="004C4A59" w:rsidP="0085223D">
            <w:pPr>
              <w:keepNext/>
            </w:pPr>
          </w:p>
        </w:tc>
        <w:tc>
          <w:tcPr>
            <w:tcW w:w="810" w:type="dxa"/>
            <w:tcBorders>
              <w:right w:val="dotted" w:sz="4" w:space="0" w:color="auto"/>
            </w:tcBorders>
            <w:shd w:val="clear" w:color="auto" w:fill="DFDFD7"/>
            <w:vAlign w:val="center"/>
          </w:tcPr>
          <w:p w14:paraId="56C2E159" w14:textId="77777777" w:rsidR="004C4A59" w:rsidRDefault="004C4A59" w:rsidP="0085223D">
            <w:pPr>
              <w:keepNext/>
            </w:pPr>
          </w:p>
        </w:tc>
        <w:tc>
          <w:tcPr>
            <w:tcW w:w="1620" w:type="dxa"/>
            <w:shd w:val="clear" w:color="auto" w:fill="DFDFD7"/>
            <w:vAlign w:val="center"/>
          </w:tcPr>
          <w:p w14:paraId="0D4BFBDC" w14:textId="77777777" w:rsidR="004C4A59" w:rsidRDefault="0085223D" w:rsidP="0085223D">
            <w:pPr>
              <w:keepNext/>
            </w:pPr>
            <w:r>
              <w:rPr>
                <w:rFonts w:eastAsia="Arial"/>
                <w:b/>
                <w:sz w:val="16"/>
              </w:rPr>
              <w:t>49</w:t>
            </w:r>
          </w:p>
        </w:tc>
        <w:tc>
          <w:tcPr>
            <w:tcW w:w="1620" w:type="dxa"/>
            <w:shd w:val="clear" w:color="auto" w:fill="DFDFD7"/>
          </w:tcPr>
          <w:p w14:paraId="3709E94F" w14:textId="77777777" w:rsidR="004C4A59" w:rsidRDefault="004C4A59" w:rsidP="0085223D">
            <w:pPr>
              <w:keepNext/>
            </w:pPr>
          </w:p>
        </w:tc>
        <w:tc>
          <w:tcPr>
            <w:tcW w:w="1620" w:type="dxa"/>
            <w:shd w:val="clear" w:color="auto" w:fill="DFDFD7"/>
          </w:tcPr>
          <w:p w14:paraId="124852FE" w14:textId="77777777" w:rsidR="004C4A59" w:rsidRDefault="004C4A59" w:rsidP="0085223D">
            <w:pPr>
              <w:keepNext/>
            </w:pPr>
          </w:p>
        </w:tc>
        <w:tc>
          <w:tcPr>
            <w:tcW w:w="1620" w:type="dxa"/>
            <w:shd w:val="clear" w:color="auto" w:fill="DFDFD7"/>
          </w:tcPr>
          <w:p w14:paraId="7BA4A533" w14:textId="77777777" w:rsidR="004C4A59" w:rsidRDefault="004C4A59" w:rsidP="0085223D">
            <w:pPr>
              <w:keepNext/>
            </w:pPr>
          </w:p>
        </w:tc>
      </w:tr>
      <w:tr w:rsidR="004C4A59" w14:paraId="06C2F976" w14:textId="77777777">
        <w:trPr>
          <w:trHeight w:val="440"/>
        </w:trPr>
        <w:tc>
          <w:tcPr>
            <w:tcW w:w="1620" w:type="dxa"/>
            <w:gridSpan w:val="2"/>
            <w:vMerge w:val="restart"/>
          </w:tcPr>
          <w:p w14:paraId="3D06107A" w14:textId="77777777" w:rsidR="004C4A59" w:rsidRDefault="004C4A59" w:rsidP="0085223D">
            <w:pPr>
              <w:keepNext/>
            </w:pPr>
          </w:p>
        </w:tc>
        <w:tc>
          <w:tcPr>
            <w:tcW w:w="1620" w:type="dxa"/>
            <w:gridSpan w:val="2"/>
            <w:tcBorders>
              <w:bottom w:val="dotted" w:sz="4" w:space="0" w:color="auto"/>
            </w:tcBorders>
          </w:tcPr>
          <w:p w14:paraId="2CB2EFC3" w14:textId="77777777" w:rsidR="004C4A59" w:rsidRDefault="0085223D" w:rsidP="0085223D">
            <w:pPr>
              <w:keepNext/>
              <w:spacing w:before="113" w:after="113"/>
              <w:jc w:val="left"/>
              <w:divId w:val="1"/>
            </w:pPr>
            <w:r>
              <w:rPr>
                <w:b/>
                <w:sz w:val="16"/>
              </w:rPr>
              <w:t>Root: length in relation to width</w:t>
            </w:r>
          </w:p>
        </w:tc>
        <w:tc>
          <w:tcPr>
            <w:tcW w:w="1620" w:type="dxa"/>
            <w:gridSpan w:val="2"/>
            <w:tcBorders>
              <w:bottom w:val="dotted" w:sz="4" w:space="0" w:color="auto"/>
            </w:tcBorders>
          </w:tcPr>
          <w:p w14:paraId="67A4E4B4" w14:textId="77777777" w:rsidR="004C4A59" w:rsidRDefault="004C4A59" w:rsidP="0085223D">
            <w:pPr>
              <w:keepNext/>
            </w:pPr>
          </w:p>
        </w:tc>
        <w:tc>
          <w:tcPr>
            <w:tcW w:w="1620" w:type="dxa"/>
            <w:tcBorders>
              <w:bottom w:val="dotted" w:sz="4" w:space="0" w:color="auto"/>
            </w:tcBorders>
          </w:tcPr>
          <w:p w14:paraId="3BE6B791" w14:textId="77777777" w:rsidR="004C4A59" w:rsidRDefault="004C4A59" w:rsidP="0085223D">
            <w:pPr>
              <w:keepNext/>
            </w:pPr>
          </w:p>
        </w:tc>
        <w:tc>
          <w:tcPr>
            <w:tcW w:w="1620" w:type="dxa"/>
            <w:tcBorders>
              <w:bottom w:val="dotted" w:sz="4" w:space="0" w:color="auto"/>
            </w:tcBorders>
          </w:tcPr>
          <w:p w14:paraId="1D1CF7EA" w14:textId="77777777" w:rsidR="004C4A59" w:rsidRDefault="004C4A59" w:rsidP="0085223D">
            <w:pPr>
              <w:keepNext/>
            </w:pPr>
          </w:p>
        </w:tc>
        <w:tc>
          <w:tcPr>
            <w:tcW w:w="1620" w:type="dxa"/>
            <w:tcBorders>
              <w:bottom w:val="dotted" w:sz="4" w:space="0" w:color="auto"/>
            </w:tcBorders>
          </w:tcPr>
          <w:p w14:paraId="7B5F955C" w14:textId="77777777" w:rsidR="004C4A59" w:rsidRDefault="004C4A59" w:rsidP="0085223D">
            <w:pPr>
              <w:keepNext/>
            </w:pPr>
          </w:p>
        </w:tc>
        <w:tc>
          <w:tcPr>
            <w:tcW w:w="1620" w:type="dxa"/>
            <w:tcBorders>
              <w:bottom w:val="dotted" w:sz="4" w:space="0" w:color="auto"/>
            </w:tcBorders>
          </w:tcPr>
          <w:p w14:paraId="1CF1E3F5" w14:textId="77777777" w:rsidR="004C4A59" w:rsidRDefault="004C4A59" w:rsidP="0085223D">
            <w:pPr>
              <w:keepNext/>
            </w:pPr>
          </w:p>
        </w:tc>
      </w:tr>
      <w:tr w:rsidR="004C4A59" w14:paraId="59CA791D" w14:textId="77777777">
        <w:trPr>
          <w:trHeight w:val="320"/>
        </w:trPr>
        <w:tc>
          <w:tcPr>
            <w:tcW w:w="1620" w:type="dxa"/>
            <w:gridSpan w:val="2"/>
            <w:vMerge/>
          </w:tcPr>
          <w:p w14:paraId="00E8D3FA" w14:textId="77777777" w:rsidR="004C4A59" w:rsidRDefault="004C4A59" w:rsidP="0085223D">
            <w:pPr>
              <w:keepNext/>
            </w:pPr>
          </w:p>
        </w:tc>
        <w:tc>
          <w:tcPr>
            <w:tcW w:w="1620" w:type="dxa"/>
            <w:gridSpan w:val="2"/>
            <w:tcBorders>
              <w:bottom w:val="dotted" w:sz="4" w:space="0" w:color="auto"/>
            </w:tcBorders>
            <w:vAlign w:val="center"/>
          </w:tcPr>
          <w:p w14:paraId="7F18C275" w14:textId="77777777" w:rsidR="004C4A59" w:rsidRDefault="0085223D" w:rsidP="0085223D">
            <w:pPr>
              <w:keepNext/>
              <w:jc w:val="left"/>
              <w:divId w:val="1"/>
            </w:pPr>
            <w:r>
              <w:rPr>
                <w:sz w:val="16"/>
              </w:rPr>
              <w:t>very short</w:t>
            </w:r>
          </w:p>
        </w:tc>
        <w:tc>
          <w:tcPr>
            <w:tcW w:w="1620" w:type="dxa"/>
            <w:gridSpan w:val="2"/>
            <w:tcBorders>
              <w:bottom w:val="dotted" w:sz="4" w:space="0" w:color="auto"/>
            </w:tcBorders>
            <w:vAlign w:val="center"/>
          </w:tcPr>
          <w:p w14:paraId="73E8FBE3" w14:textId="77777777" w:rsidR="004C4A59" w:rsidRDefault="004C4A59" w:rsidP="0085223D">
            <w:pPr>
              <w:keepNext/>
            </w:pPr>
          </w:p>
        </w:tc>
        <w:tc>
          <w:tcPr>
            <w:tcW w:w="1620" w:type="dxa"/>
            <w:tcBorders>
              <w:bottom w:val="dotted" w:sz="4" w:space="0" w:color="auto"/>
            </w:tcBorders>
            <w:vAlign w:val="center"/>
          </w:tcPr>
          <w:p w14:paraId="4C1422BC" w14:textId="77777777" w:rsidR="004C4A59" w:rsidRDefault="004C4A59" w:rsidP="0085223D">
            <w:pPr>
              <w:keepNext/>
            </w:pPr>
          </w:p>
        </w:tc>
        <w:tc>
          <w:tcPr>
            <w:tcW w:w="1620" w:type="dxa"/>
            <w:tcBorders>
              <w:bottom w:val="dotted" w:sz="4" w:space="0" w:color="auto"/>
            </w:tcBorders>
            <w:vAlign w:val="center"/>
          </w:tcPr>
          <w:p w14:paraId="3B855619" w14:textId="77777777" w:rsidR="004C4A59" w:rsidRDefault="004C4A59" w:rsidP="0085223D">
            <w:pPr>
              <w:keepNext/>
            </w:pPr>
          </w:p>
        </w:tc>
        <w:tc>
          <w:tcPr>
            <w:tcW w:w="1620" w:type="dxa"/>
            <w:tcBorders>
              <w:bottom w:val="dotted" w:sz="4" w:space="0" w:color="auto"/>
            </w:tcBorders>
            <w:vAlign w:val="center"/>
          </w:tcPr>
          <w:p w14:paraId="0544C1B8" w14:textId="77777777" w:rsidR="004C4A59" w:rsidRDefault="004C4A59" w:rsidP="0085223D">
            <w:pPr>
              <w:keepNext/>
            </w:pPr>
          </w:p>
        </w:tc>
        <w:tc>
          <w:tcPr>
            <w:tcW w:w="1620" w:type="dxa"/>
            <w:tcBorders>
              <w:bottom w:val="dotted" w:sz="4" w:space="0" w:color="auto"/>
            </w:tcBorders>
            <w:vAlign w:val="center"/>
          </w:tcPr>
          <w:p w14:paraId="39C87202" w14:textId="77777777" w:rsidR="004C4A59" w:rsidRDefault="0085223D" w:rsidP="0085223D">
            <w:pPr>
              <w:keepNext/>
              <w:jc w:val="center"/>
              <w:divId w:val="1"/>
            </w:pPr>
            <w:r>
              <w:rPr>
                <w:rFonts w:eastAsia="Arial"/>
                <w:sz w:val="16"/>
              </w:rPr>
              <w:t xml:space="preserve">1 </w:t>
            </w:r>
          </w:p>
        </w:tc>
      </w:tr>
      <w:tr w:rsidR="004C4A59" w14:paraId="583E10E5" w14:textId="77777777">
        <w:trPr>
          <w:trHeight w:val="320"/>
        </w:trPr>
        <w:tc>
          <w:tcPr>
            <w:tcW w:w="1620" w:type="dxa"/>
            <w:gridSpan w:val="2"/>
            <w:vMerge/>
          </w:tcPr>
          <w:p w14:paraId="479524D4" w14:textId="77777777" w:rsidR="004C4A59" w:rsidRDefault="004C4A59" w:rsidP="0085223D">
            <w:pPr>
              <w:keepNext/>
            </w:pPr>
          </w:p>
        </w:tc>
        <w:tc>
          <w:tcPr>
            <w:tcW w:w="1620" w:type="dxa"/>
            <w:gridSpan w:val="2"/>
            <w:tcBorders>
              <w:bottom w:val="dotted" w:sz="4" w:space="0" w:color="auto"/>
            </w:tcBorders>
            <w:vAlign w:val="center"/>
          </w:tcPr>
          <w:p w14:paraId="3FB2A3F2" w14:textId="77777777" w:rsidR="004C4A59" w:rsidRDefault="0085223D" w:rsidP="0085223D">
            <w:pPr>
              <w:keepNext/>
              <w:jc w:val="left"/>
              <w:divId w:val="1"/>
            </w:pPr>
            <w:r>
              <w:rPr>
                <w:sz w:val="16"/>
              </w:rPr>
              <w:t>very short to short</w:t>
            </w:r>
          </w:p>
        </w:tc>
        <w:tc>
          <w:tcPr>
            <w:tcW w:w="1620" w:type="dxa"/>
            <w:gridSpan w:val="2"/>
            <w:tcBorders>
              <w:bottom w:val="dotted" w:sz="4" w:space="0" w:color="auto"/>
            </w:tcBorders>
            <w:vAlign w:val="center"/>
          </w:tcPr>
          <w:p w14:paraId="434846F7" w14:textId="77777777" w:rsidR="004C4A59" w:rsidRDefault="004C4A59" w:rsidP="0085223D">
            <w:pPr>
              <w:keepNext/>
            </w:pPr>
          </w:p>
        </w:tc>
        <w:tc>
          <w:tcPr>
            <w:tcW w:w="1620" w:type="dxa"/>
            <w:tcBorders>
              <w:bottom w:val="dotted" w:sz="4" w:space="0" w:color="auto"/>
            </w:tcBorders>
            <w:vAlign w:val="center"/>
          </w:tcPr>
          <w:p w14:paraId="46D75995" w14:textId="77777777" w:rsidR="004C4A59" w:rsidRDefault="004C4A59" w:rsidP="0085223D">
            <w:pPr>
              <w:keepNext/>
            </w:pPr>
          </w:p>
        </w:tc>
        <w:tc>
          <w:tcPr>
            <w:tcW w:w="1620" w:type="dxa"/>
            <w:tcBorders>
              <w:bottom w:val="dotted" w:sz="4" w:space="0" w:color="auto"/>
            </w:tcBorders>
            <w:vAlign w:val="center"/>
          </w:tcPr>
          <w:p w14:paraId="4E947987" w14:textId="77777777" w:rsidR="004C4A59" w:rsidRDefault="004C4A59" w:rsidP="0085223D">
            <w:pPr>
              <w:keepNext/>
            </w:pPr>
          </w:p>
        </w:tc>
        <w:tc>
          <w:tcPr>
            <w:tcW w:w="1620" w:type="dxa"/>
            <w:tcBorders>
              <w:bottom w:val="dotted" w:sz="4" w:space="0" w:color="auto"/>
            </w:tcBorders>
            <w:vAlign w:val="center"/>
          </w:tcPr>
          <w:p w14:paraId="31070610" w14:textId="77777777" w:rsidR="004C4A59" w:rsidRDefault="004C4A59" w:rsidP="0085223D">
            <w:pPr>
              <w:keepNext/>
            </w:pPr>
          </w:p>
        </w:tc>
        <w:tc>
          <w:tcPr>
            <w:tcW w:w="1620" w:type="dxa"/>
            <w:tcBorders>
              <w:bottom w:val="dotted" w:sz="4" w:space="0" w:color="auto"/>
            </w:tcBorders>
            <w:vAlign w:val="center"/>
          </w:tcPr>
          <w:p w14:paraId="75805B5E" w14:textId="77777777" w:rsidR="004C4A59" w:rsidRDefault="0085223D" w:rsidP="0085223D">
            <w:pPr>
              <w:keepNext/>
              <w:jc w:val="center"/>
              <w:divId w:val="1"/>
            </w:pPr>
            <w:r>
              <w:rPr>
                <w:rFonts w:eastAsia="Arial"/>
                <w:sz w:val="16"/>
              </w:rPr>
              <w:t xml:space="preserve">2 </w:t>
            </w:r>
          </w:p>
        </w:tc>
      </w:tr>
      <w:tr w:rsidR="004C4A59" w14:paraId="59FC7D10" w14:textId="77777777">
        <w:trPr>
          <w:trHeight w:val="320"/>
        </w:trPr>
        <w:tc>
          <w:tcPr>
            <w:tcW w:w="1620" w:type="dxa"/>
            <w:gridSpan w:val="2"/>
            <w:vMerge/>
          </w:tcPr>
          <w:p w14:paraId="601B02D2" w14:textId="77777777" w:rsidR="004C4A59" w:rsidRDefault="004C4A59" w:rsidP="0085223D">
            <w:pPr>
              <w:keepNext/>
            </w:pPr>
          </w:p>
        </w:tc>
        <w:tc>
          <w:tcPr>
            <w:tcW w:w="1620" w:type="dxa"/>
            <w:gridSpan w:val="2"/>
            <w:tcBorders>
              <w:bottom w:val="dotted" w:sz="4" w:space="0" w:color="auto"/>
            </w:tcBorders>
            <w:vAlign w:val="center"/>
          </w:tcPr>
          <w:p w14:paraId="07482622" w14:textId="77777777" w:rsidR="004C4A59" w:rsidRDefault="0085223D" w:rsidP="0085223D">
            <w:pPr>
              <w:keepNext/>
              <w:jc w:val="left"/>
              <w:divId w:val="1"/>
            </w:pPr>
            <w:r>
              <w:rPr>
                <w:sz w:val="16"/>
              </w:rPr>
              <w:t>short</w:t>
            </w:r>
          </w:p>
        </w:tc>
        <w:tc>
          <w:tcPr>
            <w:tcW w:w="1620" w:type="dxa"/>
            <w:gridSpan w:val="2"/>
            <w:tcBorders>
              <w:bottom w:val="dotted" w:sz="4" w:space="0" w:color="auto"/>
            </w:tcBorders>
            <w:vAlign w:val="center"/>
          </w:tcPr>
          <w:p w14:paraId="75EB92C8" w14:textId="77777777" w:rsidR="004C4A59" w:rsidRDefault="004C4A59" w:rsidP="0085223D">
            <w:pPr>
              <w:keepNext/>
            </w:pPr>
          </w:p>
        </w:tc>
        <w:tc>
          <w:tcPr>
            <w:tcW w:w="1620" w:type="dxa"/>
            <w:tcBorders>
              <w:bottom w:val="dotted" w:sz="4" w:space="0" w:color="auto"/>
            </w:tcBorders>
            <w:vAlign w:val="center"/>
          </w:tcPr>
          <w:p w14:paraId="696AF7D8" w14:textId="77777777" w:rsidR="004C4A59" w:rsidRDefault="004C4A59" w:rsidP="0085223D">
            <w:pPr>
              <w:keepNext/>
            </w:pPr>
          </w:p>
        </w:tc>
        <w:tc>
          <w:tcPr>
            <w:tcW w:w="1620" w:type="dxa"/>
            <w:tcBorders>
              <w:bottom w:val="dotted" w:sz="4" w:space="0" w:color="auto"/>
            </w:tcBorders>
            <w:vAlign w:val="center"/>
          </w:tcPr>
          <w:p w14:paraId="47B2F69B" w14:textId="77777777" w:rsidR="004C4A59" w:rsidRDefault="004C4A59" w:rsidP="0085223D">
            <w:pPr>
              <w:keepNext/>
            </w:pPr>
          </w:p>
        </w:tc>
        <w:tc>
          <w:tcPr>
            <w:tcW w:w="1620" w:type="dxa"/>
            <w:tcBorders>
              <w:bottom w:val="dotted" w:sz="4" w:space="0" w:color="auto"/>
            </w:tcBorders>
            <w:vAlign w:val="center"/>
          </w:tcPr>
          <w:p w14:paraId="37AB69AE" w14:textId="77777777" w:rsidR="004C4A59" w:rsidRDefault="004C4A59" w:rsidP="0085223D">
            <w:pPr>
              <w:keepNext/>
            </w:pPr>
          </w:p>
        </w:tc>
        <w:tc>
          <w:tcPr>
            <w:tcW w:w="1620" w:type="dxa"/>
            <w:tcBorders>
              <w:bottom w:val="dotted" w:sz="4" w:space="0" w:color="auto"/>
            </w:tcBorders>
            <w:vAlign w:val="center"/>
          </w:tcPr>
          <w:p w14:paraId="46021C17" w14:textId="77777777" w:rsidR="004C4A59" w:rsidRDefault="0085223D" w:rsidP="0085223D">
            <w:pPr>
              <w:keepNext/>
              <w:jc w:val="center"/>
              <w:divId w:val="1"/>
            </w:pPr>
            <w:r>
              <w:rPr>
                <w:rFonts w:eastAsia="Arial"/>
                <w:sz w:val="16"/>
              </w:rPr>
              <w:t xml:space="preserve">3 </w:t>
            </w:r>
          </w:p>
        </w:tc>
      </w:tr>
      <w:tr w:rsidR="004C4A59" w14:paraId="1234E4BB" w14:textId="77777777">
        <w:trPr>
          <w:trHeight w:val="320"/>
        </w:trPr>
        <w:tc>
          <w:tcPr>
            <w:tcW w:w="1620" w:type="dxa"/>
            <w:gridSpan w:val="2"/>
            <w:vMerge/>
          </w:tcPr>
          <w:p w14:paraId="4656BF6E" w14:textId="77777777" w:rsidR="004C4A59" w:rsidRDefault="004C4A59"/>
        </w:tc>
        <w:tc>
          <w:tcPr>
            <w:tcW w:w="1620" w:type="dxa"/>
            <w:gridSpan w:val="2"/>
            <w:tcBorders>
              <w:bottom w:val="dotted" w:sz="4" w:space="0" w:color="auto"/>
            </w:tcBorders>
            <w:vAlign w:val="center"/>
          </w:tcPr>
          <w:p w14:paraId="08FAB907" w14:textId="77777777" w:rsidR="004C4A59" w:rsidRDefault="0085223D">
            <w:pPr>
              <w:jc w:val="left"/>
              <w:divId w:val="1"/>
            </w:pPr>
            <w:r>
              <w:rPr>
                <w:sz w:val="16"/>
              </w:rPr>
              <w:t>short to medium</w:t>
            </w:r>
          </w:p>
        </w:tc>
        <w:tc>
          <w:tcPr>
            <w:tcW w:w="1620" w:type="dxa"/>
            <w:gridSpan w:val="2"/>
            <w:tcBorders>
              <w:bottom w:val="dotted" w:sz="4" w:space="0" w:color="auto"/>
            </w:tcBorders>
            <w:vAlign w:val="center"/>
          </w:tcPr>
          <w:p w14:paraId="159901C2" w14:textId="77777777" w:rsidR="004C4A59" w:rsidRDefault="004C4A59"/>
        </w:tc>
        <w:tc>
          <w:tcPr>
            <w:tcW w:w="1620" w:type="dxa"/>
            <w:tcBorders>
              <w:bottom w:val="dotted" w:sz="4" w:space="0" w:color="auto"/>
            </w:tcBorders>
            <w:vAlign w:val="center"/>
          </w:tcPr>
          <w:p w14:paraId="29E53C81" w14:textId="77777777" w:rsidR="004C4A59" w:rsidRDefault="004C4A59"/>
        </w:tc>
        <w:tc>
          <w:tcPr>
            <w:tcW w:w="1620" w:type="dxa"/>
            <w:tcBorders>
              <w:bottom w:val="dotted" w:sz="4" w:space="0" w:color="auto"/>
            </w:tcBorders>
            <w:vAlign w:val="center"/>
          </w:tcPr>
          <w:p w14:paraId="5A4EF036" w14:textId="77777777" w:rsidR="004C4A59" w:rsidRDefault="004C4A59"/>
        </w:tc>
        <w:tc>
          <w:tcPr>
            <w:tcW w:w="1620" w:type="dxa"/>
            <w:tcBorders>
              <w:bottom w:val="dotted" w:sz="4" w:space="0" w:color="auto"/>
            </w:tcBorders>
            <w:vAlign w:val="center"/>
          </w:tcPr>
          <w:p w14:paraId="21622F2C" w14:textId="77777777" w:rsidR="004C4A59" w:rsidRDefault="0085223D">
            <w:pPr>
              <w:jc w:val="left"/>
              <w:divId w:val="1"/>
            </w:pPr>
            <w:r>
              <w:rPr>
                <w:sz w:val="16"/>
              </w:rPr>
              <w:t>Brick</w:t>
            </w:r>
          </w:p>
        </w:tc>
        <w:tc>
          <w:tcPr>
            <w:tcW w:w="1620" w:type="dxa"/>
            <w:tcBorders>
              <w:bottom w:val="dotted" w:sz="4" w:space="0" w:color="auto"/>
            </w:tcBorders>
            <w:vAlign w:val="center"/>
          </w:tcPr>
          <w:p w14:paraId="4EB85F82" w14:textId="77777777" w:rsidR="004C4A59" w:rsidRDefault="0085223D">
            <w:pPr>
              <w:jc w:val="center"/>
              <w:divId w:val="1"/>
            </w:pPr>
            <w:r>
              <w:rPr>
                <w:rFonts w:eastAsia="Arial"/>
                <w:sz w:val="16"/>
              </w:rPr>
              <w:t xml:space="preserve">4 </w:t>
            </w:r>
          </w:p>
        </w:tc>
      </w:tr>
      <w:tr w:rsidR="004C4A59" w14:paraId="40756A30" w14:textId="77777777">
        <w:trPr>
          <w:trHeight w:val="320"/>
        </w:trPr>
        <w:tc>
          <w:tcPr>
            <w:tcW w:w="1620" w:type="dxa"/>
            <w:gridSpan w:val="2"/>
            <w:vMerge/>
          </w:tcPr>
          <w:p w14:paraId="12379FFF" w14:textId="77777777" w:rsidR="004C4A59" w:rsidRDefault="004C4A59"/>
        </w:tc>
        <w:tc>
          <w:tcPr>
            <w:tcW w:w="1620" w:type="dxa"/>
            <w:gridSpan w:val="2"/>
            <w:tcBorders>
              <w:bottom w:val="dotted" w:sz="4" w:space="0" w:color="auto"/>
            </w:tcBorders>
            <w:vAlign w:val="center"/>
          </w:tcPr>
          <w:p w14:paraId="7B01A6BE"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0966AE34" w14:textId="77777777" w:rsidR="004C4A59" w:rsidRDefault="004C4A59"/>
        </w:tc>
        <w:tc>
          <w:tcPr>
            <w:tcW w:w="1620" w:type="dxa"/>
            <w:tcBorders>
              <w:bottom w:val="dotted" w:sz="4" w:space="0" w:color="auto"/>
            </w:tcBorders>
            <w:vAlign w:val="center"/>
          </w:tcPr>
          <w:p w14:paraId="4335B903" w14:textId="77777777" w:rsidR="004C4A59" w:rsidRDefault="004C4A59"/>
        </w:tc>
        <w:tc>
          <w:tcPr>
            <w:tcW w:w="1620" w:type="dxa"/>
            <w:tcBorders>
              <w:bottom w:val="dotted" w:sz="4" w:space="0" w:color="auto"/>
            </w:tcBorders>
            <w:vAlign w:val="center"/>
          </w:tcPr>
          <w:p w14:paraId="7F0783CC" w14:textId="77777777" w:rsidR="004C4A59" w:rsidRDefault="004C4A59"/>
        </w:tc>
        <w:tc>
          <w:tcPr>
            <w:tcW w:w="1620" w:type="dxa"/>
            <w:tcBorders>
              <w:bottom w:val="dotted" w:sz="4" w:space="0" w:color="auto"/>
            </w:tcBorders>
            <w:vAlign w:val="center"/>
          </w:tcPr>
          <w:p w14:paraId="5E5835E6" w14:textId="77777777" w:rsidR="004C4A59" w:rsidRDefault="0085223D">
            <w:pPr>
              <w:jc w:val="left"/>
              <w:divId w:val="1"/>
            </w:pPr>
            <w:r>
              <w:rPr>
                <w:sz w:val="16"/>
              </w:rPr>
              <w:t>Energarci, Ribambelle</w:t>
            </w:r>
          </w:p>
        </w:tc>
        <w:tc>
          <w:tcPr>
            <w:tcW w:w="1620" w:type="dxa"/>
            <w:tcBorders>
              <w:bottom w:val="dotted" w:sz="4" w:space="0" w:color="auto"/>
            </w:tcBorders>
            <w:vAlign w:val="center"/>
          </w:tcPr>
          <w:p w14:paraId="79189E14" w14:textId="77777777" w:rsidR="004C4A59" w:rsidRDefault="0085223D">
            <w:pPr>
              <w:jc w:val="center"/>
              <w:divId w:val="1"/>
            </w:pPr>
            <w:r>
              <w:rPr>
                <w:rFonts w:eastAsia="Arial"/>
                <w:sz w:val="16"/>
              </w:rPr>
              <w:t xml:space="preserve">5 </w:t>
            </w:r>
          </w:p>
        </w:tc>
      </w:tr>
      <w:tr w:rsidR="004C4A59" w14:paraId="79FD41D0" w14:textId="77777777">
        <w:trPr>
          <w:trHeight w:val="320"/>
        </w:trPr>
        <w:tc>
          <w:tcPr>
            <w:tcW w:w="1620" w:type="dxa"/>
            <w:gridSpan w:val="2"/>
            <w:vMerge/>
          </w:tcPr>
          <w:p w14:paraId="73779644" w14:textId="77777777" w:rsidR="004C4A59" w:rsidRDefault="004C4A59"/>
        </w:tc>
        <w:tc>
          <w:tcPr>
            <w:tcW w:w="1620" w:type="dxa"/>
            <w:gridSpan w:val="2"/>
            <w:tcBorders>
              <w:bottom w:val="dotted" w:sz="4" w:space="0" w:color="auto"/>
            </w:tcBorders>
            <w:vAlign w:val="center"/>
          </w:tcPr>
          <w:p w14:paraId="4DCC9EF2" w14:textId="77777777" w:rsidR="004C4A59" w:rsidRDefault="0085223D">
            <w:pPr>
              <w:jc w:val="left"/>
              <w:divId w:val="1"/>
            </w:pPr>
            <w:r>
              <w:rPr>
                <w:sz w:val="16"/>
              </w:rPr>
              <w:t>medium to long</w:t>
            </w:r>
          </w:p>
        </w:tc>
        <w:tc>
          <w:tcPr>
            <w:tcW w:w="1620" w:type="dxa"/>
            <w:gridSpan w:val="2"/>
            <w:tcBorders>
              <w:bottom w:val="dotted" w:sz="4" w:space="0" w:color="auto"/>
            </w:tcBorders>
            <w:vAlign w:val="center"/>
          </w:tcPr>
          <w:p w14:paraId="3DFA87A6" w14:textId="77777777" w:rsidR="004C4A59" w:rsidRDefault="004C4A59"/>
        </w:tc>
        <w:tc>
          <w:tcPr>
            <w:tcW w:w="1620" w:type="dxa"/>
            <w:tcBorders>
              <w:bottom w:val="dotted" w:sz="4" w:space="0" w:color="auto"/>
            </w:tcBorders>
            <w:vAlign w:val="center"/>
          </w:tcPr>
          <w:p w14:paraId="4F32CE0F" w14:textId="77777777" w:rsidR="004C4A59" w:rsidRDefault="004C4A59"/>
        </w:tc>
        <w:tc>
          <w:tcPr>
            <w:tcW w:w="1620" w:type="dxa"/>
            <w:tcBorders>
              <w:bottom w:val="dotted" w:sz="4" w:space="0" w:color="auto"/>
            </w:tcBorders>
            <w:vAlign w:val="center"/>
          </w:tcPr>
          <w:p w14:paraId="6B17FEB9" w14:textId="77777777" w:rsidR="004C4A59" w:rsidRDefault="004C4A59"/>
        </w:tc>
        <w:tc>
          <w:tcPr>
            <w:tcW w:w="1620" w:type="dxa"/>
            <w:tcBorders>
              <w:bottom w:val="dotted" w:sz="4" w:space="0" w:color="auto"/>
            </w:tcBorders>
            <w:vAlign w:val="center"/>
          </w:tcPr>
          <w:p w14:paraId="1293E0EB" w14:textId="77777777" w:rsidR="004C4A59" w:rsidRDefault="004C4A59"/>
        </w:tc>
        <w:tc>
          <w:tcPr>
            <w:tcW w:w="1620" w:type="dxa"/>
            <w:tcBorders>
              <w:bottom w:val="dotted" w:sz="4" w:space="0" w:color="auto"/>
            </w:tcBorders>
            <w:vAlign w:val="center"/>
          </w:tcPr>
          <w:p w14:paraId="4E284574" w14:textId="77777777" w:rsidR="004C4A59" w:rsidRDefault="0085223D">
            <w:pPr>
              <w:jc w:val="center"/>
              <w:divId w:val="1"/>
            </w:pPr>
            <w:r>
              <w:rPr>
                <w:rFonts w:eastAsia="Arial"/>
                <w:sz w:val="16"/>
              </w:rPr>
              <w:t xml:space="preserve">6 </w:t>
            </w:r>
          </w:p>
        </w:tc>
      </w:tr>
      <w:tr w:rsidR="004C4A59" w14:paraId="5491F68F" w14:textId="77777777">
        <w:trPr>
          <w:trHeight w:val="320"/>
        </w:trPr>
        <w:tc>
          <w:tcPr>
            <w:tcW w:w="1620" w:type="dxa"/>
            <w:gridSpan w:val="2"/>
            <w:vMerge/>
          </w:tcPr>
          <w:p w14:paraId="03D2BE21" w14:textId="77777777" w:rsidR="004C4A59" w:rsidRDefault="004C4A59"/>
        </w:tc>
        <w:tc>
          <w:tcPr>
            <w:tcW w:w="1620" w:type="dxa"/>
            <w:gridSpan w:val="2"/>
            <w:tcBorders>
              <w:bottom w:val="dotted" w:sz="4" w:space="0" w:color="auto"/>
            </w:tcBorders>
            <w:vAlign w:val="center"/>
          </w:tcPr>
          <w:p w14:paraId="46D4AB50" w14:textId="77777777" w:rsidR="004C4A59" w:rsidRDefault="0085223D">
            <w:pPr>
              <w:jc w:val="left"/>
              <w:divId w:val="1"/>
            </w:pPr>
            <w:r>
              <w:rPr>
                <w:sz w:val="16"/>
              </w:rPr>
              <w:t>long</w:t>
            </w:r>
          </w:p>
        </w:tc>
        <w:tc>
          <w:tcPr>
            <w:tcW w:w="1620" w:type="dxa"/>
            <w:gridSpan w:val="2"/>
            <w:tcBorders>
              <w:bottom w:val="dotted" w:sz="4" w:space="0" w:color="auto"/>
            </w:tcBorders>
            <w:vAlign w:val="center"/>
          </w:tcPr>
          <w:p w14:paraId="67BD0629" w14:textId="77777777" w:rsidR="004C4A59" w:rsidRDefault="004C4A59"/>
        </w:tc>
        <w:tc>
          <w:tcPr>
            <w:tcW w:w="1620" w:type="dxa"/>
            <w:tcBorders>
              <w:bottom w:val="dotted" w:sz="4" w:space="0" w:color="auto"/>
            </w:tcBorders>
            <w:vAlign w:val="center"/>
          </w:tcPr>
          <w:p w14:paraId="59A23486" w14:textId="77777777" w:rsidR="004C4A59" w:rsidRDefault="004C4A59"/>
        </w:tc>
        <w:tc>
          <w:tcPr>
            <w:tcW w:w="1620" w:type="dxa"/>
            <w:tcBorders>
              <w:bottom w:val="dotted" w:sz="4" w:space="0" w:color="auto"/>
            </w:tcBorders>
            <w:vAlign w:val="center"/>
          </w:tcPr>
          <w:p w14:paraId="3EC5EC85" w14:textId="77777777" w:rsidR="004C4A59" w:rsidRDefault="004C4A59"/>
        </w:tc>
        <w:tc>
          <w:tcPr>
            <w:tcW w:w="1620" w:type="dxa"/>
            <w:tcBorders>
              <w:bottom w:val="dotted" w:sz="4" w:space="0" w:color="auto"/>
            </w:tcBorders>
            <w:vAlign w:val="center"/>
          </w:tcPr>
          <w:p w14:paraId="4A0F7D1D" w14:textId="77777777" w:rsidR="004C4A59" w:rsidRDefault="0085223D">
            <w:pPr>
              <w:jc w:val="left"/>
              <w:divId w:val="1"/>
            </w:pPr>
            <w:r>
              <w:rPr>
                <w:sz w:val="16"/>
              </w:rPr>
              <w:t>Bangor</w:t>
            </w:r>
          </w:p>
        </w:tc>
        <w:tc>
          <w:tcPr>
            <w:tcW w:w="1620" w:type="dxa"/>
            <w:tcBorders>
              <w:bottom w:val="dotted" w:sz="4" w:space="0" w:color="auto"/>
            </w:tcBorders>
            <w:vAlign w:val="center"/>
          </w:tcPr>
          <w:p w14:paraId="4F3F905C" w14:textId="77777777" w:rsidR="004C4A59" w:rsidRDefault="0085223D">
            <w:pPr>
              <w:jc w:val="center"/>
              <w:divId w:val="1"/>
            </w:pPr>
            <w:r>
              <w:rPr>
                <w:rFonts w:eastAsia="Arial"/>
                <w:sz w:val="16"/>
              </w:rPr>
              <w:t xml:space="preserve">7 </w:t>
            </w:r>
          </w:p>
        </w:tc>
      </w:tr>
      <w:tr w:rsidR="004C4A59" w14:paraId="6ABE0BA5" w14:textId="77777777">
        <w:trPr>
          <w:trHeight w:val="320"/>
        </w:trPr>
        <w:tc>
          <w:tcPr>
            <w:tcW w:w="1620" w:type="dxa"/>
            <w:gridSpan w:val="2"/>
            <w:vMerge/>
          </w:tcPr>
          <w:p w14:paraId="7EAC9D51" w14:textId="77777777" w:rsidR="004C4A59" w:rsidRDefault="004C4A59"/>
        </w:tc>
        <w:tc>
          <w:tcPr>
            <w:tcW w:w="1620" w:type="dxa"/>
            <w:gridSpan w:val="2"/>
            <w:tcBorders>
              <w:bottom w:val="dotted" w:sz="4" w:space="0" w:color="auto"/>
            </w:tcBorders>
            <w:vAlign w:val="center"/>
          </w:tcPr>
          <w:p w14:paraId="3F1C36AB" w14:textId="77777777" w:rsidR="004C4A59" w:rsidRDefault="0085223D">
            <w:pPr>
              <w:jc w:val="left"/>
              <w:divId w:val="1"/>
            </w:pPr>
            <w:r>
              <w:rPr>
                <w:sz w:val="16"/>
              </w:rPr>
              <w:t>long to very long</w:t>
            </w:r>
          </w:p>
        </w:tc>
        <w:tc>
          <w:tcPr>
            <w:tcW w:w="1620" w:type="dxa"/>
            <w:gridSpan w:val="2"/>
            <w:tcBorders>
              <w:bottom w:val="dotted" w:sz="4" w:space="0" w:color="auto"/>
            </w:tcBorders>
            <w:vAlign w:val="center"/>
          </w:tcPr>
          <w:p w14:paraId="386A1CE8" w14:textId="77777777" w:rsidR="004C4A59" w:rsidRDefault="004C4A59"/>
        </w:tc>
        <w:tc>
          <w:tcPr>
            <w:tcW w:w="1620" w:type="dxa"/>
            <w:tcBorders>
              <w:bottom w:val="dotted" w:sz="4" w:space="0" w:color="auto"/>
            </w:tcBorders>
            <w:vAlign w:val="center"/>
          </w:tcPr>
          <w:p w14:paraId="59E3C181" w14:textId="77777777" w:rsidR="004C4A59" w:rsidRDefault="004C4A59"/>
        </w:tc>
        <w:tc>
          <w:tcPr>
            <w:tcW w:w="1620" w:type="dxa"/>
            <w:tcBorders>
              <w:bottom w:val="dotted" w:sz="4" w:space="0" w:color="auto"/>
            </w:tcBorders>
            <w:vAlign w:val="center"/>
          </w:tcPr>
          <w:p w14:paraId="118347CF" w14:textId="77777777" w:rsidR="004C4A59" w:rsidRDefault="004C4A59"/>
        </w:tc>
        <w:tc>
          <w:tcPr>
            <w:tcW w:w="1620" w:type="dxa"/>
            <w:tcBorders>
              <w:bottom w:val="dotted" w:sz="4" w:space="0" w:color="auto"/>
            </w:tcBorders>
            <w:vAlign w:val="center"/>
          </w:tcPr>
          <w:p w14:paraId="746690C9" w14:textId="77777777" w:rsidR="004C4A59" w:rsidRDefault="004C4A59"/>
        </w:tc>
        <w:tc>
          <w:tcPr>
            <w:tcW w:w="1620" w:type="dxa"/>
            <w:tcBorders>
              <w:bottom w:val="dotted" w:sz="4" w:space="0" w:color="auto"/>
            </w:tcBorders>
            <w:vAlign w:val="center"/>
          </w:tcPr>
          <w:p w14:paraId="1DCD5EE4" w14:textId="77777777" w:rsidR="004C4A59" w:rsidRDefault="0085223D">
            <w:pPr>
              <w:jc w:val="center"/>
              <w:divId w:val="1"/>
            </w:pPr>
            <w:r>
              <w:rPr>
                <w:rFonts w:eastAsia="Arial"/>
                <w:sz w:val="16"/>
              </w:rPr>
              <w:t xml:space="preserve">8 </w:t>
            </w:r>
          </w:p>
        </w:tc>
      </w:tr>
      <w:tr w:rsidR="004C4A59" w14:paraId="27DB41D1" w14:textId="77777777">
        <w:trPr>
          <w:trHeight w:val="320"/>
        </w:trPr>
        <w:tc>
          <w:tcPr>
            <w:tcW w:w="1620" w:type="dxa"/>
            <w:gridSpan w:val="2"/>
            <w:vMerge/>
          </w:tcPr>
          <w:p w14:paraId="17D1A956" w14:textId="77777777" w:rsidR="004C4A59" w:rsidRDefault="004C4A59"/>
        </w:tc>
        <w:tc>
          <w:tcPr>
            <w:tcW w:w="1620" w:type="dxa"/>
            <w:gridSpan w:val="2"/>
            <w:tcBorders>
              <w:bottom w:val="dotted" w:sz="4" w:space="0" w:color="auto"/>
            </w:tcBorders>
            <w:vAlign w:val="center"/>
          </w:tcPr>
          <w:p w14:paraId="615A0D66" w14:textId="77777777" w:rsidR="004C4A59" w:rsidRDefault="0085223D">
            <w:pPr>
              <w:jc w:val="left"/>
              <w:divId w:val="1"/>
            </w:pPr>
            <w:r>
              <w:rPr>
                <w:sz w:val="16"/>
              </w:rPr>
              <w:t>very long</w:t>
            </w:r>
          </w:p>
        </w:tc>
        <w:tc>
          <w:tcPr>
            <w:tcW w:w="1620" w:type="dxa"/>
            <w:gridSpan w:val="2"/>
            <w:tcBorders>
              <w:bottom w:val="dotted" w:sz="4" w:space="0" w:color="auto"/>
            </w:tcBorders>
            <w:vAlign w:val="center"/>
          </w:tcPr>
          <w:p w14:paraId="56C0F4FE" w14:textId="77777777" w:rsidR="004C4A59" w:rsidRDefault="004C4A59"/>
        </w:tc>
        <w:tc>
          <w:tcPr>
            <w:tcW w:w="1620" w:type="dxa"/>
            <w:tcBorders>
              <w:bottom w:val="dotted" w:sz="4" w:space="0" w:color="auto"/>
            </w:tcBorders>
            <w:vAlign w:val="center"/>
          </w:tcPr>
          <w:p w14:paraId="4383A68A" w14:textId="77777777" w:rsidR="004C4A59" w:rsidRDefault="004C4A59"/>
        </w:tc>
        <w:tc>
          <w:tcPr>
            <w:tcW w:w="1620" w:type="dxa"/>
            <w:tcBorders>
              <w:bottom w:val="dotted" w:sz="4" w:space="0" w:color="auto"/>
            </w:tcBorders>
            <w:vAlign w:val="center"/>
          </w:tcPr>
          <w:p w14:paraId="2C98D60C" w14:textId="77777777" w:rsidR="004C4A59" w:rsidRDefault="004C4A59"/>
        </w:tc>
        <w:tc>
          <w:tcPr>
            <w:tcW w:w="1620" w:type="dxa"/>
            <w:tcBorders>
              <w:bottom w:val="dotted" w:sz="4" w:space="0" w:color="auto"/>
            </w:tcBorders>
            <w:vAlign w:val="center"/>
          </w:tcPr>
          <w:p w14:paraId="7E5862FF" w14:textId="77777777" w:rsidR="004C4A59" w:rsidRDefault="0085223D">
            <w:pPr>
              <w:jc w:val="left"/>
              <w:divId w:val="1"/>
            </w:pPr>
            <w:r>
              <w:rPr>
                <w:sz w:val="16"/>
              </w:rPr>
              <w:t>Géante Blanche</w:t>
            </w:r>
          </w:p>
        </w:tc>
        <w:tc>
          <w:tcPr>
            <w:tcW w:w="1620" w:type="dxa"/>
            <w:tcBorders>
              <w:bottom w:val="dotted" w:sz="4" w:space="0" w:color="auto"/>
            </w:tcBorders>
            <w:vAlign w:val="center"/>
          </w:tcPr>
          <w:p w14:paraId="1FDACC45" w14:textId="77777777" w:rsidR="004C4A59" w:rsidRDefault="0085223D">
            <w:pPr>
              <w:jc w:val="center"/>
              <w:divId w:val="1"/>
            </w:pPr>
            <w:r>
              <w:rPr>
                <w:rFonts w:eastAsia="Arial"/>
                <w:sz w:val="16"/>
              </w:rPr>
              <w:t xml:space="preserve">9 </w:t>
            </w:r>
          </w:p>
        </w:tc>
      </w:tr>
      <w:tr w:rsidR="004C4A59" w14:paraId="10BE1E3A" w14:textId="77777777">
        <w:trPr>
          <w:trHeight w:val="360"/>
        </w:trPr>
        <w:tc>
          <w:tcPr>
            <w:tcW w:w="810" w:type="dxa"/>
            <w:tcBorders>
              <w:right w:val="dotted" w:sz="4" w:space="0" w:color="auto"/>
            </w:tcBorders>
            <w:shd w:val="clear" w:color="auto" w:fill="DFDFD7"/>
            <w:vAlign w:val="center"/>
          </w:tcPr>
          <w:p w14:paraId="2178C518" w14:textId="77777777" w:rsidR="004C4A59" w:rsidRDefault="0085223D">
            <w:r>
              <w:rPr>
                <w:rFonts w:eastAsia="Arial"/>
                <w:b/>
                <w:sz w:val="16"/>
              </w:rPr>
              <w:t>21.</w:t>
            </w:r>
          </w:p>
        </w:tc>
        <w:tc>
          <w:tcPr>
            <w:tcW w:w="810" w:type="dxa"/>
            <w:tcBorders>
              <w:right w:val="dotted" w:sz="4" w:space="0" w:color="auto"/>
            </w:tcBorders>
            <w:shd w:val="clear" w:color="auto" w:fill="DFDFD7"/>
            <w:vAlign w:val="center"/>
          </w:tcPr>
          <w:p w14:paraId="312DFF37"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4CA49E1F" w14:textId="77777777" w:rsidR="004C4A59" w:rsidRDefault="0085223D">
            <w:r>
              <w:rPr>
                <w:rFonts w:eastAsia="Arial"/>
                <w:b/>
                <w:sz w:val="16"/>
              </w:rPr>
              <w:t>PQ</w:t>
            </w:r>
          </w:p>
        </w:tc>
        <w:tc>
          <w:tcPr>
            <w:tcW w:w="810" w:type="dxa"/>
            <w:tcBorders>
              <w:right w:val="dotted" w:sz="4" w:space="0" w:color="auto"/>
            </w:tcBorders>
            <w:shd w:val="clear" w:color="auto" w:fill="DFDFD7"/>
            <w:vAlign w:val="center"/>
          </w:tcPr>
          <w:p w14:paraId="6252ED7E" w14:textId="77777777" w:rsidR="004C4A59" w:rsidRDefault="0085223D">
            <w:r>
              <w:rPr>
                <w:rFonts w:eastAsia="Arial"/>
                <w:b/>
                <w:sz w:val="16"/>
              </w:rPr>
              <w:t>VG|A</w:t>
            </w:r>
          </w:p>
        </w:tc>
        <w:tc>
          <w:tcPr>
            <w:tcW w:w="810" w:type="dxa"/>
            <w:tcBorders>
              <w:right w:val="dotted" w:sz="4" w:space="0" w:color="auto"/>
            </w:tcBorders>
            <w:shd w:val="clear" w:color="auto" w:fill="DFDFD7"/>
            <w:vAlign w:val="center"/>
          </w:tcPr>
          <w:p w14:paraId="226DD9A3" w14:textId="77777777" w:rsidR="004C4A59" w:rsidRDefault="004C4A59"/>
        </w:tc>
        <w:tc>
          <w:tcPr>
            <w:tcW w:w="810" w:type="dxa"/>
            <w:tcBorders>
              <w:right w:val="dotted" w:sz="4" w:space="0" w:color="auto"/>
            </w:tcBorders>
            <w:shd w:val="clear" w:color="auto" w:fill="DFDFD7"/>
            <w:vAlign w:val="center"/>
          </w:tcPr>
          <w:p w14:paraId="6B42F40A" w14:textId="77777777" w:rsidR="004C4A59" w:rsidRDefault="004C4A59"/>
        </w:tc>
        <w:tc>
          <w:tcPr>
            <w:tcW w:w="1620" w:type="dxa"/>
            <w:shd w:val="clear" w:color="auto" w:fill="DFDFD7"/>
            <w:vAlign w:val="center"/>
          </w:tcPr>
          <w:p w14:paraId="02991BD2" w14:textId="77777777" w:rsidR="004C4A59" w:rsidRDefault="0085223D">
            <w:r>
              <w:rPr>
                <w:rFonts w:eastAsia="Arial"/>
                <w:b/>
                <w:sz w:val="16"/>
              </w:rPr>
              <w:t>49</w:t>
            </w:r>
          </w:p>
        </w:tc>
        <w:tc>
          <w:tcPr>
            <w:tcW w:w="1620" w:type="dxa"/>
            <w:shd w:val="clear" w:color="auto" w:fill="DFDFD7"/>
          </w:tcPr>
          <w:p w14:paraId="46CD0840" w14:textId="77777777" w:rsidR="004C4A59" w:rsidRDefault="004C4A59"/>
        </w:tc>
        <w:tc>
          <w:tcPr>
            <w:tcW w:w="1620" w:type="dxa"/>
            <w:shd w:val="clear" w:color="auto" w:fill="DFDFD7"/>
          </w:tcPr>
          <w:p w14:paraId="42C26B99" w14:textId="77777777" w:rsidR="004C4A59" w:rsidRDefault="004C4A59"/>
        </w:tc>
        <w:tc>
          <w:tcPr>
            <w:tcW w:w="1620" w:type="dxa"/>
            <w:shd w:val="clear" w:color="auto" w:fill="DFDFD7"/>
          </w:tcPr>
          <w:p w14:paraId="37A6B016" w14:textId="77777777" w:rsidR="004C4A59" w:rsidRDefault="004C4A59"/>
        </w:tc>
      </w:tr>
      <w:tr w:rsidR="004C4A59" w14:paraId="5737EEFD" w14:textId="77777777">
        <w:trPr>
          <w:trHeight w:val="440"/>
        </w:trPr>
        <w:tc>
          <w:tcPr>
            <w:tcW w:w="1620" w:type="dxa"/>
            <w:gridSpan w:val="2"/>
            <w:vMerge w:val="restart"/>
          </w:tcPr>
          <w:p w14:paraId="689A4F90" w14:textId="77777777" w:rsidR="004C4A59" w:rsidRDefault="004C4A59"/>
        </w:tc>
        <w:tc>
          <w:tcPr>
            <w:tcW w:w="1620" w:type="dxa"/>
            <w:gridSpan w:val="2"/>
            <w:tcBorders>
              <w:bottom w:val="dotted" w:sz="4" w:space="0" w:color="auto"/>
            </w:tcBorders>
          </w:tcPr>
          <w:p w14:paraId="02EB45DF" w14:textId="5EF7E425" w:rsidR="004C4A59" w:rsidRDefault="0085223D">
            <w:pPr>
              <w:spacing w:before="113" w:after="113"/>
              <w:jc w:val="left"/>
              <w:divId w:val="1"/>
            </w:pPr>
            <w:r>
              <w:rPr>
                <w:b/>
                <w:sz w:val="16"/>
              </w:rPr>
              <w:t xml:space="preserve">Root: color </w:t>
            </w:r>
            <w:ins w:id="53" w:author="TWA" w:date="2026-06-16T18:35:00Z" w16du:dateUtc="2026-06-16T09:35:00Z">
              <w:r>
                <w:rPr>
                  <w:b/>
                  <w:sz w:val="16"/>
                </w:rPr>
                <w:t xml:space="preserve">of skin </w:t>
              </w:r>
            </w:ins>
            <w:r>
              <w:rPr>
                <w:b/>
                <w:sz w:val="16"/>
              </w:rPr>
              <w:t>below ground</w:t>
            </w:r>
            <w:ins w:id="54" w:author="TWA" w:date="2026-06-16T18:35:00Z" w16du:dateUtc="2026-06-16T09:35:00Z">
              <w:r>
                <w:rPr>
                  <w:b/>
                  <w:sz w:val="16"/>
                </w:rPr>
                <w:t xml:space="preserve"> </w:t>
              </w:r>
            </w:ins>
            <w:r>
              <w:rPr>
                <w:b/>
                <w:sz w:val="16"/>
              </w:rPr>
              <w:br/>
            </w:r>
            <w:ins w:id="55" w:author="TWA" w:date="2026-06-16T18:35:00Z" w16du:dateUtc="2026-06-16T09:35:00Z">
              <w:r>
                <w:rPr>
                  <w:b/>
                  <w:sz w:val="16"/>
                </w:rPr>
                <w:t>MOVE AFTER CHAR. 16</w:t>
              </w:r>
            </w:ins>
          </w:p>
        </w:tc>
        <w:tc>
          <w:tcPr>
            <w:tcW w:w="1620" w:type="dxa"/>
            <w:gridSpan w:val="2"/>
            <w:tcBorders>
              <w:bottom w:val="dotted" w:sz="4" w:space="0" w:color="auto"/>
            </w:tcBorders>
          </w:tcPr>
          <w:p w14:paraId="16E42779" w14:textId="77777777" w:rsidR="004C4A59" w:rsidRDefault="004C4A59"/>
        </w:tc>
        <w:tc>
          <w:tcPr>
            <w:tcW w:w="1620" w:type="dxa"/>
            <w:tcBorders>
              <w:bottom w:val="dotted" w:sz="4" w:space="0" w:color="auto"/>
            </w:tcBorders>
          </w:tcPr>
          <w:p w14:paraId="49CB0DEC" w14:textId="77777777" w:rsidR="004C4A59" w:rsidRDefault="004C4A59"/>
        </w:tc>
        <w:tc>
          <w:tcPr>
            <w:tcW w:w="1620" w:type="dxa"/>
            <w:tcBorders>
              <w:bottom w:val="dotted" w:sz="4" w:space="0" w:color="auto"/>
            </w:tcBorders>
          </w:tcPr>
          <w:p w14:paraId="0DE1F3B9" w14:textId="77777777" w:rsidR="004C4A59" w:rsidRDefault="004C4A59"/>
        </w:tc>
        <w:tc>
          <w:tcPr>
            <w:tcW w:w="1620" w:type="dxa"/>
            <w:tcBorders>
              <w:bottom w:val="dotted" w:sz="4" w:space="0" w:color="auto"/>
            </w:tcBorders>
          </w:tcPr>
          <w:p w14:paraId="304FC3A5" w14:textId="77777777" w:rsidR="004C4A59" w:rsidRDefault="004C4A59"/>
        </w:tc>
        <w:tc>
          <w:tcPr>
            <w:tcW w:w="1620" w:type="dxa"/>
            <w:tcBorders>
              <w:bottom w:val="dotted" w:sz="4" w:space="0" w:color="auto"/>
            </w:tcBorders>
          </w:tcPr>
          <w:p w14:paraId="7F1156B2" w14:textId="77777777" w:rsidR="004C4A59" w:rsidRDefault="004C4A59"/>
        </w:tc>
      </w:tr>
      <w:tr w:rsidR="004C4A59" w14:paraId="51A382C4" w14:textId="77777777">
        <w:trPr>
          <w:trHeight w:val="320"/>
        </w:trPr>
        <w:tc>
          <w:tcPr>
            <w:tcW w:w="1620" w:type="dxa"/>
            <w:gridSpan w:val="2"/>
            <w:vMerge/>
          </w:tcPr>
          <w:p w14:paraId="17D8315C" w14:textId="77777777" w:rsidR="004C4A59" w:rsidRDefault="004C4A59"/>
        </w:tc>
        <w:tc>
          <w:tcPr>
            <w:tcW w:w="1620" w:type="dxa"/>
            <w:gridSpan w:val="2"/>
            <w:tcBorders>
              <w:bottom w:val="dotted" w:sz="4" w:space="0" w:color="auto"/>
            </w:tcBorders>
            <w:vAlign w:val="center"/>
          </w:tcPr>
          <w:p w14:paraId="5BEA5AE8" w14:textId="77777777" w:rsidR="004C4A59" w:rsidRDefault="0085223D">
            <w:pPr>
              <w:jc w:val="left"/>
              <w:divId w:val="1"/>
            </w:pPr>
            <w:r>
              <w:rPr>
                <w:sz w:val="16"/>
              </w:rPr>
              <w:t>white</w:t>
            </w:r>
          </w:p>
        </w:tc>
        <w:tc>
          <w:tcPr>
            <w:tcW w:w="1620" w:type="dxa"/>
            <w:gridSpan w:val="2"/>
            <w:tcBorders>
              <w:bottom w:val="dotted" w:sz="4" w:space="0" w:color="auto"/>
            </w:tcBorders>
            <w:vAlign w:val="center"/>
          </w:tcPr>
          <w:p w14:paraId="48AE50DF" w14:textId="77777777" w:rsidR="004C4A59" w:rsidRDefault="004C4A59"/>
        </w:tc>
        <w:tc>
          <w:tcPr>
            <w:tcW w:w="1620" w:type="dxa"/>
            <w:tcBorders>
              <w:bottom w:val="dotted" w:sz="4" w:space="0" w:color="auto"/>
            </w:tcBorders>
            <w:vAlign w:val="center"/>
          </w:tcPr>
          <w:p w14:paraId="626145A3" w14:textId="77777777" w:rsidR="004C4A59" w:rsidRDefault="004C4A59"/>
        </w:tc>
        <w:tc>
          <w:tcPr>
            <w:tcW w:w="1620" w:type="dxa"/>
            <w:tcBorders>
              <w:bottom w:val="dotted" w:sz="4" w:space="0" w:color="auto"/>
            </w:tcBorders>
            <w:vAlign w:val="center"/>
          </w:tcPr>
          <w:p w14:paraId="48B97B1F" w14:textId="77777777" w:rsidR="004C4A59" w:rsidRDefault="004C4A59"/>
        </w:tc>
        <w:tc>
          <w:tcPr>
            <w:tcW w:w="1620" w:type="dxa"/>
            <w:tcBorders>
              <w:bottom w:val="dotted" w:sz="4" w:space="0" w:color="auto"/>
            </w:tcBorders>
            <w:vAlign w:val="center"/>
          </w:tcPr>
          <w:p w14:paraId="0EB5263D" w14:textId="77777777" w:rsidR="004C4A59" w:rsidRDefault="0085223D">
            <w:pPr>
              <w:jc w:val="left"/>
              <w:divId w:val="1"/>
            </w:pPr>
            <w:r>
              <w:rPr>
                <w:sz w:val="16"/>
              </w:rPr>
              <w:t>Brick, Laurena KWS</w:t>
            </w:r>
          </w:p>
        </w:tc>
        <w:tc>
          <w:tcPr>
            <w:tcW w:w="1620" w:type="dxa"/>
            <w:tcBorders>
              <w:bottom w:val="dotted" w:sz="4" w:space="0" w:color="auto"/>
            </w:tcBorders>
            <w:vAlign w:val="center"/>
          </w:tcPr>
          <w:p w14:paraId="56889AB2" w14:textId="77777777" w:rsidR="004C4A59" w:rsidRDefault="0085223D">
            <w:pPr>
              <w:jc w:val="center"/>
              <w:divId w:val="1"/>
            </w:pPr>
            <w:r>
              <w:rPr>
                <w:rFonts w:eastAsia="Arial"/>
                <w:sz w:val="16"/>
              </w:rPr>
              <w:t xml:space="preserve">1 </w:t>
            </w:r>
          </w:p>
        </w:tc>
      </w:tr>
      <w:tr w:rsidR="004C4A59" w14:paraId="42CE2C12" w14:textId="77777777">
        <w:trPr>
          <w:trHeight w:val="320"/>
        </w:trPr>
        <w:tc>
          <w:tcPr>
            <w:tcW w:w="1620" w:type="dxa"/>
            <w:gridSpan w:val="2"/>
            <w:vMerge/>
          </w:tcPr>
          <w:p w14:paraId="08DC8CD2" w14:textId="77777777" w:rsidR="004C4A59" w:rsidRDefault="004C4A59"/>
        </w:tc>
        <w:tc>
          <w:tcPr>
            <w:tcW w:w="1620" w:type="dxa"/>
            <w:gridSpan w:val="2"/>
            <w:tcBorders>
              <w:bottom w:val="dotted" w:sz="4" w:space="0" w:color="auto"/>
            </w:tcBorders>
            <w:vAlign w:val="center"/>
          </w:tcPr>
          <w:p w14:paraId="1013122F" w14:textId="77777777" w:rsidR="004C4A59" w:rsidRDefault="0085223D">
            <w:pPr>
              <w:jc w:val="left"/>
              <w:divId w:val="1"/>
            </w:pPr>
            <w:r>
              <w:rPr>
                <w:sz w:val="16"/>
              </w:rPr>
              <w:t>yellowish white</w:t>
            </w:r>
          </w:p>
        </w:tc>
        <w:tc>
          <w:tcPr>
            <w:tcW w:w="1620" w:type="dxa"/>
            <w:gridSpan w:val="2"/>
            <w:tcBorders>
              <w:bottom w:val="dotted" w:sz="4" w:space="0" w:color="auto"/>
            </w:tcBorders>
            <w:vAlign w:val="center"/>
          </w:tcPr>
          <w:p w14:paraId="46AD49E6" w14:textId="77777777" w:rsidR="004C4A59" w:rsidRDefault="004C4A59"/>
        </w:tc>
        <w:tc>
          <w:tcPr>
            <w:tcW w:w="1620" w:type="dxa"/>
            <w:tcBorders>
              <w:bottom w:val="dotted" w:sz="4" w:space="0" w:color="auto"/>
            </w:tcBorders>
            <w:vAlign w:val="center"/>
          </w:tcPr>
          <w:p w14:paraId="00F8D892" w14:textId="77777777" w:rsidR="004C4A59" w:rsidRDefault="004C4A59"/>
        </w:tc>
        <w:tc>
          <w:tcPr>
            <w:tcW w:w="1620" w:type="dxa"/>
            <w:tcBorders>
              <w:bottom w:val="dotted" w:sz="4" w:space="0" w:color="auto"/>
            </w:tcBorders>
            <w:vAlign w:val="center"/>
          </w:tcPr>
          <w:p w14:paraId="65990E9C" w14:textId="77777777" w:rsidR="004C4A59" w:rsidRDefault="004C4A59"/>
        </w:tc>
        <w:tc>
          <w:tcPr>
            <w:tcW w:w="1620" w:type="dxa"/>
            <w:tcBorders>
              <w:bottom w:val="dotted" w:sz="4" w:space="0" w:color="auto"/>
            </w:tcBorders>
            <w:vAlign w:val="center"/>
          </w:tcPr>
          <w:p w14:paraId="3BD27201" w14:textId="77777777" w:rsidR="004C4A59" w:rsidRDefault="004C4A59"/>
        </w:tc>
        <w:tc>
          <w:tcPr>
            <w:tcW w:w="1620" w:type="dxa"/>
            <w:tcBorders>
              <w:bottom w:val="dotted" w:sz="4" w:space="0" w:color="auto"/>
            </w:tcBorders>
            <w:vAlign w:val="center"/>
          </w:tcPr>
          <w:p w14:paraId="136C74EC" w14:textId="77777777" w:rsidR="004C4A59" w:rsidRDefault="0085223D">
            <w:pPr>
              <w:jc w:val="center"/>
              <w:divId w:val="1"/>
            </w:pPr>
            <w:r>
              <w:rPr>
                <w:rFonts w:eastAsia="Arial"/>
                <w:sz w:val="16"/>
              </w:rPr>
              <w:t xml:space="preserve">2 </w:t>
            </w:r>
          </w:p>
        </w:tc>
      </w:tr>
      <w:tr w:rsidR="004C4A59" w14:paraId="24868AF5" w14:textId="77777777">
        <w:trPr>
          <w:trHeight w:val="320"/>
        </w:trPr>
        <w:tc>
          <w:tcPr>
            <w:tcW w:w="1620" w:type="dxa"/>
            <w:gridSpan w:val="2"/>
            <w:vMerge/>
          </w:tcPr>
          <w:p w14:paraId="7A7D7A10" w14:textId="77777777" w:rsidR="004C4A59" w:rsidRDefault="004C4A59"/>
        </w:tc>
        <w:tc>
          <w:tcPr>
            <w:tcW w:w="1620" w:type="dxa"/>
            <w:gridSpan w:val="2"/>
            <w:tcBorders>
              <w:bottom w:val="dotted" w:sz="4" w:space="0" w:color="auto"/>
            </w:tcBorders>
            <w:vAlign w:val="center"/>
          </w:tcPr>
          <w:p w14:paraId="3AC0BB9D" w14:textId="77777777" w:rsidR="004C4A59" w:rsidRDefault="0085223D">
            <w:pPr>
              <w:jc w:val="left"/>
              <w:divId w:val="1"/>
            </w:pPr>
            <w:r>
              <w:rPr>
                <w:sz w:val="16"/>
              </w:rPr>
              <w:t>yellow</w:t>
            </w:r>
          </w:p>
        </w:tc>
        <w:tc>
          <w:tcPr>
            <w:tcW w:w="1620" w:type="dxa"/>
            <w:gridSpan w:val="2"/>
            <w:tcBorders>
              <w:bottom w:val="dotted" w:sz="4" w:space="0" w:color="auto"/>
            </w:tcBorders>
            <w:vAlign w:val="center"/>
          </w:tcPr>
          <w:p w14:paraId="0EEA3CFF" w14:textId="77777777" w:rsidR="004C4A59" w:rsidRDefault="004C4A59"/>
        </w:tc>
        <w:tc>
          <w:tcPr>
            <w:tcW w:w="1620" w:type="dxa"/>
            <w:tcBorders>
              <w:bottom w:val="dotted" w:sz="4" w:space="0" w:color="auto"/>
            </w:tcBorders>
            <w:vAlign w:val="center"/>
          </w:tcPr>
          <w:p w14:paraId="4B32B6A3" w14:textId="77777777" w:rsidR="004C4A59" w:rsidRDefault="004C4A59"/>
        </w:tc>
        <w:tc>
          <w:tcPr>
            <w:tcW w:w="1620" w:type="dxa"/>
            <w:tcBorders>
              <w:bottom w:val="dotted" w:sz="4" w:space="0" w:color="auto"/>
            </w:tcBorders>
            <w:vAlign w:val="center"/>
          </w:tcPr>
          <w:p w14:paraId="7395674D" w14:textId="77777777" w:rsidR="004C4A59" w:rsidRDefault="004C4A59"/>
        </w:tc>
        <w:tc>
          <w:tcPr>
            <w:tcW w:w="1620" w:type="dxa"/>
            <w:tcBorders>
              <w:bottom w:val="dotted" w:sz="4" w:space="0" w:color="auto"/>
            </w:tcBorders>
            <w:vAlign w:val="center"/>
          </w:tcPr>
          <w:p w14:paraId="45A8D7E1" w14:textId="77777777" w:rsidR="004C4A59" w:rsidRDefault="0085223D">
            <w:pPr>
              <w:jc w:val="left"/>
              <w:divId w:val="1"/>
            </w:pPr>
            <w:r>
              <w:rPr>
                <w:sz w:val="16"/>
              </w:rPr>
              <w:t>Cerise</w:t>
            </w:r>
          </w:p>
        </w:tc>
        <w:tc>
          <w:tcPr>
            <w:tcW w:w="1620" w:type="dxa"/>
            <w:tcBorders>
              <w:bottom w:val="dotted" w:sz="4" w:space="0" w:color="auto"/>
            </w:tcBorders>
            <w:vAlign w:val="center"/>
          </w:tcPr>
          <w:p w14:paraId="796EA395" w14:textId="77777777" w:rsidR="004C4A59" w:rsidRDefault="0085223D">
            <w:pPr>
              <w:jc w:val="center"/>
              <w:divId w:val="1"/>
            </w:pPr>
            <w:r>
              <w:rPr>
                <w:rFonts w:eastAsia="Arial"/>
                <w:sz w:val="16"/>
              </w:rPr>
              <w:t xml:space="preserve">3 </w:t>
            </w:r>
          </w:p>
        </w:tc>
      </w:tr>
      <w:tr w:rsidR="004C4A59" w14:paraId="4413F9BD" w14:textId="77777777">
        <w:trPr>
          <w:trHeight w:val="320"/>
        </w:trPr>
        <w:tc>
          <w:tcPr>
            <w:tcW w:w="1620" w:type="dxa"/>
            <w:gridSpan w:val="2"/>
            <w:vMerge/>
          </w:tcPr>
          <w:p w14:paraId="588DAE59" w14:textId="77777777" w:rsidR="004C4A59" w:rsidRDefault="004C4A59"/>
        </w:tc>
        <w:tc>
          <w:tcPr>
            <w:tcW w:w="1620" w:type="dxa"/>
            <w:gridSpan w:val="2"/>
            <w:tcBorders>
              <w:bottom w:val="dotted" w:sz="4" w:space="0" w:color="auto"/>
            </w:tcBorders>
            <w:vAlign w:val="center"/>
          </w:tcPr>
          <w:p w14:paraId="4E6661E6" w14:textId="77777777" w:rsidR="004C4A59" w:rsidRDefault="0085223D">
            <w:pPr>
              <w:jc w:val="left"/>
              <w:divId w:val="1"/>
            </w:pPr>
            <w:r>
              <w:rPr>
                <w:sz w:val="16"/>
              </w:rPr>
              <w:t>yellow orange</w:t>
            </w:r>
          </w:p>
        </w:tc>
        <w:tc>
          <w:tcPr>
            <w:tcW w:w="1620" w:type="dxa"/>
            <w:gridSpan w:val="2"/>
            <w:tcBorders>
              <w:bottom w:val="dotted" w:sz="4" w:space="0" w:color="auto"/>
            </w:tcBorders>
            <w:vAlign w:val="center"/>
          </w:tcPr>
          <w:p w14:paraId="48C69F07" w14:textId="77777777" w:rsidR="004C4A59" w:rsidRDefault="004C4A59"/>
        </w:tc>
        <w:tc>
          <w:tcPr>
            <w:tcW w:w="1620" w:type="dxa"/>
            <w:tcBorders>
              <w:bottom w:val="dotted" w:sz="4" w:space="0" w:color="auto"/>
            </w:tcBorders>
            <w:vAlign w:val="center"/>
          </w:tcPr>
          <w:p w14:paraId="06CFADA8" w14:textId="77777777" w:rsidR="004C4A59" w:rsidRDefault="004C4A59"/>
        </w:tc>
        <w:tc>
          <w:tcPr>
            <w:tcW w:w="1620" w:type="dxa"/>
            <w:tcBorders>
              <w:bottom w:val="dotted" w:sz="4" w:space="0" w:color="auto"/>
            </w:tcBorders>
            <w:vAlign w:val="center"/>
          </w:tcPr>
          <w:p w14:paraId="6845BEE6" w14:textId="77777777" w:rsidR="004C4A59" w:rsidRDefault="004C4A59"/>
        </w:tc>
        <w:tc>
          <w:tcPr>
            <w:tcW w:w="1620" w:type="dxa"/>
            <w:tcBorders>
              <w:bottom w:val="dotted" w:sz="4" w:space="0" w:color="auto"/>
            </w:tcBorders>
            <w:vAlign w:val="center"/>
          </w:tcPr>
          <w:p w14:paraId="56B97896" w14:textId="77777777" w:rsidR="004C4A59" w:rsidRDefault="0085223D">
            <w:pPr>
              <w:jc w:val="left"/>
              <w:divId w:val="1"/>
            </w:pPr>
            <w:r>
              <w:rPr>
                <w:sz w:val="16"/>
              </w:rPr>
              <w:t>Feldherr</w:t>
            </w:r>
          </w:p>
        </w:tc>
        <w:tc>
          <w:tcPr>
            <w:tcW w:w="1620" w:type="dxa"/>
            <w:tcBorders>
              <w:bottom w:val="dotted" w:sz="4" w:space="0" w:color="auto"/>
            </w:tcBorders>
            <w:vAlign w:val="center"/>
          </w:tcPr>
          <w:p w14:paraId="2453F613" w14:textId="77777777" w:rsidR="004C4A59" w:rsidRDefault="0085223D">
            <w:pPr>
              <w:jc w:val="center"/>
              <w:divId w:val="1"/>
            </w:pPr>
            <w:r>
              <w:rPr>
                <w:rFonts w:eastAsia="Arial"/>
                <w:sz w:val="16"/>
              </w:rPr>
              <w:t xml:space="preserve">4 </w:t>
            </w:r>
          </w:p>
        </w:tc>
      </w:tr>
      <w:tr w:rsidR="004C4A59" w14:paraId="4975C7B9" w14:textId="77777777">
        <w:trPr>
          <w:trHeight w:val="320"/>
        </w:trPr>
        <w:tc>
          <w:tcPr>
            <w:tcW w:w="1620" w:type="dxa"/>
            <w:gridSpan w:val="2"/>
            <w:vMerge/>
          </w:tcPr>
          <w:p w14:paraId="4D60A266" w14:textId="77777777" w:rsidR="004C4A59" w:rsidRDefault="004C4A59"/>
        </w:tc>
        <w:tc>
          <w:tcPr>
            <w:tcW w:w="1620" w:type="dxa"/>
            <w:gridSpan w:val="2"/>
            <w:tcBorders>
              <w:bottom w:val="dotted" w:sz="4" w:space="0" w:color="auto"/>
            </w:tcBorders>
            <w:vAlign w:val="center"/>
          </w:tcPr>
          <w:p w14:paraId="0F42FBA0" w14:textId="77777777" w:rsidR="004C4A59" w:rsidRDefault="0085223D">
            <w:pPr>
              <w:jc w:val="left"/>
              <w:divId w:val="1"/>
            </w:pPr>
            <w:r>
              <w:rPr>
                <w:sz w:val="16"/>
              </w:rPr>
              <w:t>orange</w:t>
            </w:r>
          </w:p>
        </w:tc>
        <w:tc>
          <w:tcPr>
            <w:tcW w:w="1620" w:type="dxa"/>
            <w:gridSpan w:val="2"/>
            <w:tcBorders>
              <w:bottom w:val="dotted" w:sz="4" w:space="0" w:color="auto"/>
            </w:tcBorders>
            <w:vAlign w:val="center"/>
          </w:tcPr>
          <w:p w14:paraId="17BBD111" w14:textId="77777777" w:rsidR="004C4A59" w:rsidRDefault="004C4A59"/>
        </w:tc>
        <w:tc>
          <w:tcPr>
            <w:tcW w:w="1620" w:type="dxa"/>
            <w:tcBorders>
              <w:bottom w:val="dotted" w:sz="4" w:space="0" w:color="auto"/>
            </w:tcBorders>
            <w:vAlign w:val="center"/>
          </w:tcPr>
          <w:p w14:paraId="1B502589" w14:textId="77777777" w:rsidR="004C4A59" w:rsidRDefault="004C4A59"/>
        </w:tc>
        <w:tc>
          <w:tcPr>
            <w:tcW w:w="1620" w:type="dxa"/>
            <w:tcBorders>
              <w:bottom w:val="dotted" w:sz="4" w:space="0" w:color="auto"/>
            </w:tcBorders>
            <w:vAlign w:val="center"/>
          </w:tcPr>
          <w:p w14:paraId="6CBCC0A0" w14:textId="77777777" w:rsidR="004C4A59" w:rsidRDefault="004C4A59"/>
        </w:tc>
        <w:tc>
          <w:tcPr>
            <w:tcW w:w="1620" w:type="dxa"/>
            <w:tcBorders>
              <w:bottom w:val="dotted" w:sz="4" w:space="0" w:color="auto"/>
            </w:tcBorders>
            <w:vAlign w:val="center"/>
          </w:tcPr>
          <w:p w14:paraId="20369B62" w14:textId="77777777" w:rsidR="004C4A59" w:rsidRDefault="0085223D">
            <w:pPr>
              <w:jc w:val="left"/>
              <w:divId w:val="1"/>
            </w:pPr>
            <w:r>
              <w:rPr>
                <w:sz w:val="16"/>
              </w:rPr>
              <w:t>Valence</w:t>
            </w:r>
          </w:p>
        </w:tc>
        <w:tc>
          <w:tcPr>
            <w:tcW w:w="1620" w:type="dxa"/>
            <w:tcBorders>
              <w:bottom w:val="dotted" w:sz="4" w:space="0" w:color="auto"/>
            </w:tcBorders>
            <w:vAlign w:val="center"/>
          </w:tcPr>
          <w:p w14:paraId="69F3CFBF" w14:textId="77777777" w:rsidR="004C4A59" w:rsidRDefault="0085223D">
            <w:pPr>
              <w:jc w:val="center"/>
              <w:divId w:val="1"/>
            </w:pPr>
            <w:r>
              <w:rPr>
                <w:rFonts w:eastAsia="Arial"/>
                <w:sz w:val="16"/>
              </w:rPr>
              <w:t xml:space="preserve">5 </w:t>
            </w:r>
          </w:p>
        </w:tc>
      </w:tr>
      <w:tr w:rsidR="004C4A59" w14:paraId="3DB474B4" w14:textId="77777777">
        <w:trPr>
          <w:trHeight w:val="320"/>
        </w:trPr>
        <w:tc>
          <w:tcPr>
            <w:tcW w:w="1620" w:type="dxa"/>
            <w:gridSpan w:val="2"/>
            <w:vMerge/>
          </w:tcPr>
          <w:p w14:paraId="467BEF48" w14:textId="77777777" w:rsidR="004C4A59" w:rsidRDefault="004C4A59"/>
        </w:tc>
        <w:tc>
          <w:tcPr>
            <w:tcW w:w="1620" w:type="dxa"/>
            <w:gridSpan w:val="2"/>
            <w:tcBorders>
              <w:bottom w:val="dotted" w:sz="4" w:space="0" w:color="auto"/>
            </w:tcBorders>
            <w:vAlign w:val="center"/>
          </w:tcPr>
          <w:p w14:paraId="1B97664A" w14:textId="77777777" w:rsidR="004C4A59" w:rsidRDefault="0085223D">
            <w:pPr>
              <w:jc w:val="left"/>
              <w:divId w:val="1"/>
            </w:pPr>
            <w:r>
              <w:rPr>
                <w:sz w:val="16"/>
              </w:rPr>
              <w:t>orange red</w:t>
            </w:r>
          </w:p>
        </w:tc>
        <w:tc>
          <w:tcPr>
            <w:tcW w:w="1620" w:type="dxa"/>
            <w:gridSpan w:val="2"/>
            <w:tcBorders>
              <w:bottom w:val="dotted" w:sz="4" w:space="0" w:color="auto"/>
            </w:tcBorders>
            <w:vAlign w:val="center"/>
          </w:tcPr>
          <w:p w14:paraId="1A3BE327" w14:textId="77777777" w:rsidR="004C4A59" w:rsidRDefault="004C4A59"/>
        </w:tc>
        <w:tc>
          <w:tcPr>
            <w:tcW w:w="1620" w:type="dxa"/>
            <w:tcBorders>
              <w:bottom w:val="dotted" w:sz="4" w:space="0" w:color="auto"/>
            </w:tcBorders>
            <w:vAlign w:val="center"/>
          </w:tcPr>
          <w:p w14:paraId="0686007A" w14:textId="77777777" w:rsidR="004C4A59" w:rsidRDefault="004C4A59"/>
        </w:tc>
        <w:tc>
          <w:tcPr>
            <w:tcW w:w="1620" w:type="dxa"/>
            <w:tcBorders>
              <w:bottom w:val="dotted" w:sz="4" w:space="0" w:color="auto"/>
            </w:tcBorders>
            <w:vAlign w:val="center"/>
          </w:tcPr>
          <w:p w14:paraId="5DCCE95D" w14:textId="77777777" w:rsidR="004C4A59" w:rsidRDefault="004C4A59"/>
        </w:tc>
        <w:tc>
          <w:tcPr>
            <w:tcW w:w="1620" w:type="dxa"/>
            <w:tcBorders>
              <w:bottom w:val="dotted" w:sz="4" w:space="0" w:color="auto"/>
            </w:tcBorders>
            <w:vAlign w:val="center"/>
          </w:tcPr>
          <w:p w14:paraId="19217299" w14:textId="77777777" w:rsidR="004C4A59" w:rsidRDefault="0085223D">
            <w:pPr>
              <w:jc w:val="left"/>
              <w:divId w:val="1"/>
            </w:pPr>
            <w:r>
              <w:rPr>
                <w:sz w:val="16"/>
              </w:rPr>
              <w:t>Dynamo, Kokomo</w:t>
            </w:r>
          </w:p>
        </w:tc>
        <w:tc>
          <w:tcPr>
            <w:tcW w:w="1620" w:type="dxa"/>
            <w:tcBorders>
              <w:bottom w:val="dotted" w:sz="4" w:space="0" w:color="auto"/>
            </w:tcBorders>
            <w:vAlign w:val="center"/>
          </w:tcPr>
          <w:p w14:paraId="33361AF2" w14:textId="77777777" w:rsidR="004C4A59" w:rsidRDefault="0085223D">
            <w:pPr>
              <w:jc w:val="center"/>
              <w:divId w:val="1"/>
            </w:pPr>
            <w:r>
              <w:rPr>
                <w:rFonts w:eastAsia="Arial"/>
                <w:sz w:val="16"/>
              </w:rPr>
              <w:t xml:space="preserve">6 </w:t>
            </w:r>
          </w:p>
        </w:tc>
      </w:tr>
      <w:tr w:rsidR="004C4A59" w14:paraId="1A959832" w14:textId="77777777">
        <w:trPr>
          <w:trHeight w:val="320"/>
        </w:trPr>
        <w:tc>
          <w:tcPr>
            <w:tcW w:w="1620" w:type="dxa"/>
            <w:gridSpan w:val="2"/>
            <w:vMerge/>
          </w:tcPr>
          <w:p w14:paraId="4EEDFF79" w14:textId="77777777" w:rsidR="004C4A59" w:rsidRDefault="004C4A59"/>
        </w:tc>
        <w:tc>
          <w:tcPr>
            <w:tcW w:w="1620" w:type="dxa"/>
            <w:gridSpan w:val="2"/>
            <w:tcBorders>
              <w:bottom w:val="dotted" w:sz="4" w:space="0" w:color="auto"/>
            </w:tcBorders>
            <w:vAlign w:val="center"/>
          </w:tcPr>
          <w:p w14:paraId="1B6E95E2" w14:textId="77777777" w:rsidR="004C4A59" w:rsidRDefault="0085223D">
            <w:pPr>
              <w:jc w:val="left"/>
              <w:divId w:val="1"/>
            </w:pPr>
            <w:r>
              <w:rPr>
                <w:sz w:val="16"/>
              </w:rPr>
              <w:t>red</w:t>
            </w:r>
          </w:p>
        </w:tc>
        <w:tc>
          <w:tcPr>
            <w:tcW w:w="1620" w:type="dxa"/>
            <w:gridSpan w:val="2"/>
            <w:tcBorders>
              <w:bottom w:val="dotted" w:sz="4" w:space="0" w:color="auto"/>
            </w:tcBorders>
            <w:vAlign w:val="center"/>
          </w:tcPr>
          <w:p w14:paraId="7C78B92B" w14:textId="77777777" w:rsidR="004C4A59" w:rsidRDefault="004C4A59"/>
        </w:tc>
        <w:tc>
          <w:tcPr>
            <w:tcW w:w="1620" w:type="dxa"/>
            <w:tcBorders>
              <w:bottom w:val="dotted" w:sz="4" w:space="0" w:color="auto"/>
            </w:tcBorders>
            <w:vAlign w:val="center"/>
          </w:tcPr>
          <w:p w14:paraId="3E649E0F" w14:textId="77777777" w:rsidR="004C4A59" w:rsidRDefault="004C4A59"/>
        </w:tc>
        <w:tc>
          <w:tcPr>
            <w:tcW w:w="1620" w:type="dxa"/>
            <w:tcBorders>
              <w:bottom w:val="dotted" w:sz="4" w:space="0" w:color="auto"/>
            </w:tcBorders>
            <w:vAlign w:val="center"/>
          </w:tcPr>
          <w:p w14:paraId="35106D9B" w14:textId="77777777" w:rsidR="004C4A59" w:rsidRDefault="004C4A59"/>
        </w:tc>
        <w:tc>
          <w:tcPr>
            <w:tcW w:w="1620" w:type="dxa"/>
            <w:tcBorders>
              <w:bottom w:val="dotted" w:sz="4" w:space="0" w:color="auto"/>
            </w:tcBorders>
            <w:vAlign w:val="center"/>
          </w:tcPr>
          <w:p w14:paraId="5249AA13" w14:textId="77777777" w:rsidR="004C4A59" w:rsidRDefault="0085223D">
            <w:pPr>
              <w:jc w:val="left"/>
              <w:divId w:val="1"/>
            </w:pPr>
            <w:r>
              <w:rPr>
                <w:sz w:val="16"/>
              </w:rPr>
              <w:t>Caribou</w:t>
            </w:r>
          </w:p>
        </w:tc>
        <w:tc>
          <w:tcPr>
            <w:tcW w:w="1620" w:type="dxa"/>
            <w:tcBorders>
              <w:bottom w:val="dotted" w:sz="4" w:space="0" w:color="auto"/>
            </w:tcBorders>
            <w:vAlign w:val="center"/>
          </w:tcPr>
          <w:p w14:paraId="6F0E81C7" w14:textId="77777777" w:rsidR="004C4A59" w:rsidRDefault="0085223D">
            <w:pPr>
              <w:jc w:val="center"/>
              <w:divId w:val="1"/>
            </w:pPr>
            <w:r>
              <w:rPr>
                <w:rFonts w:eastAsia="Arial"/>
                <w:sz w:val="16"/>
              </w:rPr>
              <w:t xml:space="preserve">7 </w:t>
            </w:r>
          </w:p>
        </w:tc>
      </w:tr>
      <w:tr w:rsidR="004C4A59" w14:paraId="4E59A5FC" w14:textId="77777777">
        <w:trPr>
          <w:trHeight w:val="320"/>
        </w:trPr>
        <w:tc>
          <w:tcPr>
            <w:tcW w:w="1620" w:type="dxa"/>
            <w:gridSpan w:val="2"/>
            <w:vMerge/>
          </w:tcPr>
          <w:p w14:paraId="77FC7507" w14:textId="77777777" w:rsidR="004C4A59" w:rsidRDefault="004C4A59"/>
        </w:tc>
        <w:tc>
          <w:tcPr>
            <w:tcW w:w="1620" w:type="dxa"/>
            <w:gridSpan w:val="2"/>
            <w:tcBorders>
              <w:bottom w:val="dotted" w:sz="4" w:space="0" w:color="auto"/>
            </w:tcBorders>
            <w:vAlign w:val="center"/>
          </w:tcPr>
          <w:p w14:paraId="2B227698" w14:textId="77777777" w:rsidR="004C4A59" w:rsidRDefault="0085223D">
            <w:pPr>
              <w:jc w:val="left"/>
              <w:divId w:val="1"/>
            </w:pPr>
            <w:r>
              <w:rPr>
                <w:sz w:val="16"/>
              </w:rPr>
              <w:t>light pink</w:t>
            </w:r>
          </w:p>
        </w:tc>
        <w:tc>
          <w:tcPr>
            <w:tcW w:w="1620" w:type="dxa"/>
            <w:gridSpan w:val="2"/>
            <w:tcBorders>
              <w:bottom w:val="dotted" w:sz="4" w:space="0" w:color="auto"/>
            </w:tcBorders>
            <w:vAlign w:val="center"/>
          </w:tcPr>
          <w:p w14:paraId="642C722B" w14:textId="77777777" w:rsidR="004C4A59" w:rsidRDefault="004C4A59"/>
        </w:tc>
        <w:tc>
          <w:tcPr>
            <w:tcW w:w="1620" w:type="dxa"/>
            <w:tcBorders>
              <w:bottom w:val="dotted" w:sz="4" w:space="0" w:color="auto"/>
            </w:tcBorders>
            <w:vAlign w:val="center"/>
          </w:tcPr>
          <w:p w14:paraId="1824CA5E" w14:textId="77777777" w:rsidR="004C4A59" w:rsidRDefault="004C4A59"/>
        </w:tc>
        <w:tc>
          <w:tcPr>
            <w:tcW w:w="1620" w:type="dxa"/>
            <w:tcBorders>
              <w:bottom w:val="dotted" w:sz="4" w:space="0" w:color="auto"/>
            </w:tcBorders>
            <w:vAlign w:val="center"/>
          </w:tcPr>
          <w:p w14:paraId="56743D75" w14:textId="77777777" w:rsidR="004C4A59" w:rsidRDefault="004C4A59"/>
        </w:tc>
        <w:tc>
          <w:tcPr>
            <w:tcW w:w="1620" w:type="dxa"/>
            <w:tcBorders>
              <w:bottom w:val="dotted" w:sz="4" w:space="0" w:color="auto"/>
            </w:tcBorders>
            <w:vAlign w:val="center"/>
          </w:tcPr>
          <w:p w14:paraId="44668C04" w14:textId="77777777" w:rsidR="004C4A59" w:rsidRDefault="0085223D">
            <w:pPr>
              <w:jc w:val="left"/>
              <w:divId w:val="1"/>
            </w:pPr>
            <w:r>
              <w:rPr>
                <w:sz w:val="16"/>
              </w:rPr>
              <w:t>Tarine</w:t>
            </w:r>
          </w:p>
        </w:tc>
        <w:tc>
          <w:tcPr>
            <w:tcW w:w="1620" w:type="dxa"/>
            <w:tcBorders>
              <w:bottom w:val="dotted" w:sz="4" w:space="0" w:color="auto"/>
            </w:tcBorders>
            <w:vAlign w:val="center"/>
          </w:tcPr>
          <w:p w14:paraId="2D165F7A" w14:textId="77777777" w:rsidR="004C4A59" w:rsidRDefault="0085223D">
            <w:pPr>
              <w:jc w:val="center"/>
              <w:divId w:val="1"/>
            </w:pPr>
            <w:r>
              <w:rPr>
                <w:rFonts w:eastAsia="Arial"/>
                <w:sz w:val="16"/>
              </w:rPr>
              <w:t xml:space="preserve">8 </w:t>
            </w:r>
          </w:p>
        </w:tc>
      </w:tr>
      <w:tr w:rsidR="004C4A59" w14:paraId="460531FD" w14:textId="77777777">
        <w:trPr>
          <w:trHeight w:val="320"/>
        </w:trPr>
        <w:tc>
          <w:tcPr>
            <w:tcW w:w="1620" w:type="dxa"/>
            <w:gridSpan w:val="2"/>
            <w:vMerge/>
          </w:tcPr>
          <w:p w14:paraId="60418624" w14:textId="77777777" w:rsidR="004C4A59" w:rsidRDefault="004C4A59"/>
        </w:tc>
        <w:tc>
          <w:tcPr>
            <w:tcW w:w="1620" w:type="dxa"/>
            <w:gridSpan w:val="2"/>
            <w:tcBorders>
              <w:bottom w:val="dotted" w:sz="4" w:space="0" w:color="auto"/>
            </w:tcBorders>
            <w:vAlign w:val="center"/>
          </w:tcPr>
          <w:p w14:paraId="4CC40BDD" w14:textId="77777777" w:rsidR="004C4A59" w:rsidRDefault="0085223D">
            <w:pPr>
              <w:jc w:val="left"/>
              <w:divId w:val="1"/>
            </w:pPr>
            <w:ins w:id="56" w:author="TWA" w:date="2026-06-16T18:35:00Z" w16du:dateUtc="2026-06-16T09:35:00Z">
              <w:r>
                <w:rPr>
                  <w:sz w:val="16"/>
                </w:rPr>
                <w:t xml:space="preserve">medium </w:t>
              </w:r>
            </w:ins>
            <w:r>
              <w:rPr>
                <w:sz w:val="16"/>
              </w:rPr>
              <w:t>pink</w:t>
            </w:r>
          </w:p>
        </w:tc>
        <w:tc>
          <w:tcPr>
            <w:tcW w:w="1620" w:type="dxa"/>
            <w:gridSpan w:val="2"/>
            <w:tcBorders>
              <w:bottom w:val="dotted" w:sz="4" w:space="0" w:color="auto"/>
            </w:tcBorders>
            <w:vAlign w:val="center"/>
          </w:tcPr>
          <w:p w14:paraId="1807EFA2" w14:textId="77777777" w:rsidR="004C4A59" w:rsidRDefault="004C4A59"/>
        </w:tc>
        <w:tc>
          <w:tcPr>
            <w:tcW w:w="1620" w:type="dxa"/>
            <w:tcBorders>
              <w:bottom w:val="dotted" w:sz="4" w:space="0" w:color="auto"/>
            </w:tcBorders>
            <w:vAlign w:val="center"/>
          </w:tcPr>
          <w:p w14:paraId="0380E53C" w14:textId="77777777" w:rsidR="004C4A59" w:rsidRDefault="004C4A59"/>
        </w:tc>
        <w:tc>
          <w:tcPr>
            <w:tcW w:w="1620" w:type="dxa"/>
            <w:tcBorders>
              <w:bottom w:val="dotted" w:sz="4" w:space="0" w:color="auto"/>
            </w:tcBorders>
            <w:vAlign w:val="center"/>
          </w:tcPr>
          <w:p w14:paraId="02E6D7F0" w14:textId="77777777" w:rsidR="004C4A59" w:rsidRDefault="004C4A59"/>
        </w:tc>
        <w:tc>
          <w:tcPr>
            <w:tcW w:w="1620" w:type="dxa"/>
            <w:tcBorders>
              <w:bottom w:val="dotted" w:sz="4" w:space="0" w:color="auto"/>
            </w:tcBorders>
            <w:vAlign w:val="center"/>
          </w:tcPr>
          <w:p w14:paraId="6CF6BAF2" w14:textId="77777777" w:rsidR="004C4A59" w:rsidRDefault="0085223D">
            <w:pPr>
              <w:jc w:val="left"/>
              <w:divId w:val="1"/>
            </w:pPr>
            <w:r>
              <w:rPr>
                <w:sz w:val="16"/>
              </w:rPr>
              <w:t>Merveille</w:t>
            </w:r>
          </w:p>
        </w:tc>
        <w:tc>
          <w:tcPr>
            <w:tcW w:w="1620" w:type="dxa"/>
            <w:tcBorders>
              <w:bottom w:val="dotted" w:sz="4" w:space="0" w:color="auto"/>
            </w:tcBorders>
            <w:vAlign w:val="center"/>
          </w:tcPr>
          <w:p w14:paraId="506ECEED" w14:textId="77777777" w:rsidR="004C4A59" w:rsidRDefault="0085223D">
            <w:pPr>
              <w:jc w:val="center"/>
              <w:divId w:val="1"/>
            </w:pPr>
            <w:r>
              <w:rPr>
                <w:rFonts w:eastAsia="Arial"/>
                <w:sz w:val="16"/>
              </w:rPr>
              <w:t xml:space="preserve">9 </w:t>
            </w:r>
          </w:p>
        </w:tc>
      </w:tr>
      <w:tr w:rsidR="004C4A59" w14:paraId="036FE7E6" w14:textId="77777777">
        <w:trPr>
          <w:trHeight w:val="320"/>
        </w:trPr>
        <w:tc>
          <w:tcPr>
            <w:tcW w:w="1620" w:type="dxa"/>
            <w:gridSpan w:val="2"/>
            <w:vMerge/>
          </w:tcPr>
          <w:p w14:paraId="505B9339" w14:textId="77777777" w:rsidR="004C4A59" w:rsidRDefault="004C4A59"/>
        </w:tc>
        <w:tc>
          <w:tcPr>
            <w:tcW w:w="1620" w:type="dxa"/>
            <w:gridSpan w:val="2"/>
            <w:tcBorders>
              <w:bottom w:val="dotted" w:sz="4" w:space="0" w:color="auto"/>
            </w:tcBorders>
            <w:vAlign w:val="center"/>
          </w:tcPr>
          <w:p w14:paraId="642BC327" w14:textId="35B0C94D" w:rsidR="004C4A59" w:rsidRDefault="0085223D">
            <w:pPr>
              <w:jc w:val="left"/>
              <w:divId w:val="1"/>
            </w:pPr>
            <w:ins w:id="57" w:author="TWA" w:date="2026-06-16T18:35:00Z" w16du:dateUtc="2026-06-16T09:35:00Z">
              <w:r>
                <w:rPr>
                  <w:sz w:val="16"/>
                </w:rPr>
                <w:t xml:space="preserve">dark </w:t>
              </w:r>
            </w:ins>
            <w:r>
              <w:rPr>
                <w:sz w:val="16"/>
              </w:rPr>
              <w:t>red</w:t>
            </w:r>
            <w:del w:id="58" w:author="TWA" w:date="2026-06-16T18:35:00Z" w16du:dateUtc="2026-06-16T09:35:00Z">
              <w:r w:rsidR="00681801">
                <w:rPr>
                  <w:sz w:val="16"/>
                </w:rPr>
                <w:delText xml:space="preserve"> purple</w:delText>
              </w:r>
            </w:del>
          </w:p>
        </w:tc>
        <w:tc>
          <w:tcPr>
            <w:tcW w:w="1620" w:type="dxa"/>
            <w:gridSpan w:val="2"/>
            <w:tcBorders>
              <w:bottom w:val="dotted" w:sz="4" w:space="0" w:color="auto"/>
            </w:tcBorders>
            <w:vAlign w:val="center"/>
          </w:tcPr>
          <w:p w14:paraId="7DEA9A03" w14:textId="77777777" w:rsidR="004C4A59" w:rsidRDefault="004C4A59"/>
        </w:tc>
        <w:tc>
          <w:tcPr>
            <w:tcW w:w="1620" w:type="dxa"/>
            <w:tcBorders>
              <w:bottom w:val="dotted" w:sz="4" w:space="0" w:color="auto"/>
            </w:tcBorders>
            <w:vAlign w:val="center"/>
          </w:tcPr>
          <w:p w14:paraId="2C23660B" w14:textId="77777777" w:rsidR="004C4A59" w:rsidRDefault="004C4A59"/>
        </w:tc>
        <w:tc>
          <w:tcPr>
            <w:tcW w:w="1620" w:type="dxa"/>
            <w:tcBorders>
              <w:bottom w:val="dotted" w:sz="4" w:space="0" w:color="auto"/>
            </w:tcBorders>
            <w:vAlign w:val="center"/>
          </w:tcPr>
          <w:p w14:paraId="650E7EB3" w14:textId="77777777" w:rsidR="004C4A59" w:rsidRDefault="004C4A59"/>
        </w:tc>
        <w:tc>
          <w:tcPr>
            <w:tcW w:w="1620" w:type="dxa"/>
            <w:tcBorders>
              <w:bottom w:val="dotted" w:sz="4" w:space="0" w:color="auto"/>
            </w:tcBorders>
            <w:vAlign w:val="center"/>
          </w:tcPr>
          <w:p w14:paraId="781F7689" w14:textId="77777777" w:rsidR="004C4A59" w:rsidRDefault="004C4A59"/>
        </w:tc>
        <w:tc>
          <w:tcPr>
            <w:tcW w:w="1620" w:type="dxa"/>
            <w:tcBorders>
              <w:bottom w:val="dotted" w:sz="4" w:space="0" w:color="auto"/>
            </w:tcBorders>
            <w:vAlign w:val="center"/>
          </w:tcPr>
          <w:p w14:paraId="6A1359FB" w14:textId="77777777" w:rsidR="004C4A59" w:rsidRDefault="0085223D">
            <w:pPr>
              <w:jc w:val="center"/>
              <w:divId w:val="1"/>
            </w:pPr>
            <w:r>
              <w:rPr>
                <w:rFonts w:eastAsia="Arial"/>
                <w:sz w:val="16"/>
              </w:rPr>
              <w:t xml:space="preserve">10 </w:t>
            </w:r>
          </w:p>
        </w:tc>
      </w:tr>
      <w:tr w:rsidR="004C4A59" w14:paraId="291570FB" w14:textId="77777777">
        <w:trPr>
          <w:trHeight w:val="360"/>
        </w:trPr>
        <w:tc>
          <w:tcPr>
            <w:tcW w:w="810" w:type="dxa"/>
            <w:tcBorders>
              <w:right w:val="dotted" w:sz="4" w:space="0" w:color="auto"/>
            </w:tcBorders>
            <w:shd w:val="clear" w:color="auto" w:fill="DFDFD7"/>
            <w:vAlign w:val="center"/>
          </w:tcPr>
          <w:p w14:paraId="772023BD" w14:textId="77777777" w:rsidR="004C4A59" w:rsidRDefault="0085223D">
            <w:r>
              <w:rPr>
                <w:rFonts w:eastAsia="Arial"/>
                <w:b/>
                <w:sz w:val="16"/>
              </w:rPr>
              <w:t>22.</w:t>
            </w:r>
          </w:p>
        </w:tc>
        <w:tc>
          <w:tcPr>
            <w:tcW w:w="810" w:type="dxa"/>
            <w:tcBorders>
              <w:right w:val="dotted" w:sz="4" w:space="0" w:color="auto"/>
            </w:tcBorders>
            <w:shd w:val="clear" w:color="auto" w:fill="DFDFD7"/>
            <w:vAlign w:val="center"/>
          </w:tcPr>
          <w:p w14:paraId="27080AEA"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7A977338" w14:textId="77777777" w:rsidR="004C4A59" w:rsidRDefault="0085223D">
            <w:r>
              <w:rPr>
                <w:rFonts w:eastAsia="Arial"/>
                <w:b/>
                <w:sz w:val="16"/>
              </w:rPr>
              <w:t>QN</w:t>
            </w:r>
          </w:p>
        </w:tc>
        <w:tc>
          <w:tcPr>
            <w:tcW w:w="810" w:type="dxa"/>
            <w:tcBorders>
              <w:right w:val="dotted" w:sz="4" w:space="0" w:color="auto"/>
            </w:tcBorders>
            <w:shd w:val="clear" w:color="auto" w:fill="DFDFD7"/>
            <w:vAlign w:val="center"/>
          </w:tcPr>
          <w:p w14:paraId="1F2C1EBC" w14:textId="77777777" w:rsidR="004C4A59" w:rsidRDefault="0085223D">
            <w:r>
              <w:rPr>
                <w:rFonts w:eastAsia="Arial"/>
                <w:b/>
                <w:sz w:val="16"/>
              </w:rPr>
              <w:t>MG/MS</w:t>
            </w:r>
          </w:p>
        </w:tc>
        <w:tc>
          <w:tcPr>
            <w:tcW w:w="810" w:type="dxa"/>
            <w:tcBorders>
              <w:right w:val="dotted" w:sz="4" w:space="0" w:color="auto"/>
            </w:tcBorders>
            <w:shd w:val="clear" w:color="auto" w:fill="DFDFD7"/>
            <w:vAlign w:val="center"/>
          </w:tcPr>
          <w:p w14:paraId="7AA3E1A5" w14:textId="77777777" w:rsidR="004C4A59" w:rsidRDefault="0085223D">
            <w:r>
              <w:rPr>
                <w:rFonts w:eastAsia="Arial"/>
                <w:b/>
                <w:sz w:val="16"/>
              </w:rPr>
              <w:t>(+)</w:t>
            </w:r>
          </w:p>
        </w:tc>
        <w:tc>
          <w:tcPr>
            <w:tcW w:w="810" w:type="dxa"/>
            <w:tcBorders>
              <w:right w:val="dotted" w:sz="4" w:space="0" w:color="auto"/>
            </w:tcBorders>
            <w:shd w:val="clear" w:color="auto" w:fill="DFDFD7"/>
            <w:vAlign w:val="center"/>
          </w:tcPr>
          <w:p w14:paraId="7C145E7D" w14:textId="77777777" w:rsidR="004C4A59" w:rsidRDefault="004C4A59"/>
        </w:tc>
        <w:tc>
          <w:tcPr>
            <w:tcW w:w="1620" w:type="dxa"/>
            <w:shd w:val="clear" w:color="auto" w:fill="DFDFD7"/>
            <w:vAlign w:val="center"/>
          </w:tcPr>
          <w:p w14:paraId="3479E2D0" w14:textId="77777777" w:rsidR="004C4A59" w:rsidRDefault="0085223D">
            <w:r>
              <w:rPr>
                <w:rFonts w:eastAsia="Arial"/>
                <w:b/>
                <w:sz w:val="16"/>
              </w:rPr>
              <w:t>49</w:t>
            </w:r>
          </w:p>
        </w:tc>
        <w:tc>
          <w:tcPr>
            <w:tcW w:w="1620" w:type="dxa"/>
            <w:shd w:val="clear" w:color="auto" w:fill="DFDFD7"/>
          </w:tcPr>
          <w:p w14:paraId="42FF13B6" w14:textId="77777777" w:rsidR="004C4A59" w:rsidRDefault="004C4A59"/>
        </w:tc>
        <w:tc>
          <w:tcPr>
            <w:tcW w:w="1620" w:type="dxa"/>
            <w:shd w:val="clear" w:color="auto" w:fill="DFDFD7"/>
          </w:tcPr>
          <w:p w14:paraId="4EA41844" w14:textId="77777777" w:rsidR="004C4A59" w:rsidRDefault="004C4A59"/>
        </w:tc>
        <w:tc>
          <w:tcPr>
            <w:tcW w:w="1620" w:type="dxa"/>
            <w:shd w:val="clear" w:color="auto" w:fill="DFDFD7"/>
          </w:tcPr>
          <w:p w14:paraId="0843B8CE" w14:textId="77777777" w:rsidR="004C4A59" w:rsidRDefault="004C4A59"/>
        </w:tc>
      </w:tr>
      <w:tr w:rsidR="004C4A59" w14:paraId="745204BE" w14:textId="77777777">
        <w:trPr>
          <w:trHeight w:val="440"/>
        </w:trPr>
        <w:tc>
          <w:tcPr>
            <w:tcW w:w="1620" w:type="dxa"/>
            <w:gridSpan w:val="2"/>
            <w:vMerge w:val="restart"/>
          </w:tcPr>
          <w:p w14:paraId="369C253A" w14:textId="77777777" w:rsidR="004C4A59" w:rsidRDefault="004C4A59"/>
        </w:tc>
        <w:tc>
          <w:tcPr>
            <w:tcW w:w="1620" w:type="dxa"/>
            <w:gridSpan w:val="2"/>
            <w:tcBorders>
              <w:bottom w:val="dotted" w:sz="4" w:space="0" w:color="auto"/>
            </w:tcBorders>
          </w:tcPr>
          <w:p w14:paraId="1F4CE5F5" w14:textId="77777777" w:rsidR="004C4A59" w:rsidRDefault="0085223D">
            <w:pPr>
              <w:spacing w:before="113" w:after="113"/>
              <w:jc w:val="left"/>
              <w:divId w:val="1"/>
            </w:pPr>
            <w:r>
              <w:rPr>
                <w:b/>
                <w:sz w:val="16"/>
              </w:rPr>
              <w:t>Root: dry matter content</w:t>
            </w:r>
          </w:p>
        </w:tc>
        <w:tc>
          <w:tcPr>
            <w:tcW w:w="1620" w:type="dxa"/>
            <w:gridSpan w:val="2"/>
            <w:tcBorders>
              <w:bottom w:val="dotted" w:sz="4" w:space="0" w:color="auto"/>
            </w:tcBorders>
          </w:tcPr>
          <w:p w14:paraId="641EB135" w14:textId="77777777" w:rsidR="004C4A59" w:rsidRDefault="004C4A59"/>
        </w:tc>
        <w:tc>
          <w:tcPr>
            <w:tcW w:w="1620" w:type="dxa"/>
            <w:tcBorders>
              <w:bottom w:val="dotted" w:sz="4" w:space="0" w:color="auto"/>
            </w:tcBorders>
          </w:tcPr>
          <w:p w14:paraId="088129DB" w14:textId="77777777" w:rsidR="004C4A59" w:rsidRDefault="004C4A59"/>
        </w:tc>
        <w:tc>
          <w:tcPr>
            <w:tcW w:w="1620" w:type="dxa"/>
            <w:tcBorders>
              <w:bottom w:val="dotted" w:sz="4" w:space="0" w:color="auto"/>
            </w:tcBorders>
          </w:tcPr>
          <w:p w14:paraId="5E2F63BD" w14:textId="77777777" w:rsidR="004C4A59" w:rsidRDefault="004C4A59"/>
        </w:tc>
        <w:tc>
          <w:tcPr>
            <w:tcW w:w="1620" w:type="dxa"/>
            <w:tcBorders>
              <w:bottom w:val="dotted" w:sz="4" w:space="0" w:color="auto"/>
            </w:tcBorders>
          </w:tcPr>
          <w:p w14:paraId="5B1237CE" w14:textId="77777777" w:rsidR="004C4A59" w:rsidRDefault="004C4A59"/>
        </w:tc>
        <w:tc>
          <w:tcPr>
            <w:tcW w:w="1620" w:type="dxa"/>
            <w:tcBorders>
              <w:bottom w:val="dotted" w:sz="4" w:space="0" w:color="auto"/>
            </w:tcBorders>
          </w:tcPr>
          <w:p w14:paraId="64F3B41F" w14:textId="77777777" w:rsidR="004C4A59" w:rsidRDefault="004C4A59"/>
        </w:tc>
      </w:tr>
      <w:tr w:rsidR="004C4A59" w14:paraId="6704D5AC" w14:textId="77777777">
        <w:trPr>
          <w:trHeight w:val="320"/>
        </w:trPr>
        <w:tc>
          <w:tcPr>
            <w:tcW w:w="1620" w:type="dxa"/>
            <w:gridSpan w:val="2"/>
            <w:vMerge/>
          </w:tcPr>
          <w:p w14:paraId="098CD40E" w14:textId="77777777" w:rsidR="004C4A59" w:rsidRDefault="004C4A59"/>
        </w:tc>
        <w:tc>
          <w:tcPr>
            <w:tcW w:w="1620" w:type="dxa"/>
            <w:gridSpan w:val="2"/>
            <w:tcBorders>
              <w:bottom w:val="dotted" w:sz="4" w:space="0" w:color="auto"/>
            </w:tcBorders>
            <w:vAlign w:val="center"/>
          </w:tcPr>
          <w:p w14:paraId="7AAFC744" w14:textId="77777777" w:rsidR="004C4A59" w:rsidRDefault="0085223D">
            <w:pPr>
              <w:jc w:val="left"/>
              <w:divId w:val="1"/>
            </w:pPr>
            <w:r>
              <w:rPr>
                <w:sz w:val="16"/>
              </w:rPr>
              <w:t>very low</w:t>
            </w:r>
          </w:p>
        </w:tc>
        <w:tc>
          <w:tcPr>
            <w:tcW w:w="1620" w:type="dxa"/>
            <w:gridSpan w:val="2"/>
            <w:tcBorders>
              <w:bottom w:val="dotted" w:sz="4" w:space="0" w:color="auto"/>
            </w:tcBorders>
            <w:vAlign w:val="center"/>
          </w:tcPr>
          <w:p w14:paraId="447C8605" w14:textId="77777777" w:rsidR="004C4A59" w:rsidRDefault="004C4A59"/>
        </w:tc>
        <w:tc>
          <w:tcPr>
            <w:tcW w:w="1620" w:type="dxa"/>
            <w:tcBorders>
              <w:bottom w:val="dotted" w:sz="4" w:space="0" w:color="auto"/>
            </w:tcBorders>
            <w:vAlign w:val="center"/>
          </w:tcPr>
          <w:p w14:paraId="782E53A4" w14:textId="77777777" w:rsidR="004C4A59" w:rsidRDefault="004C4A59"/>
        </w:tc>
        <w:tc>
          <w:tcPr>
            <w:tcW w:w="1620" w:type="dxa"/>
            <w:tcBorders>
              <w:bottom w:val="dotted" w:sz="4" w:space="0" w:color="auto"/>
            </w:tcBorders>
            <w:vAlign w:val="center"/>
          </w:tcPr>
          <w:p w14:paraId="244BB503" w14:textId="77777777" w:rsidR="004C4A59" w:rsidRDefault="004C4A59"/>
        </w:tc>
        <w:tc>
          <w:tcPr>
            <w:tcW w:w="1620" w:type="dxa"/>
            <w:tcBorders>
              <w:bottom w:val="dotted" w:sz="4" w:space="0" w:color="auto"/>
            </w:tcBorders>
            <w:vAlign w:val="center"/>
          </w:tcPr>
          <w:p w14:paraId="076C0671" w14:textId="77777777" w:rsidR="004C4A59" w:rsidRDefault="0085223D">
            <w:pPr>
              <w:jc w:val="left"/>
              <w:divId w:val="1"/>
            </w:pPr>
            <w:r>
              <w:rPr>
                <w:sz w:val="16"/>
              </w:rPr>
              <w:t>Rouge d'Eckendorf</w:t>
            </w:r>
          </w:p>
        </w:tc>
        <w:tc>
          <w:tcPr>
            <w:tcW w:w="1620" w:type="dxa"/>
            <w:tcBorders>
              <w:bottom w:val="dotted" w:sz="4" w:space="0" w:color="auto"/>
            </w:tcBorders>
            <w:vAlign w:val="center"/>
          </w:tcPr>
          <w:p w14:paraId="563FC210" w14:textId="77777777" w:rsidR="004C4A59" w:rsidRDefault="0085223D">
            <w:pPr>
              <w:jc w:val="center"/>
              <w:divId w:val="1"/>
            </w:pPr>
            <w:r>
              <w:rPr>
                <w:rFonts w:eastAsia="Arial"/>
                <w:sz w:val="16"/>
              </w:rPr>
              <w:t xml:space="preserve">1 </w:t>
            </w:r>
          </w:p>
        </w:tc>
      </w:tr>
      <w:tr w:rsidR="004C4A59" w14:paraId="122862F4" w14:textId="77777777">
        <w:trPr>
          <w:trHeight w:val="320"/>
        </w:trPr>
        <w:tc>
          <w:tcPr>
            <w:tcW w:w="1620" w:type="dxa"/>
            <w:gridSpan w:val="2"/>
            <w:vMerge/>
          </w:tcPr>
          <w:p w14:paraId="3F861CF9" w14:textId="77777777" w:rsidR="004C4A59" w:rsidRDefault="004C4A59"/>
        </w:tc>
        <w:tc>
          <w:tcPr>
            <w:tcW w:w="1620" w:type="dxa"/>
            <w:gridSpan w:val="2"/>
            <w:tcBorders>
              <w:bottom w:val="dotted" w:sz="4" w:space="0" w:color="auto"/>
            </w:tcBorders>
            <w:vAlign w:val="center"/>
          </w:tcPr>
          <w:p w14:paraId="17124F1B" w14:textId="77777777" w:rsidR="004C4A59" w:rsidRDefault="0085223D">
            <w:pPr>
              <w:jc w:val="left"/>
              <w:divId w:val="1"/>
            </w:pPr>
            <w:r>
              <w:rPr>
                <w:sz w:val="16"/>
              </w:rPr>
              <w:t>very low to low</w:t>
            </w:r>
          </w:p>
        </w:tc>
        <w:tc>
          <w:tcPr>
            <w:tcW w:w="1620" w:type="dxa"/>
            <w:gridSpan w:val="2"/>
            <w:tcBorders>
              <w:bottom w:val="dotted" w:sz="4" w:space="0" w:color="auto"/>
            </w:tcBorders>
            <w:vAlign w:val="center"/>
          </w:tcPr>
          <w:p w14:paraId="34717FB3" w14:textId="77777777" w:rsidR="004C4A59" w:rsidRDefault="004C4A59"/>
        </w:tc>
        <w:tc>
          <w:tcPr>
            <w:tcW w:w="1620" w:type="dxa"/>
            <w:tcBorders>
              <w:bottom w:val="dotted" w:sz="4" w:space="0" w:color="auto"/>
            </w:tcBorders>
            <w:vAlign w:val="center"/>
          </w:tcPr>
          <w:p w14:paraId="013CB50C" w14:textId="77777777" w:rsidR="004C4A59" w:rsidRDefault="004C4A59"/>
        </w:tc>
        <w:tc>
          <w:tcPr>
            <w:tcW w:w="1620" w:type="dxa"/>
            <w:tcBorders>
              <w:bottom w:val="dotted" w:sz="4" w:space="0" w:color="auto"/>
            </w:tcBorders>
            <w:vAlign w:val="center"/>
          </w:tcPr>
          <w:p w14:paraId="10FA379F" w14:textId="77777777" w:rsidR="004C4A59" w:rsidRDefault="004C4A59"/>
        </w:tc>
        <w:tc>
          <w:tcPr>
            <w:tcW w:w="1620" w:type="dxa"/>
            <w:tcBorders>
              <w:bottom w:val="dotted" w:sz="4" w:space="0" w:color="auto"/>
            </w:tcBorders>
            <w:vAlign w:val="center"/>
          </w:tcPr>
          <w:p w14:paraId="6A349352" w14:textId="77777777" w:rsidR="004C4A59" w:rsidRDefault="004C4A59"/>
        </w:tc>
        <w:tc>
          <w:tcPr>
            <w:tcW w:w="1620" w:type="dxa"/>
            <w:tcBorders>
              <w:bottom w:val="dotted" w:sz="4" w:space="0" w:color="auto"/>
            </w:tcBorders>
            <w:vAlign w:val="center"/>
          </w:tcPr>
          <w:p w14:paraId="7E049DD8" w14:textId="77777777" w:rsidR="004C4A59" w:rsidRDefault="0085223D">
            <w:pPr>
              <w:jc w:val="center"/>
              <w:divId w:val="1"/>
            </w:pPr>
            <w:r>
              <w:rPr>
                <w:rFonts w:eastAsia="Arial"/>
                <w:sz w:val="16"/>
              </w:rPr>
              <w:t xml:space="preserve">2 </w:t>
            </w:r>
          </w:p>
        </w:tc>
      </w:tr>
      <w:tr w:rsidR="004C4A59" w14:paraId="49101BCC" w14:textId="77777777">
        <w:trPr>
          <w:trHeight w:val="320"/>
        </w:trPr>
        <w:tc>
          <w:tcPr>
            <w:tcW w:w="1620" w:type="dxa"/>
            <w:gridSpan w:val="2"/>
            <w:vMerge/>
          </w:tcPr>
          <w:p w14:paraId="3268EB4E" w14:textId="77777777" w:rsidR="004C4A59" w:rsidRDefault="004C4A59"/>
        </w:tc>
        <w:tc>
          <w:tcPr>
            <w:tcW w:w="1620" w:type="dxa"/>
            <w:gridSpan w:val="2"/>
            <w:tcBorders>
              <w:bottom w:val="dotted" w:sz="4" w:space="0" w:color="auto"/>
            </w:tcBorders>
            <w:vAlign w:val="center"/>
          </w:tcPr>
          <w:p w14:paraId="7E17DFCE" w14:textId="77777777" w:rsidR="004C4A59" w:rsidRDefault="0085223D">
            <w:pPr>
              <w:jc w:val="left"/>
              <w:divId w:val="1"/>
            </w:pPr>
            <w:r>
              <w:rPr>
                <w:sz w:val="16"/>
              </w:rPr>
              <w:t>low</w:t>
            </w:r>
          </w:p>
        </w:tc>
        <w:tc>
          <w:tcPr>
            <w:tcW w:w="1620" w:type="dxa"/>
            <w:gridSpan w:val="2"/>
            <w:tcBorders>
              <w:bottom w:val="dotted" w:sz="4" w:space="0" w:color="auto"/>
            </w:tcBorders>
            <w:vAlign w:val="center"/>
          </w:tcPr>
          <w:p w14:paraId="74F1E52F" w14:textId="77777777" w:rsidR="004C4A59" w:rsidRDefault="004C4A59"/>
        </w:tc>
        <w:tc>
          <w:tcPr>
            <w:tcW w:w="1620" w:type="dxa"/>
            <w:tcBorders>
              <w:bottom w:val="dotted" w:sz="4" w:space="0" w:color="auto"/>
            </w:tcBorders>
            <w:vAlign w:val="center"/>
          </w:tcPr>
          <w:p w14:paraId="7EF225F2" w14:textId="77777777" w:rsidR="004C4A59" w:rsidRDefault="004C4A59"/>
        </w:tc>
        <w:tc>
          <w:tcPr>
            <w:tcW w:w="1620" w:type="dxa"/>
            <w:tcBorders>
              <w:bottom w:val="dotted" w:sz="4" w:space="0" w:color="auto"/>
            </w:tcBorders>
            <w:vAlign w:val="center"/>
          </w:tcPr>
          <w:p w14:paraId="2AA6A815" w14:textId="77777777" w:rsidR="004C4A59" w:rsidRDefault="004C4A59"/>
        </w:tc>
        <w:tc>
          <w:tcPr>
            <w:tcW w:w="1620" w:type="dxa"/>
            <w:tcBorders>
              <w:bottom w:val="dotted" w:sz="4" w:space="0" w:color="auto"/>
            </w:tcBorders>
            <w:vAlign w:val="center"/>
          </w:tcPr>
          <w:p w14:paraId="568AE826" w14:textId="77777777" w:rsidR="004C4A59" w:rsidRDefault="004C4A59"/>
        </w:tc>
        <w:tc>
          <w:tcPr>
            <w:tcW w:w="1620" w:type="dxa"/>
            <w:tcBorders>
              <w:bottom w:val="dotted" w:sz="4" w:space="0" w:color="auto"/>
            </w:tcBorders>
            <w:vAlign w:val="center"/>
          </w:tcPr>
          <w:p w14:paraId="29F8CE53" w14:textId="77777777" w:rsidR="004C4A59" w:rsidRDefault="0085223D">
            <w:pPr>
              <w:jc w:val="center"/>
              <w:divId w:val="1"/>
            </w:pPr>
            <w:r>
              <w:rPr>
                <w:rFonts w:eastAsia="Arial"/>
                <w:sz w:val="16"/>
              </w:rPr>
              <w:t xml:space="preserve">3 </w:t>
            </w:r>
          </w:p>
        </w:tc>
      </w:tr>
      <w:tr w:rsidR="004C4A59" w14:paraId="0928EE7E" w14:textId="77777777">
        <w:trPr>
          <w:trHeight w:val="320"/>
        </w:trPr>
        <w:tc>
          <w:tcPr>
            <w:tcW w:w="1620" w:type="dxa"/>
            <w:gridSpan w:val="2"/>
            <w:vMerge/>
          </w:tcPr>
          <w:p w14:paraId="0A072C31" w14:textId="77777777" w:rsidR="004C4A59" w:rsidRDefault="004C4A59"/>
        </w:tc>
        <w:tc>
          <w:tcPr>
            <w:tcW w:w="1620" w:type="dxa"/>
            <w:gridSpan w:val="2"/>
            <w:tcBorders>
              <w:bottom w:val="dotted" w:sz="4" w:space="0" w:color="auto"/>
            </w:tcBorders>
            <w:vAlign w:val="center"/>
          </w:tcPr>
          <w:p w14:paraId="5037076D" w14:textId="77777777" w:rsidR="004C4A59" w:rsidRDefault="0085223D">
            <w:pPr>
              <w:jc w:val="left"/>
              <w:divId w:val="1"/>
            </w:pPr>
            <w:r>
              <w:rPr>
                <w:sz w:val="16"/>
              </w:rPr>
              <w:t>low to medium</w:t>
            </w:r>
          </w:p>
        </w:tc>
        <w:tc>
          <w:tcPr>
            <w:tcW w:w="1620" w:type="dxa"/>
            <w:gridSpan w:val="2"/>
            <w:tcBorders>
              <w:bottom w:val="dotted" w:sz="4" w:space="0" w:color="auto"/>
            </w:tcBorders>
            <w:vAlign w:val="center"/>
          </w:tcPr>
          <w:p w14:paraId="6A24C034" w14:textId="77777777" w:rsidR="004C4A59" w:rsidRDefault="004C4A59"/>
        </w:tc>
        <w:tc>
          <w:tcPr>
            <w:tcW w:w="1620" w:type="dxa"/>
            <w:tcBorders>
              <w:bottom w:val="dotted" w:sz="4" w:space="0" w:color="auto"/>
            </w:tcBorders>
            <w:vAlign w:val="center"/>
          </w:tcPr>
          <w:p w14:paraId="1EEE8267" w14:textId="77777777" w:rsidR="004C4A59" w:rsidRDefault="004C4A59"/>
        </w:tc>
        <w:tc>
          <w:tcPr>
            <w:tcW w:w="1620" w:type="dxa"/>
            <w:tcBorders>
              <w:bottom w:val="dotted" w:sz="4" w:space="0" w:color="auto"/>
            </w:tcBorders>
            <w:vAlign w:val="center"/>
          </w:tcPr>
          <w:p w14:paraId="3F0D7865" w14:textId="77777777" w:rsidR="004C4A59" w:rsidRDefault="004C4A59"/>
        </w:tc>
        <w:tc>
          <w:tcPr>
            <w:tcW w:w="1620" w:type="dxa"/>
            <w:tcBorders>
              <w:bottom w:val="dotted" w:sz="4" w:space="0" w:color="auto"/>
            </w:tcBorders>
            <w:vAlign w:val="center"/>
          </w:tcPr>
          <w:p w14:paraId="02D07F68" w14:textId="77777777" w:rsidR="004C4A59" w:rsidRDefault="0085223D">
            <w:pPr>
              <w:jc w:val="left"/>
              <w:divId w:val="1"/>
            </w:pPr>
            <w:r>
              <w:rPr>
                <w:sz w:val="16"/>
              </w:rPr>
              <w:t>Brigadier</w:t>
            </w:r>
          </w:p>
        </w:tc>
        <w:tc>
          <w:tcPr>
            <w:tcW w:w="1620" w:type="dxa"/>
            <w:tcBorders>
              <w:bottom w:val="dotted" w:sz="4" w:space="0" w:color="auto"/>
            </w:tcBorders>
            <w:vAlign w:val="center"/>
          </w:tcPr>
          <w:p w14:paraId="13B45B8D" w14:textId="77777777" w:rsidR="004C4A59" w:rsidRDefault="0085223D">
            <w:pPr>
              <w:jc w:val="center"/>
              <w:divId w:val="1"/>
            </w:pPr>
            <w:r>
              <w:rPr>
                <w:rFonts w:eastAsia="Arial"/>
                <w:sz w:val="16"/>
              </w:rPr>
              <w:t xml:space="preserve">4 </w:t>
            </w:r>
          </w:p>
        </w:tc>
      </w:tr>
      <w:tr w:rsidR="004C4A59" w14:paraId="320BE890" w14:textId="77777777">
        <w:trPr>
          <w:trHeight w:val="320"/>
        </w:trPr>
        <w:tc>
          <w:tcPr>
            <w:tcW w:w="1620" w:type="dxa"/>
            <w:gridSpan w:val="2"/>
            <w:vMerge/>
          </w:tcPr>
          <w:p w14:paraId="02522015" w14:textId="77777777" w:rsidR="004C4A59" w:rsidRDefault="004C4A59"/>
        </w:tc>
        <w:tc>
          <w:tcPr>
            <w:tcW w:w="1620" w:type="dxa"/>
            <w:gridSpan w:val="2"/>
            <w:tcBorders>
              <w:bottom w:val="dotted" w:sz="4" w:space="0" w:color="auto"/>
            </w:tcBorders>
            <w:vAlign w:val="center"/>
          </w:tcPr>
          <w:p w14:paraId="23A583F9" w14:textId="77777777" w:rsidR="004C4A59" w:rsidRDefault="0085223D">
            <w:pPr>
              <w:jc w:val="left"/>
              <w:divId w:val="1"/>
            </w:pPr>
            <w:r>
              <w:rPr>
                <w:sz w:val="16"/>
              </w:rPr>
              <w:t>medium</w:t>
            </w:r>
          </w:p>
        </w:tc>
        <w:tc>
          <w:tcPr>
            <w:tcW w:w="1620" w:type="dxa"/>
            <w:gridSpan w:val="2"/>
            <w:tcBorders>
              <w:bottom w:val="dotted" w:sz="4" w:space="0" w:color="auto"/>
            </w:tcBorders>
            <w:vAlign w:val="center"/>
          </w:tcPr>
          <w:p w14:paraId="1FC49FBC" w14:textId="77777777" w:rsidR="004C4A59" w:rsidRDefault="004C4A59"/>
        </w:tc>
        <w:tc>
          <w:tcPr>
            <w:tcW w:w="1620" w:type="dxa"/>
            <w:tcBorders>
              <w:bottom w:val="dotted" w:sz="4" w:space="0" w:color="auto"/>
            </w:tcBorders>
            <w:vAlign w:val="center"/>
          </w:tcPr>
          <w:p w14:paraId="5530A339" w14:textId="77777777" w:rsidR="004C4A59" w:rsidRDefault="004C4A59"/>
        </w:tc>
        <w:tc>
          <w:tcPr>
            <w:tcW w:w="1620" w:type="dxa"/>
            <w:tcBorders>
              <w:bottom w:val="dotted" w:sz="4" w:space="0" w:color="auto"/>
            </w:tcBorders>
            <w:vAlign w:val="center"/>
          </w:tcPr>
          <w:p w14:paraId="45F296D3" w14:textId="77777777" w:rsidR="004C4A59" w:rsidRDefault="004C4A59"/>
        </w:tc>
        <w:tc>
          <w:tcPr>
            <w:tcW w:w="1620" w:type="dxa"/>
            <w:tcBorders>
              <w:bottom w:val="dotted" w:sz="4" w:space="0" w:color="auto"/>
            </w:tcBorders>
            <w:vAlign w:val="center"/>
          </w:tcPr>
          <w:p w14:paraId="069103AF" w14:textId="77777777" w:rsidR="004C4A59" w:rsidRDefault="0085223D">
            <w:pPr>
              <w:jc w:val="left"/>
              <w:divId w:val="1"/>
            </w:pPr>
            <w:r>
              <w:rPr>
                <w:sz w:val="16"/>
              </w:rPr>
              <w:t>Jamon</w:t>
            </w:r>
          </w:p>
        </w:tc>
        <w:tc>
          <w:tcPr>
            <w:tcW w:w="1620" w:type="dxa"/>
            <w:tcBorders>
              <w:bottom w:val="dotted" w:sz="4" w:space="0" w:color="auto"/>
            </w:tcBorders>
            <w:vAlign w:val="center"/>
          </w:tcPr>
          <w:p w14:paraId="0446FAB0" w14:textId="77777777" w:rsidR="004C4A59" w:rsidRDefault="0085223D">
            <w:pPr>
              <w:jc w:val="center"/>
              <w:divId w:val="1"/>
            </w:pPr>
            <w:r>
              <w:rPr>
                <w:rFonts w:eastAsia="Arial"/>
                <w:sz w:val="16"/>
              </w:rPr>
              <w:t xml:space="preserve">5 </w:t>
            </w:r>
          </w:p>
        </w:tc>
      </w:tr>
      <w:tr w:rsidR="004C4A59" w14:paraId="082F2F9A" w14:textId="77777777">
        <w:trPr>
          <w:trHeight w:val="320"/>
        </w:trPr>
        <w:tc>
          <w:tcPr>
            <w:tcW w:w="1620" w:type="dxa"/>
            <w:gridSpan w:val="2"/>
            <w:vMerge/>
          </w:tcPr>
          <w:p w14:paraId="0DE59FC0" w14:textId="77777777" w:rsidR="004C4A59" w:rsidRDefault="004C4A59"/>
        </w:tc>
        <w:tc>
          <w:tcPr>
            <w:tcW w:w="1620" w:type="dxa"/>
            <w:gridSpan w:val="2"/>
            <w:tcBorders>
              <w:bottom w:val="dotted" w:sz="4" w:space="0" w:color="auto"/>
            </w:tcBorders>
            <w:vAlign w:val="center"/>
          </w:tcPr>
          <w:p w14:paraId="3D2E4E82" w14:textId="77777777" w:rsidR="004C4A59" w:rsidRDefault="0085223D">
            <w:pPr>
              <w:jc w:val="left"/>
              <w:divId w:val="1"/>
            </w:pPr>
            <w:r>
              <w:rPr>
                <w:sz w:val="16"/>
              </w:rPr>
              <w:t>medium to high</w:t>
            </w:r>
          </w:p>
        </w:tc>
        <w:tc>
          <w:tcPr>
            <w:tcW w:w="1620" w:type="dxa"/>
            <w:gridSpan w:val="2"/>
            <w:tcBorders>
              <w:bottom w:val="dotted" w:sz="4" w:space="0" w:color="auto"/>
            </w:tcBorders>
            <w:vAlign w:val="center"/>
          </w:tcPr>
          <w:p w14:paraId="3486AF30" w14:textId="77777777" w:rsidR="004C4A59" w:rsidRDefault="004C4A59"/>
        </w:tc>
        <w:tc>
          <w:tcPr>
            <w:tcW w:w="1620" w:type="dxa"/>
            <w:tcBorders>
              <w:bottom w:val="dotted" w:sz="4" w:space="0" w:color="auto"/>
            </w:tcBorders>
            <w:vAlign w:val="center"/>
          </w:tcPr>
          <w:p w14:paraId="2DFB95BC" w14:textId="77777777" w:rsidR="004C4A59" w:rsidRDefault="004C4A59"/>
        </w:tc>
        <w:tc>
          <w:tcPr>
            <w:tcW w:w="1620" w:type="dxa"/>
            <w:tcBorders>
              <w:bottom w:val="dotted" w:sz="4" w:space="0" w:color="auto"/>
            </w:tcBorders>
            <w:vAlign w:val="center"/>
          </w:tcPr>
          <w:p w14:paraId="27AC2A36" w14:textId="77777777" w:rsidR="004C4A59" w:rsidRDefault="004C4A59"/>
        </w:tc>
        <w:tc>
          <w:tcPr>
            <w:tcW w:w="1620" w:type="dxa"/>
            <w:tcBorders>
              <w:bottom w:val="dotted" w:sz="4" w:space="0" w:color="auto"/>
            </w:tcBorders>
            <w:vAlign w:val="center"/>
          </w:tcPr>
          <w:p w14:paraId="12DC1616" w14:textId="77777777" w:rsidR="004C4A59" w:rsidRDefault="0085223D">
            <w:pPr>
              <w:jc w:val="left"/>
              <w:divId w:val="1"/>
            </w:pPr>
            <w:r>
              <w:rPr>
                <w:sz w:val="16"/>
              </w:rPr>
              <w:t>Valence</w:t>
            </w:r>
          </w:p>
        </w:tc>
        <w:tc>
          <w:tcPr>
            <w:tcW w:w="1620" w:type="dxa"/>
            <w:tcBorders>
              <w:bottom w:val="dotted" w:sz="4" w:space="0" w:color="auto"/>
            </w:tcBorders>
            <w:vAlign w:val="center"/>
          </w:tcPr>
          <w:p w14:paraId="204813E0" w14:textId="77777777" w:rsidR="004C4A59" w:rsidRDefault="0085223D">
            <w:pPr>
              <w:jc w:val="center"/>
              <w:divId w:val="1"/>
            </w:pPr>
            <w:r>
              <w:rPr>
                <w:rFonts w:eastAsia="Arial"/>
                <w:sz w:val="16"/>
              </w:rPr>
              <w:t xml:space="preserve">6 </w:t>
            </w:r>
          </w:p>
        </w:tc>
      </w:tr>
      <w:tr w:rsidR="004C4A59" w14:paraId="47A42A6B" w14:textId="77777777">
        <w:trPr>
          <w:trHeight w:val="320"/>
        </w:trPr>
        <w:tc>
          <w:tcPr>
            <w:tcW w:w="1620" w:type="dxa"/>
            <w:gridSpan w:val="2"/>
            <w:vMerge/>
          </w:tcPr>
          <w:p w14:paraId="1541D567" w14:textId="77777777" w:rsidR="004C4A59" w:rsidRDefault="004C4A59"/>
        </w:tc>
        <w:tc>
          <w:tcPr>
            <w:tcW w:w="1620" w:type="dxa"/>
            <w:gridSpan w:val="2"/>
            <w:tcBorders>
              <w:bottom w:val="dotted" w:sz="4" w:space="0" w:color="auto"/>
            </w:tcBorders>
            <w:vAlign w:val="center"/>
          </w:tcPr>
          <w:p w14:paraId="19A49B93" w14:textId="77777777" w:rsidR="004C4A59" w:rsidRDefault="0085223D">
            <w:pPr>
              <w:jc w:val="left"/>
              <w:divId w:val="1"/>
            </w:pPr>
            <w:r>
              <w:rPr>
                <w:sz w:val="16"/>
              </w:rPr>
              <w:t>high</w:t>
            </w:r>
          </w:p>
        </w:tc>
        <w:tc>
          <w:tcPr>
            <w:tcW w:w="1620" w:type="dxa"/>
            <w:gridSpan w:val="2"/>
            <w:tcBorders>
              <w:bottom w:val="dotted" w:sz="4" w:space="0" w:color="auto"/>
            </w:tcBorders>
            <w:vAlign w:val="center"/>
          </w:tcPr>
          <w:p w14:paraId="5AF110FF" w14:textId="77777777" w:rsidR="004C4A59" w:rsidRDefault="004C4A59"/>
        </w:tc>
        <w:tc>
          <w:tcPr>
            <w:tcW w:w="1620" w:type="dxa"/>
            <w:tcBorders>
              <w:bottom w:val="dotted" w:sz="4" w:space="0" w:color="auto"/>
            </w:tcBorders>
            <w:vAlign w:val="center"/>
          </w:tcPr>
          <w:p w14:paraId="6D25E21F" w14:textId="77777777" w:rsidR="004C4A59" w:rsidRDefault="004C4A59"/>
        </w:tc>
        <w:tc>
          <w:tcPr>
            <w:tcW w:w="1620" w:type="dxa"/>
            <w:tcBorders>
              <w:bottom w:val="dotted" w:sz="4" w:space="0" w:color="auto"/>
            </w:tcBorders>
            <w:vAlign w:val="center"/>
          </w:tcPr>
          <w:p w14:paraId="6160B725" w14:textId="77777777" w:rsidR="004C4A59" w:rsidRDefault="004C4A59"/>
        </w:tc>
        <w:tc>
          <w:tcPr>
            <w:tcW w:w="1620" w:type="dxa"/>
            <w:tcBorders>
              <w:bottom w:val="dotted" w:sz="4" w:space="0" w:color="auto"/>
            </w:tcBorders>
            <w:vAlign w:val="center"/>
          </w:tcPr>
          <w:p w14:paraId="565EF842" w14:textId="77777777" w:rsidR="004C4A59" w:rsidRDefault="0085223D">
            <w:pPr>
              <w:jc w:val="left"/>
              <w:divId w:val="1"/>
            </w:pPr>
            <w:r>
              <w:rPr>
                <w:sz w:val="16"/>
              </w:rPr>
              <w:t>Brunium</w:t>
            </w:r>
          </w:p>
        </w:tc>
        <w:tc>
          <w:tcPr>
            <w:tcW w:w="1620" w:type="dxa"/>
            <w:tcBorders>
              <w:bottom w:val="dotted" w:sz="4" w:space="0" w:color="auto"/>
            </w:tcBorders>
            <w:vAlign w:val="center"/>
          </w:tcPr>
          <w:p w14:paraId="1466D272" w14:textId="77777777" w:rsidR="004C4A59" w:rsidRDefault="0085223D">
            <w:pPr>
              <w:jc w:val="center"/>
              <w:divId w:val="1"/>
            </w:pPr>
            <w:r>
              <w:rPr>
                <w:rFonts w:eastAsia="Arial"/>
                <w:sz w:val="16"/>
              </w:rPr>
              <w:t xml:space="preserve">7 </w:t>
            </w:r>
          </w:p>
        </w:tc>
      </w:tr>
      <w:tr w:rsidR="004C4A59" w14:paraId="320D8F22" w14:textId="77777777">
        <w:trPr>
          <w:trHeight w:val="320"/>
        </w:trPr>
        <w:tc>
          <w:tcPr>
            <w:tcW w:w="1620" w:type="dxa"/>
            <w:gridSpan w:val="2"/>
            <w:vMerge/>
          </w:tcPr>
          <w:p w14:paraId="7FFC1DE3" w14:textId="77777777" w:rsidR="004C4A59" w:rsidRDefault="004C4A59"/>
        </w:tc>
        <w:tc>
          <w:tcPr>
            <w:tcW w:w="1620" w:type="dxa"/>
            <w:gridSpan w:val="2"/>
            <w:tcBorders>
              <w:bottom w:val="dotted" w:sz="4" w:space="0" w:color="auto"/>
            </w:tcBorders>
            <w:vAlign w:val="center"/>
          </w:tcPr>
          <w:p w14:paraId="06139790" w14:textId="77777777" w:rsidR="004C4A59" w:rsidRDefault="0085223D">
            <w:pPr>
              <w:jc w:val="left"/>
              <w:divId w:val="1"/>
            </w:pPr>
            <w:r>
              <w:rPr>
                <w:sz w:val="16"/>
              </w:rPr>
              <w:t>high to very high</w:t>
            </w:r>
          </w:p>
        </w:tc>
        <w:tc>
          <w:tcPr>
            <w:tcW w:w="1620" w:type="dxa"/>
            <w:gridSpan w:val="2"/>
            <w:tcBorders>
              <w:bottom w:val="dotted" w:sz="4" w:space="0" w:color="auto"/>
            </w:tcBorders>
            <w:vAlign w:val="center"/>
          </w:tcPr>
          <w:p w14:paraId="38AA19CC" w14:textId="77777777" w:rsidR="004C4A59" w:rsidRDefault="004C4A59"/>
        </w:tc>
        <w:tc>
          <w:tcPr>
            <w:tcW w:w="1620" w:type="dxa"/>
            <w:tcBorders>
              <w:bottom w:val="dotted" w:sz="4" w:space="0" w:color="auto"/>
            </w:tcBorders>
            <w:vAlign w:val="center"/>
          </w:tcPr>
          <w:p w14:paraId="70AC8092" w14:textId="77777777" w:rsidR="004C4A59" w:rsidRDefault="004C4A59"/>
        </w:tc>
        <w:tc>
          <w:tcPr>
            <w:tcW w:w="1620" w:type="dxa"/>
            <w:tcBorders>
              <w:bottom w:val="dotted" w:sz="4" w:space="0" w:color="auto"/>
            </w:tcBorders>
            <w:vAlign w:val="center"/>
          </w:tcPr>
          <w:p w14:paraId="24CD5C99" w14:textId="77777777" w:rsidR="004C4A59" w:rsidRDefault="004C4A59"/>
        </w:tc>
        <w:tc>
          <w:tcPr>
            <w:tcW w:w="1620" w:type="dxa"/>
            <w:tcBorders>
              <w:bottom w:val="dotted" w:sz="4" w:space="0" w:color="auto"/>
            </w:tcBorders>
            <w:vAlign w:val="center"/>
          </w:tcPr>
          <w:p w14:paraId="75662149" w14:textId="77777777" w:rsidR="004C4A59" w:rsidRDefault="0085223D">
            <w:pPr>
              <w:jc w:val="left"/>
              <w:divId w:val="1"/>
            </w:pPr>
            <w:r>
              <w:rPr>
                <w:sz w:val="16"/>
              </w:rPr>
              <w:t>Enermax, Tarine</w:t>
            </w:r>
          </w:p>
        </w:tc>
        <w:tc>
          <w:tcPr>
            <w:tcW w:w="1620" w:type="dxa"/>
            <w:tcBorders>
              <w:bottom w:val="dotted" w:sz="4" w:space="0" w:color="auto"/>
            </w:tcBorders>
            <w:vAlign w:val="center"/>
          </w:tcPr>
          <w:p w14:paraId="6A17E733" w14:textId="77777777" w:rsidR="004C4A59" w:rsidRDefault="0085223D">
            <w:pPr>
              <w:jc w:val="center"/>
              <w:divId w:val="1"/>
            </w:pPr>
            <w:r>
              <w:rPr>
                <w:rFonts w:eastAsia="Arial"/>
                <w:sz w:val="16"/>
              </w:rPr>
              <w:t xml:space="preserve">8 </w:t>
            </w:r>
          </w:p>
        </w:tc>
      </w:tr>
      <w:tr w:rsidR="004C4A59" w14:paraId="33F3C2A6" w14:textId="77777777">
        <w:trPr>
          <w:trHeight w:val="320"/>
        </w:trPr>
        <w:tc>
          <w:tcPr>
            <w:tcW w:w="1620" w:type="dxa"/>
            <w:gridSpan w:val="2"/>
            <w:vMerge/>
          </w:tcPr>
          <w:p w14:paraId="4D38CBA4" w14:textId="77777777" w:rsidR="004C4A59" w:rsidRDefault="004C4A59"/>
        </w:tc>
        <w:tc>
          <w:tcPr>
            <w:tcW w:w="1620" w:type="dxa"/>
            <w:gridSpan w:val="2"/>
            <w:tcBorders>
              <w:bottom w:val="dotted" w:sz="4" w:space="0" w:color="auto"/>
            </w:tcBorders>
            <w:vAlign w:val="center"/>
          </w:tcPr>
          <w:p w14:paraId="16E92693" w14:textId="77777777" w:rsidR="004C4A59" w:rsidRDefault="0085223D">
            <w:pPr>
              <w:jc w:val="left"/>
              <w:divId w:val="1"/>
            </w:pPr>
            <w:r>
              <w:rPr>
                <w:sz w:val="16"/>
              </w:rPr>
              <w:t>very high</w:t>
            </w:r>
          </w:p>
        </w:tc>
        <w:tc>
          <w:tcPr>
            <w:tcW w:w="1620" w:type="dxa"/>
            <w:gridSpan w:val="2"/>
            <w:tcBorders>
              <w:bottom w:val="dotted" w:sz="4" w:space="0" w:color="auto"/>
            </w:tcBorders>
            <w:vAlign w:val="center"/>
          </w:tcPr>
          <w:p w14:paraId="0979A0A2" w14:textId="77777777" w:rsidR="004C4A59" w:rsidRDefault="004C4A59"/>
        </w:tc>
        <w:tc>
          <w:tcPr>
            <w:tcW w:w="1620" w:type="dxa"/>
            <w:tcBorders>
              <w:bottom w:val="dotted" w:sz="4" w:space="0" w:color="auto"/>
            </w:tcBorders>
            <w:vAlign w:val="center"/>
          </w:tcPr>
          <w:p w14:paraId="1A14286B" w14:textId="77777777" w:rsidR="004C4A59" w:rsidRDefault="004C4A59"/>
        </w:tc>
        <w:tc>
          <w:tcPr>
            <w:tcW w:w="1620" w:type="dxa"/>
            <w:tcBorders>
              <w:bottom w:val="dotted" w:sz="4" w:space="0" w:color="auto"/>
            </w:tcBorders>
            <w:vAlign w:val="center"/>
          </w:tcPr>
          <w:p w14:paraId="125F41E1" w14:textId="77777777" w:rsidR="004C4A59" w:rsidRDefault="004C4A59"/>
        </w:tc>
        <w:tc>
          <w:tcPr>
            <w:tcW w:w="1620" w:type="dxa"/>
            <w:tcBorders>
              <w:bottom w:val="dotted" w:sz="4" w:space="0" w:color="auto"/>
            </w:tcBorders>
            <w:vAlign w:val="center"/>
          </w:tcPr>
          <w:p w14:paraId="6B6F0045" w14:textId="77777777" w:rsidR="004C4A59" w:rsidRDefault="0085223D">
            <w:pPr>
              <w:jc w:val="left"/>
              <w:divId w:val="1"/>
            </w:pPr>
            <w:r>
              <w:rPr>
                <w:sz w:val="16"/>
              </w:rPr>
              <w:t>Brick, Perrine</w:t>
            </w:r>
          </w:p>
        </w:tc>
        <w:tc>
          <w:tcPr>
            <w:tcW w:w="1620" w:type="dxa"/>
            <w:tcBorders>
              <w:bottom w:val="dotted" w:sz="4" w:space="0" w:color="auto"/>
            </w:tcBorders>
            <w:vAlign w:val="center"/>
          </w:tcPr>
          <w:p w14:paraId="1C6A455D" w14:textId="77777777" w:rsidR="004C4A59" w:rsidRDefault="0085223D">
            <w:pPr>
              <w:jc w:val="center"/>
              <w:divId w:val="1"/>
            </w:pPr>
            <w:r>
              <w:rPr>
                <w:rFonts w:eastAsia="Arial"/>
                <w:sz w:val="16"/>
              </w:rPr>
              <w:t xml:space="preserve">9 </w:t>
            </w:r>
          </w:p>
        </w:tc>
      </w:tr>
    </w:tbl>
    <w:p w14:paraId="297F272F" w14:textId="77777777" w:rsidR="004C4A59" w:rsidRDefault="004C4A59">
      <w:pPr>
        <w:sectPr w:rsidR="004C4A59">
          <w:headerReference w:type="even" r:id="rId24"/>
          <w:headerReference w:type="default" r:id="rId25"/>
          <w:footerReference w:type="even" r:id="rId26"/>
          <w:footerReference w:type="default" r:id="rId27"/>
          <w:headerReference w:type="first" r:id="rId28"/>
          <w:footerReference w:type="first" r:id="rId29"/>
          <w:pgSz w:w="11906" w:h="16838"/>
          <w:pgMar w:top="400" w:right="284" w:bottom="400" w:left="284" w:header="510" w:footer="720" w:gutter="0"/>
          <w:cols w:space="720"/>
        </w:sectPr>
      </w:pPr>
    </w:p>
    <w:p w14:paraId="0E0EF77D" w14:textId="77777777" w:rsidR="004C4A59" w:rsidRDefault="0085223D">
      <w:pPr>
        <w:pStyle w:val="Heading1"/>
      </w:pPr>
      <w:bookmarkStart w:id="60" w:name="_Toc_1_3_0000000021"/>
      <w:r>
        <w:lastRenderedPageBreak/>
        <w:t>Explanations on the Table of Characteristics</w:t>
      </w:r>
      <w:bookmarkEnd w:id="60"/>
    </w:p>
    <w:p w14:paraId="6F393FD6" w14:textId="77777777" w:rsidR="004C4A59" w:rsidRDefault="004C4A59"/>
    <w:p w14:paraId="0252F540" w14:textId="77777777" w:rsidR="004C4A59" w:rsidRDefault="0085223D">
      <w:pPr>
        <w:pStyle w:val="Heading2"/>
      </w:pPr>
      <w:bookmarkStart w:id="61" w:name="_Toc_1_3_0000000022"/>
      <w:r>
        <w:t>Explanations for individual characteristics</w:t>
      </w:r>
      <w:bookmarkEnd w:id="61"/>
    </w:p>
    <w:p w14:paraId="43973925" w14:textId="77777777" w:rsidR="004C4A59" w:rsidRDefault="004C4A59"/>
    <w:tbl>
      <w:tblPr>
        <w:tblW w:w="0" w:type="auto"/>
        <w:tblLook w:val="0600" w:firstRow="0" w:lastRow="0" w:firstColumn="0" w:lastColumn="0" w:noHBand="1" w:noVBand="1"/>
      </w:tblPr>
      <w:tblGrid>
        <w:gridCol w:w="9986"/>
      </w:tblGrid>
      <w:tr w:rsidR="004C4A59" w14:paraId="45315079" w14:textId="77777777">
        <w:tc>
          <w:tcPr>
            <w:tcW w:w="9986" w:type="dxa"/>
          </w:tcPr>
          <w:p w14:paraId="1B781052" w14:textId="77777777" w:rsidR="004C4A59" w:rsidRDefault="0085223D">
            <w:pPr>
              <w:keepNext/>
              <w:keepLines/>
            </w:pPr>
            <w:r>
              <w:rPr>
                <w:u w:val="single"/>
              </w:rPr>
              <w:t>Ad. 1: Germity</w:t>
            </w:r>
          </w:p>
          <w:p w14:paraId="6816D607" w14:textId="77777777" w:rsidR="004C4A59" w:rsidRDefault="004C4A59">
            <w:pPr>
              <w:keepNext/>
              <w:keepLines/>
            </w:pPr>
          </w:p>
          <w:p w14:paraId="6368FDE9" w14:textId="77777777" w:rsidR="00874FC4" w:rsidRDefault="00681801">
            <w:pPr>
              <w:pStyle w:val="BodyText"/>
              <w:keepNext/>
              <w:keepLines/>
              <w:jc w:val="left"/>
              <w:divId w:val="1"/>
              <w:rPr>
                <w:del w:id="62" w:author="TWA" w:date="2026-06-16T18:35:00Z" w16du:dateUtc="2026-06-16T09:35:00Z"/>
              </w:rPr>
            </w:pPr>
            <w:del w:id="63" w:author="TWA" w:date="2026-06-16T18:35:00Z" w16du:dateUtc="2026-06-16T09:35:00Z">
              <w:r>
                <w:delText>Germity</w:delText>
              </w:r>
            </w:del>
            <w:ins w:id="64" w:author="TWA" w:date="2026-06-16T18:35:00Z" w16du:dateUtc="2026-06-16T09:35:00Z">
              <w:r w:rsidR="0085223D">
                <w:t>Observations</w:t>
              </w:r>
            </w:ins>
            <w:r w:rsidR="0085223D">
              <w:t xml:space="preserve"> should be </w:t>
            </w:r>
            <w:del w:id="65" w:author="TWA" w:date="2026-06-16T18:35:00Z" w16du:dateUtc="2026-06-16T09:35:00Z">
              <w:r>
                <w:delText>observed</w:delText>
              </w:r>
            </w:del>
            <w:ins w:id="66" w:author="TWA" w:date="2026-06-16T18:35:00Z" w16du:dateUtc="2026-06-16T09:35:00Z">
              <w:r w:rsidR="0085223D">
                <w:t>made</w:t>
              </w:r>
            </w:ins>
            <w:r w:rsidR="0085223D">
              <w:t xml:space="preserve"> on 100</w:t>
            </w:r>
            <w:del w:id="67" w:author="TWA" w:date="2026-06-16T18:35:00Z" w16du:dateUtc="2026-06-16T09:35:00Z">
              <w:r>
                <w:delText> </w:delText>
              </w:r>
            </w:del>
            <w:ins w:id="68" w:author="TWA" w:date="2026-06-16T18:35:00Z" w16du:dateUtc="2026-06-16T09:35:00Z">
              <w:r w:rsidR="0085223D">
                <w:t xml:space="preserve"> </w:t>
              </w:r>
            </w:ins>
            <w:r w:rsidR="0085223D">
              <w:t>seeds. </w:t>
            </w:r>
          </w:p>
          <w:p w14:paraId="63BD2D3B" w14:textId="77777777" w:rsidR="00874FC4" w:rsidRDefault="0085223D">
            <w:pPr>
              <w:pStyle w:val="BodyText"/>
              <w:keepNext/>
              <w:keepLines/>
              <w:jc w:val="left"/>
              <w:divId w:val="1"/>
              <w:rPr>
                <w:del w:id="69" w:author="TWA" w:date="2026-06-16T18:35:00Z" w16du:dateUtc="2026-06-16T09:35:00Z"/>
              </w:rPr>
            </w:pPr>
            <w:r>
              <w:br/>
              <w:t>The attribution of notes for state of expressions is as follows:</w:t>
            </w:r>
            <w:r>
              <w:br/>
              <w:t>Note 1 = monogerm with equal or more than 95% of monogerm seeds</w:t>
            </w:r>
            <w:r>
              <w:br/>
              <w:t xml:space="preserve">Note 2 = partly monogerm/partly multigerm with less </w:t>
            </w:r>
            <w:del w:id="70" w:author="TWA" w:date="2026-06-16T18:35:00Z" w16du:dateUtc="2026-06-16T09:35:00Z">
              <w:r w:rsidR="00681801">
                <w:delText>then</w:delText>
              </w:r>
            </w:del>
            <w:ins w:id="71" w:author="TWA" w:date="2026-06-16T18:35:00Z" w16du:dateUtc="2026-06-16T09:35:00Z">
              <w:r>
                <w:t>than</w:t>
              </w:r>
            </w:ins>
            <w:r>
              <w:t xml:space="preserve"> 95% and more </w:t>
            </w:r>
            <w:del w:id="72" w:author="TWA" w:date="2026-06-16T18:35:00Z" w16du:dateUtc="2026-06-16T09:35:00Z">
              <w:r w:rsidR="00681801">
                <w:delText>then</w:delText>
              </w:r>
            </w:del>
            <w:ins w:id="73" w:author="TWA" w:date="2026-06-16T18:35:00Z" w16du:dateUtc="2026-06-16T09:35:00Z">
              <w:r>
                <w:t>than</w:t>
              </w:r>
            </w:ins>
            <w:r>
              <w:t xml:space="preserve"> 15% monogerm seeds</w:t>
            </w:r>
            <w:del w:id="74" w:author="TWA" w:date="2026-06-16T18:35:00Z" w16du:dateUtc="2026-06-16T09:35:00Z">
              <w:r w:rsidR="00681801">
                <w:delText xml:space="preserve"> </w:delText>
              </w:r>
            </w:del>
          </w:p>
          <w:p w14:paraId="4F1DCC3E" w14:textId="3C7D91DD" w:rsidR="004C4A59" w:rsidRDefault="0085223D">
            <w:pPr>
              <w:pStyle w:val="BodyText"/>
              <w:keepNext/>
              <w:keepLines/>
              <w:spacing w:beforeAutospacing="1" w:afterAutospacing="1"/>
              <w:jc w:val="left"/>
              <w:divId w:val="1"/>
            </w:pPr>
            <w:ins w:id="75" w:author="TWA" w:date="2026-06-16T18:35:00Z" w16du:dateUtc="2026-06-16T09:35:00Z">
              <w:r>
                <w:t> </w:t>
              </w:r>
              <w:r>
                <w:br/>
              </w:r>
            </w:ins>
            <w:r>
              <w:t>Note 3</w:t>
            </w:r>
            <w:del w:id="76" w:author="TWA" w:date="2026-06-16T18:35:00Z" w16du:dateUtc="2026-06-16T09:35:00Z">
              <w:r w:rsidR="00681801">
                <w:delText xml:space="preserve"> </w:delText>
              </w:r>
            </w:del>
            <w:ins w:id="77" w:author="TWA" w:date="2026-06-16T18:35:00Z" w16du:dateUtc="2026-06-16T09:35:00Z">
              <w:r>
                <w:t> </w:t>
              </w:r>
            </w:ins>
            <w:r>
              <w:t>= multigerm with equal or less than 15% monogerm seeds</w:t>
            </w:r>
            <w:r>
              <w:br/>
              <w:t>For partly monogerm/partly multigerm varieties this characteristic should not be used to establish distinctness.</w:t>
            </w:r>
          </w:p>
        </w:tc>
      </w:tr>
    </w:tbl>
    <w:p w14:paraId="0FE905A8" w14:textId="77777777" w:rsidR="004C4A59" w:rsidRDefault="004C4A59">
      <w:pPr>
        <w:keepLines/>
      </w:pPr>
    </w:p>
    <w:p w14:paraId="798AAD62" w14:textId="77777777" w:rsidR="004C4A59" w:rsidRDefault="004C4A59">
      <w:pPr>
        <w:keepLines/>
      </w:pPr>
    </w:p>
    <w:tbl>
      <w:tblPr>
        <w:tblW w:w="0" w:type="auto"/>
        <w:tblLook w:val="0600" w:firstRow="0" w:lastRow="0" w:firstColumn="0" w:lastColumn="0" w:noHBand="1" w:noVBand="1"/>
      </w:tblPr>
      <w:tblGrid>
        <w:gridCol w:w="9986"/>
      </w:tblGrid>
      <w:tr w:rsidR="004C4A59" w14:paraId="7CDA6098" w14:textId="77777777">
        <w:tc>
          <w:tcPr>
            <w:tcW w:w="9986" w:type="dxa"/>
          </w:tcPr>
          <w:p w14:paraId="582A8103" w14:textId="77777777" w:rsidR="004C4A59" w:rsidRDefault="0085223D">
            <w:pPr>
              <w:keepNext/>
              <w:keepLines/>
            </w:pPr>
            <w:r>
              <w:rPr>
                <w:u w:val="single"/>
              </w:rPr>
              <w:t>Ad. 2: Ploidy</w:t>
            </w:r>
          </w:p>
          <w:p w14:paraId="4AF2AC93" w14:textId="51083D82" w:rsidR="004C4A59" w:rsidRDefault="0085223D" w:rsidP="0085223D">
            <w:pPr>
              <w:pStyle w:val="BodyText"/>
              <w:keepNext/>
              <w:keepLines/>
              <w:spacing w:beforeAutospacing="1" w:afterAutospacing="1"/>
              <w:jc w:val="left"/>
              <w:divId w:val="1"/>
              <w:rPr>
                <w:ins w:id="78" w:author="TWA" w:date="2026-06-16T18:35:00Z" w16du:dateUtc="2026-06-16T09:35:00Z"/>
              </w:rPr>
            </w:pPr>
            <w:r>
              <w:t>Observations should be made by standard cytological methods.</w:t>
            </w:r>
            <w:del w:id="79" w:author="TWA" w:date="2026-06-16T18:35:00Z" w16du:dateUtc="2026-06-16T09:35:00Z">
              <w:r w:rsidR="00874FC4">
                <w:br/>
              </w:r>
            </w:del>
            <w:r>
              <w:br/>
              <w:t xml:space="preserve">Observations should be made on at least 5 plants. If any </w:t>
            </w:r>
            <w:proofErr w:type="gramStart"/>
            <w:r>
              <w:t>off-type</w:t>
            </w:r>
            <w:proofErr w:type="gramEnd"/>
            <w:r>
              <w:t xml:space="preserve"> is observed in a sample of 5 plants, another 10 plants should be observed.</w:t>
            </w:r>
          </w:p>
          <w:p w14:paraId="5AD37272" w14:textId="77777777" w:rsidR="004C4A59" w:rsidRDefault="0085223D">
            <w:pPr>
              <w:spacing w:beforeAutospacing="1" w:afterAutospacing="1"/>
              <w:jc w:val="left"/>
              <w:divId w:val="1"/>
            </w:pPr>
            <w:r>
              <w:t>The state of expression 5 - Polyploid is a mixture of diploids, triploids and tetraploids. For polyploid varieties this characteristic should not be used to establish distinctness</w:t>
            </w:r>
            <w:ins w:id="80" w:author="TWA" w:date="2026-06-16T18:35:00Z" w16du:dateUtc="2026-06-16T09:35:00Z">
              <w:r>
                <w:br/>
              </w:r>
            </w:ins>
            <w:r>
              <w:t> </w:t>
            </w:r>
          </w:p>
        </w:tc>
      </w:tr>
    </w:tbl>
    <w:p w14:paraId="60B8979C" w14:textId="77777777" w:rsidR="004C4A59" w:rsidRDefault="004C4A59">
      <w:pPr>
        <w:keepLines/>
      </w:pPr>
    </w:p>
    <w:p w14:paraId="249D2732" w14:textId="77777777" w:rsidR="004C4A59" w:rsidRDefault="004C4A59">
      <w:pPr>
        <w:keepLines/>
      </w:pPr>
    </w:p>
    <w:tbl>
      <w:tblPr>
        <w:tblW w:w="0" w:type="auto"/>
        <w:tblLook w:val="0600" w:firstRow="0" w:lastRow="0" w:firstColumn="0" w:lastColumn="0" w:noHBand="1" w:noVBand="1"/>
      </w:tblPr>
      <w:tblGrid>
        <w:gridCol w:w="9986"/>
      </w:tblGrid>
      <w:tr w:rsidR="004C4A59" w14:paraId="0E611EBC" w14:textId="77777777">
        <w:tc>
          <w:tcPr>
            <w:tcW w:w="9986" w:type="dxa"/>
          </w:tcPr>
          <w:p w14:paraId="3BF575BE" w14:textId="77777777" w:rsidR="004C4A59" w:rsidRDefault="0085223D">
            <w:pPr>
              <w:keepNext/>
              <w:keepLines/>
            </w:pPr>
            <w:r>
              <w:rPr>
                <w:u w:val="single"/>
              </w:rPr>
              <w:t>Ad. 3: Hypocotyl: color</w:t>
            </w:r>
          </w:p>
          <w:p w14:paraId="52B2C5ED" w14:textId="77777777" w:rsidR="004C4A59" w:rsidRDefault="004C4A59">
            <w:pPr>
              <w:keepNext/>
              <w:keepLines/>
            </w:pPr>
          </w:p>
          <w:p w14:paraId="2F5FEF03" w14:textId="77777777" w:rsidR="004C4A59" w:rsidRDefault="0085223D">
            <w:pPr>
              <w:pStyle w:val="BodyText"/>
              <w:keepNext/>
              <w:keepLines/>
              <w:jc w:val="left"/>
              <w:divId w:val="1"/>
            </w:pPr>
            <w:r>
              <w:t>Observations should be made on at least 100 seedlings, grown in the greenhouse, when plants are about 5 cm high.  The occurrence of more than one color should not be regarded as a lack of uniformity but for varieties with more than one color this characteristic should not be used to establish distinctness.</w:t>
            </w:r>
          </w:p>
        </w:tc>
      </w:tr>
    </w:tbl>
    <w:p w14:paraId="3EE4C134" w14:textId="77777777" w:rsidR="004C4A59" w:rsidRDefault="004C4A59">
      <w:pPr>
        <w:keepLines/>
      </w:pPr>
    </w:p>
    <w:p w14:paraId="68D4B67D" w14:textId="77777777" w:rsidR="004C4A59" w:rsidRDefault="004C4A59">
      <w:pPr>
        <w:keepLines/>
      </w:pPr>
    </w:p>
    <w:tbl>
      <w:tblPr>
        <w:tblW w:w="0" w:type="auto"/>
        <w:tblLook w:val="0600" w:firstRow="0" w:lastRow="0" w:firstColumn="0" w:lastColumn="0" w:noHBand="1" w:noVBand="1"/>
      </w:tblPr>
      <w:tblGrid>
        <w:gridCol w:w="9986"/>
      </w:tblGrid>
      <w:tr w:rsidR="004C4A59" w14:paraId="0A9A8405" w14:textId="77777777">
        <w:tc>
          <w:tcPr>
            <w:tcW w:w="9986" w:type="dxa"/>
          </w:tcPr>
          <w:p w14:paraId="4369C801" w14:textId="77777777" w:rsidR="004C4A59" w:rsidRDefault="0085223D">
            <w:pPr>
              <w:keepNext/>
              <w:keepLines/>
            </w:pPr>
            <w:r>
              <w:rPr>
                <w:u w:val="single"/>
              </w:rPr>
              <w:t>Ad. 4: Leaf: attitude</w:t>
            </w:r>
          </w:p>
          <w:p w14:paraId="4C2AAC19" w14:textId="77777777" w:rsidR="004C4A59" w:rsidRDefault="004C4A59">
            <w:pPr>
              <w:keepNext/>
              <w:keepLines/>
            </w:pPr>
          </w:p>
          <w:p w14:paraId="1C191DD7" w14:textId="77777777" w:rsidR="004C4A59" w:rsidRDefault="0085223D">
            <w:pPr>
              <w:pStyle w:val="BodyText"/>
              <w:keepNext/>
              <w:keepLines/>
              <w:jc w:val="left"/>
              <w:divId w:val="1"/>
            </w:pPr>
            <w:r>
              <w:t>Observations should be made from the angle formed by the petiole and the vertical axis through the root.</w:t>
            </w:r>
            <w:ins w:id="81" w:author="TWA" w:date="2026-06-16T18:35:00Z" w16du:dateUtc="2026-06-16T09:35:00Z">
              <w:r>
                <w:br/>
              </w:r>
            </w:ins>
          </w:p>
        </w:tc>
      </w:tr>
    </w:tbl>
    <w:p w14:paraId="64C76F28" w14:textId="77777777" w:rsidR="004C4A59" w:rsidRDefault="004C4A59">
      <w:pPr>
        <w:keepLines/>
        <w:rPr>
          <w:ins w:id="82" w:author="TWA" w:date="2026-06-16T18:35:00Z" w16du:dateUtc="2026-06-16T09:35:00Z"/>
        </w:rPr>
      </w:pPr>
    </w:p>
    <w:p w14:paraId="52004C57" w14:textId="77777777" w:rsidR="004C4A59" w:rsidRDefault="004C4A59">
      <w:pPr>
        <w:keepLines/>
        <w:rPr>
          <w:ins w:id="83" w:author="TWA" w:date="2026-06-16T18:35:00Z" w16du:dateUtc="2026-06-16T09:35:00Z"/>
        </w:rPr>
      </w:pPr>
    </w:p>
    <w:tbl>
      <w:tblPr>
        <w:tblW w:w="0" w:type="auto"/>
        <w:tblLook w:val="0600" w:firstRow="0" w:lastRow="0" w:firstColumn="0" w:lastColumn="0" w:noHBand="1" w:noVBand="1"/>
      </w:tblPr>
      <w:tblGrid>
        <w:gridCol w:w="9986"/>
      </w:tblGrid>
      <w:tr w:rsidR="004C4A59" w14:paraId="0BBFFA7D" w14:textId="77777777">
        <w:trPr>
          <w:ins w:id="84" w:author="TWA" w:date="2026-06-16T18:35:00Z"/>
        </w:trPr>
        <w:tc>
          <w:tcPr>
            <w:tcW w:w="9986" w:type="dxa"/>
          </w:tcPr>
          <w:p w14:paraId="17E2BD5C" w14:textId="3F7197C4" w:rsidR="004C4A59" w:rsidRDefault="0085223D">
            <w:pPr>
              <w:keepNext/>
              <w:keepLines/>
              <w:rPr>
                <w:ins w:id="85" w:author="TWA" w:date="2026-06-16T18:35:00Z" w16du:dateUtc="2026-06-16T09:35:00Z"/>
              </w:rPr>
            </w:pPr>
            <w:ins w:id="86" w:author="TWA" w:date="2026-06-16T18:35:00Z" w16du:dateUtc="2026-06-16T09:35:00Z">
              <w:r>
                <w:rPr>
                  <w:u w:val="single"/>
                </w:rPr>
                <w:t>Ad. 5: Leaf blade: blistering</w:t>
              </w:r>
            </w:ins>
          </w:p>
          <w:p w14:paraId="708725BF" w14:textId="77777777" w:rsidR="004C4A59" w:rsidRDefault="0085223D">
            <w:pPr>
              <w:pStyle w:val="BodyText"/>
              <w:keepNext/>
              <w:keepLines/>
              <w:spacing w:beforeAutospacing="1" w:afterAutospacing="1"/>
              <w:jc w:val="left"/>
              <w:divId w:val="1"/>
              <w:rPr>
                <w:ins w:id="87" w:author="TWA" w:date="2026-06-16T18:35:00Z" w16du:dateUtc="2026-06-16T09:35:00Z"/>
              </w:rPr>
            </w:pPr>
            <w:ins w:id="88" w:author="TWA" w:date="2026-06-16T18:35:00Z" w16du:dateUtc="2026-06-16T09:35:00Z">
              <w:r>
                <w:t>Observations should be made on the upper side.</w:t>
              </w:r>
            </w:ins>
          </w:p>
        </w:tc>
      </w:tr>
    </w:tbl>
    <w:p w14:paraId="5EF948AD" w14:textId="77777777" w:rsidR="004C4A59" w:rsidRDefault="004C4A59">
      <w:pPr>
        <w:keepLines/>
        <w:rPr>
          <w:ins w:id="89" w:author="TWA" w:date="2026-06-16T18:35:00Z" w16du:dateUtc="2026-06-16T09:35:00Z"/>
        </w:rPr>
      </w:pPr>
    </w:p>
    <w:p w14:paraId="1C6608B0" w14:textId="77777777" w:rsidR="004C4A59" w:rsidRDefault="004C4A59">
      <w:pPr>
        <w:keepLines/>
        <w:rPr>
          <w:ins w:id="90" w:author="TWA" w:date="2026-06-16T18:35:00Z" w16du:dateUtc="2026-06-16T09:35:00Z"/>
        </w:rPr>
      </w:pPr>
    </w:p>
    <w:tbl>
      <w:tblPr>
        <w:tblW w:w="0" w:type="auto"/>
        <w:tblLook w:val="0600" w:firstRow="0" w:lastRow="0" w:firstColumn="0" w:lastColumn="0" w:noHBand="1" w:noVBand="1"/>
      </w:tblPr>
      <w:tblGrid>
        <w:gridCol w:w="9986"/>
      </w:tblGrid>
      <w:tr w:rsidR="004C4A59" w14:paraId="7C98E96C" w14:textId="77777777">
        <w:trPr>
          <w:ins w:id="91" w:author="TWA" w:date="2026-06-16T18:35:00Z"/>
        </w:trPr>
        <w:tc>
          <w:tcPr>
            <w:tcW w:w="9986" w:type="dxa"/>
          </w:tcPr>
          <w:p w14:paraId="61D66D1F" w14:textId="53DD6095" w:rsidR="004C4A59" w:rsidRPr="0085223D" w:rsidRDefault="0085223D">
            <w:pPr>
              <w:keepNext/>
              <w:keepLines/>
              <w:rPr>
                <w:ins w:id="92" w:author="TWA" w:date="2026-06-16T18:35:00Z" w16du:dateUtc="2026-06-16T09:35:00Z"/>
              </w:rPr>
            </w:pPr>
            <w:ins w:id="93" w:author="TWA" w:date="2026-06-16T18:35:00Z" w16du:dateUtc="2026-06-16T09:35:00Z">
              <w:r w:rsidRPr="0085223D">
                <w:rPr>
                  <w:u w:val="single"/>
                </w:rPr>
                <w:t>Ad. 6: Leaf blade: glossiness</w:t>
              </w:r>
            </w:ins>
          </w:p>
          <w:p w14:paraId="7A251B65" w14:textId="77777777" w:rsidR="004C4A59" w:rsidRDefault="0085223D">
            <w:pPr>
              <w:pStyle w:val="BodyText"/>
              <w:keepNext/>
              <w:keepLines/>
              <w:spacing w:beforeAutospacing="1" w:afterAutospacing="1"/>
              <w:jc w:val="left"/>
              <w:divId w:val="1"/>
              <w:rPr>
                <w:ins w:id="94" w:author="TWA" w:date="2026-06-16T18:35:00Z" w16du:dateUtc="2026-06-16T09:35:00Z"/>
              </w:rPr>
            </w:pPr>
            <w:ins w:id="95" w:author="TWA" w:date="2026-06-16T18:35:00Z" w16du:dateUtc="2026-06-16T09:35:00Z">
              <w:r>
                <w:t>Observations should be made on the upper side.</w:t>
              </w:r>
            </w:ins>
          </w:p>
        </w:tc>
      </w:tr>
    </w:tbl>
    <w:p w14:paraId="113FDEA1" w14:textId="77777777" w:rsidR="004C4A59" w:rsidRDefault="004C4A59">
      <w:pPr>
        <w:keepLines/>
      </w:pPr>
    </w:p>
    <w:p w14:paraId="5A4C8CD8" w14:textId="77777777" w:rsidR="004C4A59" w:rsidRDefault="004C4A59">
      <w:pPr>
        <w:keepLines/>
      </w:pPr>
    </w:p>
    <w:tbl>
      <w:tblPr>
        <w:tblW w:w="0" w:type="auto"/>
        <w:tblLook w:val="0600" w:firstRow="0" w:lastRow="0" w:firstColumn="0" w:lastColumn="0" w:noHBand="1" w:noVBand="1"/>
      </w:tblPr>
      <w:tblGrid>
        <w:gridCol w:w="9986"/>
      </w:tblGrid>
      <w:tr w:rsidR="004C4A59" w14:paraId="068A4357" w14:textId="77777777">
        <w:tc>
          <w:tcPr>
            <w:tcW w:w="9986" w:type="dxa"/>
          </w:tcPr>
          <w:p w14:paraId="45C429D0" w14:textId="77777777" w:rsidR="004C4A59" w:rsidRDefault="0085223D">
            <w:pPr>
              <w:keepNext/>
              <w:keepLines/>
            </w:pPr>
            <w:r>
              <w:rPr>
                <w:u w:val="single"/>
              </w:rPr>
              <w:t>Ad. 9: Leaf: length</w:t>
            </w:r>
          </w:p>
          <w:p w14:paraId="1184E742" w14:textId="77777777" w:rsidR="004C4A59" w:rsidRDefault="004C4A59">
            <w:pPr>
              <w:keepNext/>
              <w:keepLines/>
            </w:pPr>
          </w:p>
          <w:p w14:paraId="32A88886" w14:textId="43CDA92D" w:rsidR="004C4A59" w:rsidRDefault="00681801">
            <w:pPr>
              <w:pStyle w:val="BodyText"/>
              <w:keepNext/>
              <w:keepLines/>
              <w:spacing w:beforeAutospacing="1" w:afterAutospacing="1"/>
              <w:jc w:val="left"/>
              <w:divId w:val="1"/>
            </w:pPr>
            <w:del w:id="96" w:author="TWA" w:date="2026-06-16T18:35:00Z" w16du:dateUtc="2026-06-16T09:35:00Z">
              <w:r>
                <w:delText>Observation</w:delText>
              </w:r>
            </w:del>
            <w:ins w:id="97" w:author="TWA" w:date="2026-06-16T18:35:00Z" w16du:dateUtc="2026-06-16T09:35:00Z">
              <w:r w:rsidR="0085223D">
                <w:t>Observations</w:t>
              </w:r>
            </w:ins>
            <w:r w:rsidR="0085223D">
              <w:t xml:space="preserve"> should be made on the largest, fully expanded leaf including the petiole.</w:t>
            </w:r>
          </w:p>
        </w:tc>
      </w:tr>
    </w:tbl>
    <w:p w14:paraId="01461F1A" w14:textId="77777777" w:rsidR="004C4A59" w:rsidRDefault="004C4A59">
      <w:pPr>
        <w:keepLines/>
        <w:rPr>
          <w:ins w:id="98" w:author="TWA" w:date="2026-06-16T18:35:00Z" w16du:dateUtc="2026-06-16T09:35:00Z"/>
        </w:rPr>
      </w:pPr>
    </w:p>
    <w:p w14:paraId="7A23C849" w14:textId="77777777" w:rsidR="004C4A59" w:rsidRDefault="004C4A59">
      <w:pPr>
        <w:keepLines/>
        <w:rPr>
          <w:ins w:id="99" w:author="TWA" w:date="2026-06-16T18:35:00Z" w16du:dateUtc="2026-06-16T09:35:00Z"/>
        </w:rPr>
      </w:pPr>
    </w:p>
    <w:tbl>
      <w:tblPr>
        <w:tblW w:w="0" w:type="auto"/>
        <w:tblLook w:val="0600" w:firstRow="0" w:lastRow="0" w:firstColumn="0" w:lastColumn="0" w:noHBand="1" w:noVBand="1"/>
      </w:tblPr>
      <w:tblGrid>
        <w:gridCol w:w="9986"/>
      </w:tblGrid>
      <w:tr w:rsidR="004C4A59" w14:paraId="665616DA" w14:textId="77777777">
        <w:trPr>
          <w:ins w:id="100" w:author="TWA" w:date="2026-06-16T18:35:00Z"/>
        </w:trPr>
        <w:tc>
          <w:tcPr>
            <w:tcW w:w="9986" w:type="dxa"/>
          </w:tcPr>
          <w:p w14:paraId="0A5D215C" w14:textId="3E403116" w:rsidR="004C4A59" w:rsidRDefault="0085223D">
            <w:pPr>
              <w:keepNext/>
              <w:keepLines/>
              <w:rPr>
                <w:ins w:id="101" w:author="TWA" w:date="2026-06-16T18:35:00Z" w16du:dateUtc="2026-06-16T09:35:00Z"/>
              </w:rPr>
            </w:pPr>
            <w:ins w:id="102" w:author="TWA" w:date="2026-06-16T18:35:00Z" w16du:dateUtc="2026-06-16T09:35:00Z">
              <w:r>
                <w:rPr>
                  <w:u w:val="single"/>
                </w:rPr>
                <w:t>Ad. 10: Leaf: width</w:t>
              </w:r>
            </w:ins>
          </w:p>
          <w:p w14:paraId="31D57E2B" w14:textId="77777777" w:rsidR="004C4A59" w:rsidRDefault="0085223D">
            <w:pPr>
              <w:pStyle w:val="BodyText"/>
              <w:keepNext/>
              <w:keepLines/>
              <w:spacing w:beforeAutospacing="1" w:afterAutospacing="1"/>
              <w:jc w:val="left"/>
              <w:divId w:val="1"/>
              <w:rPr>
                <w:ins w:id="103" w:author="TWA" w:date="2026-06-16T18:35:00Z" w16du:dateUtc="2026-06-16T09:35:00Z"/>
              </w:rPr>
            </w:pPr>
            <w:ins w:id="104" w:author="TWA" w:date="2026-06-16T18:35:00Z" w16du:dateUtc="2026-06-16T09:35:00Z">
              <w:r>
                <w:t>Observations should be made on the broadest part of the leaf.</w:t>
              </w:r>
            </w:ins>
          </w:p>
        </w:tc>
      </w:tr>
    </w:tbl>
    <w:p w14:paraId="0FB7A43B" w14:textId="77777777" w:rsidR="004C4A59" w:rsidRDefault="004C4A59">
      <w:pPr>
        <w:keepLines/>
      </w:pPr>
    </w:p>
    <w:p w14:paraId="132428A7" w14:textId="77777777" w:rsidR="004C4A59" w:rsidRDefault="004C4A59">
      <w:pPr>
        <w:keepLines/>
      </w:pPr>
    </w:p>
    <w:tbl>
      <w:tblPr>
        <w:tblW w:w="0" w:type="auto"/>
        <w:tblLook w:val="0600" w:firstRow="0" w:lastRow="0" w:firstColumn="0" w:lastColumn="0" w:noHBand="1" w:noVBand="1"/>
      </w:tblPr>
      <w:tblGrid>
        <w:gridCol w:w="9986"/>
      </w:tblGrid>
      <w:tr w:rsidR="004C4A59" w14:paraId="2AE86D47" w14:textId="77777777">
        <w:tc>
          <w:tcPr>
            <w:tcW w:w="9986" w:type="dxa"/>
          </w:tcPr>
          <w:p w14:paraId="6D385180" w14:textId="77777777" w:rsidR="004C4A59" w:rsidRDefault="0085223D">
            <w:pPr>
              <w:keepNext/>
              <w:keepLines/>
            </w:pPr>
            <w:r>
              <w:rPr>
                <w:u w:val="single"/>
              </w:rPr>
              <w:t>Ad. 12: Leaf blade: shape of apex</w:t>
            </w:r>
          </w:p>
          <w:p w14:paraId="249B9C9A" w14:textId="77777777" w:rsidR="004C4A59" w:rsidRDefault="004C4A59">
            <w:pPr>
              <w:keepNext/>
              <w:keepLines/>
            </w:pPr>
          </w:p>
          <w:tbl>
            <w:tblPr>
              <w:tblW w:w="0" w:type="auto"/>
              <w:tblCellMar>
                <w:left w:w="0" w:type="dxa"/>
                <w:right w:w="0" w:type="dxa"/>
              </w:tblCellMar>
              <w:tblLook w:val="0600" w:firstRow="0" w:lastRow="0" w:firstColumn="0" w:lastColumn="0" w:noHBand="1" w:noVBand="1"/>
            </w:tblPr>
            <w:tblGrid>
              <w:gridCol w:w="3006"/>
              <w:gridCol w:w="3006"/>
              <w:gridCol w:w="3007"/>
            </w:tblGrid>
            <w:tr w:rsidR="004C4A59" w14:paraId="225A4CBF" w14:textId="77777777">
              <w:trPr>
                <w:divId w:val="1"/>
              </w:trPr>
              <w:tc>
                <w:tcPr>
                  <w:tcW w:w="3006" w:type="dxa"/>
                  <w:tcMar>
                    <w:top w:w="0" w:type="dxa"/>
                    <w:left w:w="108" w:type="dxa"/>
                    <w:bottom w:w="0" w:type="dxa"/>
                    <w:right w:w="108" w:type="dxa"/>
                  </w:tcMar>
                </w:tcPr>
                <w:p w14:paraId="00D39897" w14:textId="77777777" w:rsidR="004C4A59" w:rsidRDefault="00000000">
                  <w:pPr>
                    <w:jc w:val="center"/>
                    <w:rPr>
                      <w:rFonts w:eastAsia="Arial"/>
                      <w:sz w:val="22"/>
                    </w:rPr>
                  </w:pPr>
                  <w:r>
                    <w:pict w14:anchorId="389855C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82.05pt;height:117.55pt" o:bordertopcolor="this" o:borderleftcolor="this" o:borderbottomcolor="this" o:borderrightcolor="this">
                        <v:imagedata r:id="rId30" o:title=""/>
                      </v:shape>
                    </w:pict>
                  </w:r>
                </w:p>
              </w:tc>
              <w:tc>
                <w:tcPr>
                  <w:tcW w:w="3006" w:type="dxa"/>
                  <w:tcMar>
                    <w:top w:w="0" w:type="dxa"/>
                    <w:left w:w="108" w:type="dxa"/>
                    <w:bottom w:w="0" w:type="dxa"/>
                    <w:right w:w="108" w:type="dxa"/>
                  </w:tcMar>
                </w:tcPr>
                <w:p w14:paraId="509187C3" w14:textId="77777777" w:rsidR="004C4A59" w:rsidRDefault="00000000">
                  <w:pPr>
                    <w:jc w:val="center"/>
                    <w:rPr>
                      <w:rFonts w:eastAsia="Arial"/>
                      <w:sz w:val="22"/>
                    </w:rPr>
                  </w:pPr>
                  <w:r>
                    <w:pict w14:anchorId="471EEE95">
                      <v:shape id="_x0000_i1026" type="#_x0000_t75" style="width:100.25pt;height:117.55pt" o:bordertopcolor="this" o:borderleftcolor="this" o:borderbottomcolor="this" o:borderrightcolor="this">
                        <v:imagedata r:id="rId31" o:title=""/>
                      </v:shape>
                    </w:pict>
                  </w:r>
                </w:p>
              </w:tc>
              <w:tc>
                <w:tcPr>
                  <w:tcW w:w="3007" w:type="dxa"/>
                  <w:tcMar>
                    <w:top w:w="0" w:type="dxa"/>
                    <w:left w:w="108" w:type="dxa"/>
                    <w:bottom w:w="0" w:type="dxa"/>
                    <w:right w:w="108" w:type="dxa"/>
                  </w:tcMar>
                </w:tcPr>
                <w:p w14:paraId="7A121270" w14:textId="77777777" w:rsidR="004C4A59" w:rsidRDefault="00000000">
                  <w:pPr>
                    <w:jc w:val="center"/>
                    <w:rPr>
                      <w:rFonts w:eastAsia="Arial"/>
                      <w:sz w:val="22"/>
                    </w:rPr>
                  </w:pPr>
                  <w:r>
                    <w:pict w14:anchorId="08B3B4AE">
                      <v:shape id="_x0000_i1027" type="#_x0000_t75" style="width:105.7pt;height:117.55pt" o:bordertopcolor="this" o:borderleftcolor="this" o:borderbottomcolor="this" o:borderrightcolor="this">
                        <v:imagedata r:id="rId32" o:title=""/>
                      </v:shape>
                    </w:pict>
                  </w:r>
                </w:p>
              </w:tc>
            </w:tr>
            <w:tr w:rsidR="004C4A59" w14:paraId="15B30ADD" w14:textId="77777777">
              <w:trPr>
                <w:divId w:val="1"/>
              </w:trPr>
              <w:tc>
                <w:tcPr>
                  <w:tcW w:w="3006" w:type="dxa"/>
                  <w:tcMar>
                    <w:top w:w="0" w:type="dxa"/>
                    <w:left w:w="108" w:type="dxa"/>
                    <w:bottom w:w="0" w:type="dxa"/>
                    <w:right w:w="108" w:type="dxa"/>
                  </w:tcMar>
                </w:tcPr>
                <w:p w14:paraId="7D3F112D" w14:textId="77777777" w:rsidR="004C4A59" w:rsidRDefault="0085223D">
                  <w:pPr>
                    <w:jc w:val="center"/>
                    <w:rPr>
                      <w:rFonts w:eastAsia="Arial"/>
                      <w:sz w:val="22"/>
                    </w:rPr>
                  </w:pPr>
                  <w:r>
                    <w:rPr>
                      <w:rFonts w:eastAsia="Arial"/>
                    </w:rPr>
                    <w:t>1</w:t>
                  </w:r>
                </w:p>
              </w:tc>
              <w:tc>
                <w:tcPr>
                  <w:tcW w:w="3006" w:type="dxa"/>
                  <w:tcMar>
                    <w:top w:w="0" w:type="dxa"/>
                    <w:left w:w="108" w:type="dxa"/>
                    <w:bottom w:w="0" w:type="dxa"/>
                    <w:right w:w="108" w:type="dxa"/>
                  </w:tcMar>
                </w:tcPr>
                <w:p w14:paraId="7782EAB9" w14:textId="77777777" w:rsidR="004C4A59" w:rsidRDefault="0085223D">
                  <w:pPr>
                    <w:jc w:val="center"/>
                    <w:rPr>
                      <w:rFonts w:eastAsia="Arial"/>
                      <w:sz w:val="22"/>
                    </w:rPr>
                  </w:pPr>
                  <w:r>
                    <w:rPr>
                      <w:rFonts w:eastAsia="Arial"/>
                    </w:rPr>
                    <w:t>2</w:t>
                  </w:r>
                </w:p>
              </w:tc>
              <w:tc>
                <w:tcPr>
                  <w:tcW w:w="3007" w:type="dxa"/>
                  <w:tcMar>
                    <w:top w:w="0" w:type="dxa"/>
                    <w:left w:w="108" w:type="dxa"/>
                    <w:bottom w:w="0" w:type="dxa"/>
                    <w:right w:w="108" w:type="dxa"/>
                  </w:tcMar>
                </w:tcPr>
                <w:p w14:paraId="7473B350" w14:textId="77777777" w:rsidR="004C4A59" w:rsidRDefault="0085223D">
                  <w:pPr>
                    <w:jc w:val="center"/>
                    <w:rPr>
                      <w:rFonts w:eastAsia="Arial"/>
                      <w:sz w:val="22"/>
                    </w:rPr>
                  </w:pPr>
                  <w:r>
                    <w:rPr>
                      <w:rFonts w:eastAsia="Arial"/>
                    </w:rPr>
                    <w:t>3</w:t>
                  </w:r>
                </w:p>
              </w:tc>
            </w:tr>
            <w:tr w:rsidR="004C4A59" w14:paraId="33487EF7" w14:textId="77777777">
              <w:trPr>
                <w:divId w:val="1"/>
              </w:trPr>
              <w:tc>
                <w:tcPr>
                  <w:tcW w:w="3006" w:type="dxa"/>
                  <w:tcMar>
                    <w:top w:w="0" w:type="dxa"/>
                    <w:left w:w="108" w:type="dxa"/>
                    <w:bottom w:w="0" w:type="dxa"/>
                    <w:right w:w="108" w:type="dxa"/>
                  </w:tcMar>
                </w:tcPr>
                <w:p w14:paraId="10B46B13" w14:textId="43DFFD43" w:rsidR="004C4A59" w:rsidRDefault="00681801">
                  <w:pPr>
                    <w:jc w:val="center"/>
                    <w:rPr>
                      <w:rFonts w:eastAsia="Arial"/>
                      <w:sz w:val="22"/>
                    </w:rPr>
                  </w:pPr>
                  <w:del w:id="105" w:author="TWA" w:date="2026-06-16T18:35:00Z" w16du:dateUtc="2026-06-16T09:35:00Z">
                    <w:r>
                      <w:rPr>
                        <w:rFonts w:eastAsia="Arial"/>
                      </w:rPr>
                      <w:delText xml:space="preserve">strongly </w:delText>
                    </w:r>
                  </w:del>
                  <w:r w:rsidR="0085223D">
                    <w:rPr>
                      <w:rFonts w:eastAsia="Arial"/>
                    </w:rPr>
                    <w:t>acute</w:t>
                  </w:r>
                </w:p>
              </w:tc>
              <w:tc>
                <w:tcPr>
                  <w:tcW w:w="3006" w:type="dxa"/>
                  <w:tcMar>
                    <w:top w:w="0" w:type="dxa"/>
                    <w:left w:w="108" w:type="dxa"/>
                    <w:bottom w:w="0" w:type="dxa"/>
                    <w:right w:w="108" w:type="dxa"/>
                  </w:tcMar>
                </w:tcPr>
                <w:p w14:paraId="747C6083" w14:textId="77777777" w:rsidR="004C4A59" w:rsidRDefault="0085223D">
                  <w:pPr>
                    <w:jc w:val="center"/>
                    <w:rPr>
                      <w:rFonts w:eastAsia="Arial"/>
                      <w:sz w:val="22"/>
                    </w:rPr>
                  </w:pPr>
                  <w:r>
                    <w:rPr>
                      <w:rFonts w:eastAsia="Arial"/>
                    </w:rPr>
                    <w:t>right angle</w:t>
                  </w:r>
                </w:p>
              </w:tc>
              <w:tc>
                <w:tcPr>
                  <w:tcW w:w="3007" w:type="dxa"/>
                  <w:tcMar>
                    <w:top w:w="0" w:type="dxa"/>
                    <w:left w:w="108" w:type="dxa"/>
                    <w:bottom w:w="0" w:type="dxa"/>
                    <w:right w:w="108" w:type="dxa"/>
                  </w:tcMar>
                </w:tcPr>
                <w:p w14:paraId="628F6CA9" w14:textId="77777777" w:rsidR="004C4A59" w:rsidRDefault="0085223D">
                  <w:pPr>
                    <w:jc w:val="center"/>
                    <w:rPr>
                      <w:rFonts w:eastAsia="Arial"/>
                      <w:sz w:val="22"/>
                    </w:rPr>
                  </w:pPr>
                  <w:r>
                    <w:rPr>
                      <w:rFonts w:eastAsia="Arial"/>
                    </w:rPr>
                    <w:t>obtuse</w:t>
                  </w:r>
                </w:p>
              </w:tc>
            </w:tr>
          </w:tbl>
          <w:p w14:paraId="7F3B8EF6" w14:textId="77777777" w:rsidR="004C4A59" w:rsidRDefault="0085223D">
            <w:pPr>
              <w:spacing w:beforeAutospacing="1" w:afterAutospacing="1"/>
              <w:jc w:val="left"/>
              <w:divId w:val="1"/>
            </w:pPr>
            <w:r>
              <w:t> </w:t>
            </w:r>
          </w:p>
        </w:tc>
      </w:tr>
    </w:tbl>
    <w:p w14:paraId="31B504A7" w14:textId="77777777" w:rsidR="004C4A59" w:rsidRDefault="004C4A59">
      <w:pPr>
        <w:keepLines/>
      </w:pPr>
    </w:p>
    <w:p w14:paraId="08803591" w14:textId="77777777" w:rsidR="004C4A59" w:rsidRDefault="004C4A59">
      <w:pPr>
        <w:keepLines/>
      </w:pPr>
    </w:p>
    <w:tbl>
      <w:tblPr>
        <w:tblW w:w="0" w:type="auto"/>
        <w:tblLook w:val="0600" w:firstRow="0" w:lastRow="0" w:firstColumn="0" w:lastColumn="0" w:noHBand="1" w:noVBand="1"/>
      </w:tblPr>
      <w:tblGrid>
        <w:gridCol w:w="9986"/>
      </w:tblGrid>
      <w:tr w:rsidR="004C4A59" w14:paraId="02DE2784" w14:textId="77777777">
        <w:tc>
          <w:tcPr>
            <w:tcW w:w="9986" w:type="dxa"/>
          </w:tcPr>
          <w:p w14:paraId="3993A650" w14:textId="77777777" w:rsidR="004C4A59" w:rsidRDefault="0085223D">
            <w:pPr>
              <w:keepNext/>
              <w:keepLines/>
            </w:pPr>
            <w:r>
              <w:rPr>
                <w:u w:val="single"/>
              </w:rPr>
              <w:t>Ad. 15: Root: position in soil</w:t>
            </w:r>
          </w:p>
          <w:p w14:paraId="70600C19" w14:textId="77777777" w:rsidR="004C4A59" w:rsidRDefault="004C4A59">
            <w:pPr>
              <w:keepNext/>
              <w:keepLines/>
              <w:rPr>
                <w:ins w:id="106" w:author="TWA" w:date="2026-06-16T18:35:00Z" w16du:dateUtc="2026-06-16T09:35:00Z"/>
              </w:rPr>
            </w:pPr>
          </w:p>
          <w:p w14:paraId="2FBD0E66" w14:textId="77777777" w:rsidR="004C4A59" w:rsidRDefault="0085223D">
            <w:pPr>
              <w:pStyle w:val="BodyText"/>
              <w:keepNext/>
              <w:keepLines/>
              <w:spacing w:beforeAutospacing="1" w:afterAutospacing="1"/>
              <w:jc w:val="left"/>
              <w:divId w:val="1"/>
            </w:pPr>
            <w:r>
              <w:t>Observations should be made on the roots by assessing the height of the root above the soil, without harvesting.</w:t>
            </w:r>
          </w:p>
        </w:tc>
      </w:tr>
    </w:tbl>
    <w:p w14:paraId="1F9E98DF" w14:textId="77777777" w:rsidR="004C4A59" w:rsidRDefault="004C4A59">
      <w:pPr>
        <w:keepLines/>
      </w:pPr>
    </w:p>
    <w:p w14:paraId="225B530C" w14:textId="77777777" w:rsidR="004C4A59" w:rsidRDefault="004C4A59">
      <w:pPr>
        <w:keepLines/>
      </w:pPr>
    </w:p>
    <w:tbl>
      <w:tblPr>
        <w:tblW w:w="0" w:type="auto"/>
        <w:tblLook w:val="0600" w:firstRow="0" w:lastRow="0" w:firstColumn="0" w:lastColumn="0" w:noHBand="1" w:noVBand="1"/>
      </w:tblPr>
      <w:tblGrid>
        <w:gridCol w:w="9986"/>
      </w:tblGrid>
      <w:tr w:rsidR="004C4A59" w14:paraId="51A38C16" w14:textId="77777777">
        <w:tc>
          <w:tcPr>
            <w:tcW w:w="9986" w:type="dxa"/>
          </w:tcPr>
          <w:p w14:paraId="248DA809" w14:textId="77777777" w:rsidR="004C4A59" w:rsidRDefault="0085223D">
            <w:pPr>
              <w:keepNext/>
              <w:keepLines/>
            </w:pPr>
            <w:r>
              <w:rPr>
                <w:u w:val="single"/>
              </w:rPr>
              <w:t>Ad. 17: Root: shape</w:t>
            </w:r>
          </w:p>
          <w:p w14:paraId="69742F58" w14:textId="77777777" w:rsidR="004C4A59" w:rsidRDefault="004C4A59">
            <w:pPr>
              <w:keepNext/>
              <w:keepLines/>
            </w:pPr>
          </w:p>
          <w:tbl>
            <w:tblPr>
              <w:tblW w:w="0" w:type="auto"/>
              <w:tblCellMar>
                <w:left w:w="0" w:type="dxa"/>
                <w:right w:w="0" w:type="dxa"/>
              </w:tblCellMar>
              <w:tblLook w:val="0600" w:firstRow="0" w:lastRow="0" w:firstColumn="0" w:lastColumn="0" w:noHBand="1" w:noVBand="1"/>
            </w:tblPr>
            <w:tblGrid>
              <w:gridCol w:w="1805"/>
              <w:gridCol w:w="451"/>
              <w:gridCol w:w="1419"/>
              <w:gridCol w:w="838"/>
              <w:gridCol w:w="1026"/>
              <w:gridCol w:w="1232"/>
              <w:gridCol w:w="394"/>
              <w:gridCol w:w="1864"/>
            </w:tblGrid>
            <w:tr w:rsidR="004C4A59" w14:paraId="604C1FC5" w14:textId="77777777">
              <w:trPr>
                <w:divId w:val="1"/>
              </w:trPr>
              <w:tc>
                <w:tcPr>
                  <w:tcW w:w="2256" w:type="dxa"/>
                  <w:gridSpan w:val="2"/>
                  <w:tcMar>
                    <w:top w:w="0" w:type="dxa"/>
                    <w:left w:w="108" w:type="dxa"/>
                    <w:bottom w:w="0" w:type="dxa"/>
                    <w:right w:w="108" w:type="dxa"/>
                  </w:tcMar>
                </w:tcPr>
                <w:p w14:paraId="29492726" w14:textId="77777777" w:rsidR="004C4A59" w:rsidRDefault="0085223D">
                  <w:pPr>
                    <w:jc w:val="center"/>
                    <w:rPr>
                      <w:rFonts w:eastAsia="Arial"/>
                      <w:sz w:val="22"/>
                    </w:rPr>
                  </w:pPr>
                  <w:r>
                    <w:rPr>
                      <w:rFonts w:eastAsia="Arial"/>
                      <w:sz w:val="22"/>
                    </w:rPr>
                    <w:t> </w:t>
                  </w:r>
                </w:p>
                <w:p w14:paraId="766FB105" w14:textId="77777777" w:rsidR="004C4A59" w:rsidRDefault="00000000">
                  <w:pPr>
                    <w:jc w:val="center"/>
                    <w:rPr>
                      <w:rFonts w:eastAsia="Arial"/>
                      <w:sz w:val="22"/>
                    </w:rPr>
                  </w:pPr>
                  <w:r>
                    <w:pict w14:anchorId="712735EC">
                      <v:shape id="_x0000_i1028" type="#_x0000_t75" style="width:56.05pt;height:81.1pt" o:bordertopcolor="this" o:borderleftcolor="this" o:borderbottomcolor="this" o:borderrightcolor="this">
                        <v:imagedata r:id="rId33" o:title=""/>
                      </v:shape>
                    </w:pict>
                  </w:r>
                </w:p>
              </w:tc>
              <w:tc>
                <w:tcPr>
                  <w:tcW w:w="2257" w:type="dxa"/>
                  <w:gridSpan w:val="2"/>
                  <w:tcMar>
                    <w:top w:w="0" w:type="dxa"/>
                    <w:left w:w="108" w:type="dxa"/>
                    <w:bottom w:w="0" w:type="dxa"/>
                    <w:right w:w="108" w:type="dxa"/>
                  </w:tcMar>
                </w:tcPr>
                <w:p w14:paraId="35E71350" w14:textId="77777777" w:rsidR="004C4A59" w:rsidRDefault="00000000">
                  <w:pPr>
                    <w:jc w:val="center"/>
                    <w:rPr>
                      <w:rFonts w:eastAsia="Arial"/>
                      <w:sz w:val="22"/>
                    </w:rPr>
                  </w:pPr>
                  <w:r>
                    <w:pict w14:anchorId="084CA037">
                      <v:shape id="_x0000_i1029" type="#_x0000_t75" style="width:53.3pt;height:94.8pt" o:bordertopcolor="this" o:borderleftcolor="this" o:borderbottomcolor="this" o:borderrightcolor="this">
                        <v:imagedata r:id="rId34" o:title=""/>
                      </v:shape>
                    </w:pict>
                  </w:r>
                </w:p>
              </w:tc>
              <w:tc>
                <w:tcPr>
                  <w:tcW w:w="2258" w:type="dxa"/>
                  <w:gridSpan w:val="2"/>
                  <w:tcMar>
                    <w:top w:w="0" w:type="dxa"/>
                    <w:left w:w="108" w:type="dxa"/>
                    <w:bottom w:w="0" w:type="dxa"/>
                    <w:right w:w="108" w:type="dxa"/>
                  </w:tcMar>
                </w:tcPr>
                <w:p w14:paraId="7CDCBFB2" w14:textId="77777777" w:rsidR="004C4A59" w:rsidRDefault="00000000">
                  <w:pPr>
                    <w:jc w:val="center"/>
                    <w:rPr>
                      <w:rFonts w:eastAsia="Arial"/>
                      <w:sz w:val="22"/>
                    </w:rPr>
                  </w:pPr>
                  <w:r>
                    <w:pict w14:anchorId="7EAB0CA8">
                      <v:shape id="_x0000_i1030" type="#_x0000_t75" style="width:47.4pt;height:92.95pt" o:bordertopcolor="this" o:borderleftcolor="this" o:borderbottomcolor="this" o:borderrightcolor="this">
                        <v:imagedata r:id="rId35" o:title=""/>
                      </v:shape>
                    </w:pict>
                  </w:r>
                </w:p>
              </w:tc>
              <w:tc>
                <w:tcPr>
                  <w:tcW w:w="2258" w:type="dxa"/>
                  <w:gridSpan w:val="2"/>
                  <w:tcMar>
                    <w:top w:w="0" w:type="dxa"/>
                    <w:left w:w="108" w:type="dxa"/>
                    <w:bottom w:w="0" w:type="dxa"/>
                    <w:right w:w="108" w:type="dxa"/>
                  </w:tcMar>
                </w:tcPr>
                <w:p w14:paraId="3BB3157D" w14:textId="77777777" w:rsidR="004C4A59" w:rsidRDefault="00000000">
                  <w:pPr>
                    <w:jc w:val="center"/>
                    <w:rPr>
                      <w:rFonts w:eastAsia="Arial"/>
                      <w:sz w:val="22"/>
                    </w:rPr>
                  </w:pPr>
                  <w:r>
                    <w:pict w14:anchorId="03118F75">
                      <v:shape id="_x0000_i1031" type="#_x0000_t75" style="width:46.5pt;height:94.8pt" o:bordertopcolor="this" o:borderleftcolor="this" o:borderbottomcolor="this" o:borderrightcolor="this">
                        <v:imagedata r:id="rId36" o:title=""/>
                      </v:shape>
                    </w:pict>
                  </w:r>
                </w:p>
              </w:tc>
            </w:tr>
            <w:tr w:rsidR="004C4A59" w14:paraId="436AC653" w14:textId="77777777">
              <w:trPr>
                <w:divId w:val="1"/>
              </w:trPr>
              <w:tc>
                <w:tcPr>
                  <w:tcW w:w="2256" w:type="dxa"/>
                  <w:gridSpan w:val="2"/>
                  <w:tcMar>
                    <w:top w:w="0" w:type="dxa"/>
                    <w:left w:w="108" w:type="dxa"/>
                    <w:bottom w:w="0" w:type="dxa"/>
                    <w:right w:w="108" w:type="dxa"/>
                  </w:tcMar>
                </w:tcPr>
                <w:p w14:paraId="636BADB8" w14:textId="77777777" w:rsidR="004C4A59" w:rsidRDefault="0085223D">
                  <w:pPr>
                    <w:jc w:val="center"/>
                    <w:rPr>
                      <w:rFonts w:eastAsia="Arial"/>
                      <w:sz w:val="22"/>
                    </w:rPr>
                  </w:pPr>
                  <w:r>
                    <w:rPr>
                      <w:rFonts w:eastAsia="Arial"/>
                    </w:rPr>
                    <w:t>1</w:t>
                  </w:r>
                </w:p>
              </w:tc>
              <w:tc>
                <w:tcPr>
                  <w:tcW w:w="2257" w:type="dxa"/>
                  <w:gridSpan w:val="2"/>
                  <w:tcMar>
                    <w:top w:w="0" w:type="dxa"/>
                    <w:left w:w="108" w:type="dxa"/>
                    <w:bottom w:w="0" w:type="dxa"/>
                    <w:right w:w="108" w:type="dxa"/>
                  </w:tcMar>
                </w:tcPr>
                <w:p w14:paraId="34F44DED" w14:textId="77777777" w:rsidR="004C4A59" w:rsidRDefault="0085223D">
                  <w:pPr>
                    <w:jc w:val="center"/>
                    <w:rPr>
                      <w:rFonts w:eastAsia="Arial"/>
                      <w:sz w:val="22"/>
                    </w:rPr>
                  </w:pPr>
                  <w:r>
                    <w:rPr>
                      <w:rFonts w:eastAsia="Arial"/>
                    </w:rPr>
                    <w:t>2</w:t>
                  </w:r>
                </w:p>
              </w:tc>
              <w:tc>
                <w:tcPr>
                  <w:tcW w:w="2258" w:type="dxa"/>
                  <w:gridSpan w:val="2"/>
                  <w:tcMar>
                    <w:top w:w="0" w:type="dxa"/>
                    <w:left w:w="108" w:type="dxa"/>
                    <w:bottom w:w="0" w:type="dxa"/>
                    <w:right w:w="108" w:type="dxa"/>
                  </w:tcMar>
                </w:tcPr>
                <w:p w14:paraId="1B5E4E06" w14:textId="77777777" w:rsidR="004C4A59" w:rsidRDefault="0085223D">
                  <w:pPr>
                    <w:jc w:val="center"/>
                    <w:rPr>
                      <w:rFonts w:eastAsia="Arial"/>
                      <w:sz w:val="22"/>
                    </w:rPr>
                  </w:pPr>
                  <w:r>
                    <w:rPr>
                      <w:rFonts w:eastAsia="Arial"/>
                    </w:rPr>
                    <w:t>3</w:t>
                  </w:r>
                </w:p>
              </w:tc>
              <w:tc>
                <w:tcPr>
                  <w:tcW w:w="2258" w:type="dxa"/>
                  <w:gridSpan w:val="2"/>
                  <w:tcMar>
                    <w:top w:w="0" w:type="dxa"/>
                    <w:left w:w="108" w:type="dxa"/>
                    <w:bottom w:w="0" w:type="dxa"/>
                    <w:right w:w="108" w:type="dxa"/>
                  </w:tcMar>
                </w:tcPr>
                <w:p w14:paraId="0BE3F641" w14:textId="77777777" w:rsidR="004C4A59" w:rsidRDefault="0085223D">
                  <w:pPr>
                    <w:jc w:val="center"/>
                    <w:rPr>
                      <w:rFonts w:eastAsia="Arial"/>
                      <w:sz w:val="22"/>
                    </w:rPr>
                  </w:pPr>
                  <w:r>
                    <w:rPr>
                      <w:rFonts w:eastAsia="Arial"/>
                    </w:rPr>
                    <w:t>4</w:t>
                  </w:r>
                </w:p>
              </w:tc>
            </w:tr>
            <w:tr w:rsidR="004C4A59" w14:paraId="3937FD3F" w14:textId="77777777">
              <w:trPr>
                <w:divId w:val="1"/>
              </w:trPr>
              <w:tc>
                <w:tcPr>
                  <w:tcW w:w="2256" w:type="dxa"/>
                  <w:gridSpan w:val="2"/>
                  <w:tcMar>
                    <w:top w:w="0" w:type="dxa"/>
                    <w:left w:w="108" w:type="dxa"/>
                    <w:bottom w:w="0" w:type="dxa"/>
                    <w:right w:w="108" w:type="dxa"/>
                  </w:tcMar>
                </w:tcPr>
                <w:p w14:paraId="72472628" w14:textId="77777777" w:rsidR="004C4A59" w:rsidRDefault="0085223D">
                  <w:pPr>
                    <w:jc w:val="center"/>
                    <w:rPr>
                      <w:rFonts w:eastAsia="Arial"/>
                      <w:sz w:val="22"/>
                    </w:rPr>
                  </w:pPr>
                  <w:r>
                    <w:rPr>
                      <w:rFonts w:eastAsia="Arial"/>
                    </w:rPr>
                    <w:t>obloid</w:t>
                  </w:r>
                </w:p>
              </w:tc>
              <w:tc>
                <w:tcPr>
                  <w:tcW w:w="2257" w:type="dxa"/>
                  <w:gridSpan w:val="2"/>
                  <w:tcMar>
                    <w:top w:w="0" w:type="dxa"/>
                    <w:left w:w="108" w:type="dxa"/>
                    <w:bottom w:w="0" w:type="dxa"/>
                    <w:right w:w="108" w:type="dxa"/>
                  </w:tcMar>
                </w:tcPr>
                <w:p w14:paraId="2E8FBBBA" w14:textId="77777777" w:rsidR="004C4A59" w:rsidRDefault="0085223D">
                  <w:pPr>
                    <w:jc w:val="center"/>
                    <w:rPr>
                      <w:rFonts w:eastAsia="Arial"/>
                      <w:sz w:val="22"/>
                    </w:rPr>
                  </w:pPr>
                  <w:r>
                    <w:rPr>
                      <w:rFonts w:eastAsia="Arial"/>
                    </w:rPr>
                    <w:t>ellipsoid</w:t>
                  </w:r>
                </w:p>
              </w:tc>
              <w:tc>
                <w:tcPr>
                  <w:tcW w:w="2258" w:type="dxa"/>
                  <w:gridSpan w:val="2"/>
                  <w:tcMar>
                    <w:top w:w="0" w:type="dxa"/>
                    <w:left w:w="108" w:type="dxa"/>
                    <w:bottom w:w="0" w:type="dxa"/>
                    <w:right w:w="108" w:type="dxa"/>
                  </w:tcMar>
                </w:tcPr>
                <w:p w14:paraId="5B219753" w14:textId="77777777" w:rsidR="004C4A59" w:rsidRDefault="0085223D">
                  <w:pPr>
                    <w:jc w:val="center"/>
                    <w:rPr>
                      <w:rFonts w:eastAsia="Arial"/>
                      <w:sz w:val="22"/>
                    </w:rPr>
                  </w:pPr>
                  <w:r>
                    <w:rPr>
                      <w:rFonts w:eastAsia="Arial"/>
                    </w:rPr>
                    <w:t>broad obovoid</w:t>
                  </w:r>
                </w:p>
              </w:tc>
              <w:tc>
                <w:tcPr>
                  <w:tcW w:w="2258" w:type="dxa"/>
                  <w:gridSpan w:val="2"/>
                  <w:tcMar>
                    <w:top w:w="0" w:type="dxa"/>
                    <w:left w:w="108" w:type="dxa"/>
                    <w:bottom w:w="0" w:type="dxa"/>
                    <w:right w:w="108" w:type="dxa"/>
                  </w:tcMar>
                </w:tcPr>
                <w:p w14:paraId="32B7334E" w14:textId="77777777" w:rsidR="004C4A59" w:rsidRDefault="0085223D">
                  <w:pPr>
                    <w:jc w:val="center"/>
                    <w:rPr>
                      <w:rFonts w:eastAsia="Arial"/>
                      <w:sz w:val="22"/>
                    </w:rPr>
                  </w:pPr>
                  <w:r>
                    <w:rPr>
                      <w:rFonts w:eastAsia="Arial"/>
                    </w:rPr>
                    <w:t>narrow obovoid</w:t>
                  </w:r>
                </w:p>
              </w:tc>
            </w:tr>
            <w:tr w:rsidR="004C4A59" w14:paraId="6235628D" w14:textId="77777777">
              <w:trPr>
                <w:divId w:val="1"/>
              </w:trPr>
              <w:tc>
                <w:tcPr>
                  <w:tcW w:w="2256" w:type="dxa"/>
                  <w:gridSpan w:val="2"/>
                  <w:tcMar>
                    <w:top w:w="0" w:type="dxa"/>
                    <w:left w:w="108" w:type="dxa"/>
                    <w:bottom w:w="0" w:type="dxa"/>
                    <w:right w:w="108" w:type="dxa"/>
                  </w:tcMar>
                </w:tcPr>
                <w:p w14:paraId="33FB1F6C" w14:textId="77777777" w:rsidR="004C4A59" w:rsidRDefault="0085223D">
                  <w:pPr>
                    <w:jc w:val="center"/>
                    <w:rPr>
                      <w:rFonts w:eastAsia="Arial"/>
                      <w:sz w:val="22"/>
                    </w:rPr>
                  </w:pPr>
                  <w:r>
                    <w:rPr>
                      <w:rFonts w:eastAsia="Arial"/>
                      <w:sz w:val="22"/>
                    </w:rPr>
                    <w:t> </w:t>
                  </w:r>
                </w:p>
              </w:tc>
              <w:tc>
                <w:tcPr>
                  <w:tcW w:w="2257" w:type="dxa"/>
                  <w:gridSpan w:val="2"/>
                  <w:tcMar>
                    <w:top w:w="0" w:type="dxa"/>
                    <w:left w:w="108" w:type="dxa"/>
                    <w:bottom w:w="0" w:type="dxa"/>
                    <w:right w:w="108" w:type="dxa"/>
                  </w:tcMar>
                </w:tcPr>
                <w:p w14:paraId="43F13B4A" w14:textId="77777777" w:rsidR="004C4A59" w:rsidRDefault="0085223D">
                  <w:pPr>
                    <w:jc w:val="center"/>
                    <w:rPr>
                      <w:rFonts w:eastAsia="Arial"/>
                      <w:sz w:val="22"/>
                    </w:rPr>
                  </w:pPr>
                  <w:r>
                    <w:rPr>
                      <w:rFonts w:eastAsia="Arial"/>
                      <w:sz w:val="22"/>
                    </w:rPr>
                    <w:t> </w:t>
                  </w:r>
                </w:p>
              </w:tc>
              <w:tc>
                <w:tcPr>
                  <w:tcW w:w="2258" w:type="dxa"/>
                  <w:gridSpan w:val="2"/>
                  <w:tcMar>
                    <w:top w:w="0" w:type="dxa"/>
                    <w:left w:w="108" w:type="dxa"/>
                    <w:bottom w:w="0" w:type="dxa"/>
                    <w:right w:w="108" w:type="dxa"/>
                  </w:tcMar>
                </w:tcPr>
                <w:p w14:paraId="187C638C" w14:textId="77777777" w:rsidR="004C4A59" w:rsidRDefault="0085223D">
                  <w:pPr>
                    <w:jc w:val="center"/>
                    <w:rPr>
                      <w:rFonts w:eastAsia="Arial"/>
                      <w:sz w:val="22"/>
                    </w:rPr>
                  </w:pPr>
                  <w:r>
                    <w:rPr>
                      <w:rFonts w:eastAsia="Arial"/>
                      <w:sz w:val="22"/>
                    </w:rPr>
                    <w:t> </w:t>
                  </w:r>
                </w:p>
              </w:tc>
              <w:tc>
                <w:tcPr>
                  <w:tcW w:w="2258" w:type="dxa"/>
                  <w:gridSpan w:val="2"/>
                  <w:tcMar>
                    <w:top w:w="0" w:type="dxa"/>
                    <w:left w:w="108" w:type="dxa"/>
                    <w:bottom w:w="0" w:type="dxa"/>
                    <w:right w:w="108" w:type="dxa"/>
                  </w:tcMar>
                </w:tcPr>
                <w:p w14:paraId="7703A748" w14:textId="77777777" w:rsidR="004C4A59" w:rsidRDefault="0085223D">
                  <w:pPr>
                    <w:jc w:val="center"/>
                    <w:rPr>
                      <w:rFonts w:eastAsia="Arial"/>
                      <w:sz w:val="22"/>
                    </w:rPr>
                  </w:pPr>
                  <w:r>
                    <w:rPr>
                      <w:rFonts w:eastAsia="Arial"/>
                      <w:sz w:val="22"/>
                    </w:rPr>
                    <w:t> </w:t>
                  </w:r>
                </w:p>
              </w:tc>
            </w:tr>
            <w:tr w:rsidR="004C4A59" w14:paraId="4DD9D776" w14:textId="77777777">
              <w:trPr>
                <w:divId w:val="1"/>
              </w:trPr>
              <w:tc>
                <w:tcPr>
                  <w:tcW w:w="1805" w:type="dxa"/>
                  <w:tcMar>
                    <w:top w:w="0" w:type="dxa"/>
                    <w:left w:w="108" w:type="dxa"/>
                    <w:bottom w:w="0" w:type="dxa"/>
                    <w:right w:w="108" w:type="dxa"/>
                  </w:tcMar>
                </w:tcPr>
                <w:p w14:paraId="35129C8E" w14:textId="77777777" w:rsidR="004C4A59" w:rsidRDefault="00000000">
                  <w:pPr>
                    <w:jc w:val="center"/>
                    <w:rPr>
                      <w:rFonts w:eastAsia="Arial"/>
                      <w:sz w:val="22"/>
                    </w:rPr>
                  </w:pPr>
                  <w:r>
                    <w:pict w14:anchorId="53B929E2">
                      <v:shape id="_x0000_i1032" type="#_x0000_t75" style="width:43.3pt;height:92.95pt" o:bordertopcolor="this" o:borderleftcolor="this" o:borderbottomcolor="this" o:borderrightcolor="this">
                        <v:imagedata r:id="rId37" o:title=""/>
                      </v:shape>
                    </w:pict>
                  </w:r>
                </w:p>
              </w:tc>
              <w:tc>
                <w:tcPr>
                  <w:tcW w:w="1870" w:type="dxa"/>
                  <w:gridSpan w:val="2"/>
                  <w:tcMar>
                    <w:top w:w="0" w:type="dxa"/>
                    <w:left w:w="108" w:type="dxa"/>
                    <w:bottom w:w="0" w:type="dxa"/>
                    <w:right w:w="108" w:type="dxa"/>
                  </w:tcMar>
                </w:tcPr>
                <w:p w14:paraId="260CCB8E" w14:textId="77777777" w:rsidR="004C4A59" w:rsidRDefault="00000000">
                  <w:pPr>
                    <w:jc w:val="center"/>
                    <w:rPr>
                      <w:rFonts w:eastAsia="Arial"/>
                      <w:sz w:val="22"/>
                    </w:rPr>
                  </w:pPr>
                  <w:r>
                    <w:pict w14:anchorId="0188ADA8">
                      <v:shape id="_x0000_i1033" type="#_x0000_t75" style="width:46.5pt;height:94.8pt" o:bordertopcolor="this" o:borderleftcolor="this" o:borderbottomcolor="this" o:borderrightcolor="this">
                        <v:imagedata r:id="rId38" o:title=""/>
                      </v:shape>
                    </w:pict>
                  </w:r>
                </w:p>
              </w:tc>
              <w:tc>
                <w:tcPr>
                  <w:tcW w:w="1864" w:type="dxa"/>
                  <w:gridSpan w:val="2"/>
                  <w:tcMar>
                    <w:top w:w="0" w:type="dxa"/>
                    <w:left w:w="108" w:type="dxa"/>
                    <w:bottom w:w="0" w:type="dxa"/>
                    <w:right w:w="108" w:type="dxa"/>
                  </w:tcMar>
                </w:tcPr>
                <w:p w14:paraId="53E9C380" w14:textId="77777777" w:rsidR="004C4A59" w:rsidRDefault="00000000">
                  <w:pPr>
                    <w:jc w:val="center"/>
                    <w:rPr>
                      <w:rFonts w:eastAsia="Arial"/>
                      <w:sz w:val="22"/>
                    </w:rPr>
                  </w:pPr>
                  <w:r>
                    <w:pict w14:anchorId="737AB562">
                      <v:shape id="_x0000_i1034" type="#_x0000_t75" style="width:46.5pt;height:87.05pt" o:bordertopcolor="this" o:borderleftcolor="this" o:borderbottomcolor="this" o:borderrightcolor="this">
                        <v:imagedata r:id="rId39" o:title=""/>
                      </v:shape>
                    </w:pict>
                  </w:r>
                </w:p>
              </w:tc>
              <w:tc>
                <w:tcPr>
                  <w:tcW w:w="1626" w:type="dxa"/>
                  <w:gridSpan w:val="2"/>
                  <w:tcMar>
                    <w:top w:w="0" w:type="dxa"/>
                    <w:left w:w="108" w:type="dxa"/>
                    <w:bottom w:w="0" w:type="dxa"/>
                    <w:right w:w="108" w:type="dxa"/>
                  </w:tcMar>
                </w:tcPr>
                <w:p w14:paraId="49FDF930" w14:textId="77777777" w:rsidR="004C4A59" w:rsidRDefault="00000000">
                  <w:pPr>
                    <w:jc w:val="center"/>
                    <w:rPr>
                      <w:rFonts w:eastAsia="Arial"/>
                      <w:sz w:val="22"/>
                    </w:rPr>
                  </w:pPr>
                  <w:r>
                    <w:pict w14:anchorId="458D6903">
                      <v:shape id="_x0000_i1035" type="#_x0000_t75" style="width:45.55pt;height:96.6pt" o:bordertopcolor="this" o:borderleftcolor="this" o:borderbottomcolor="this" o:borderrightcolor="this">
                        <v:imagedata r:id="rId40" o:title=""/>
                      </v:shape>
                    </w:pict>
                  </w:r>
                </w:p>
              </w:tc>
              <w:tc>
                <w:tcPr>
                  <w:tcW w:w="1864" w:type="dxa"/>
                  <w:tcMar>
                    <w:top w:w="0" w:type="dxa"/>
                    <w:left w:w="108" w:type="dxa"/>
                    <w:bottom w:w="0" w:type="dxa"/>
                    <w:right w:w="108" w:type="dxa"/>
                  </w:tcMar>
                </w:tcPr>
                <w:p w14:paraId="2F4D91A9" w14:textId="77777777" w:rsidR="004C4A59" w:rsidRDefault="00000000">
                  <w:pPr>
                    <w:jc w:val="center"/>
                    <w:rPr>
                      <w:rFonts w:eastAsia="Arial"/>
                      <w:sz w:val="22"/>
                    </w:rPr>
                  </w:pPr>
                  <w:r>
                    <w:pict w14:anchorId="5D027992">
                      <v:shape id="_x0000_i1036" type="#_x0000_t75" style="width:47.85pt;height:107.55pt" o:bordertopcolor="this" o:borderleftcolor="this" o:borderbottomcolor="this" o:borderrightcolor="this">
                        <v:imagedata r:id="rId41" o:title=""/>
                      </v:shape>
                    </w:pict>
                  </w:r>
                </w:p>
              </w:tc>
            </w:tr>
            <w:tr w:rsidR="004C4A59" w14:paraId="2E965264" w14:textId="77777777">
              <w:trPr>
                <w:divId w:val="1"/>
              </w:trPr>
              <w:tc>
                <w:tcPr>
                  <w:tcW w:w="1805" w:type="dxa"/>
                  <w:tcMar>
                    <w:top w:w="0" w:type="dxa"/>
                    <w:left w:w="108" w:type="dxa"/>
                    <w:bottom w:w="0" w:type="dxa"/>
                    <w:right w:w="108" w:type="dxa"/>
                  </w:tcMar>
                </w:tcPr>
                <w:p w14:paraId="392BA641" w14:textId="77777777" w:rsidR="004C4A59" w:rsidRDefault="0085223D">
                  <w:pPr>
                    <w:jc w:val="center"/>
                    <w:rPr>
                      <w:rFonts w:eastAsia="Arial"/>
                      <w:sz w:val="22"/>
                    </w:rPr>
                  </w:pPr>
                  <w:r>
                    <w:rPr>
                      <w:rFonts w:eastAsia="Arial"/>
                    </w:rPr>
                    <w:t>5</w:t>
                  </w:r>
                </w:p>
              </w:tc>
              <w:tc>
                <w:tcPr>
                  <w:tcW w:w="1870" w:type="dxa"/>
                  <w:gridSpan w:val="2"/>
                  <w:tcMar>
                    <w:top w:w="0" w:type="dxa"/>
                    <w:left w:w="108" w:type="dxa"/>
                    <w:bottom w:w="0" w:type="dxa"/>
                    <w:right w:w="108" w:type="dxa"/>
                  </w:tcMar>
                </w:tcPr>
                <w:p w14:paraId="5A95E407" w14:textId="77777777" w:rsidR="004C4A59" w:rsidRDefault="0085223D">
                  <w:pPr>
                    <w:jc w:val="center"/>
                    <w:rPr>
                      <w:rFonts w:eastAsia="Arial"/>
                      <w:sz w:val="22"/>
                    </w:rPr>
                  </w:pPr>
                  <w:r>
                    <w:rPr>
                      <w:rFonts w:eastAsia="Arial"/>
                    </w:rPr>
                    <w:t>6</w:t>
                  </w:r>
                </w:p>
              </w:tc>
              <w:tc>
                <w:tcPr>
                  <w:tcW w:w="1864" w:type="dxa"/>
                  <w:gridSpan w:val="2"/>
                  <w:tcMar>
                    <w:top w:w="0" w:type="dxa"/>
                    <w:left w:w="108" w:type="dxa"/>
                    <w:bottom w:w="0" w:type="dxa"/>
                    <w:right w:w="108" w:type="dxa"/>
                  </w:tcMar>
                </w:tcPr>
                <w:p w14:paraId="4359C745" w14:textId="77777777" w:rsidR="004C4A59" w:rsidRDefault="0085223D">
                  <w:pPr>
                    <w:jc w:val="center"/>
                    <w:rPr>
                      <w:rFonts w:eastAsia="Arial"/>
                      <w:sz w:val="22"/>
                    </w:rPr>
                  </w:pPr>
                  <w:r>
                    <w:rPr>
                      <w:rFonts w:eastAsia="Arial"/>
                    </w:rPr>
                    <w:t>7</w:t>
                  </w:r>
                </w:p>
              </w:tc>
              <w:tc>
                <w:tcPr>
                  <w:tcW w:w="1626" w:type="dxa"/>
                  <w:gridSpan w:val="2"/>
                  <w:tcMar>
                    <w:top w:w="0" w:type="dxa"/>
                    <w:left w:w="108" w:type="dxa"/>
                    <w:bottom w:w="0" w:type="dxa"/>
                    <w:right w:w="108" w:type="dxa"/>
                  </w:tcMar>
                </w:tcPr>
                <w:p w14:paraId="663E7D07" w14:textId="77777777" w:rsidR="004C4A59" w:rsidRDefault="0085223D">
                  <w:pPr>
                    <w:jc w:val="center"/>
                    <w:rPr>
                      <w:rFonts w:eastAsia="Arial"/>
                      <w:sz w:val="22"/>
                    </w:rPr>
                  </w:pPr>
                  <w:r>
                    <w:rPr>
                      <w:rFonts w:eastAsia="Arial"/>
                    </w:rPr>
                    <w:t>8</w:t>
                  </w:r>
                </w:p>
              </w:tc>
              <w:tc>
                <w:tcPr>
                  <w:tcW w:w="1864" w:type="dxa"/>
                  <w:tcMar>
                    <w:top w:w="0" w:type="dxa"/>
                    <w:left w:w="108" w:type="dxa"/>
                    <w:bottom w:w="0" w:type="dxa"/>
                    <w:right w:w="108" w:type="dxa"/>
                  </w:tcMar>
                </w:tcPr>
                <w:p w14:paraId="064F6304" w14:textId="77777777" w:rsidR="004C4A59" w:rsidRDefault="0085223D">
                  <w:pPr>
                    <w:jc w:val="center"/>
                    <w:rPr>
                      <w:rFonts w:eastAsia="Arial"/>
                      <w:sz w:val="22"/>
                    </w:rPr>
                  </w:pPr>
                  <w:r>
                    <w:rPr>
                      <w:rFonts w:eastAsia="Arial"/>
                    </w:rPr>
                    <w:t>9</w:t>
                  </w:r>
                </w:p>
              </w:tc>
            </w:tr>
            <w:tr w:rsidR="004C4A59" w14:paraId="0CFBE84D" w14:textId="77777777">
              <w:trPr>
                <w:divId w:val="1"/>
              </w:trPr>
              <w:tc>
                <w:tcPr>
                  <w:tcW w:w="1805" w:type="dxa"/>
                  <w:tcMar>
                    <w:top w:w="0" w:type="dxa"/>
                    <w:left w:w="108" w:type="dxa"/>
                    <w:bottom w:w="0" w:type="dxa"/>
                    <w:right w:w="108" w:type="dxa"/>
                  </w:tcMar>
                </w:tcPr>
                <w:p w14:paraId="57E39A2C" w14:textId="77777777" w:rsidR="004C4A59" w:rsidRDefault="0085223D">
                  <w:pPr>
                    <w:jc w:val="center"/>
                    <w:rPr>
                      <w:rFonts w:eastAsia="Arial"/>
                      <w:sz w:val="22"/>
                    </w:rPr>
                  </w:pPr>
                  <w:r>
                    <w:rPr>
                      <w:rFonts w:eastAsia="Arial"/>
                    </w:rPr>
                    <w:t>narrow obconic</w:t>
                  </w:r>
                </w:p>
              </w:tc>
              <w:tc>
                <w:tcPr>
                  <w:tcW w:w="1870" w:type="dxa"/>
                  <w:gridSpan w:val="2"/>
                  <w:tcMar>
                    <w:top w:w="0" w:type="dxa"/>
                    <w:left w:w="108" w:type="dxa"/>
                    <w:bottom w:w="0" w:type="dxa"/>
                    <w:right w:w="108" w:type="dxa"/>
                  </w:tcMar>
                </w:tcPr>
                <w:p w14:paraId="519E6DA3" w14:textId="77777777" w:rsidR="004C4A59" w:rsidRDefault="0085223D">
                  <w:pPr>
                    <w:jc w:val="center"/>
                    <w:rPr>
                      <w:rFonts w:eastAsia="Arial"/>
                      <w:sz w:val="22"/>
                    </w:rPr>
                  </w:pPr>
                  <w:r>
                    <w:rPr>
                      <w:rFonts w:eastAsia="Arial"/>
                    </w:rPr>
                    <w:t>broad obconic</w:t>
                  </w:r>
                </w:p>
              </w:tc>
              <w:tc>
                <w:tcPr>
                  <w:tcW w:w="1864" w:type="dxa"/>
                  <w:gridSpan w:val="2"/>
                  <w:tcMar>
                    <w:top w:w="0" w:type="dxa"/>
                    <w:left w:w="108" w:type="dxa"/>
                    <w:bottom w:w="0" w:type="dxa"/>
                    <w:right w:w="108" w:type="dxa"/>
                  </w:tcMar>
                </w:tcPr>
                <w:p w14:paraId="45E0F662" w14:textId="77777777" w:rsidR="004C4A59" w:rsidRDefault="0085223D">
                  <w:pPr>
                    <w:jc w:val="center"/>
                    <w:rPr>
                      <w:rFonts w:eastAsia="Arial"/>
                      <w:sz w:val="22"/>
                    </w:rPr>
                  </w:pPr>
                  <w:r>
                    <w:rPr>
                      <w:rFonts w:eastAsia="Arial"/>
                    </w:rPr>
                    <w:t>compressed oblong</w:t>
                  </w:r>
                </w:p>
              </w:tc>
              <w:tc>
                <w:tcPr>
                  <w:tcW w:w="1626" w:type="dxa"/>
                  <w:gridSpan w:val="2"/>
                  <w:tcMar>
                    <w:top w:w="0" w:type="dxa"/>
                    <w:left w:w="108" w:type="dxa"/>
                    <w:bottom w:w="0" w:type="dxa"/>
                    <w:right w:w="108" w:type="dxa"/>
                  </w:tcMar>
                </w:tcPr>
                <w:p w14:paraId="6258E438" w14:textId="77777777" w:rsidR="004C4A59" w:rsidRDefault="0085223D">
                  <w:pPr>
                    <w:jc w:val="center"/>
                    <w:rPr>
                      <w:rFonts w:eastAsia="Arial"/>
                      <w:sz w:val="22"/>
                    </w:rPr>
                  </w:pPr>
                  <w:r>
                    <w:rPr>
                      <w:rFonts w:eastAsia="Arial"/>
                    </w:rPr>
                    <w:t>medium oblong</w:t>
                  </w:r>
                </w:p>
              </w:tc>
              <w:tc>
                <w:tcPr>
                  <w:tcW w:w="1864" w:type="dxa"/>
                  <w:tcMar>
                    <w:top w:w="0" w:type="dxa"/>
                    <w:left w:w="108" w:type="dxa"/>
                    <w:bottom w:w="0" w:type="dxa"/>
                    <w:right w:w="108" w:type="dxa"/>
                  </w:tcMar>
                </w:tcPr>
                <w:p w14:paraId="0738114A" w14:textId="77777777" w:rsidR="004C4A59" w:rsidRDefault="0085223D">
                  <w:pPr>
                    <w:jc w:val="center"/>
                    <w:rPr>
                      <w:rFonts w:eastAsia="Arial"/>
                      <w:sz w:val="22"/>
                    </w:rPr>
                  </w:pPr>
                  <w:r>
                    <w:rPr>
                      <w:rFonts w:eastAsia="Arial"/>
                    </w:rPr>
                    <w:t>elongated oblong</w:t>
                  </w:r>
                </w:p>
              </w:tc>
            </w:tr>
          </w:tbl>
          <w:p w14:paraId="370B9017" w14:textId="77777777" w:rsidR="004C4A59" w:rsidRDefault="0085223D">
            <w:pPr>
              <w:spacing w:beforeAutospacing="1" w:afterAutospacing="1"/>
              <w:jc w:val="left"/>
              <w:divId w:val="1"/>
            </w:pPr>
            <w:ins w:id="107" w:author="TWA" w:date="2026-06-16T18:35:00Z" w16du:dateUtc="2026-06-16T09:35:00Z">
              <w:r>
                <w:t> </w:t>
              </w:r>
            </w:ins>
          </w:p>
        </w:tc>
      </w:tr>
    </w:tbl>
    <w:p w14:paraId="0A41F7A5" w14:textId="77777777" w:rsidR="004C4A59" w:rsidRDefault="004C4A59">
      <w:pPr>
        <w:keepLines/>
      </w:pPr>
    </w:p>
    <w:p w14:paraId="1FC62BA4" w14:textId="77777777" w:rsidR="004C4A59" w:rsidRDefault="004C4A59">
      <w:pPr>
        <w:keepLines/>
      </w:pPr>
    </w:p>
    <w:tbl>
      <w:tblPr>
        <w:tblW w:w="0" w:type="auto"/>
        <w:tblLook w:val="0600" w:firstRow="0" w:lastRow="0" w:firstColumn="0" w:lastColumn="0" w:noHBand="1" w:noVBand="1"/>
      </w:tblPr>
      <w:tblGrid>
        <w:gridCol w:w="9986"/>
      </w:tblGrid>
      <w:tr w:rsidR="004C4A59" w14:paraId="334287EC" w14:textId="77777777">
        <w:tc>
          <w:tcPr>
            <w:tcW w:w="9986" w:type="dxa"/>
          </w:tcPr>
          <w:p w14:paraId="1084FCFC" w14:textId="77777777" w:rsidR="004C4A59" w:rsidRDefault="0085223D">
            <w:pPr>
              <w:keepNext/>
              <w:keepLines/>
            </w:pPr>
            <w:r>
              <w:rPr>
                <w:u w:val="single"/>
              </w:rPr>
              <w:t>Ad. 22: Root: dry matter content</w:t>
            </w:r>
          </w:p>
          <w:p w14:paraId="58EA112F" w14:textId="77777777" w:rsidR="004C4A59" w:rsidRDefault="004C4A59">
            <w:pPr>
              <w:keepNext/>
              <w:keepLines/>
            </w:pPr>
          </w:p>
          <w:p w14:paraId="26A21669" w14:textId="77777777" w:rsidR="004C4A59" w:rsidRDefault="0085223D">
            <w:pPr>
              <w:pStyle w:val="BodyText"/>
              <w:keepNext/>
              <w:keepLines/>
              <w:jc w:val="left"/>
              <w:divId w:val="1"/>
            </w:pPr>
            <w:r>
              <w:t>Observations should be made either on a bulk sample of 30 roots or on a sample of 30 individual roots.</w:t>
            </w:r>
          </w:p>
        </w:tc>
      </w:tr>
    </w:tbl>
    <w:p w14:paraId="1A65310B" w14:textId="77777777" w:rsidR="004C4A59" w:rsidRDefault="004C4A59">
      <w:pPr>
        <w:keepLines/>
      </w:pPr>
    </w:p>
    <w:p w14:paraId="37173156" w14:textId="0303CBFC" w:rsidR="004C4A59" w:rsidRDefault="00874FC4">
      <w:pPr>
        <w:keepLines/>
      </w:pPr>
      <w:del w:id="108" w:author="TWA" w:date="2026-06-16T18:35:00Z" w16du:dateUtc="2026-06-16T09:35:00Z">
        <w:r>
          <w:br w:type="page"/>
        </w:r>
      </w:del>
    </w:p>
    <w:p w14:paraId="0FCC8EE1" w14:textId="77777777" w:rsidR="004C4A59" w:rsidRDefault="0085223D">
      <w:pPr>
        <w:pStyle w:val="Heading2"/>
      </w:pPr>
      <w:bookmarkStart w:id="109" w:name="_Toc_1_3_0000000023"/>
      <w:r>
        <w:lastRenderedPageBreak/>
        <w:t>Additional Explanations on the Table of Characteristic</w:t>
      </w:r>
      <w:bookmarkEnd w:id="109"/>
    </w:p>
    <w:p w14:paraId="35921106" w14:textId="77777777" w:rsidR="004C4A59" w:rsidRDefault="004C4A59"/>
    <w:p w14:paraId="3FA3F15D" w14:textId="77777777" w:rsidR="004C4A59" w:rsidRDefault="0085223D">
      <w:pPr>
        <w:sectPr w:rsidR="004C4A59">
          <w:headerReference w:type="even" r:id="rId42"/>
          <w:headerReference w:type="default" r:id="rId43"/>
          <w:footerReference w:type="even" r:id="rId44"/>
          <w:footerReference w:type="default" r:id="rId45"/>
          <w:headerReference w:type="first" r:id="rId46"/>
          <w:footerReference w:type="first" r:id="rId47"/>
          <w:pgSz w:w="11906" w:h="16838"/>
          <w:pgMar w:top="400" w:right="960" w:bottom="400" w:left="960" w:header="510" w:footer="720" w:gutter="0"/>
          <w:cols w:space="720"/>
        </w:sectPr>
      </w:pPr>
      <w:r>
        <w:t xml:space="preserve">Growth stage of </w:t>
      </w:r>
      <w:r>
        <w:rPr>
          <w:i/>
        </w:rPr>
        <w:t>Beta vulgaris</w:t>
      </w:r>
      <w:r>
        <w:t xml:space="preserve"> L. adapted to the BBCH scale (Meier U., 1993)</w:t>
      </w:r>
      <w:r>
        <w:br/>
      </w:r>
      <w:r>
        <w:br/>
        <w:t>Code    Description</w:t>
      </w:r>
      <w:r>
        <w:br/>
      </w:r>
      <w:r>
        <w:br/>
        <w:t>Principal growth stage 0: Germination</w:t>
      </w:r>
      <w:r>
        <w:br/>
        <w:t>00        Dry seed</w:t>
      </w:r>
      <w:r>
        <w:br/>
        <w:t>01        Imbibition – seed begins to take up water</w:t>
      </w:r>
      <w:r>
        <w:br/>
        <w:t>03        End of seed imbibition – seed coat opened (pellet cracked)</w:t>
      </w:r>
      <w:r>
        <w:br/>
        <w:t>05        Radicle emerged from seed</w:t>
      </w:r>
      <w:r>
        <w:br/>
        <w:t>07        Shoot emerged from seed (pellet)</w:t>
      </w:r>
      <w:r>
        <w:br/>
        <w:t>09        Emergence - shoot emerges at the soil surface</w:t>
      </w:r>
      <w:r>
        <w:br/>
      </w:r>
      <w:r>
        <w:br/>
        <w:t>Principal growth stage 1: Leaf development (youth stage)</w:t>
      </w:r>
      <w:r>
        <w:br/>
        <w:t>10        Cotyledons horizontally unfolded ; 1st leaf of pin-head-size</w:t>
      </w:r>
      <w:r>
        <w:br/>
        <w:t>11        1st pair of leaves visible, of pea-size</w:t>
      </w:r>
      <w:r>
        <w:br/>
        <w:t>12        2 leaves (first pair) unfolded</w:t>
      </w:r>
      <w:r>
        <w:br/>
        <w:t>14        4 leaves (second pair) unfolded</w:t>
      </w:r>
      <w:r>
        <w:br/>
        <w:t>15        5 leaves unfolded</w:t>
      </w:r>
      <w:r>
        <w:br/>
        <w:t>            So on to…</w:t>
      </w:r>
      <w:r>
        <w:br/>
        <w:t>19        9 and more leaves unfolded</w:t>
      </w:r>
      <w:r>
        <w:br/>
      </w:r>
      <w:r>
        <w:br/>
        <w:t>Principal growth stage 3: Rosette growth (crop cover)</w:t>
      </w:r>
      <w:r>
        <w:br/>
        <w:t>30        Beginning of crop cover formation - leaf contact of 10% of plants in adjacent rows</w:t>
      </w:r>
      <w:r>
        <w:br/>
        <w:t>33        Contact of 30 % of plants in adjacent rows</w:t>
      </w:r>
      <w:r>
        <w:br/>
        <w:t>39        Crop cover complete - contact of more than 90% of plants in adjacent rows</w:t>
      </w:r>
      <w:r>
        <w:br/>
      </w:r>
      <w:r>
        <w:br/>
        <w:t>Principal growth stage 4: Development of harvestable vegetative plant parts-  Beet-root</w:t>
      </w:r>
      <w:r>
        <w:br/>
        <w:t>49         Beet-root has reached harvestable size</w:t>
      </w:r>
      <w:r>
        <w:br/>
      </w:r>
      <w:r>
        <w:br/>
      </w:r>
    </w:p>
    <w:p w14:paraId="0F6F62FE" w14:textId="77777777" w:rsidR="004C4A59" w:rsidRDefault="0085223D">
      <w:pPr>
        <w:pStyle w:val="Heading1"/>
      </w:pPr>
      <w:bookmarkStart w:id="111" w:name="_Toc_1_3_0000000024"/>
      <w:r>
        <w:lastRenderedPageBreak/>
        <w:t>Literature</w:t>
      </w:r>
      <w:bookmarkEnd w:id="111"/>
    </w:p>
    <w:p w14:paraId="3F355475" w14:textId="77777777" w:rsidR="004C4A59" w:rsidRDefault="004C4A59"/>
    <w:p w14:paraId="7BF5F074" w14:textId="77777777" w:rsidR="004C4A59" w:rsidRDefault="004C4A59"/>
    <w:p w14:paraId="25169E2F" w14:textId="77777777" w:rsidR="004C4A59" w:rsidRDefault="0085223D">
      <w:pPr>
        <w:spacing w:beforeAutospacing="1" w:afterAutospacing="1"/>
        <w:jc w:val="left"/>
        <w:sectPr w:rsidR="004C4A59">
          <w:headerReference w:type="even" r:id="rId48"/>
          <w:headerReference w:type="default" r:id="rId49"/>
          <w:footerReference w:type="even" r:id="rId50"/>
          <w:footerReference w:type="default" r:id="rId51"/>
          <w:headerReference w:type="first" r:id="rId52"/>
          <w:footerReference w:type="first" r:id="rId53"/>
          <w:pgSz w:w="11906" w:h="16838"/>
          <w:pgMar w:top="400" w:right="960" w:bottom="400" w:left="960" w:header="510" w:footer="720" w:gutter="0"/>
          <w:cols w:space="720"/>
        </w:sectPr>
      </w:pPr>
      <w:r w:rsidRPr="0085223D">
        <w:rPr>
          <w:lang w:val="de-DE"/>
        </w:rPr>
        <w:t xml:space="preserve">Meier, U.; L. Bachmann; H. Buhtz; H. Hack; R. Klose; B. </w:t>
      </w:r>
      <w:proofErr w:type="spellStart"/>
      <w:r w:rsidRPr="0085223D">
        <w:rPr>
          <w:lang w:val="de-DE"/>
        </w:rPr>
        <w:t>Marlander</w:t>
      </w:r>
      <w:proofErr w:type="spellEnd"/>
      <w:r w:rsidRPr="0085223D">
        <w:rPr>
          <w:lang w:val="de-DE"/>
        </w:rPr>
        <w:t xml:space="preserve">; E. Weber (1993). "Phänologische Entwicklungsstadien der Beta-Rüben (Beta </w:t>
      </w:r>
      <w:proofErr w:type="spellStart"/>
      <w:r w:rsidRPr="0085223D">
        <w:rPr>
          <w:lang w:val="de-DE"/>
        </w:rPr>
        <w:t>vulgaris</w:t>
      </w:r>
      <w:proofErr w:type="spellEnd"/>
      <w:r w:rsidRPr="0085223D">
        <w:rPr>
          <w:lang w:val="de-DE"/>
        </w:rPr>
        <w:t xml:space="preserve"> L. </w:t>
      </w:r>
      <w:proofErr w:type="spellStart"/>
      <w:r w:rsidRPr="0085223D">
        <w:rPr>
          <w:lang w:val="de-DE"/>
        </w:rPr>
        <w:t>ssp</w:t>
      </w:r>
      <w:proofErr w:type="spellEnd"/>
      <w:r w:rsidRPr="0085223D">
        <w:rPr>
          <w:lang w:val="de-DE"/>
        </w:rPr>
        <w:t xml:space="preserve">.). Codierung und Beschreibung nach der erweiterten BBCH-Skala (mit Abbildungen)". </w:t>
      </w:r>
      <w:proofErr w:type="spellStart"/>
      <w:r>
        <w:t>Nachrichtenbl</w:t>
      </w:r>
      <w:proofErr w:type="spellEnd"/>
      <w:r>
        <w:t>. Deut. Pflanzenschutzd. 45: 37–41.</w:t>
      </w:r>
    </w:p>
    <w:p w14:paraId="6FBF3748" w14:textId="77777777" w:rsidR="004C4A59" w:rsidRDefault="0085223D">
      <w:pPr>
        <w:pStyle w:val="Heading1"/>
      </w:pPr>
      <w:bookmarkStart w:id="113" w:name="_Toc_1_3_0000000025"/>
      <w:r>
        <w:lastRenderedPageBreak/>
        <w:t>Technical Questionnaire</w:t>
      </w:r>
      <w:bookmarkEnd w:id="113"/>
    </w:p>
    <w:p w14:paraId="15B8A691" w14:textId="77777777" w:rsidR="004C4A59" w:rsidRDefault="004C4A59"/>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4C4A59" w14:paraId="08DBAE27" w14:textId="77777777">
        <w:trPr>
          <w:trHeight w:val="400"/>
        </w:trPr>
        <w:tc>
          <w:tcPr>
            <w:tcW w:w="1750" w:type="pct"/>
            <w:vAlign w:val="bottom"/>
          </w:tcPr>
          <w:p w14:paraId="67DAC13F" w14:textId="77777777" w:rsidR="004C4A59" w:rsidRDefault="0085223D">
            <w:r>
              <w:t>TECHNICAL QUESTIONNAIRE</w:t>
            </w:r>
          </w:p>
        </w:tc>
        <w:tc>
          <w:tcPr>
            <w:tcW w:w="1500" w:type="pct"/>
            <w:vAlign w:val="bottom"/>
          </w:tcPr>
          <w:p w14:paraId="4E346D0C" w14:textId="77777777" w:rsidR="004C4A59" w:rsidRDefault="0085223D">
            <w:r>
              <w:t>Page {x} of {y}</w:t>
            </w:r>
          </w:p>
        </w:tc>
        <w:tc>
          <w:tcPr>
            <w:tcW w:w="1750" w:type="pct"/>
            <w:shd w:val="clear" w:color="auto" w:fill="DFDFD7"/>
            <w:vAlign w:val="bottom"/>
          </w:tcPr>
          <w:p w14:paraId="4C48330F" w14:textId="77777777" w:rsidR="004C4A59" w:rsidRDefault="0085223D">
            <w:r>
              <w:t>Reference Number:</w:t>
            </w:r>
          </w:p>
        </w:tc>
      </w:tr>
    </w:tbl>
    <w:p w14:paraId="6EB4D0A0" w14:textId="77777777" w:rsidR="004C4A59" w:rsidRDefault="004C4A59"/>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699"/>
        <w:gridCol w:w="8"/>
        <w:gridCol w:w="470"/>
        <w:gridCol w:w="2314"/>
        <w:gridCol w:w="134"/>
        <w:gridCol w:w="2949"/>
        <w:gridCol w:w="1905"/>
        <w:gridCol w:w="44"/>
        <w:gridCol w:w="1453"/>
      </w:tblGrid>
      <w:tr w:rsidR="004C4A59" w14:paraId="2500CEFD" w14:textId="77777777" w:rsidTr="0085223D">
        <w:trPr>
          <w:trHeight w:val="600"/>
        </w:trPr>
        <w:tc>
          <w:tcPr>
            <w:tcW w:w="1817" w:type="pct"/>
            <w:gridSpan w:val="5"/>
          </w:tcPr>
          <w:p w14:paraId="29B48EC0" w14:textId="77777777" w:rsidR="004C4A59" w:rsidRDefault="004C4A59"/>
        </w:tc>
        <w:tc>
          <w:tcPr>
            <w:tcW w:w="1478" w:type="pct"/>
          </w:tcPr>
          <w:p w14:paraId="0ED522B6" w14:textId="77777777" w:rsidR="004C4A59" w:rsidRDefault="004C4A59"/>
        </w:tc>
        <w:tc>
          <w:tcPr>
            <w:tcW w:w="1705" w:type="pct"/>
            <w:gridSpan w:val="3"/>
            <w:shd w:val="clear" w:color="auto" w:fill="DFDFD7"/>
          </w:tcPr>
          <w:p w14:paraId="21A1541F" w14:textId="77777777" w:rsidR="004C4A59" w:rsidRDefault="004C4A59"/>
          <w:p w14:paraId="4524DEFC" w14:textId="77777777" w:rsidR="004C4A59" w:rsidRDefault="0085223D">
            <w:r>
              <w:t>Application date:</w:t>
            </w:r>
          </w:p>
          <w:p w14:paraId="328B4C74" w14:textId="77777777" w:rsidR="004C4A59" w:rsidRDefault="0085223D">
            <w:r>
              <w:t>(not to be filled in by the applicant)</w:t>
            </w:r>
          </w:p>
        </w:tc>
      </w:tr>
      <w:tr w:rsidR="004C4A59" w14:paraId="1665AB57" w14:textId="77777777" w:rsidTr="0085223D">
        <w:trPr>
          <w:trHeight w:val="600"/>
        </w:trPr>
        <w:tc>
          <w:tcPr>
            <w:tcW w:w="5000" w:type="pct"/>
            <w:gridSpan w:val="9"/>
          </w:tcPr>
          <w:p w14:paraId="2B119960" w14:textId="77777777" w:rsidR="004C4A59" w:rsidRDefault="004C4A59">
            <w:pPr>
              <w:jc w:val="center"/>
            </w:pPr>
          </w:p>
          <w:p w14:paraId="5D35CD11" w14:textId="77777777" w:rsidR="004C4A59" w:rsidRDefault="0085223D">
            <w:pPr>
              <w:jc w:val="center"/>
            </w:pPr>
            <w:r>
              <w:rPr>
                <w:sz w:val="18"/>
              </w:rPr>
              <w:t>TECHNICAL QUESTIONNAIRE</w:t>
            </w:r>
          </w:p>
          <w:p w14:paraId="7408F32B" w14:textId="77777777" w:rsidR="004C4A59" w:rsidRDefault="0085223D">
            <w:pPr>
              <w:jc w:val="center"/>
            </w:pPr>
            <w:r>
              <w:rPr>
                <w:sz w:val="18"/>
              </w:rPr>
              <w:t>to be completed in connection with an application for plant breeders' rights</w:t>
            </w:r>
          </w:p>
        </w:tc>
      </w:tr>
      <w:tr w:rsidR="004C4A59" w14:paraId="7CD1F9BE" w14:textId="77777777" w:rsidTr="0085223D">
        <w:tblPrEx>
          <w:jc w:val="center"/>
        </w:tblPrEx>
        <w:trPr>
          <w:jc w:val="center"/>
        </w:trPr>
        <w:tc>
          <w:tcPr>
            <w:tcW w:w="5000" w:type="pct"/>
            <w:gridSpan w:val="9"/>
            <w:tcBorders>
              <w:bottom w:val="nil"/>
            </w:tcBorders>
          </w:tcPr>
          <w:p w14:paraId="556ADFAD" w14:textId="77777777" w:rsidR="004C4A59" w:rsidRDefault="004C4A59"/>
          <w:p w14:paraId="0013DD19" w14:textId="77777777" w:rsidR="004C4A59" w:rsidRDefault="0085223D">
            <w:r>
              <w:rPr>
                <w:sz w:val="18"/>
              </w:rPr>
              <w:t>1.</w:t>
            </w:r>
            <w:r>
              <w:rPr>
                <w:sz w:val="18"/>
              </w:rPr>
              <w:tab/>
              <w:t>Subject of the Technical Questionnaire</w:t>
            </w:r>
          </w:p>
          <w:p w14:paraId="1515B51E" w14:textId="77777777" w:rsidR="004C4A59" w:rsidRDefault="004C4A59"/>
        </w:tc>
      </w:tr>
      <w:tr w:rsidR="004C4A59" w14:paraId="4D6FDB5B" w14:textId="77777777" w:rsidTr="0085223D">
        <w:trPr>
          <w:trHeight w:val="454"/>
        </w:trPr>
        <w:tc>
          <w:tcPr>
            <w:tcW w:w="590" w:type="pct"/>
            <w:gridSpan w:val="3"/>
            <w:tcBorders>
              <w:top w:val="nil"/>
              <w:bottom w:val="nil"/>
              <w:right w:val="nil"/>
            </w:tcBorders>
            <w:vAlign w:val="center"/>
          </w:tcPr>
          <w:p w14:paraId="1E66DE36" w14:textId="77777777" w:rsidR="004C4A59" w:rsidRDefault="0085223D">
            <w:r>
              <w:rPr>
                <w:sz w:val="18"/>
              </w:rPr>
              <w:tab/>
              <w:t>1.1</w:t>
            </w:r>
          </w:p>
        </w:tc>
        <w:tc>
          <w:tcPr>
            <w:tcW w:w="1227" w:type="pct"/>
            <w:gridSpan w:val="2"/>
            <w:tcBorders>
              <w:top w:val="nil"/>
              <w:left w:val="nil"/>
              <w:bottom w:val="nil"/>
              <w:right w:val="nil"/>
            </w:tcBorders>
            <w:vAlign w:val="center"/>
          </w:tcPr>
          <w:p w14:paraId="6B678C84" w14:textId="77777777" w:rsidR="004C4A59" w:rsidRDefault="0085223D">
            <w:r>
              <w:rPr>
                <w:sz w:val="18"/>
              </w:rPr>
              <w:t>Botanical name</w:t>
            </w:r>
          </w:p>
        </w:tc>
        <w:tc>
          <w:tcPr>
            <w:tcW w:w="2455" w:type="pct"/>
            <w:gridSpan w:val="3"/>
            <w:tcBorders>
              <w:top w:val="nil"/>
              <w:left w:val="nil"/>
              <w:bottom w:val="nil"/>
              <w:right w:val="nil"/>
            </w:tcBorders>
            <w:vAlign w:val="center"/>
          </w:tcPr>
          <w:p w14:paraId="7E86880E" w14:textId="77777777" w:rsidR="004C4A59" w:rsidRDefault="00000000">
            <w:r>
              <w:pict w14:anchorId="42FEBBF1">
                <v:shapetype id="_x0000_t202" coordsize="21600,21600" o:spt="202" path="m,l,21600r21600,l21600,xe">
                  <v:stroke joinstyle="miter"/>
                  <v:path gradientshapeok="t" o:connecttype="rect"/>
                </v:shapetype>
                <v:shape id="_x0000_s2226" type="#_x0000_t202" style="position:absolute;left:0;text-align:left;margin-left:0;margin-top:0;width:250pt;height:18pt;z-index:251649024;mso-position-horizontal:center;mso-position-horizontal-relative:text;mso-position-vertical:center;mso-position-vertical-relative:text">
                  <v:textbox>
                    <w:txbxContent>
                      <w:p w14:paraId="4C0F45DC" w14:textId="77777777" w:rsidR="004C4A59" w:rsidRDefault="0085223D">
                        <w:pPr>
                          <w:divId w:val="1"/>
                        </w:pPr>
                        <w:r>
                          <w:rPr>
                            <w:i/>
                            <w:sz w:val="16"/>
                          </w:rPr>
                          <w:t>Beta vulgaris</w:t>
                        </w:r>
                        <w:r>
                          <w:rPr>
                            <w:sz w:val="16"/>
                          </w:rPr>
                          <w:t xml:space="preserve"> L. Fodder Beet Group</w:t>
                        </w:r>
                      </w:p>
                    </w:txbxContent>
                  </v:textbox>
                </v:shape>
              </w:pict>
            </w:r>
          </w:p>
        </w:tc>
        <w:tc>
          <w:tcPr>
            <w:tcW w:w="728" w:type="pct"/>
            <w:tcBorders>
              <w:top w:val="nil"/>
              <w:left w:val="nil"/>
              <w:bottom w:val="nil"/>
            </w:tcBorders>
            <w:vAlign w:val="center"/>
          </w:tcPr>
          <w:p w14:paraId="0A1E74B4" w14:textId="77777777" w:rsidR="004C4A59" w:rsidRDefault="004C4A59"/>
        </w:tc>
      </w:tr>
      <w:tr w:rsidR="004C4A59" w14:paraId="1813F16F" w14:textId="77777777" w:rsidTr="0085223D">
        <w:trPr>
          <w:trHeight w:val="454"/>
        </w:trPr>
        <w:tc>
          <w:tcPr>
            <w:tcW w:w="590" w:type="pct"/>
            <w:gridSpan w:val="3"/>
            <w:tcBorders>
              <w:top w:val="nil"/>
              <w:bottom w:val="nil"/>
              <w:right w:val="nil"/>
            </w:tcBorders>
            <w:vAlign w:val="center"/>
          </w:tcPr>
          <w:p w14:paraId="573F1437" w14:textId="77777777" w:rsidR="004C4A59" w:rsidRDefault="0085223D">
            <w:r>
              <w:rPr>
                <w:sz w:val="18"/>
              </w:rPr>
              <w:tab/>
              <w:t>1.2</w:t>
            </w:r>
          </w:p>
        </w:tc>
        <w:tc>
          <w:tcPr>
            <w:tcW w:w="1227" w:type="pct"/>
            <w:gridSpan w:val="2"/>
            <w:tcBorders>
              <w:top w:val="nil"/>
              <w:left w:val="nil"/>
              <w:bottom w:val="nil"/>
              <w:right w:val="nil"/>
            </w:tcBorders>
            <w:vAlign w:val="center"/>
          </w:tcPr>
          <w:p w14:paraId="29F759DF" w14:textId="77777777" w:rsidR="004C4A59" w:rsidRDefault="0085223D">
            <w:r>
              <w:rPr>
                <w:sz w:val="18"/>
              </w:rPr>
              <w:t>Common name</w:t>
            </w:r>
          </w:p>
        </w:tc>
        <w:tc>
          <w:tcPr>
            <w:tcW w:w="2455" w:type="pct"/>
            <w:gridSpan w:val="3"/>
            <w:tcBorders>
              <w:top w:val="nil"/>
              <w:left w:val="nil"/>
              <w:bottom w:val="nil"/>
              <w:right w:val="nil"/>
            </w:tcBorders>
            <w:vAlign w:val="center"/>
          </w:tcPr>
          <w:p w14:paraId="113F9C54" w14:textId="77777777" w:rsidR="004C4A59" w:rsidRDefault="00000000">
            <w:r>
              <w:pict w14:anchorId="417CE797">
                <v:shape id="_x0000_s2227" type="#_x0000_t202" style="position:absolute;left:0;text-align:left;margin-left:0;margin-top:0;width:250pt;height:18pt;z-index:251650048;mso-position-horizontal:center;mso-position-horizontal-relative:text;mso-position-vertical:center;mso-position-vertical-relative:text">
                  <v:textbox>
                    <w:txbxContent>
                      <w:p w14:paraId="4227947A" w14:textId="77777777" w:rsidR="004C4A59" w:rsidRDefault="0085223D">
                        <w:pPr>
                          <w:divId w:val="1"/>
                        </w:pPr>
                        <w:r>
                          <w:rPr>
                            <w:sz w:val="16"/>
                          </w:rPr>
                          <w:t>Fodder beet</w:t>
                        </w:r>
                      </w:p>
                    </w:txbxContent>
                  </v:textbox>
                </v:shape>
              </w:pict>
            </w:r>
          </w:p>
        </w:tc>
        <w:tc>
          <w:tcPr>
            <w:tcW w:w="728" w:type="pct"/>
            <w:tcBorders>
              <w:top w:val="nil"/>
              <w:left w:val="nil"/>
              <w:bottom w:val="nil"/>
            </w:tcBorders>
            <w:vAlign w:val="center"/>
          </w:tcPr>
          <w:p w14:paraId="505CED99" w14:textId="77777777" w:rsidR="004C4A59" w:rsidRDefault="004C4A59"/>
        </w:tc>
      </w:tr>
      <w:tr w:rsidR="004C4A59" w14:paraId="0BF8F3A3" w14:textId="77777777" w:rsidTr="0085223D">
        <w:tc>
          <w:tcPr>
            <w:tcW w:w="5000" w:type="pct"/>
            <w:gridSpan w:val="9"/>
            <w:tcBorders>
              <w:bottom w:val="nil"/>
            </w:tcBorders>
          </w:tcPr>
          <w:p w14:paraId="5021E38C" w14:textId="77777777" w:rsidR="004C4A59" w:rsidRDefault="004C4A59"/>
          <w:p w14:paraId="3F2362DA" w14:textId="77777777" w:rsidR="004C4A59" w:rsidRDefault="0085223D">
            <w:r>
              <w:rPr>
                <w:sz w:val="18"/>
              </w:rPr>
              <w:t>2.</w:t>
            </w:r>
            <w:r>
              <w:rPr>
                <w:sz w:val="18"/>
              </w:rPr>
              <w:tab/>
              <w:t>Applicant</w:t>
            </w:r>
          </w:p>
          <w:p w14:paraId="4B941BBD" w14:textId="77777777" w:rsidR="004C4A59" w:rsidRDefault="004C4A59"/>
        </w:tc>
      </w:tr>
      <w:tr w:rsidR="004C4A59" w14:paraId="0AA03934" w14:textId="77777777" w:rsidTr="0085223D">
        <w:trPr>
          <w:trHeight w:val="600"/>
        </w:trPr>
        <w:tc>
          <w:tcPr>
            <w:tcW w:w="354" w:type="pct"/>
            <w:gridSpan w:val="2"/>
            <w:tcBorders>
              <w:top w:val="nil"/>
              <w:bottom w:val="nil"/>
              <w:right w:val="nil"/>
            </w:tcBorders>
          </w:tcPr>
          <w:p w14:paraId="68A75CC0" w14:textId="77777777" w:rsidR="004C4A59" w:rsidRDefault="004C4A59"/>
        </w:tc>
        <w:tc>
          <w:tcPr>
            <w:tcW w:w="1463" w:type="pct"/>
            <w:gridSpan w:val="3"/>
            <w:tcBorders>
              <w:top w:val="nil"/>
              <w:left w:val="nil"/>
              <w:bottom w:val="nil"/>
              <w:right w:val="nil"/>
            </w:tcBorders>
          </w:tcPr>
          <w:p w14:paraId="779E15DA" w14:textId="77777777" w:rsidR="004C4A59" w:rsidRDefault="0085223D">
            <w:r>
              <w:rPr>
                <w:sz w:val="18"/>
              </w:rPr>
              <w:t>Name</w:t>
            </w:r>
          </w:p>
        </w:tc>
        <w:tc>
          <w:tcPr>
            <w:tcW w:w="2455" w:type="pct"/>
            <w:gridSpan w:val="3"/>
            <w:tcBorders>
              <w:top w:val="nil"/>
              <w:left w:val="nil"/>
              <w:bottom w:val="nil"/>
              <w:right w:val="nil"/>
            </w:tcBorders>
          </w:tcPr>
          <w:p w14:paraId="06B93FD0" w14:textId="77777777" w:rsidR="004C4A59" w:rsidRDefault="00000000">
            <w:r>
              <w:pict w14:anchorId="6FCD59EE">
                <v:shape id="_x0000_s2228" type="#_x0000_t202" style="position:absolute;left:0;text-align:left;margin-left:0;margin-top:0;width:250pt;height:20pt;z-index:251651072;mso-position-horizontal:center;mso-position-horizontal-relative:text;mso-position-vertical:center;mso-position-vertical-relative:text">
                  <v:textbox>
                    <w:txbxContent>
                      <w:p w14:paraId="27DCE605" w14:textId="77777777" w:rsidR="004C4A59" w:rsidRDefault="004C4A59"/>
                    </w:txbxContent>
                  </v:textbox>
                </v:shape>
              </w:pict>
            </w:r>
          </w:p>
        </w:tc>
        <w:tc>
          <w:tcPr>
            <w:tcW w:w="728" w:type="pct"/>
            <w:tcBorders>
              <w:top w:val="nil"/>
              <w:left w:val="nil"/>
              <w:bottom w:val="nil"/>
            </w:tcBorders>
          </w:tcPr>
          <w:p w14:paraId="0BD1CC88" w14:textId="77777777" w:rsidR="004C4A59" w:rsidRDefault="004C4A59"/>
        </w:tc>
      </w:tr>
      <w:tr w:rsidR="004C4A59" w14:paraId="578230D9" w14:textId="77777777" w:rsidTr="0085223D">
        <w:trPr>
          <w:trHeight w:val="900"/>
        </w:trPr>
        <w:tc>
          <w:tcPr>
            <w:tcW w:w="354" w:type="pct"/>
            <w:gridSpan w:val="2"/>
            <w:tcBorders>
              <w:top w:val="nil"/>
              <w:bottom w:val="nil"/>
              <w:right w:val="nil"/>
            </w:tcBorders>
          </w:tcPr>
          <w:p w14:paraId="3FBF316B" w14:textId="77777777" w:rsidR="004C4A59" w:rsidRDefault="004C4A59"/>
        </w:tc>
        <w:tc>
          <w:tcPr>
            <w:tcW w:w="1463" w:type="pct"/>
            <w:gridSpan w:val="3"/>
            <w:tcBorders>
              <w:top w:val="nil"/>
              <w:left w:val="nil"/>
              <w:bottom w:val="nil"/>
              <w:right w:val="nil"/>
            </w:tcBorders>
          </w:tcPr>
          <w:p w14:paraId="24D7B22F" w14:textId="77777777" w:rsidR="004C4A59" w:rsidRDefault="0085223D">
            <w:r>
              <w:rPr>
                <w:sz w:val="18"/>
              </w:rPr>
              <w:t>Address</w:t>
            </w:r>
          </w:p>
        </w:tc>
        <w:tc>
          <w:tcPr>
            <w:tcW w:w="2455" w:type="pct"/>
            <w:gridSpan w:val="3"/>
            <w:tcBorders>
              <w:top w:val="nil"/>
              <w:left w:val="nil"/>
              <w:bottom w:val="nil"/>
              <w:right w:val="nil"/>
            </w:tcBorders>
          </w:tcPr>
          <w:p w14:paraId="01DB8687" w14:textId="77777777" w:rsidR="004C4A59" w:rsidRDefault="00000000">
            <w:r>
              <w:pict w14:anchorId="33FFE3A4">
                <v:shape id="_x0000_s2229" type="#_x0000_t202" style="position:absolute;left:0;text-align:left;margin-left:0;margin-top:0;width:250pt;height:36pt;z-index:251652096;mso-position-horizontal:center;mso-position-horizontal-relative:text;mso-position-vertical:center;mso-position-vertical-relative:text">
                  <v:textbox>
                    <w:txbxContent>
                      <w:p w14:paraId="6A87C933" w14:textId="77777777" w:rsidR="004C4A59" w:rsidRDefault="004C4A59"/>
                    </w:txbxContent>
                  </v:textbox>
                </v:shape>
              </w:pict>
            </w:r>
          </w:p>
        </w:tc>
        <w:tc>
          <w:tcPr>
            <w:tcW w:w="728" w:type="pct"/>
            <w:tcBorders>
              <w:top w:val="nil"/>
              <w:left w:val="nil"/>
              <w:bottom w:val="nil"/>
            </w:tcBorders>
          </w:tcPr>
          <w:p w14:paraId="5DC4872A" w14:textId="77777777" w:rsidR="004C4A59" w:rsidRDefault="004C4A59"/>
        </w:tc>
      </w:tr>
      <w:tr w:rsidR="004C4A59" w14:paraId="4D13BB7F" w14:textId="77777777" w:rsidTr="0085223D">
        <w:trPr>
          <w:trHeight w:val="600"/>
        </w:trPr>
        <w:tc>
          <w:tcPr>
            <w:tcW w:w="354" w:type="pct"/>
            <w:gridSpan w:val="2"/>
            <w:tcBorders>
              <w:top w:val="nil"/>
              <w:bottom w:val="nil"/>
              <w:right w:val="nil"/>
            </w:tcBorders>
          </w:tcPr>
          <w:p w14:paraId="3898D677" w14:textId="77777777" w:rsidR="004C4A59" w:rsidRDefault="004C4A59"/>
        </w:tc>
        <w:tc>
          <w:tcPr>
            <w:tcW w:w="1463" w:type="pct"/>
            <w:gridSpan w:val="3"/>
            <w:tcBorders>
              <w:top w:val="nil"/>
              <w:left w:val="nil"/>
              <w:bottom w:val="nil"/>
              <w:right w:val="nil"/>
            </w:tcBorders>
          </w:tcPr>
          <w:p w14:paraId="5A6860B4" w14:textId="77777777" w:rsidR="004C4A59" w:rsidRDefault="0085223D">
            <w:r>
              <w:rPr>
                <w:sz w:val="18"/>
              </w:rPr>
              <w:t>Telephone No.</w:t>
            </w:r>
          </w:p>
        </w:tc>
        <w:tc>
          <w:tcPr>
            <w:tcW w:w="2455" w:type="pct"/>
            <w:gridSpan w:val="3"/>
            <w:tcBorders>
              <w:top w:val="nil"/>
              <w:left w:val="nil"/>
              <w:bottom w:val="nil"/>
              <w:right w:val="nil"/>
            </w:tcBorders>
          </w:tcPr>
          <w:p w14:paraId="7152D28C" w14:textId="77777777" w:rsidR="004C4A59" w:rsidRDefault="00000000">
            <w:r>
              <w:pict w14:anchorId="7ACCDEDF">
                <v:shape id="_x0000_s2230" type="#_x0000_t202" style="position:absolute;left:0;text-align:left;margin-left:0;margin-top:0;width:250pt;height:20pt;z-index:251653120;mso-position-horizontal:center;mso-position-horizontal-relative:text;mso-position-vertical:center;mso-position-vertical-relative:text">
                  <v:textbox>
                    <w:txbxContent>
                      <w:p w14:paraId="5B786E52" w14:textId="77777777" w:rsidR="004C4A59" w:rsidRDefault="004C4A59"/>
                    </w:txbxContent>
                  </v:textbox>
                </v:shape>
              </w:pict>
            </w:r>
          </w:p>
        </w:tc>
        <w:tc>
          <w:tcPr>
            <w:tcW w:w="728" w:type="pct"/>
            <w:tcBorders>
              <w:top w:val="nil"/>
              <w:left w:val="nil"/>
              <w:bottom w:val="nil"/>
            </w:tcBorders>
          </w:tcPr>
          <w:p w14:paraId="11643A0D" w14:textId="77777777" w:rsidR="004C4A59" w:rsidRDefault="004C4A59"/>
        </w:tc>
      </w:tr>
      <w:tr w:rsidR="004C4A59" w14:paraId="4B20701A" w14:textId="77777777" w:rsidTr="0085223D">
        <w:trPr>
          <w:trHeight w:val="600"/>
        </w:trPr>
        <w:tc>
          <w:tcPr>
            <w:tcW w:w="354" w:type="pct"/>
            <w:gridSpan w:val="2"/>
            <w:tcBorders>
              <w:top w:val="nil"/>
              <w:bottom w:val="nil"/>
              <w:right w:val="nil"/>
            </w:tcBorders>
          </w:tcPr>
          <w:p w14:paraId="090CC883" w14:textId="77777777" w:rsidR="004C4A59" w:rsidRDefault="004C4A59"/>
        </w:tc>
        <w:tc>
          <w:tcPr>
            <w:tcW w:w="1463" w:type="pct"/>
            <w:gridSpan w:val="3"/>
            <w:tcBorders>
              <w:top w:val="nil"/>
              <w:left w:val="nil"/>
              <w:bottom w:val="nil"/>
              <w:right w:val="nil"/>
            </w:tcBorders>
          </w:tcPr>
          <w:p w14:paraId="4A75071B" w14:textId="77777777" w:rsidR="004C4A59" w:rsidRDefault="0085223D">
            <w:r>
              <w:rPr>
                <w:sz w:val="18"/>
              </w:rPr>
              <w:t>Fax No.</w:t>
            </w:r>
          </w:p>
        </w:tc>
        <w:tc>
          <w:tcPr>
            <w:tcW w:w="2455" w:type="pct"/>
            <w:gridSpan w:val="3"/>
            <w:tcBorders>
              <w:top w:val="nil"/>
              <w:left w:val="nil"/>
              <w:bottom w:val="nil"/>
              <w:right w:val="nil"/>
            </w:tcBorders>
          </w:tcPr>
          <w:p w14:paraId="069E7586" w14:textId="77777777" w:rsidR="004C4A59" w:rsidRDefault="00000000">
            <w:r>
              <w:pict w14:anchorId="208EF81E">
                <v:shape id="_x0000_s2231" type="#_x0000_t202" style="position:absolute;left:0;text-align:left;margin-left:0;margin-top:0;width:250pt;height:20pt;z-index:251654144;mso-position-horizontal:center;mso-position-horizontal-relative:text;mso-position-vertical:center;mso-position-vertical-relative:text">
                  <v:textbox>
                    <w:txbxContent>
                      <w:p w14:paraId="7F4D9857" w14:textId="77777777" w:rsidR="004C4A59" w:rsidRDefault="004C4A59"/>
                    </w:txbxContent>
                  </v:textbox>
                </v:shape>
              </w:pict>
            </w:r>
          </w:p>
        </w:tc>
        <w:tc>
          <w:tcPr>
            <w:tcW w:w="728" w:type="pct"/>
            <w:tcBorders>
              <w:top w:val="nil"/>
              <w:left w:val="nil"/>
              <w:bottom w:val="nil"/>
            </w:tcBorders>
          </w:tcPr>
          <w:p w14:paraId="080F3993" w14:textId="77777777" w:rsidR="004C4A59" w:rsidRDefault="004C4A59"/>
        </w:tc>
      </w:tr>
      <w:tr w:rsidR="004C4A59" w14:paraId="41B06CF8" w14:textId="77777777" w:rsidTr="0085223D">
        <w:trPr>
          <w:trHeight w:val="600"/>
        </w:trPr>
        <w:tc>
          <w:tcPr>
            <w:tcW w:w="354" w:type="pct"/>
            <w:gridSpan w:val="2"/>
            <w:tcBorders>
              <w:top w:val="nil"/>
              <w:bottom w:val="nil"/>
              <w:right w:val="nil"/>
            </w:tcBorders>
          </w:tcPr>
          <w:p w14:paraId="36797C06" w14:textId="77777777" w:rsidR="004C4A59" w:rsidRDefault="004C4A59"/>
        </w:tc>
        <w:tc>
          <w:tcPr>
            <w:tcW w:w="1463" w:type="pct"/>
            <w:gridSpan w:val="3"/>
            <w:tcBorders>
              <w:top w:val="nil"/>
              <w:left w:val="nil"/>
              <w:bottom w:val="nil"/>
              <w:right w:val="nil"/>
            </w:tcBorders>
          </w:tcPr>
          <w:p w14:paraId="6D97BF34" w14:textId="77777777" w:rsidR="004C4A59" w:rsidRDefault="0085223D">
            <w:r>
              <w:rPr>
                <w:sz w:val="18"/>
              </w:rPr>
              <w:t>E-mail address</w:t>
            </w:r>
          </w:p>
        </w:tc>
        <w:tc>
          <w:tcPr>
            <w:tcW w:w="2455" w:type="pct"/>
            <w:gridSpan w:val="3"/>
            <w:tcBorders>
              <w:top w:val="nil"/>
              <w:left w:val="nil"/>
              <w:bottom w:val="nil"/>
              <w:right w:val="nil"/>
            </w:tcBorders>
          </w:tcPr>
          <w:p w14:paraId="718F239A" w14:textId="77777777" w:rsidR="004C4A59" w:rsidRDefault="00000000">
            <w:r>
              <w:pict w14:anchorId="27D147FA">
                <v:shape id="_x0000_s2232" type="#_x0000_t202" style="position:absolute;left:0;text-align:left;margin-left:0;margin-top:0;width:250pt;height:20pt;z-index:251655168;mso-position-horizontal:center;mso-position-horizontal-relative:text;mso-position-vertical:center;mso-position-vertical-relative:text">
                  <v:textbox>
                    <w:txbxContent>
                      <w:p w14:paraId="76B0ED38" w14:textId="77777777" w:rsidR="004C4A59" w:rsidRDefault="004C4A59"/>
                    </w:txbxContent>
                  </v:textbox>
                </v:shape>
              </w:pict>
            </w:r>
          </w:p>
        </w:tc>
        <w:tc>
          <w:tcPr>
            <w:tcW w:w="728" w:type="pct"/>
            <w:tcBorders>
              <w:top w:val="nil"/>
              <w:left w:val="nil"/>
              <w:bottom w:val="nil"/>
            </w:tcBorders>
          </w:tcPr>
          <w:p w14:paraId="1B55B293" w14:textId="77777777" w:rsidR="004C4A59" w:rsidRDefault="004C4A59"/>
        </w:tc>
      </w:tr>
      <w:tr w:rsidR="004C4A59" w14:paraId="74D0CF33" w14:textId="77777777" w:rsidTr="0085223D">
        <w:trPr>
          <w:trHeight w:val="600"/>
        </w:trPr>
        <w:tc>
          <w:tcPr>
            <w:tcW w:w="354" w:type="pct"/>
            <w:gridSpan w:val="2"/>
            <w:tcBorders>
              <w:top w:val="nil"/>
              <w:bottom w:val="nil"/>
              <w:right w:val="nil"/>
            </w:tcBorders>
          </w:tcPr>
          <w:p w14:paraId="28514F72" w14:textId="77777777" w:rsidR="004C4A59" w:rsidRDefault="004C4A59"/>
        </w:tc>
        <w:tc>
          <w:tcPr>
            <w:tcW w:w="1463" w:type="pct"/>
            <w:gridSpan w:val="3"/>
            <w:tcBorders>
              <w:top w:val="nil"/>
              <w:left w:val="nil"/>
              <w:bottom w:val="nil"/>
              <w:right w:val="nil"/>
            </w:tcBorders>
          </w:tcPr>
          <w:p w14:paraId="52618ABA" w14:textId="77777777" w:rsidR="004C4A59" w:rsidRDefault="0085223D">
            <w:r>
              <w:rPr>
                <w:sz w:val="18"/>
              </w:rPr>
              <w:t>Breeder (if different from applicant)</w:t>
            </w:r>
          </w:p>
        </w:tc>
        <w:tc>
          <w:tcPr>
            <w:tcW w:w="2455" w:type="pct"/>
            <w:gridSpan w:val="3"/>
            <w:tcBorders>
              <w:top w:val="nil"/>
              <w:left w:val="nil"/>
              <w:bottom w:val="nil"/>
              <w:right w:val="nil"/>
            </w:tcBorders>
          </w:tcPr>
          <w:p w14:paraId="0313D1E6" w14:textId="77777777" w:rsidR="004C4A59" w:rsidRDefault="00000000">
            <w:r>
              <w:pict w14:anchorId="22C31AB0">
                <v:shape id="_x0000_s2233" type="#_x0000_t202" style="position:absolute;left:0;text-align:left;margin-left:0;margin-top:0;width:250pt;height:20pt;z-index:251656192;mso-position-horizontal:center;mso-position-horizontal-relative:text;mso-position-vertical:center;mso-position-vertical-relative:text">
                  <v:textbox>
                    <w:txbxContent>
                      <w:p w14:paraId="3F3DF13A" w14:textId="77777777" w:rsidR="004C4A59" w:rsidRDefault="004C4A59"/>
                    </w:txbxContent>
                  </v:textbox>
                </v:shape>
              </w:pict>
            </w:r>
          </w:p>
        </w:tc>
        <w:tc>
          <w:tcPr>
            <w:tcW w:w="728" w:type="pct"/>
            <w:tcBorders>
              <w:top w:val="nil"/>
              <w:left w:val="nil"/>
              <w:bottom w:val="nil"/>
            </w:tcBorders>
          </w:tcPr>
          <w:p w14:paraId="2A680D3E" w14:textId="77777777" w:rsidR="004C4A59" w:rsidRDefault="004C4A59"/>
        </w:tc>
      </w:tr>
      <w:tr w:rsidR="004C4A59" w14:paraId="76E21110" w14:textId="77777777" w:rsidTr="0085223D">
        <w:trPr>
          <w:trHeight w:val="400"/>
        </w:trPr>
        <w:tc>
          <w:tcPr>
            <w:tcW w:w="354" w:type="pct"/>
            <w:gridSpan w:val="2"/>
            <w:tcBorders>
              <w:top w:val="nil"/>
              <w:bottom w:val="basicThinLines" w:sz="4" w:space="0" w:color="auto"/>
              <w:right w:val="nil"/>
            </w:tcBorders>
          </w:tcPr>
          <w:p w14:paraId="09A9D9E8" w14:textId="77777777" w:rsidR="004C4A59" w:rsidRDefault="004C4A59"/>
        </w:tc>
        <w:tc>
          <w:tcPr>
            <w:tcW w:w="1463" w:type="pct"/>
            <w:gridSpan w:val="3"/>
            <w:tcBorders>
              <w:top w:val="nil"/>
              <w:left w:val="nil"/>
              <w:bottom w:val="basicThinLines" w:sz="4" w:space="0" w:color="auto"/>
              <w:right w:val="nil"/>
            </w:tcBorders>
          </w:tcPr>
          <w:p w14:paraId="54194EDB" w14:textId="77777777" w:rsidR="004C4A59" w:rsidRDefault="004C4A59"/>
        </w:tc>
        <w:tc>
          <w:tcPr>
            <w:tcW w:w="2455" w:type="pct"/>
            <w:gridSpan w:val="3"/>
            <w:tcBorders>
              <w:top w:val="nil"/>
              <w:left w:val="nil"/>
              <w:bottom w:val="basicThinLines" w:sz="4" w:space="0" w:color="auto"/>
              <w:right w:val="nil"/>
            </w:tcBorders>
          </w:tcPr>
          <w:p w14:paraId="69F2FC86" w14:textId="77777777" w:rsidR="004C4A59" w:rsidRDefault="004C4A59"/>
        </w:tc>
        <w:tc>
          <w:tcPr>
            <w:tcW w:w="728" w:type="pct"/>
            <w:tcBorders>
              <w:top w:val="nil"/>
              <w:left w:val="nil"/>
              <w:bottom w:val="basicThinLines" w:sz="4" w:space="0" w:color="auto"/>
            </w:tcBorders>
          </w:tcPr>
          <w:p w14:paraId="29CEA022" w14:textId="77777777" w:rsidR="004C4A59" w:rsidRDefault="004C4A59"/>
        </w:tc>
      </w:tr>
      <w:tr w:rsidR="004C4A59" w14:paraId="3350503A" w14:textId="77777777" w:rsidTr="0085223D">
        <w:tc>
          <w:tcPr>
            <w:tcW w:w="5000" w:type="pct"/>
            <w:gridSpan w:val="9"/>
            <w:tcBorders>
              <w:bottom w:val="nil"/>
            </w:tcBorders>
          </w:tcPr>
          <w:p w14:paraId="413DD66E" w14:textId="77777777" w:rsidR="004C4A59" w:rsidRDefault="004C4A59"/>
          <w:p w14:paraId="7C580064" w14:textId="77777777" w:rsidR="004C4A59" w:rsidRDefault="0085223D">
            <w:r>
              <w:rPr>
                <w:sz w:val="18"/>
              </w:rPr>
              <w:t>3.</w:t>
            </w:r>
            <w:r>
              <w:rPr>
                <w:sz w:val="18"/>
              </w:rPr>
              <w:tab/>
              <w:t>Proposed denomination and breeder's reference</w:t>
            </w:r>
          </w:p>
          <w:p w14:paraId="5713F2A4" w14:textId="77777777" w:rsidR="004C4A59" w:rsidRDefault="004C4A59"/>
        </w:tc>
      </w:tr>
      <w:tr w:rsidR="004C4A59" w14:paraId="4E50601F" w14:textId="77777777">
        <w:trPr>
          <w:trHeight w:val="600"/>
        </w:trPr>
        <w:tc>
          <w:tcPr>
            <w:tcW w:w="350" w:type="pct"/>
            <w:tcBorders>
              <w:top w:val="nil"/>
              <w:bottom w:val="nil"/>
              <w:right w:val="nil"/>
            </w:tcBorders>
          </w:tcPr>
          <w:p w14:paraId="2B2281F6" w14:textId="77777777" w:rsidR="004C4A59" w:rsidRDefault="004C4A59"/>
        </w:tc>
        <w:tc>
          <w:tcPr>
            <w:tcW w:w="1400" w:type="pct"/>
            <w:gridSpan w:val="3"/>
            <w:tcBorders>
              <w:top w:val="nil"/>
              <w:left w:val="nil"/>
              <w:bottom w:val="nil"/>
              <w:right w:val="nil"/>
            </w:tcBorders>
          </w:tcPr>
          <w:p w14:paraId="65E07961" w14:textId="77777777" w:rsidR="004C4A59" w:rsidRDefault="0085223D">
            <w:r>
              <w:rPr>
                <w:sz w:val="18"/>
              </w:rPr>
              <w:t>Proposed denomination (if available)</w:t>
            </w:r>
          </w:p>
        </w:tc>
        <w:tc>
          <w:tcPr>
            <w:tcW w:w="2500" w:type="pct"/>
            <w:gridSpan w:val="3"/>
            <w:tcBorders>
              <w:top w:val="nil"/>
              <w:left w:val="nil"/>
              <w:bottom w:val="nil"/>
              <w:right w:val="nil"/>
            </w:tcBorders>
          </w:tcPr>
          <w:p w14:paraId="6F9D7539" w14:textId="77777777" w:rsidR="004C4A59" w:rsidRDefault="00000000">
            <w:r>
              <w:pict w14:anchorId="31E395C0">
                <v:shape id="_x0000_s2234" type="#_x0000_t202" style="position:absolute;left:0;text-align:left;margin-left:0;margin-top:0;width:250pt;height:20pt;z-index:251657216;mso-position-horizontal:center;mso-position-horizontal-relative:text;mso-position-vertical:center;mso-position-vertical-relative:text">
                  <v:textbox>
                    <w:txbxContent>
                      <w:p w14:paraId="576707CC" w14:textId="77777777" w:rsidR="004C4A59" w:rsidRDefault="004C4A59"/>
                    </w:txbxContent>
                  </v:textbox>
                </v:shape>
              </w:pict>
            </w:r>
          </w:p>
        </w:tc>
        <w:tc>
          <w:tcPr>
            <w:tcW w:w="750" w:type="pct"/>
            <w:gridSpan w:val="2"/>
            <w:tcBorders>
              <w:top w:val="nil"/>
              <w:left w:val="nil"/>
              <w:bottom w:val="nil"/>
            </w:tcBorders>
          </w:tcPr>
          <w:p w14:paraId="06A6F6A2" w14:textId="77777777" w:rsidR="004C4A59" w:rsidRDefault="004C4A59"/>
        </w:tc>
      </w:tr>
      <w:tr w:rsidR="004C4A59" w14:paraId="1387E2CE" w14:textId="77777777">
        <w:trPr>
          <w:trHeight w:val="1000"/>
        </w:trPr>
        <w:tc>
          <w:tcPr>
            <w:tcW w:w="350" w:type="pct"/>
            <w:tcBorders>
              <w:top w:val="nil"/>
              <w:bottom w:val="basicThinLines" w:sz="4" w:space="0" w:color="auto"/>
              <w:right w:val="nil"/>
            </w:tcBorders>
          </w:tcPr>
          <w:p w14:paraId="7C8452BC" w14:textId="77777777" w:rsidR="004C4A59" w:rsidRDefault="004C4A59"/>
        </w:tc>
        <w:tc>
          <w:tcPr>
            <w:tcW w:w="1400" w:type="pct"/>
            <w:gridSpan w:val="3"/>
            <w:tcBorders>
              <w:top w:val="nil"/>
              <w:left w:val="nil"/>
              <w:bottom w:val="basicThinLines" w:sz="4" w:space="0" w:color="auto"/>
              <w:right w:val="nil"/>
            </w:tcBorders>
          </w:tcPr>
          <w:p w14:paraId="7B66EF74" w14:textId="77777777" w:rsidR="004C4A59" w:rsidRDefault="0085223D">
            <w:r>
              <w:rPr>
                <w:sz w:val="18"/>
              </w:rPr>
              <w:t>Breeder's reference</w:t>
            </w:r>
          </w:p>
        </w:tc>
        <w:tc>
          <w:tcPr>
            <w:tcW w:w="2500" w:type="pct"/>
            <w:gridSpan w:val="3"/>
            <w:tcBorders>
              <w:top w:val="nil"/>
              <w:left w:val="nil"/>
              <w:bottom w:val="basicThinLines" w:sz="4" w:space="0" w:color="auto"/>
              <w:right w:val="nil"/>
            </w:tcBorders>
          </w:tcPr>
          <w:p w14:paraId="36FD2A67" w14:textId="77777777" w:rsidR="004C4A59" w:rsidRDefault="00000000">
            <w:r>
              <w:pict w14:anchorId="02F4A8FE">
                <v:shape id="_x0000_s2235" type="#_x0000_t202" style="position:absolute;left:0;text-align:left;margin-left:0;margin-top:0;width:250pt;height:20pt;z-index:251658240;mso-position-horizontal:center;mso-position-horizontal-relative:text;mso-position-vertical:center;mso-position-vertical-relative:text">
                  <v:textbox>
                    <w:txbxContent>
                      <w:p w14:paraId="5578537B" w14:textId="77777777" w:rsidR="004C4A59" w:rsidRDefault="004C4A59"/>
                    </w:txbxContent>
                  </v:textbox>
                </v:shape>
              </w:pict>
            </w:r>
          </w:p>
        </w:tc>
        <w:tc>
          <w:tcPr>
            <w:tcW w:w="750" w:type="pct"/>
            <w:gridSpan w:val="2"/>
            <w:tcBorders>
              <w:top w:val="nil"/>
              <w:left w:val="nil"/>
              <w:bottom w:val="basicThinLines" w:sz="4" w:space="0" w:color="auto"/>
            </w:tcBorders>
          </w:tcPr>
          <w:p w14:paraId="29509599" w14:textId="77777777" w:rsidR="004C4A59" w:rsidRDefault="004C4A59"/>
        </w:tc>
      </w:tr>
    </w:tbl>
    <w:p w14:paraId="5F14B29B" w14:textId="77777777" w:rsidR="004C4A59" w:rsidRDefault="0085223D">
      <w:pPr>
        <w:sectPr w:rsidR="004C4A59">
          <w:headerReference w:type="even" r:id="rId54"/>
          <w:headerReference w:type="default" r:id="rId55"/>
          <w:footerReference w:type="even" r:id="rId56"/>
          <w:footerReference w:type="default" r:id="rId57"/>
          <w:headerReference w:type="first" r:id="rId58"/>
          <w:footerReference w:type="first" r:id="rId59"/>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4C4A59" w14:paraId="704FD701" w14:textId="77777777">
        <w:trPr>
          <w:trHeight w:val="400"/>
        </w:trPr>
        <w:tc>
          <w:tcPr>
            <w:tcW w:w="1750" w:type="pct"/>
            <w:vAlign w:val="bottom"/>
          </w:tcPr>
          <w:p w14:paraId="3814BFDF" w14:textId="77777777" w:rsidR="004C4A59" w:rsidRDefault="0085223D">
            <w:r>
              <w:lastRenderedPageBreak/>
              <w:t>TECHNICAL QUESTIONNAIRE</w:t>
            </w:r>
          </w:p>
        </w:tc>
        <w:tc>
          <w:tcPr>
            <w:tcW w:w="1500" w:type="pct"/>
            <w:vAlign w:val="bottom"/>
          </w:tcPr>
          <w:p w14:paraId="0F11A681" w14:textId="77777777" w:rsidR="004C4A59" w:rsidRDefault="0085223D">
            <w:r>
              <w:t>Page {x} of {y}</w:t>
            </w:r>
          </w:p>
        </w:tc>
        <w:tc>
          <w:tcPr>
            <w:tcW w:w="1750" w:type="pct"/>
            <w:shd w:val="clear" w:color="auto" w:fill="DFDFD7"/>
            <w:vAlign w:val="bottom"/>
          </w:tcPr>
          <w:p w14:paraId="332D6A32" w14:textId="77777777" w:rsidR="004C4A59" w:rsidRDefault="0085223D">
            <w:r>
              <w:t>Reference Number:</w:t>
            </w:r>
          </w:p>
        </w:tc>
      </w:tr>
    </w:tbl>
    <w:p w14:paraId="41F82F35" w14:textId="77777777" w:rsidR="004C4A59" w:rsidRDefault="004C4A59"/>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4C4A59" w14:paraId="208B5A3A" w14:textId="77777777">
        <w:tc>
          <w:tcPr>
            <w:tcW w:w="9986" w:type="dxa"/>
            <w:tcBorders>
              <w:bottom w:val="nil"/>
            </w:tcBorders>
          </w:tcPr>
          <w:p w14:paraId="6937E92E" w14:textId="77777777" w:rsidR="004C4A59" w:rsidRDefault="0085223D">
            <w:r>
              <w:rPr>
                <w:vertAlign w:val="superscript"/>
              </w:rPr>
              <w:t>#</w:t>
            </w:r>
            <w:r>
              <w:rPr>
                <w:sz w:val="18"/>
              </w:rPr>
              <w:t>4.</w:t>
            </w:r>
            <w:r>
              <w:rPr>
                <w:sz w:val="18"/>
              </w:rPr>
              <w:tab/>
              <w:t>Information on the breeding scheme and propagation of the variety</w:t>
            </w:r>
          </w:p>
          <w:p w14:paraId="20F97D41" w14:textId="77777777" w:rsidR="004C4A59" w:rsidRDefault="004C4A59"/>
          <w:p w14:paraId="1E46DD8A" w14:textId="77777777" w:rsidR="004C4A59" w:rsidRDefault="0085223D">
            <w:r>
              <w:rPr>
                <w:sz w:val="18"/>
              </w:rPr>
              <w:tab/>
              <w:t>4.1</w:t>
            </w:r>
            <w:r>
              <w:rPr>
                <w:sz w:val="18"/>
              </w:rPr>
              <w:tab/>
              <w:t>Breeding scheme</w:t>
            </w:r>
          </w:p>
          <w:p w14:paraId="1FADB015" w14:textId="77777777" w:rsidR="004C4A59" w:rsidRDefault="004C4A59"/>
          <w:p w14:paraId="6548CAE7" w14:textId="77777777" w:rsidR="004C4A59" w:rsidRDefault="0085223D">
            <w:r>
              <w:rPr>
                <w:sz w:val="18"/>
              </w:rPr>
              <w:tab/>
              <w:t>Variety resulting from:</w:t>
            </w:r>
          </w:p>
          <w:p w14:paraId="349CDF61" w14:textId="77777777" w:rsidR="004C4A59" w:rsidRDefault="004C4A59"/>
          <w:p w14:paraId="01324F74" w14:textId="77777777" w:rsidR="004C4A59" w:rsidRDefault="0085223D">
            <w:r>
              <w:rPr>
                <w:sz w:val="18"/>
              </w:rPr>
              <w:tab/>
              <w:t xml:space="preserve"> 4.1.1</w:t>
            </w:r>
            <w:r>
              <w:rPr>
                <w:sz w:val="18"/>
              </w:rPr>
              <w:tab/>
              <w:t>Crossing</w:t>
            </w:r>
          </w:p>
          <w:p w14:paraId="021EC5FF" w14:textId="77777777" w:rsidR="004C4A59" w:rsidRDefault="004C4A59"/>
          <w:p w14:paraId="719E8B98" w14:textId="77777777" w:rsidR="004C4A59" w:rsidRDefault="0085223D">
            <w:pPr>
              <w:tabs>
                <w:tab w:val="left" w:pos="709"/>
                <w:tab w:val="left" w:pos="1418"/>
                <w:tab w:val="left" w:pos="8506"/>
              </w:tabs>
            </w:pPr>
            <w:r>
              <w:tab/>
              <w:t xml:space="preserve">    (a)</w:t>
            </w:r>
            <w:r>
              <w:tab/>
              <w:t>controlled cross</w:t>
            </w:r>
            <w:r>
              <w:tab/>
              <w:t>[  ]</w:t>
            </w:r>
          </w:p>
          <w:p w14:paraId="6A5E4841" w14:textId="77777777" w:rsidR="004C4A59" w:rsidRDefault="004C4A59"/>
          <w:p w14:paraId="3E06C4D9" w14:textId="77777777" w:rsidR="004C4A59" w:rsidRDefault="0085223D">
            <w:r>
              <w:rPr>
                <w:sz w:val="18"/>
              </w:rPr>
              <w:tab/>
            </w:r>
            <w:r>
              <w:rPr>
                <w:sz w:val="18"/>
              </w:rPr>
              <w:tab/>
              <w:t>(please state parent varieties)</w:t>
            </w:r>
          </w:p>
          <w:p w14:paraId="24BA8D81" w14:textId="77777777" w:rsidR="004C4A59" w:rsidRDefault="004C4A59"/>
          <w:p w14:paraId="23D34B15" w14:textId="77777777" w:rsidR="004C4A59" w:rsidRDefault="0085223D">
            <w:r>
              <w:rPr>
                <w:sz w:val="18"/>
              </w:rPr>
              <w:tab/>
            </w:r>
            <w:r>
              <w:rPr>
                <w:sz w:val="18"/>
              </w:rPr>
              <w:tab/>
              <w:t>(…………………..……………..…)</w:t>
            </w:r>
            <w:r>
              <w:rPr>
                <w:sz w:val="18"/>
              </w:rPr>
              <w:tab/>
            </w:r>
            <w:r>
              <w:rPr>
                <w:sz w:val="18"/>
              </w:rPr>
              <w:tab/>
              <w:t>x</w:t>
            </w:r>
            <w:r>
              <w:rPr>
                <w:sz w:val="18"/>
              </w:rPr>
              <w:tab/>
              <w:t>(……………..…………………..…)</w:t>
            </w:r>
          </w:p>
          <w:p w14:paraId="7BF42776" w14:textId="77777777" w:rsidR="004C4A59" w:rsidRDefault="004C4A59"/>
          <w:p w14:paraId="609ADAF8" w14:textId="77777777" w:rsidR="004C4A59" w:rsidRDefault="0085223D">
            <w:r>
              <w:rPr>
                <w:sz w:val="18"/>
              </w:rPr>
              <w:tab/>
            </w:r>
            <w:r>
              <w:rPr>
                <w:sz w:val="18"/>
              </w:rPr>
              <w:tab/>
              <w:t>female parent</w:t>
            </w:r>
            <w:r>
              <w:rPr>
                <w:sz w:val="18"/>
              </w:rPr>
              <w:tab/>
            </w:r>
            <w:r>
              <w:rPr>
                <w:sz w:val="18"/>
              </w:rPr>
              <w:tab/>
            </w:r>
            <w:r>
              <w:rPr>
                <w:sz w:val="18"/>
              </w:rPr>
              <w:tab/>
            </w:r>
            <w:r>
              <w:rPr>
                <w:sz w:val="18"/>
              </w:rPr>
              <w:tab/>
            </w:r>
            <w:r>
              <w:rPr>
                <w:sz w:val="18"/>
              </w:rPr>
              <w:tab/>
            </w:r>
            <w:r>
              <w:rPr>
                <w:sz w:val="18"/>
              </w:rPr>
              <w:tab/>
              <w:t>male parent</w:t>
            </w:r>
          </w:p>
          <w:p w14:paraId="2FCF34BC" w14:textId="77777777" w:rsidR="004C4A59" w:rsidRDefault="004C4A59"/>
          <w:p w14:paraId="3B26E591" w14:textId="77777777" w:rsidR="004C4A59" w:rsidRDefault="0085223D">
            <w:pPr>
              <w:tabs>
                <w:tab w:val="left" w:pos="709"/>
                <w:tab w:val="left" w:pos="1418"/>
                <w:tab w:val="left" w:pos="8506"/>
              </w:tabs>
            </w:pPr>
            <w:r>
              <w:tab/>
              <w:t xml:space="preserve">    (b)</w:t>
            </w:r>
            <w:r>
              <w:tab/>
              <w:t>partially known cross</w:t>
            </w:r>
            <w:r>
              <w:tab/>
              <w:t>[  ]</w:t>
            </w:r>
          </w:p>
          <w:p w14:paraId="5E41BA46" w14:textId="77777777" w:rsidR="004C4A59" w:rsidRDefault="004C4A59"/>
          <w:p w14:paraId="1A93FE07" w14:textId="77777777" w:rsidR="004C4A59" w:rsidRDefault="0085223D">
            <w:r>
              <w:rPr>
                <w:sz w:val="18"/>
              </w:rPr>
              <w:tab/>
            </w:r>
            <w:r>
              <w:rPr>
                <w:sz w:val="18"/>
              </w:rPr>
              <w:tab/>
              <w:t>(please state known parent variety(ies))</w:t>
            </w:r>
          </w:p>
          <w:p w14:paraId="3A8509EA" w14:textId="77777777" w:rsidR="004C4A59" w:rsidRDefault="004C4A59"/>
          <w:p w14:paraId="1CDA38C4" w14:textId="77777777" w:rsidR="004C4A59" w:rsidRDefault="0085223D">
            <w:r>
              <w:rPr>
                <w:sz w:val="18"/>
              </w:rPr>
              <w:tab/>
            </w:r>
            <w:r>
              <w:rPr>
                <w:sz w:val="18"/>
              </w:rPr>
              <w:tab/>
              <w:t>(…………………..……………..…)</w:t>
            </w:r>
            <w:r>
              <w:rPr>
                <w:sz w:val="18"/>
              </w:rPr>
              <w:tab/>
            </w:r>
            <w:r>
              <w:rPr>
                <w:sz w:val="18"/>
              </w:rPr>
              <w:tab/>
              <w:t>x</w:t>
            </w:r>
            <w:r>
              <w:rPr>
                <w:sz w:val="18"/>
              </w:rPr>
              <w:tab/>
              <w:t>(……………..…………………..…)</w:t>
            </w:r>
          </w:p>
          <w:p w14:paraId="7AC07A1C" w14:textId="77777777" w:rsidR="004C4A59" w:rsidRDefault="004C4A59"/>
          <w:p w14:paraId="45198C3E" w14:textId="77777777" w:rsidR="004C4A59" w:rsidRDefault="0085223D">
            <w:r>
              <w:rPr>
                <w:sz w:val="18"/>
              </w:rPr>
              <w:tab/>
            </w:r>
            <w:r>
              <w:rPr>
                <w:sz w:val="18"/>
              </w:rPr>
              <w:tab/>
              <w:t>female parent</w:t>
            </w:r>
            <w:r>
              <w:rPr>
                <w:sz w:val="18"/>
              </w:rPr>
              <w:tab/>
            </w:r>
            <w:r>
              <w:rPr>
                <w:sz w:val="18"/>
              </w:rPr>
              <w:tab/>
            </w:r>
            <w:r>
              <w:rPr>
                <w:sz w:val="18"/>
              </w:rPr>
              <w:tab/>
            </w:r>
            <w:r>
              <w:rPr>
                <w:sz w:val="18"/>
              </w:rPr>
              <w:tab/>
            </w:r>
            <w:r>
              <w:rPr>
                <w:sz w:val="18"/>
              </w:rPr>
              <w:tab/>
            </w:r>
            <w:r>
              <w:rPr>
                <w:sz w:val="18"/>
              </w:rPr>
              <w:tab/>
              <w:t>male parent</w:t>
            </w:r>
          </w:p>
          <w:p w14:paraId="0025FAF9" w14:textId="77777777" w:rsidR="004C4A59" w:rsidRDefault="004C4A59"/>
          <w:p w14:paraId="4C19CAC5" w14:textId="77777777" w:rsidR="004C4A59" w:rsidRDefault="0085223D">
            <w:pPr>
              <w:tabs>
                <w:tab w:val="left" w:pos="709"/>
                <w:tab w:val="left" w:pos="1418"/>
                <w:tab w:val="left" w:pos="8506"/>
              </w:tabs>
            </w:pPr>
            <w:r>
              <w:tab/>
              <w:t xml:space="preserve">    (c)</w:t>
            </w:r>
            <w:r>
              <w:tab/>
              <w:t>unknown cross</w:t>
            </w:r>
            <w:r>
              <w:tab/>
              <w:t>[  ]</w:t>
            </w:r>
          </w:p>
          <w:p w14:paraId="1484B6C5" w14:textId="77777777" w:rsidR="004C4A59" w:rsidRDefault="004C4A59"/>
          <w:p w14:paraId="42646534" w14:textId="77777777" w:rsidR="004C4A59" w:rsidRDefault="004C4A59"/>
        </w:tc>
      </w:tr>
      <w:tr w:rsidR="004C4A59" w14:paraId="09615584" w14:textId="77777777">
        <w:trPr>
          <w:trHeight w:val="1400"/>
        </w:trPr>
        <w:tc>
          <w:tcPr>
            <w:tcW w:w="9986" w:type="dxa"/>
            <w:tcBorders>
              <w:top w:val="nil"/>
              <w:bottom w:val="nil"/>
            </w:tcBorders>
          </w:tcPr>
          <w:p w14:paraId="1D1130D9" w14:textId="77777777" w:rsidR="004C4A59" w:rsidRDefault="0085223D">
            <w:r>
              <w:rPr>
                <w:sz w:val="18"/>
              </w:rPr>
              <w:tab/>
              <w:t xml:space="preserve"> 4.1.2</w:t>
            </w:r>
            <w:r>
              <w:rPr>
                <w:sz w:val="18"/>
              </w:rPr>
              <w:tab/>
              <w:t>Mutation</w:t>
            </w:r>
          </w:p>
          <w:p w14:paraId="378BBD24" w14:textId="77777777" w:rsidR="004C4A59" w:rsidRDefault="0085223D">
            <w:r>
              <w:rPr>
                <w:sz w:val="18"/>
              </w:rPr>
              <w:tab/>
            </w:r>
            <w:r>
              <w:rPr>
                <w:sz w:val="18"/>
              </w:rPr>
              <w:tab/>
              <w:t>(please state parent varieties)</w:t>
            </w:r>
          </w:p>
          <w:p w14:paraId="06E3CC6C" w14:textId="77777777" w:rsidR="004C4A59" w:rsidRDefault="004C4A59">
            <w:pPr>
              <w:spacing w:before="10"/>
            </w:pPr>
          </w:p>
          <w:p w14:paraId="6C260381" w14:textId="77777777" w:rsidR="004C4A59" w:rsidRDefault="00000000">
            <w:r>
              <w:pict w14:anchorId="7F03BB43">
                <v:shape id="_x0000_s2236" type="#_x0000_t202" style="position:absolute;left:0;text-align:left;margin-left:70pt;margin-top:0;width:400pt;height:30pt;z-index:251659264">
                  <v:textbox>
                    <w:txbxContent>
                      <w:p w14:paraId="7B7A907B" w14:textId="77777777" w:rsidR="004C4A59" w:rsidRDefault="004C4A59"/>
                    </w:txbxContent>
                  </v:textbox>
                </v:shape>
              </w:pict>
            </w:r>
          </w:p>
        </w:tc>
      </w:tr>
      <w:tr w:rsidR="004C4A59" w14:paraId="260C345F" w14:textId="77777777">
        <w:trPr>
          <w:trHeight w:val="1400"/>
        </w:trPr>
        <w:tc>
          <w:tcPr>
            <w:tcW w:w="9986" w:type="dxa"/>
            <w:tcBorders>
              <w:top w:val="nil"/>
              <w:bottom w:val="nil"/>
            </w:tcBorders>
          </w:tcPr>
          <w:p w14:paraId="761A60EC" w14:textId="77777777" w:rsidR="004C4A59" w:rsidRDefault="0085223D">
            <w:r>
              <w:rPr>
                <w:sz w:val="18"/>
              </w:rPr>
              <w:tab/>
              <w:t xml:space="preserve"> 4.1.3</w:t>
            </w:r>
            <w:r>
              <w:rPr>
                <w:sz w:val="18"/>
              </w:rPr>
              <w:tab/>
              <w:t>Discovery and development</w:t>
            </w:r>
          </w:p>
          <w:p w14:paraId="6D0531DF" w14:textId="77777777" w:rsidR="004C4A59" w:rsidRDefault="0085223D">
            <w:r>
              <w:rPr>
                <w:sz w:val="18"/>
              </w:rPr>
              <w:tab/>
            </w:r>
            <w:r>
              <w:rPr>
                <w:sz w:val="18"/>
              </w:rPr>
              <w:tab/>
              <w:t>(please state where and when discovered and how developed)</w:t>
            </w:r>
          </w:p>
          <w:p w14:paraId="7B5726D4" w14:textId="77777777" w:rsidR="004C4A59" w:rsidRDefault="004C4A59">
            <w:pPr>
              <w:spacing w:before="10"/>
            </w:pPr>
          </w:p>
          <w:p w14:paraId="597985BB" w14:textId="77777777" w:rsidR="004C4A59" w:rsidRDefault="00000000">
            <w:r>
              <w:pict w14:anchorId="4D33F2E0">
                <v:shape id="_x0000_s2237" type="#_x0000_t202" style="position:absolute;left:0;text-align:left;margin-left:70pt;margin-top:0;width:400pt;height:30pt;z-index:251660288">
                  <v:textbox>
                    <w:txbxContent>
                      <w:p w14:paraId="7FB8195D" w14:textId="77777777" w:rsidR="004C4A59" w:rsidRDefault="004C4A59"/>
                    </w:txbxContent>
                  </v:textbox>
                </v:shape>
              </w:pict>
            </w:r>
          </w:p>
        </w:tc>
      </w:tr>
      <w:tr w:rsidR="004C4A59" w14:paraId="2456E117" w14:textId="77777777">
        <w:tc>
          <w:tcPr>
            <w:tcW w:w="9986" w:type="dxa"/>
            <w:tcBorders>
              <w:top w:val="nil"/>
              <w:bottom w:val="nil"/>
            </w:tcBorders>
          </w:tcPr>
          <w:p w14:paraId="3D41E765" w14:textId="77777777" w:rsidR="004C4A59" w:rsidRDefault="004C4A59"/>
        </w:tc>
      </w:tr>
      <w:tr w:rsidR="004C4A59" w14:paraId="67EDB3F4" w14:textId="77777777">
        <w:trPr>
          <w:trHeight w:val="1400"/>
        </w:trPr>
        <w:tc>
          <w:tcPr>
            <w:tcW w:w="9986" w:type="dxa"/>
            <w:tcBorders>
              <w:top w:val="nil"/>
            </w:tcBorders>
          </w:tcPr>
          <w:p w14:paraId="3405E933" w14:textId="77777777" w:rsidR="004C4A59" w:rsidRDefault="0085223D">
            <w:r>
              <w:rPr>
                <w:sz w:val="18"/>
              </w:rPr>
              <w:tab/>
              <w:t xml:space="preserve"> 4.1.4</w:t>
            </w:r>
            <w:r>
              <w:rPr>
                <w:sz w:val="18"/>
              </w:rPr>
              <w:tab/>
              <w:t>Other</w:t>
            </w:r>
          </w:p>
          <w:p w14:paraId="61D02C0E" w14:textId="77777777" w:rsidR="004C4A59" w:rsidRDefault="0085223D">
            <w:r>
              <w:rPr>
                <w:sz w:val="18"/>
              </w:rPr>
              <w:tab/>
            </w:r>
            <w:r>
              <w:rPr>
                <w:sz w:val="18"/>
              </w:rPr>
              <w:tab/>
              <w:t>(Please provide details)</w:t>
            </w:r>
          </w:p>
          <w:p w14:paraId="0A370FD2" w14:textId="77777777" w:rsidR="004C4A59" w:rsidRDefault="004C4A59">
            <w:pPr>
              <w:spacing w:before="10"/>
            </w:pPr>
          </w:p>
          <w:p w14:paraId="7D66B2FE" w14:textId="77777777" w:rsidR="004C4A59" w:rsidRDefault="00000000">
            <w:r>
              <w:pict w14:anchorId="5CF95DC1">
                <v:shape id="_x0000_s2238" type="#_x0000_t202" style="position:absolute;left:0;text-align:left;margin-left:70pt;margin-top:0;width:400pt;height:30pt;z-index:251661312">
                  <v:textbox>
                    <w:txbxContent>
                      <w:p w14:paraId="4B599C63" w14:textId="77777777" w:rsidR="004C4A59" w:rsidRDefault="004C4A59"/>
                    </w:txbxContent>
                  </v:textbox>
                </v:shape>
              </w:pict>
            </w:r>
          </w:p>
        </w:tc>
      </w:tr>
    </w:tbl>
    <w:p w14:paraId="251D973F" w14:textId="77777777" w:rsidR="004C4A59" w:rsidRDefault="0085223D">
      <w:pPr>
        <w:sectPr w:rsidR="004C4A59">
          <w:headerReference w:type="even" r:id="rId60"/>
          <w:headerReference w:type="default" r:id="rId61"/>
          <w:footerReference w:type="even" r:id="rId62"/>
          <w:footerReference w:type="default" r:id="rId63"/>
          <w:headerReference w:type="first" r:id="rId64"/>
          <w:footerReference w:type="first" r:id="rId65"/>
          <w:pgSz w:w="11906" w:h="16838"/>
          <w:pgMar w:top="400" w:right="960" w:bottom="400" w:left="960" w:header="510" w:footer="720" w:gutter="0"/>
          <w:cols w:space="720"/>
        </w:sectPr>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4C4A59" w14:paraId="479152F6" w14:textId="77777777">
        <w:trPr>
          <w:trHeight w:val="400"/>
        </w:trPr>
        <w:tc>
          <w:tcPr>
            <w:tcW w:w="1750" w:type="pct"/>
            <w:vAlign w:val="bottom"/>
          </w:tcPr>
          <w:p w14:paraId="7B400C2C" w14:textId="77777777" w:rsidR="004C4A59" w:rsidRDefault="0085223D">
            <w:r>
              <w:lastRenderedPageBreak/>
              <w:t>TECHNICAL QUESTIONNAIRE</w:t>
            </w:r>
          </w:p>
        </w:tc>
        <w:tc>
          <w:tcPr>
            <w:tcW w:w="1500" w:type="pct"/>
            <w:vAlign w:val="bottom"/>
          </w:tcPr>
          <w:p w14:paraId="631FEE57" w14:textId="77777777" w:rsidR="004C4A59" w:rsidRDefault="0085223D">
            <w:r>
              <w:t>Page {x} of {y}</w:t>
            </w:r>
          </w:p>
        </w:tc>
        <w:tc>
          <w:tcPr>
            <w:tcW w:w="1750" w:type="pct"/>
            <w:shd w:val="clear" w:color="auto" w:fill="DFDFD7"/>
            <w:vAlign w:val="bottom"/>
          </w:tcPr>
          <w:p w14:paraId="5B077145" w14:textId="77777777" w:rsidR="004C4A59" w:rsidRDefault="0085223D">
            <w:r>
              <w:t>Reference Number:</w:t>
            </w:r>
          </w:p>
        </w:tc>
      </w:tr>
    </w:tbl>
    <w:p w14:paraId="2D287A9D" w14:textId="77777777" w:rsidR="004C4A59" w:rsidRDefault="004C4A59"/>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9976"/>
      </w:tblGrid>
      <w:tr w:rsidR="004C4A59" w14:paraId="7EA2AC84" w14:textId="77777777" w:rsidTr="0085223D">
        <w:tc>
          <w:tcPr>
            <w:tcW w:w="9976" w:type="dxa"/>
            <w:tcBorders>
              <w:bottom w:val="basicThinLines" w:sz="4" w:space="0" w:color="auto"/>
            </w:tcBorders>
          </w:tcPr>
          <w:p w14:paraId="04F4AB4F" w14:textId="77777777" w:rsidR="004C4A59" w:rsidRDefault="004C4A59"/>
          <w:p w14:paraId="395CBA1C" w14:textId="77777777" w:rsidR="004C4A59" w:rsidRDefault="0085223D">
            <w:r>
              <w:rPr>
                <w:sz w:val="18"/>
              </w:rPr>
              <w:tab/>
              <w:t>4.2</w:t>
            </w:r>
            <w:r>
              <w:rPr>
                <w:sz w:val="18"/>
              </w:rPr>
              <w:tab/>
              <w:t>Method of propagating the variety</w:t>
            </w:r>
          </w:p>
          <w:p w14:paraId="355C97CB" w14:textId="77777777" w:rsidR="004C4A59" w:rsidRDefault="004C4A59"/>
          <w:p w14:paraId="3C38157F" w14:textId="43B53174" w:rsidR="004C4A59" w:rsidRDefault="0085223D">
            <w:r>
              <w:rPr>
                <w:sz w:val="18"/>
              </w:rPr>
              <w:tab/>
              <w:t>4.2.1</w:t>
            </w:r>
            <w:r>
              <w:rPr>
                <w:sz w:val="18"/>
              </w:rPr>
              <w:tab/>
              <w:t>Seed-propagated varieties</w:t>
            </w:r>
            <w:del w:id="116" w:author="TWA" w:date="2026-06-16T18:35:00Z" w16du:dateUtc="2026-06-16T09:35:00Z">
              <w:r w:rsidR="00E72F28">
                <w:rPr>
                  <w:sz w:val="18"/>
                </w:rPr>
                <w:tab/>
              </w:r>
            </w:del>
            <w:r w:rsidR="00E72F28">
              <w:rPr>
                <w:sz w:val="18"/>
              </w:rPr>
              <w:tab/>
            </w:r>
            <w:r w:rsidR="00E72F28">
              <w:rPr>
                <w:sz w:val="18"/>
              </w:rPr>
              <w:tab/>
            </w:r>
            <w:r w:rsidR="00E72F28">
              <w:rPr>
                <w:sz w:val="18"/>
              </w:rPr>
              <w:tab/>
            </w:r>
            <w:r w:rsidR="00E72F28">
              <w:rPr>
                <w:sz w:val="18"/>
              </w:rPr>
              <w:tab/>
            </w:r>
            <w:r w:rsidR="00E72F28">
              <w:rPr>
                <w:sz w:val="18"/>
              </w:rPr>
              <w:tab/>
            </w:r>
            <w:r w:rsidR="00E72F28">
              <w:rPr>
                <w:sz w:val="18"/>
              </w:rPr>
              <w:tab/>
            </w:r>
            <w:proofErr w:type="gramStart"/>
            <w:r w:rsidR="00E72F28">
              <w:rPr>
                <w:sz w:val="18"/>
              </w:rPr>
              <w:t>[  ]</w:t>
            </w:r>
            <w:proofErr w:type="gramEnd"/>
          </w:p>
          <w:p w14:paraId="088EEAD6" w14:textId="77777777" w:rsidR="004C4A59" w:rsidRDefault="004C4A59"/>
          <w:p w14:paraId="6DD3CC9C" w14:textId="77777777" w:rsidR="004C4A59" w:rsidRDefault="0085223D">
            <w:r>
              <w:rPr>
                <w:sz w:val="18"/>
              </w:rPr>
              <w:tab/>
              <w:t>4.2.2</w:t>
            </w:r>
            <w:r>
              <w:rPr>
                <w:sz w:val="18"/>
              </w:rPr>
              <w:tab/>
              <w:t>Other</w:t>
            </w:r>
          </w:p>
          <w:p w14:paraId="715D77B4" w14:textId="77777777" w:rsidR="004C4A59" w:rsidRDefault="0085223D">
            <w:pPr>
              <w:tabs>
                <w:tab w:val="left" w:pos="709"/>
                <w:tab w:val="left" w:pos="1418"/>
                <w:tab w:val="left" w:pos="7797"/>
              </w:tabs>
            </w:pPr>
            <w:r>
              <w:rPr>
                <w:sz w:val="18"/>
              </w:rPr>
              <w:tab/>
            </w:r>
            <w:r>
              <w:rPr>
                <w:sz w:val="18"/>
              </w:rPr>
              <w:tab/>
              <w:t>(Please provide details)</w:t>
            </w:r>
            <w:r>
              <w:rPr>
                <w:sz w:val="18"/>
              </w:rPr>
              <w:tab/>
              <w:t>[  ]</w:t>
            </w:r>
          </w:p>
          <w:p w14:paraId="29C6181F" w14:textId="77777777" w:rsidR="004C4A59" w:rsidRDefault="004C4A59"/>
          <w:p w14:paraId="2F982E1C" w14:textId="77777777" w:rsidR="004C4A59" w:rsidRDefault="00000000">
            <w:r>
              <w:pict w14:anchorId="2BE63798">
                <v:shape id="_x0000_s2240" type="#_x0000_t202" style="position:absolute;left:0;text-align:left;margin-left:100pt;margin-top:0;width:300pt;height:25pt;z-index:251663360;mso-position-vertical:center">
                  <v:textbox>
                    <w:txbxContent>
                      <w:p w14:paraId="233E7F7E" w14:textId="77777777" w:rsidR="004C4A59" w:rsidRDefault="004C4A59"/>
                    </w:txbxContent>
                  </v:textbox>
                </v:shape>
              </w:pict>
            </w:r>
          </w:p>
          <w:p w14:paraId="7C2DC1A2" w14:textId="77777777" w:rsidR="004C4A59" w:rsidRDefault="004C4A59"/>
          <w:p w14:paraId="026A5F6A" w14:textId="77777777" w:rsidR="004C4A59" w:rsidRDefault="004C4A59"/>
          <w:p w14:paraId="45DB06DA" w14:textId="77777777" w:rsidR="004C4A59" w:rsidRDefault="004C4A59"/>
        </w:tc>
      </w:tr>
    </w:tbl>
    <w:p w14:paraId="6D4E7A29" w14:textId="77777777" w:rsidR="004C4A59" w:rsidRDefault="0085223D">
      <w:pPr>
        <w:jc w:val="left"/>
      </w:pPr>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797"/>
        <w:gridCol w:w="2694"/>
        <w:gridCol w:w="1995"/>
        <w:gridCol w:w="998"/>
        <w:gridCol w:w="2494"/>
        <w:gridCol w:w="998"/>
      </w:tblGrid>
      <w:tr w:rsidR="004C4A59" w14:paraId="231DD241" w14:textId="77777777">
        <w:trPr>
          <w:trHeight w:val="400"/>
        </w:trPr>
        <w:tc>
          <w:tcPr>
            <w:tcW w:w="1750" w:type="pct"/>
            <w:gridSpan w:val="2"/>
            <w:vAlign w:val="bottom"/>
          </w:tcPr>
          <w:p w14:paraId="76B171B3" w14:textId="77777777" w:rsidR="004C4A59" w:rsidRDefault="0085223D">
            <w:r>
              <w:lastRenderedPageBreak/>
              <w:t>TECHNICAL QUESTIONNAIRE</w:t>
            </w:r>
          </w:p>
        </w:tc>
        <w:tc>
          <w:tcPr>
            <w:tcW w:w="1500" w:type="pct"/>
            <w:gridSpan w:val="2"/>
            <w:vAlign w:val="bottom"/>
          </w:tcPr>
          <w:p w14:paraId="1063D525" w14:textId="77777777" w:rsidR="004C4A59" w:rsidRDefault="0085223D">
            <w:r>
              <w:t>Page {x} of {y}</w:t>
            </w:r>
          </w:p>
        </w:tc>
        <w:tc>
          <w:tcPr>
            <w:tcW w:w="1750" w:type="pct"/>
            <w:gridSpan w:val="2"/>
            <w:shd w:val="clear" w:color="auto" w:fill="DFDFD7"/>
            <w:vAlign w:val="bottom"/>
          </w:tcPr>
          <w:p w14:paraId="60F49C52" w14:textId="77777777" w:rsidR="004C4A59" w:rsidRDefault="0085223D">
            <w:r>
              <w:t>Reference Number:</w:t>
            </w:r>
          </w:p>
        </w:tc>
      </w:tr>
      <w:tr w:rsidR="004C4A59" w14:paraId="0C45E976" w14:textId="77777777">
        <w:tblPrEx>
          <w:tblBorders>
            <w:top w:val="nil"/>
            <w:left w:val="nil"/>
            <w:bottom w:val="nil"/>
            <w:right w:val="nil"/>
            <w:insideH w:val="nil"/>
            <w:insideV w:val="nil"/>
          </w:tblBorders>
        </w:tblPrEx>
        <w:tc>
          <w:tcPr>
            <w:tcW w:w="9986" w:type="dxa"/>
            <w:gridSpan w:val="6"/>
          </w:tcPr>
          <w:p w14:paraId="4A17C0A2" w14:textId="77777777" w:rsidR="004C4A59" w:rsidRDefault="004C4A59"/>
        </w:tc>
      </w:tr>
      <w:tr w:rsidR="004C4A59" w14:paraId="50F0241D" w14:textId="77777777">
        <w:tblPrEx>
          <w:jc w:val="center"/>
        </w:tblPrEx>
        <w:trPr>
          <w:trHeight w:val="800"/>
          <w:jc w:val="center"/>
        </w:trPr>
        <w:tc>
          <w:tcPr>
            <w:tcW w:w="9986" w:type="dxa"/>
            <w:gridSpan w:val="6"/>
          </w:tcPr>
          <w:p w14:paraId="711A08D7" w14:textId="77777777" w:rsidR="004C4A59" w:rsidRDefault="004C4A59"/>
          <w:p w14:paraId="0ED20A0F" w14:textId="77777777" w:rsidR="004C4A59" w:rsidRDefault="0085223D">
            <w:r>
              <w:rPr>
                <w:sz w:val="18"/>
              </w:rPr>
              <w:t>5. Characteristics of the variety to be indicated (the number in brackets refers to the corresponding characteristic in Test Guidelines;  please mark the note which best corresponds).</w:t>
            </w:r>
          </w:p>
          <w:p w14:paraId="2AD88EEF" w14:textId="77777777" w:rsidR="004C4A59" w:rsidRDefault="004C4A59"/>
        </w:tc>
      </w:tr>
      <w:tr w:rsidR="004C4A59" w14:paraId="29C3354B" w14:textId="77777777">
        <w:tblPrEx>
          <w:jc w:val="center"/>
        </w:tblPrEx>
        <w:trPr>
          <w:trHeight w:val="200"/>
          <w:tblHeader/>
          <w:jc w:val="center"/>
        </w:trPr>
        <w:tc>
          <w:tcPr>
            <w:tcW w:w="400" w:type="pct"/>
            <w:tcBorders>
              <w:right w:val="nil"/>
            </w:tcBorders>
            <w:shd w:val="clear" w:color="auto" w:fill="DFDFD7"/>
          </w:tcPr>
          <w:p w14:paraId="27A65CB4" w14:textId="77777777" w:rsidR="004C4A59" w:rsidRDefault="004C4A59"/>
        </w:tc>
        <w:tc>
          <w:tcPr>
            <w:tcW w:w="2350" w:type="pct"/>
            <w:gridSpan w:val="2"/>
            <w:tcBorders>
              <w:left w:val="nil"/>
              <w:right w:val="nil"/>
            </w:tcBorders>
            <w:shd w:val="clear" w:color="auto" w:fill="DFDFD7"/>
          </w:tcPr>
          <w:p w14:paraId="343F3C02" w14:textId="77777777" w:rsidR="004C4A59" w:rsidRDefault="004C4A59"/>
          <w:p w14:paraId="78EDF1AA" w14:textId="77777777" w:rsidR="004C4A59" w:rsidRDefault="0085223D">
            <w:r>
              <w:rPr>
                <w:sz w:val="16"/>
              </w:rPr>
              <w:t>Characteristics</w:t>
            </w:r>
          </w:p>
          <w:p w14:paraId="5B5CF7E6" w14:textId="77777777" w:rsidR="004C4A59" w:rsidRDefault="004C4A59"/>
        </w:tc>
        <w:tc>
          <w:tcPr>
            <w:tcW w:w="1750" w:type="pct"/>
            <w:gridSpan w:val="2"/>
            <w:tcBorders>
              <w:left w:val="nil"/>
              <w:right w:val="nil"/>
            </w:tcBorders>
            <w:shd w:val="clear" w:color="auto" w:fill="DFDFD7"/>
          </w:tcPr>
          <w:p w14:paraId="189F1730" w14:textId="77777777" w:rsidR="004C4A59" w:rsidRDefault="004C4A59"/>
          <w:p w14:paraId="2A493DBE" w14:textId="77777777" w:rsidR="004C4A59" w:rsidRDefault="0085223D">
            <w:r>
              <w:rPr>
                <w:sz w:val="16"/>
              </w:rPr>
              <w:t>Example Varieties</w:t>
            </w:r>
          </w:p>
        </w:tc>
        <w:tc>
          <w:tcPr>
            <w:tcW w:w="500" w:type="pct"/>
            <w:tcBorders>
              <w:left w:val="nil"/>
            </w:tcBorders>
            <w:shd w:val="clear" w:color="auto" w:fill="DFDFD7"/>
          </w:tcPr>
          <w:p w14:paraId="56D2696E" w14:textId="77777777" w:rsidR="004C4A59" w:rsidRDefault="004C4A59"/>
          <w:p w14:paraId="61237EC5" w14:textId="77777777" w:rsidR="004C4A59" w:rsidRDefault="0085223D">
            <w:r>
              <w:rPr>
                <w:sz w:val="16"/>
              </w:rPr>
              <w:t>Note</w:t>
            </w:r>
          </w:p>
        </w:tc>
      </w:tr>
      <w:tr w:rsidR="004C4A59" w14:paraId="0A7D5026" w14:textId="77777777">
        <w:trPr>
          <w:trHeight w:val="500"/>
        </w:trPr>
        <w:tc>
          <w:tcPr>
            <w:tcW w:w="400" w:type="pct"/>
            <w:tcBorders>
              <w:top w:val="nil"/>
              <w:bottom w:val="nil"/>
              <w:right w:val="nil"/>
            </w:tcBorders>
          </w:tcPr>
          <w:p w14:paraId="40E03D09" w14:textId="77777777" w:rsidR="004C4A59" w:rsidRDefault="0085223D">
            <w:r>
              <w:rPr>
                <w:b/>
                <w:sz w:val="16"/>
              </w:rPr>
              <w:t>5.1</w:t>
            </w:r>
          </w:p>
          <w:p w14:paraId="75926459" w14:textId="77777777" w:rsidR="004C4A59" w:rsidRDefault="0085223D">
            <w:r>
              <w:rPr>
                <w:b/>
                <w:sz w:val="16"/>
              </w:rPr>
              <w:t>(1)</w:t>
            </w:r>
          </w:p>
        </w:tc>
        <w:tc>
          <w:tcPr>
            <w:tcW w:w="2350" w:type="pct"/>
            <w:gridSpan w:val="2"/>
            <w:tcBorders>
              <w:top w:val="nil"/>
              <w:left w:val="nil"/>
              <w:bottom w:val="nil"/>
              <w:right w:val="nil"/>
            </w:tcBorders>
          </w:tcPr>
          <w:p w14:paraId="0C20A19F" w14:textId="77777777" w:rsidR="004C4A59" w:rsidRDefault="0085223D">
            <w:pPr>
              <w:spacing w:beforeAutospacing="1" w:afterAutospacing="1"/>
              <w:divId w:val="1"/>
              <w:rPr>
                <w:b/>
                <w:sz w:val="16"/>
              </w:rPr>
            </w:pPr>
            <w:r>
              <w:rPr>
                <w:b/>
                <w:sz w:val="16"/>
              </w:rPr>
              <w:t>Germity</w:t>
            </w:r>
          </w:p>
        </w:tc>
        <w:tc>
          <w:tcPr>
            <w:tcW w:w="1750" w:type="pct"/>
            <w:gridSpan w:val="2"/>
            <w:tcBorders>
              <w:top w:val="nil"/>
              <w:left w:val="nil"/>
              <w:bottom w:val="nil"/>
              <w:right w:val="nil"/>
            </w:tcBorders>
          </w:tcPr>
          <w:p w14:paraId="5AE50AD4" w14:textId="77777777" w:rsidR="004C4A59" w:rsidRDefault="004C4A59"/>
        </w:tc>
        <w:tc>
          <w:tcPr>
            <w:tcW w:w="500" w:type="pct"/>
            <w:tcBorders>
              <w:left w:val="nil"/>
              <w:bottom w:val="nil"/>
            </w:tcBorders>
          </w:tcPr>
          <w:p w14:paraId="1FDD5E74" w14:textId="77777777" w:rsidR="004C4A59" w:rsidRDefault="004C4A59"/>
        </w:tc>
      </w:tr>
      <w:tr w:rsidR="004C4A59" w14:paraId="2BEBCAB8" w14:textId="77777777">
        <w:trPr>
          <w:trHeight w:val="300"/>
        </w:trPr>
        <w:tc>
          <w:tcPr>
            <w:tcW w:w="400" w:type="pct"/>
            <w:tcBorders>
              <w:top w:val="nil"/>
              <w:bottom w:val="nil"/>
              <w:right w:val="nil"/>
            </w:tcBorders>
          </w:tcPr>
          <w:p w14:paraId="04788AA4" w14:textId="77777777" w:rsidR="004C4A59" w:rsidRDefault="004C4A59"/>
        </w:tc>
        <w:tc>
          <w:tcPr>
            <w:tcW w:w="2350" w:type="pct"/>
            <w:gridSpan w:val="2"/>
            <w:tcBorders>
              <w:top w:val="nil"/>
              <w:left w:val="nil"/>
              <w:bottom w:val="nil"/>
              <w:right w:val="nil"/>
            </w:tcBorders>
          </w:tcPr>
          <w:p w14:paraId="1F6B57F9" w14:textId="77777777" w:rsidR="004C4A59" w:rsidRDefault="0085223D">
            <w:r>
              <w:rPr>
                <w:sz w:val="16"/>
              </w:rPr>
              <w:t>monogerm</w:t>
            </w:r>
          </w:p>
        </w:tc>
        <w:tc>
          <w:tcPr>
            <w:tcW w:w="1750" w:type="pct"/>
            <w:gridSpan w:val="2"/>
            <w:tcBorders>
              <w:top w:val="nil"/>
              <w:left w:val="nil"/>
              <w:bottom w:val="nil"/>
              <w:right w:val="nil"/>
            </w:tcBorders>
          </w:tcPr>
          <w:p w14:paraId="741AAD3E" w14:textId="77777777" w:rsidR="004C4A59" w:rsidRDefault="0085223D">
            <w:r>
              <w:rPr>
                <w:sz w:val="16"/>
              </w:rPr>
              <w:t>Brick</w:t>
            </w:r>
          </w:p>
        </w:tc>
        <w:tc>
          <w:tcPr>
            <w:tcW w:w="500" w:type="pct"/>
            <w:tcBorders>
              <w:top w:val="nil"/>
              <w:left w:val="nil"/>
              <w:bottom w:val="nil"/>
            </w:tcBorders>
          </w:tcPr>
          <w:p w14:paraId="3E750FCC" w14:textId="77777777" w:rsidR="004C4A59" w:rsidRDefault="0085223D">
            <w:r>
              <w:rPr>
                <w:sz w:val="16"/>
              </w:rPr>
              <w:t>1   [  ]</w:t>
            </w:r>
          </w:p>
        </w:tc>
      </w:tr>
      <w:tr w:rsidR="004C4A59" w14:paraId="1EC33F3C" w14:textId="77777777">
        <w:trPr>
          <w:trHeight w:val="300"/>
        </w:trPr>
        <w:tc>
          <w:tcPr>
            <w:tcW w:w="400" w:type="pct"/>
            <w:tcBorders>
              <w:top w:val="nil"/>
              <w:bottom w:val="nil"/>
              <w:right w:val="nil"/>
            </w:tcBorders>
          </w:tcPr>
          <w:p w14:paraId="0FCCC4DF" w14:textId="77777777" w:rsidR="004C4A59" w:rsidRDefault="004C4A59"/>
        </w:tc>
        <w:tc>
          <w:tcPr>
            <w:tcW w:w="2350" w:type="pct"/>
            <w:gridSpan w:val="2"/>
            <w:tcBorders>
              <w:top w:val="nil"/>
              <w:left w:val="nil"/>
              <w:bottom w:val="nil"/>
              <w:right w:val="nil"/>
            </w:tcBorders>
          </w:tcPr>
          <w:p w14:paraId="3DA95230" w14:textId="77777777" w:rsidR="004C4A59" w:rsidRDefault="0085223D">
            <w:r>
              <w:rPr>
                <w:sz w:val="16"/>
              </w:rPr>
              <w:t>partly monogerm/ partly multigerm</w:t>
            </w:r>
          </w:p>
        </w:tc>
        <w:tc>
          <w:tcPr>
            <w:tcW w:w="1750" w:type="pct"/>
            <w:gridSpan w:val="2"/>
            <w:tcBorders>
              <w:top w:val="nil"/>
              <w:left w:val="nil"/>
              <w:bottom w:val="nil"/>
              <w:right w:val="nil"/>
            </w:tcBorders>
          </w:tcPr>
          <w:p w14:paraId="23C2D79A" w14:textId="77777777" w:rsidR="004C4A59" w:rsidRDefault="004C4A59"/>
        </w:tc>
        <w:tc>
          <w:tcPr>
            <w:tcW w:w="500" w:type="pct"/>
            <w:tcBorders>
              <w:top w:val="nil"/>
              <w:left w:val="nil"/>
              <w:bottom w:val="nil"/>
            </w:tcBorders>
          </w:tcPr>
          <w:p w14:paraId="04D5F276" w14:textId="77777777" w:rsidR="004C4A59" w:rsidRDefault="0085223D">
            <w:r>
              <w:rPr>
                <w:sz w:val="16"/>
              </w:rPr>
              <w:t>2   [  ]</w:t>
            </w:r>
          </w:p>
        </w:tc>
      </w:tr>
      <w:tr w:rsidR="004C4A59" w14:paraId="022565B9" w14:textId="77777777">
        <w:trPr>
          <w:trHeight w:val="300"/>
        </w:trPr>
        <w:tc>
          <w:tcPr>
            <w:tcW w:w="400" w:type="pct"/>
            <w:tcBorders>
              <w:top w:val="nil"/>
              <w:bottom w:val="nil"/>
              <w:right w:val="nil"/>
            </w:tcBorders>
          </w:tcPr>
          <w:p w14:paraId="435D9446" w14:textId="77777777" w:rsidR="004C4A59" w:rsidRDefault="004C4A59"/>
        </w:tc>
        <w:tc>
          <w:tcPr>
            <w:tcW w:w="2350" w:type="pct"/>
            <w:gridSpan w:val="2"/>
            <w:tcBorders>
              <w:top w:val="nil"/>
              <w:left w:val="nil"/>
              <w:bottom w:val="nil"/>
              <w:right w:val="nil"/>
            </w:tcBorders>
          </w:tcPr>
          <w:p w14:paraId="780E1319" w14:textId="77777777" w:rsidR="004C4A59" w:rsidRDefault="0085223D">
            <w:r>
              <w:rPr>
                <w:sz w:val="16"/>
              </w:rPr>
              <w:t>multigerm</w:t>
            </w:r>
          </w:p>
        </w:tc>
        <w:tc>
          <w:tcPr>
            <w:tcW w:w="1750" w:type="pct"/>
            <w:gridSpan w:val="2"/>
            <w:tcBorders>
              <w:top w:val="nil"/>
              <w:left w:val="nil"/>
              <w:bottom w:val="nil"/>
              <w:right w:val="nil"/>
            </w:tcBorders>
          </w:tcPr>
          <w:p w14:paraId="4EFFA5D6" w14:textId="77777777" w:rsidR="004C4A59" w:rsidRDefault="0085223D">
            <w:r>
              <w:rPr>
                <w:sz w:val="16"/>
              </w:rPr>
              <w:t>Jaune d'Eckendorf</w:t>
            </w:r>
          </w:p>
        </w:tc>
        <w:tc>
          <w:tcPr>
            <w:tcW w:w="500" w:type="pct"/>
            <w:tcBorders>
              <w:top w:val="nil"/>
              <w:left w:val="nil"/>
              <w:bottom w:val="nil"/>
            </w:tcBorders>
          </w:tcPr>
          <w:p w14:paraId="4089D10B" w14:textId="77777777" w:rsidR="004C4A59" w:rsidRDefault="0085223D">
            <w:r>
              <w:rPr>
                <w:sz w:val="16"/>
              </w:rPr>
              <w:t>3   [  ]</w:t>
            </w:r>
          </w:p>
        </w:tc>
      </w:tr>
      <w:tr w:rsidR="004C4A59" w14:paraId="2833B8ED" w14:textId="77777777">
        <w:trPr>
          <w:trHeight w:val="500"/>
        </w:trPr>
        <w:tc>
          <w:tcPr>
            <w:tcW w:w="400" w:type="pct"/>
            <w:tcBorders>
              <w:top w:val="nil"/>
              <w:bottom w:val="nil"/>
              <w:right w:val="nil"/>
            </w:tcBorders>
          </w:tcPr>
          <w:p w14:paraId="6FBC0BB3" w14:textId="77777777" w:rsidR="004C4A59" w:rsidRDefault="0085223D">
            <w:r>
              <w:rPr>
                <w:b/>
                <w:sz w:val="16"/>
              </w:rPr>
              <w:t>5.2</w:t>
            </w:r>
          </w:p>
          <w:p w14:paraId="1C19B34A" w14:textId="77777777" w:rsidR="004C4A59" w:rsidRDefault="0085223D">
            <w:r>
              <w:rPr>
                <w:b/>
                <w:sz w:val="16"/>
              </w:rPr>
              <w:t>(2)</w:t>
            </w:r>
          </w:p>
        </w:tc>
        <w:tc>
          <w:tcPr>
            <w:tcW w:w="2350" w:type="pct"/>
            <w:gridSpan w:val="2"/>
            <w:tcBorders>
              <w:top w:val="nil"/>
              <w:left w:val="nil"/>
              <w:bottom w:val="nil"/>
              <w:right w:val="nil"/>
            </w:tcBorders>
          </w:tcPr>
          <w:p w14:paraId="20FFDF99" w14:textId="77777777" w:rsidR="004C4A59" w:rsidRDefault="0085223D">
            <w:pPr>
              <w:spacing w:beforeAutospacing="1" w:afterAutospacing="1"/>
              <w:divId w:val="1"/>
              <w:rPr>
                <w:b/>
                <w:sz w:val="16"/>
              </w:rPr>
            </w:pPr>
            <w:r>
              <w:rPr>
                <w:b/>
                <w:sz w:val="16"/>
              </w:rPr>
              <w:t>Ploidy</w:t>
            </w:r>
          </w:p>
        </w:tc>
        <w:tc>
          <w:tcPr>
            <w:tcW w:w="1750" w:type="pct"/>
            <w:gridSpan w:val="2"/>
            <w:tcBorders>
              <w:top w:val="nil"/>
              <w:left w:val="nil"/>
              <w:bottom w:val="nil"/>
              <w:right w:val="nil"/>
            </w:tcBorders>
          </w:tcPr>
          <w:p w14:paraId="1331AF86" w14:textId="77777777" w:rsidR="004C4A59" w:rsidRDefault="004C4A59"/>
        </w:tc>
        <w:tc>
          <w:tcPr>
            <w:tcW w:w="500" w:type="pct"/>
            <w:tcBorders>
              <w:top w:val="nil"/>
              <w:left w:val="nil"/>
              <w:bottom w:val="nil"/>
            </w:tcBorders>
          </w:tcPr>
          <w:p w14:paraId="74277155" w14:textId="77777777" w:rsidR="004C4A59" w:rsidRDefault="004C4A59"/>
        </w:tc>
      </w:tr>
      <w:tr w:rsidR="004C4A59" w14:paraId="16C34B9D" w14:textId="77777777">
        <w:trPr>
          <w:trHeight w:val="300"/>
        </w:trPr>
        <w:tc>
          <w:tcPr>
            <w:tcW w:w="400" w:type="pct"/>
            <w:tcBorders>
              <w:top w:val="nil"/>
              <w:bottom w:val="nil"/>
              <w:right w:val="nil"/>
            </w:tcBorders>
          </w:tcPr>
          <w:p w14:paraId="634A1710" w14:textId="77777777" w:rsidR="004C4A59" w:rsidRDefault="004C4A59"/>
        </w:tc>
        <w:tc>
          <w:tcPr>
            <w:tcW w:w="2350" w:type="pct"/>
            <w:gridSpan w:val="2"/>
            <w:tcBorders>
              <w:top w:val="nil"/>
              <w:left w:val="nil"/>
              <w:bottom w:val="nil"/>
              <w:right w:val="nil"/>
            </w:tcBorders>
          </w:tcPr>
          <w:p w14:paraId="2C63BF25" w14:textId="77777777" w:rsidR="004C4A59" w:rsidRDefault="0085223D">
            <w:r>
              <w:rPr>
                <w:sz w:val="16"/>
              </w:rPr>
              <w:t>diploid</w:t>
            </w:r>
          </w:p>
        </w:tc>
        <w:tc>
          <w:tcPr>
            <w:tcW w:w="1750" w:type="pct"/>
            <w:gridSpan w:val="2"/>
            <w:tcBorders>
              <w:top w:val="nil"/>
              <w:left w:val="nil"/>
              <w:bottom w:val="nil"/>
              <w:right w:val="nil"/>
            </w:tcBorders>
          </w:tcPr>
          <w:p w14:paraId="09A8AB5D" w14:textId="77777777" w:rsidR="004C4A59" w:rsidRDefault="0085223D">
            <w:r>
              <w:rPr>
                <w:sz w:val="16"/>
              </w:rPr>
              <w:t>Brick</w:t>
            </w:r>
          </w:p>
        </w:tc>
        <w:tc>
          <w:tcPr>
            <w:tcW w:w="500" w:type="pct"/>
            <w:tcBorders>
              <w:top w:val="nil"/>
              <w:left w:val="nil"/>
              <w:bottom w:val="nil"/>
            </w:tcBorders>
          </w:tcPr>
          <w:p w14:paraId="26C2B5C0" w14:textId="77777777" w:rsidR="004C4A59" w:rsidRDefault="0085223D">
            <w:r>
              <w:rPr>
                <w:sz w:val="16"/>
              </w:rPr>
              <w:t>2   [  ]</w:t>
            </w:r>
          </w:p>
        </w:tc>
      </w:tr>
      <w:tr w:rsidR="004C4A59" w14:paraId="38F416FF" w14:textId="77777777">
        <w:trPr>
          <w:trHeight w:val="300"/>
        </w:trPr>
        <w:tc>
          <w:tcPr>
            <w:tcW w:w="400" w:type="pct"/>
            <w:tcBorders>
              <w:top w:val="nil"/>
              <w:bottom w:val="nil"/>
              <w:right w:val="nil"/>
            </w:tcBorders>
          </w:tcPr>
          <w:p w14:paraId="5D3876BD" w14:textId="77777777" w:rsidR="004C4A59" w:rsidRDefault="004C4A59"/>
        </w:tc>
        <w:tc>
          <w:tcPr>
            <w:tcW w:w="2350" w:type="pct"/>
            <w:gridSpan w:val="2"/>
            <w:tcBorders>
              <w:top w:val="nil"/>
              <w:left w:val="nil"/>
              <w:bottom w:val="nil"/>
              <w:right w:val="nil"/>
            </w:tcBorders>
          </w:tcPr>
          <w:p w14:paraId="5A300D0C" w14:textId="77777777" w:rsidR="004C4A59" w:rsidRDefault="0085223D">
            <w:r>
              <w:rPr>
                <w:sz w:val="16"/>
              </w:rPr>
              <w:t>triploid</w:t>
            </w:r>
          </w:p>
        </w:tc>
        <w:tc>
          <w:tcPr>
            <w:tcW w:w="1750" w:type="pct"/>
            <w:gridSpan w:val="2"/>
            <w:tcBorders>
              <w:top w:val="nil"/>
              <w:left w:val="nil"/>
              <w:bottom w:val="nil"/>
              <w:right w:val="nil"/>
            </w:tcBorders>
          </w:tcPr>
          <w:p w14:paraId="00715DC7" w14:textId="77777777" w:rsidR="004C4A59" w:rsidRDefault="0085223D">
            <w:r>
              <w:rPr>
                <w:sz w:val="16"/>
              </w:rPr>
              <w:t>Jamon</w:t>
            </w:r>
          </w:p>
        </w:tc>
        <w:tc>
          <w:tcPr>
            <w:tcW w:w="500" w:type="pct"/>
            <w:tcBorders>
              <w:top w:val="nil"/>
              <w:left w:val="nil"/>
              <w:bottom w:val="nil"/>
            </w:tcBorders>
          </w:tcPr>
          <w:p w14:paraId="18275BA9" w14:textId="77777777" w:rsidR="004C4A59" w:rsidRDefault="0085223D">
            <w:r>
              <w:rPr>
                <w:sz w:val="16"/>
              </w:rPr>
              <w:t>3   [  ]</w:t>
            </w:r>
          </w:p>
        </w:tc>
      </w:tr>
      <w:tr w:rsidR="004C4A59" w14:paraId="4D0B2F71" w14:textId="77777777">
        <w:trPr>
          <w:trHeight w:val="300"/>
        </w:trPr>
        <w:tc>
          <w:tcPr>
            <w:tcW w:w="400" w:type="pct"/>
            <w:tcBorders>
              <w:top w:val="nil"/>
              <w:bottom w:val="nil"/>
              <w:right w:val="nil"/>
            </w:tcBorders>
          </w:tcPr>
          <w:p w14:paraId="07230740" w14:textId="77777777" w:rsidR="004C4A59" w:rsidRDefault="004C4A59"/>
        </w:tc>
        <w:tc>
          <w:tcPr>
            <w:tcW w:w="2350" w:type="pct"/>
            <w:gridSpan w:val="2"/>
            <w:tcBorders>
              <w:top w:val="nil"/>
              <w:left w:val="nil"/>
              <w:bottom w:val="nil"/>
              <w:right w:val="nil"/>
            </w:tcBorders>
          </w:tcPr>
          <w:p w14:paraId="65D9CC82" w14:textId="77777777" w:rsidR="004C4A59" w:rsidRDefault="0085223D">
            <w:r>
              <w:rPr>
                <w:sz w:val="16"/>
              </w:rPr>
              <w:t>tetraploid</w:t>
            </w:r>
          </w:p>
        </w:tc>
        <w:tc>
          <w:tcPr>
            <w:tcW w:w="1750" w:type="pct"/>
            <w:gridSpan w:val="2"/>
            <w:tcBorders>
              <w:top w:val="nil"/>
              <w:left w:val="nil"/>
              <w:bottom w:val="nil"/>
              <w:right w:val="nil"/>
            </w:tcBorders>
          </w:tcPr>
          <w:p w14:paraId="6F878226" w14:textId="77777777" w:rsidR="004C4A59" w:rsidRDefault="004C4A59"/>
        </w:tc>
        <w:tc>
          <w:tcPr>
            <w:tcW w:w="500" w:type="pct"/>
            <w:tcBorders>
              <w:top w:val="nil"/>
              <w:left w:val="nil"/>
              <w:bottom w:val="nil"/>
            </w:tcBorders>
          </w:tcPr>
          <w:p w14:paraId="3C98CD5D" w14:textId="77777777" w:rsidR="004C4A59" w:rsidRDefault="0085223D">
            <w:r>
              <w:rPr>
                <w:sz w:val="16"/>
              </w:rPr>
              <w:t>4   [  ]</w:t>
            </w:r>
          </w:p>
        </w:tc>
      </w:tr>
      <w:tr w:rsidR="004C4A59" w14:paraId="78333B14" w14:textId="77777777">
        <w:trPr>
          <w:trHeight w:val="300"/>
        </w:trPr>
        <w:tc>
          <w:tcPr>
            <w:tcW w:w="400" w:type="pct"/>
            <w:tcBorders>
              <w:top w:val="nil"/>
              <w:bottom w:val="nil"/>
              <w:right w:val="nil"/>
            </w:tcBorders>
          </w:tcPr>
          <w:p w14:paraId="4127E6E8" w14:textId="77777777" w:rsidR="004C4A59" w:rsidRDefault="004C4A59"/>
        </w:tc>
        <w:tc>
          <w:tcPr>
            <w:tcW w:w="2350" w:type="pct"/>
            <w:gridSpan w:val="2"/>
            <w:tcBorders>
              <w:top w:val="nil"/>
              <w:left w:val="nil"/>
              <w:bottom w:val="nil"/>
              <w:right w:val="nil"/>
            </w:tcBorders>
          </w:tcPr>
          <w:p w14:paraId="32D2187D" w14:textId="77777777" w:rsidR="004C4A59" w:rsidRDefault="0085223D">
            <w:r>
              <w:rPr>
                <w:sz w:val="16"/>
              </w:rPr>
              <w:t>polyploid</w:t>
            </w:r>
          </w:p>
        </w:tc>
        <w:tc>
          <w:tcPr>
            <w:tcW w:w="1750" w:type="pct"/>
            <w:gridSpan w:val="2"/>
            <w:tcBorders>
              <w:top w:val="nil"/>
              <w:left w:val="nil"/>
              <w:bottom w:val="nil"/>
              <w:right w:val="nil"/>
            </w:tcBorders>
          </w:tcPr>
          <w:p w14:paraId="410254D1" w14:textId="77777777" w:rsidR="004C4A59" w:rsidRDefault="004C4A59"/>
        </w:tc>
        <w:tc>
          <w:tcPr>
            <w:tcW w:w="500" w:type="pct"/>
            <w:tcBorders>
              <w:top w:val="nil"/>
              <w:left w:val="nil"/>
              <w:bottom w:val="nil"/>
            </w:tcBorders>
          </w:tcPr>
          <w:p w14:paraId="117CB4DD" w14:textId="77777777" w:rsidR="004C4A59" w:rsidRDefault="0085223D">
            <w:r>
              <w:rPr>
                <w:sz w:val="16"/>
              </w:rPr>
              <w:t>5   [  ]</w:t>
            </w:r>
          </w:p>
        </w:tc>
      </w:tr>
      <w:tr w:rsidR="004C4A59" w14:paraId="0032DAA1" w14:textId="77777777">
        <w:trPr>
          <w:trHeight w:val="500"/>
        </w:trPr>
        <w:tc>
          <w:tcPr>
            <w:tcW w:w="400" w:type="pct"/>
            <w:tcBorders>
              <w:top w:val="nil"/>
              <w:bottom w:val="nil"/>
              <w:right w:val="nil"/>
            </w:tcBorders>
          </w:tcPr>
          <w:p w14:paraId="606E6254" w14:textId="77777777" w:rsidR="004C4A59" w:rsidRDefault="0085223D">
            <w:r>
              <w:rPr>
                <w:b/>
                <w:sz w:val="16"/>
              </w:rPr>
              <w:t>5.3</w:t>
            </w:r>
          </w:p>
          <w:p w14:paraId="05BF184C" w14:textId="77777777" w:rsidR="004C4A59" w:rsidRDefault="0085223D">
            <w:r>
              <w:rPr>
                <w:b/>
                <w:sz w:val="16"/>
              </w:rPr>
              <w:t>(17)</w:t>
            </w:r>
          </w:p>
        </w:tc>
        <w:tc>
          <w:tcPr>
            <w:tcW w:w="2350" w:type="pct"/>
            <w:gridSpan w:val="2"/>
            <w:tcBorders>
              <w:top w:val="nil"/>
              <w:left w:val="nil"/>
              <w:bottom w:val="nil"/>
              <w:right w:val="nil"/>
            </w:tcBorders>
          </w:tcPr>
          <w:p w14:paraId="0F13BEAE" w14:textId="77777777" w:rsidR="004C4A59" w:rsidRDefault="0085223D">
            <w:pPr>
              <w:spacing w:beforeAutospacing="1" w:afterAutospacing="1"/>
              <w:divId w:val="1"/>
              <w:rPr>
                <w:b/>
                <w:sz w:val="16"/>
              </w:rPr>
            </w:pPr>
            <w:r>
              <w:rPr>
                <w:b/>
                <w:sz w:val="16"/>
              </w:rPr>
              <w:t>Root: shape</w:t>
            </w:r>
          </w:p>
        </w:tc>
        <w:tc>
          <w:tcPr>
            <w:tcW w:w="1750" w:type="pct"/>
            <w:gridSpan w:val="2"/>
            <w:tcBorders>
              <w:top w:val="nil"/>
              <w:left w:val="nil"/>
              <w:bottom w:val="nil"/>
              <w:right w:val="nil"/>
            </w:tcBorders>
          </w:tcPr>
          <w:p w14:paraId="0386CCFE" w14:textId="77777777" w:rsidR="004C4A59" w:rsidRDefault="004C4A59"/>
        </w:tc>
        <w:tc>
          <w:tcPr>
            <w:tcW w:w="500" w:type="pct"/>
            <w:tcBorders>
              <w:top w:val="nil"/>
              <w:left w:val="nil"/>
              <w:bottom w:val="nil"/>
            </w:tcBorders>
          </w:tcPr>
          <w:p w14:paraId="6572CD17" w14:textId="77777777" w:rsidR="004C4A59" w:rsidRDefault="004C4A59"/>
        </w:tc>
      </w:tr>
      <w:tr w:rsidR="004C4A59" w14:paraId="2637668C" w14:textId="77777777">
        <w:trPr>
          <w:trHeight w:val="300"/>
        </w:trPr>
        <w:tc>
          <w:tcPr>
            <w:tcW w:w="400" w:type="pct"/>
            <w:tcBorders>
              <w:top w:val="nil"/>
              <w:bottom w:val="nil"/>
              <w:right w:val="nil"/>
            </w:tcBorders>
          </w:tcPr>
          <w:p w14:paraId="39F9FBD9" w14:textId="77777777" w:rsidR="004C4A59" w:rsidRDefault="004C4A59"/>
        </w:tc>
        <w:tc>
          <w:tcPr>
            <w:tcW w:w="2350" w:type="pct"/>
            <w:gridSpan w:val="2"/>
            <w:tcBorders>
              <w:top w:val="nil"/>
              <w:left w:val="nil"/>
              <w:bottom w:val="nil"/>
              <w:right w:val="nil"/>
            </w:tcBorders>
          </w:tcPr>
          <w:p w14:paraId="463F97DD" w14:textId="77777777" w:rsidR="004C4A59" w:rsidRDefault="0085223D">
            <w:r>
              <w:rPr>
                <w:sz w:val="16"/>
              </w:rPr>
              <w:t>obloid</w:t>
            </w:r>
          </w:p>
        </w:tc>
        <w:tc>
          <w:tcPr>
            <w:tcW w:w="1750" w:type="pct"/>
            <w:gridSpan w:val="2"/>
            <w:tcBorders>
              <w:top w:val="nil"/>
              <w:left w:val="nil"/>
              <w:bottom w:val="nil"/>
              <w:right w:val="nil"/>
            </w:tcBorders>
          </w:tcPr>
          <w:p w14:paraId="10B1CDF5" w14:textId="77777777" w:rsidR="004C4A59" w:rsidRDefault="004C4A59"/>
        </w:tc>
        <w:tc>
          <w:tcPr>
            <w:tcW w:w="500" w:type="pct"/>
            <w:tcBorders>
              <w:top w:val="nil"/>
              <w:left w:val="nil"/>
              <w:bottom w:val="nil"/>
            </w:tcBorders>
          </w:tcPr>
          <w:p w14:paraId="1036ED39" w14:textId="77777777" w:rsidR="004C4A59" w:rsidRDefault="0085223D">
            <w:r>
              <w:rPr>
                <w:sz w:val="16"/>
              </w:rPr>
              <w:t>1   [  ]</w:t>
            </w:r>
          </w:p>
        </w:tc>
      </w:tr>
      <w:tr w:rsidR="004C4A59" w14:paraId="0D76A336" w14:textId="77777777">
        <w:trPr>
          <w:trHeight w:val="300"/>
        </w:trPr>
        <w:tc>
          <w:tcPr>
            <w:tcW w:w="400" w:type="pct"/>
            <w:tcBorders>
              <w:top w:val="nil"/>
              <w:bottom w:val="nil"/>
              <w:right w:val="nil"/>
            </w:tcBorders>
          </w:tcPr>
          <w:p w14:paraId="3665BD3C" w14:textId="77777777" w:rsidR="004C4A59" w:rsidRDefault="004C4A59"/>
        </w:tc>
        <w:tc>
          <w:tcPr>
            <w:tcW w:w="2350" w:type="pct"/>
            <w:gridSpan w:val="2"/>
            <w:tcBorders>
              <w:top w:val="nil"/>
              <w:left w:val="nil"/>
              <w:bottom w:val="nil"/>
              <w:right w:val="nil"/>
            </w:tcBorders>
          </w:tcPr>
          <w:p w14:paraId="78197F5C" w14:textId="77777777" w:rsidR="004C4A59" w:rsidRDefault="0085223D">
            <w:r>
              <w:rPr>
                <w:sz w:val="16"/>
              </w:rPr>
              <w:t>ellipsoid</w:t>
            </w:r>
          </w:p>
        </w:tc>
        <w:tc>
          <w:tcPr>
            <w:tcW w:w="1750" w:type="pct"/>
            <w:gridSpan w:val="2"/>
            <w:tcBorders>
              <w:top w:val="nil"/>
              <w:left w:val="nil"/>
              <w:bottom w:val="nil"/>
              <w:right w:val="nil"/>
            </w:tcBorders>
          </w:tcPr>
          <w:p w14:paraId="0537E117" w14:textId="77777777" w:rsidR="004C4A59" w:rsidRDefault="004C4A59"/>
        </w:tc>
        <w:tc>
          <w:tcPr>
            <w:tcW w:w="500" w:type="pct"/>
            <w:tcBorders>
              <w:top w:val="nil"/>
              <w:left w:val="nil"/>
              <w:bottom w:val="nil"/>
            </w:tcBorders>
          </w:tcPr>
          <w:p w14:paraId="4BC2DBCA" w14:textId="77777777" w:rsidR="004C4A59" w:rsidRDefault="0085223D">
            <w:r>
              <w:rPr>
                <w:sz w:val="16"/>
              </w:rPr>
              <w:t>2   [  ]</w:t>
            </w:r>
          </w:p>
        </w:tc>
      </w:tr>
      <w:tr w:rsidR="004C4A59" w14:paraId="4D32B087" w14:textId="77777777">
        <w:trPr>
          <w:trHeight w:val="300"/>
        </w:trPr>
        <w:tc>
          <w:tcPr>
            <w:tcW w:w="400" w:type="pct"/>
            <w:tcBorders>
              <w:top w:val="nil"/>
              <w:bottom w:val="nil"/>
              <w:right w:val="nil"/>
            </w:tcBorders>
          </w:tcPr>
          <w:p w14:paraId="1B600564" w14:textId="77777777" w:rsidR="004C4A59" w:rsidRDefault="004C4A59"/>
        </w:tc>
        <w:tc>
          <w:tcPr>
            <w:tcW w:w="2350" w:type="pct"/>
            <w:gridSpan w:val="2"/>
            <w:tcBorders>
              <w:top w:val="nil"/>
              <w:left w:val="nil"/>
              <w:bottom w:val="nil"/>
              <w:right w:val="nil"/>
            </w:tcBorders>
          </w:tcPr>
          <w:p w14:paraId="4DBB9EB3" w14:textId="77777777" w:rsidR="004C4A59" w:rsidRDefault="0085223D">
            <w:r>
              <w:rPr>
                <w:sz w:val="16"/>
              </w:rPr>
              <w:t>broad obovoid</w:t>
            </w:r>
          </w:p>
        </w:tc>
        <w:tc>
          <w:tcPr>
            <w:tcW w:w="1750" w:type="pct"/>
            <w:gridSpan w:val="2"/>
            <w:tcBorders>
              <w:top w:val="nil"/>
              <w:left w:val="nil"/>
              <w:bottom w:val="nil"/>
              <w:right w:val="nil"/>
            </w:tcBorders>
          </w:tcPr>
          <w:p w14:paraId="31C41CE8" w14:textId="77777777" w:rsidR="004C4A59" w:rsidRDefault="0085223D">
            <w:r>
              <w:rPr>
                <w:sz w:val="16"/>
              </w:rPr>
              <w:t>Aversa</w:t>
            </w:r>
          </w:p>
        </w:tc>
        <w:tc>
          <w:tcPr>
            <w:tcW w:w="500" w:type="pct"/>
            <w:tcBorders>
              <w:top w:val="nil"/>
              <w:left w:val="nil"/>
              <w:bottom w:val="nil"/>
            </w:tcBorders>
          </w:tcPr>
          <w:p w14:paraId="4B95CEFD" w14:textId="77777777" w:rsidR="004C4A59" w:rsidRDefault="0085223D">
            <w:r>
              <w:rPr>
                <w:sz w:val="16"/>
              </w:rPr>
              <w:t>3   [  ]</w:t>
            </w:r>
          </w:p>
        </w:tc>
      </w:tr>
      <w:tr w:rsidR="004C4A59" w14:paraId="380CBF50" w14:textId="77777777">
        <w:trPr>
          <w:trHeight w:val="300"/>
        </w:trPr>
        <w:tc>
          <w:tcPr>
            <w:tcW w:w="400" w:type="pct"/>
            <w:tcBorders>
              <w:top w:val="nil"/>
              <w:bottom w:val="nil"/>
              <w:right w:val="nil"/>
            </w:tcBorders>
          </w:tcPr>
          <w:p w14:paraId="2CAB051C" w14:textId="77777777" w:rsidR="004C4A59" w:rsidRDefault="004C4A59"/>
        </w:tc>
        <w:tc>
          <w:tcPr>
            <w:tcW w:w="2350" w:type="pct"/>
            <w:gridSpan w:val="2"/>
            <w:tcBorders>
              <w:top w:val="nil"/>
              <w:left w:val="nil"/>
              <w:bottom w:val="nil"/>
              <w:right w:val="nil"/>
            </w:tcBorders>
          </w:tcPr>
          <w:p w14:paraId="37EFC363" w14:textId="77777777" w:rsidR="004C4A59" w:rsidRDefault="0085223D">
            <w:r>
              <w:rPr>
                <w:sz w:val="16"/>
              </w:rPr>
              <w:t>narrow obovoid</w:t>
            </w:r>
          </w:p>
        </w:tc>
        <w:tc>
          <w:tcPr>
            <w:tcW w:w="1750" w:type="pct"/>
            <w:gridSpan w:val="2"/>
            <w:tcBorders>
              <w:top w:val="nil"/>
              <w:left w:val="nil"/>
              <w:bottom w:val="nil"/>
              <w:right w:val="nil"/>
            </w:tcBorders>
          </w:tcPr>
          <w:p w14:paraId="042779FF" w14:textId="77777777" w:rsidR="004C4A59" w:rsidRDefault="004C4A59"/>
        </w:tc>
        <w:tc>
          <w:tcPr>
            <w:tcW w:w="500" w:type="pct"/>
            <w:tcBorders>
              <w:top w:val="nil"/>
              <w:left w:val="nil"/>
              <w:bottom w:val="nil"/>
            </w:tcBorders>
          </w:tcPr>
          <w:p w14:paraId="797FD49F" w14:textId="77777777" w:rsidR="004C4A59" w:rsidRDefault="0085223D">
            <w:r>
              <w:rPr>
                <w:sz w:val="16"/>
              </w:rPr>
              <w:t>4   [  ]</w:t>
            </w:r>
          </w:p>
        </w:tc>
      </w:tr>
      <w:tr w:rsidR="004C4A59" w14:paraId="3290FB31" w14:textId="77777777">
        <w:trPr>
          <w:trHeight w:val="300"/>
        </w:trPr>
        <w:tc>
          <w:tcPr>
            <w:tcW w:w="400" w:type="pct"/>
            <w:tcBorders>
              <w:top w:val="nil"/>
              <w:bottom w:val="nil"/>
              <w:right w:val="nil"/>
            </w:tcBorders>
          </w:tcPr>
          <w:p w14:paraId="5C143B19" w14:textId="77777777" w:rsidR="004C4A59" w:rsidRDefault="004C4A59"/>
        </w:tc>
        <w:tc>
          <w:tcPr>
            <w:tcW w:w="2350" w:type="pct"/>
            <w:gridSpan w:val="2"/>
            <w:tcBorders>
              <w:top w:val="nil"/>
              <w:left w:val="nil"/>
              <w:bottom w:val="nil"/>
              <w:right w:val="nil"/>
            </w:tcBorders>
          </w:tcPr>
          <w:p w14:paraId="0F2C2286" w14:textId="77777777" w:rsidR="004C4A59" w:rsidRDefault="0085223D">
            <w:r>
              <w:rPr>
                <w:sz w:val="16"/>
              </w:rPr>
              <w:t>narrow obconic</w:t>
            </w:r>
          </w:p>
        </w:tc>
        <w:tc>
          <w:tcPr>
            <w:tcW w:w="1750" w:type="pct"/>
            <w:gridSpan w:val="2"/>
            <w:tcBorders>
              <w:top w:val="nil"/>
              <w:left w:val="nil"/>
              <w:bottom w:val="nil"/>
              <w:right w:val="nil"/>
            </w:tcBorders>
          </w:tcPr>
          <w:p w14:paraId="2B352C7F" w14:textId="77777777" w:rsidR="004C4A59" w:rsidRDefault="0085223D">
            <w:r>
              <w:rPr>
                <w:sz w:val="16"/>
              </w:rPr>
              <w:t>Girida, Perrine</w:t>
            </w:r>
          </w:p>
        </w:tc>
        <w:tc>
          <w:tcPr>
            <w:tcW w:w="500" w:type="pct"/>
            <w:tcBorders>
              <w:top w:val="nil"/>
              <w:left w:val="nil"/>
              <w:bottom w:val="nil"/>
            </w:tcBorders>
          </w:tcPr>
          <w:p w14:paraId="31F8D85B" w14:textId="77777777" w:rsidR="004C4A59" w:rsidRDefault="0085223D">
            <w:r>
              <w:rPr>
                <w:sz w:val="16"/>
              </w:rPr>
              <w:t>5   [  ]</w:t>
            </w:r>
          </w:p>
        </w:tc>
      </w:tr>
      <w:tr w:rsidR="004C4A59" w14:paraId="2B92D3D7" w14:textId="77777777">
        <w:trPr>
          <w:trHeight w:val="300"/>
        </w:trPr>
        <w:tc>
          <w:tcPr>
            <w:tcW w:w="400" w:type="pct"/>
            <w:tcBorders>
              <w:top w:val="nil"/>
              <w:bottom w:val="nil"/>
              <w:right w:val="nil"/>
            </w:tcBorders>
          </w:tcPr>
          <w:p w14:paraId="7F01625C" w14:textId="77777777" w:rsidR="004C4A59" w:rsidRDefault="004C4A59"/>
        </w:tc>
        <w:tc>
          <w:tcPr>
            <w:tcW w:w="2350" w:type="pct"/>
            <w:gridSpan w:val="2"/>
            <w:tcBorders>
              <w:top w:val="nil"/>
              <w:left w:val="nil"/>
              <w:bottom w:val="nil"/>
              <w:right w:val="nil"/>
            </w:tcBorders>
          </w:tcPr>
          <w:p w14:paraId="73276246" w14:textId="77777777" w:rsidR="004C4A59" w:rsidRDefault="0085223D">
            <w:r>
              <w:rPr>
                <w:sz w:val="16"/>
              </w:rPr>
              <w:t>broad obconic</w:t>
            </w:r>
          </w:p>
        </w:tc>
        <w:tc>
          <w:tcPr>
            <w:tcW w:w="1750" w:type="pct"/>
            <w:gridSpan w:val="2"/>
            <w:tcBorders>
              <w:top w:val="nil"/>
              <w:left w:val="nil"/>
              <w:bottom w:val="nil"/>
              <w:right w:val="nil"/>
            </w:tcBorders>
          </w:tcPr>
          <w:p w14:paraId="48F20533" w14:textId="77777777" w:rsidR="004C4A59" w:rsidRDefault="004C4A59"/>
        </w:tc>
        <w:tc>
          <w:tcPr>
            <w:tcW w:w="500" w:type="pct"/>
            <w:tcBorders>
              <w:top w:val="nil"/>
              <w:left w:val="nil"/>
              <w:bottom w:val="nil"/>
            </w:tcBorders>
          </w:tcPr>
          <w:p w14:paraId="07BE536B" w14:textId="77777777" w:rsidR="004C4A59" w:rsidRDefault="0085223D">
            <w:r>
              <w:rPr>
                <w:sz w:val="16"/>
              </w:rPr>
              <w:t>6   [  ]</w:t>
            </w:r>
          </w:p>
        </w:tc>
      </w:tr>
      <w:tr w:rsidR="004C4A59" w14:paraId="281BB0C5" w14:textId="77777777">
        <w:trPr>
          <w:trHeight w:val="300"/>
        </w:trPr>
        <w:tc>
          <w:tcPr>
            <w:tcW w:w="400" w:type="pct"/>
            <w:tcBorders>
              <w:top w:val="nil"/>
              <w:bottom w:val="nil"/>
              <w:right w:val="nil"/>
            </w:tcBorders>
          </w:tcPr>
          <w:p w14:paraId="3AD599C6" w14:textId="77777777" w:rsidR="004C4A59" w:rsidRDefault="004C4A59"/>
        </w:tc>
        <w:tc>
          <w:tcPr>
            <w:tcW w:w="2350" w:type="pct"/>
            <w:gridSpan w:val="2"/>
            <w:tcBorders>
              <w:top w:val="nil"/>
              <w:left w:val="nil"/>
              <w:bottom w:val="nil"/>
              <w:right w:val="nil"/>
            </w:tcBorders>
          </w:tcPr>
          <w:p w14:paraId="2F792363" w14:textId="77777777" w:rsidR="004C4A59" w:rsidRDefault="0085223D">
            <w:r>
              <w:rPr>
                <w:sz w:val="16"/>
              </w:rPr>
              <w:t>compressed oblong</w:t>
            </w:r>
          </w:p>
        </w:tc>
        <w:tc>
          <w:tcPr>
            <w:tcW w:w="1750" w:type="pct"/>
            <w:gridSpan w:val="2"/>
            <w:tcBorders>
              <w:top w:val="nil"/>
              <w:left w:val="nil"/>
              <w:bottom w:val="nil"/>
              <w:right w:val="nil"/>
            </w:tcBorders>
          </w:tcPr>
          <w:p w14:paraId="554F5A5D" w14:textId="77777777" w:rsidR="004C4A59" w:rsidRDefault="0085223D">
            <w:r>
              <w:rPr>
                <w:sz w:val="16"/>
              </w:rPr>
              <w:t>Bolero</w:t>
            </w:r>
          </w:p>
        </w:tc>
        <w:tc>
          <w:tcPr>
            <w:tcW w:w="500" w:type="pct"/>
            <w:tcBorders>
              <w:top w:val="nil"/>
              <w:left w:val="nil"/>
              <w:bottom w:val="nil"/>
            </w:tcBorders>
          </w:tcPr>
          <w:p w14:paraId="604A93F9" w14:textId="77777777" w:rsidR="004C4A59" w:rsidRDefault="0085223D">
            <w:r>
              <w:rPr>
                <w:sz w:val="16"/>
              </w:rPr>
              <w:t>7   [  ]</w:t>
            </w:r>
          </w:p>
        </w:tc>
      </w:tr>
      <w:tr w:rsidR="004C4A59" w14:paraId="13030D12" w14:textId="77777777">
        <w:trPr>
          <w:trHeight w:val="300"/>
        </w:trPr>
        <w:tc>
          <w:tcPr>
            <w:tcW w:w="400" w:type="pct"/>
            <w:tcBorders>
              <w:top w:val="nil"/>
              <w:bottom w:val="nil"/>
              <w:right w:val="nil"/>
            </w:tcBorders>
          </w:tcPr>
          <w:p w14:paraId="49592BF7" w14:textId="77777777" w:rsidR="004C4A59" w:rsidRDefault="004C4A59"/>
        </w:tc>
        <w:tc>
          <w:tcPr>
            <w:tcW w:w="2350" w:type="pct"/>
            <w:gridSpan w:val="2"/>
            <w:tcBorders>
              <w:top w:val="nil"/>
              <w:left w:val="nil"/>
              <w:bottom w:val="nil"/>
              <w:right w:val="nil"/>
            </w:tcBorders>
          </w:tcPr>
          <w:p w14:paraId="7CF8779F" w14:textId="77777777" w:rsidR="004C4A59" w:rsidRDefault="0085223D">
            <w:r>
              <w:rPr>
                <w:sz w:val="16"/>
              </w:rPr>
              <w:t>medium oblong</w:t>
            </w:r>
          </w:p>
        </w:tc>
        <w:tc>
          <w:tcPr>
            <w:tcW w:w="1750" w:type="pct"/>
            <w:gridSpan w:val="2"/>
            <w:tcBorders>
              <w:top w:val="nil"/>
              <w:left w:val="nil"/>
              <w:bottom w:val="nil"/>
              <w:right w:val="nil"/>
            </w:tcBorders>
          </w:tcPr>
          <w:p w14:paraId="6312073F" w14:textId="77777777" w:rsidR="004C4A59" w:rsidRDefault="004C4A59"/>
        </w:tc>
        <w:tc>
          <w:tcPr>
            <w:tcW w:w="500" w:type="pct"/>
            <w:tcBorders>
              <w:top w:val="nil"/>
              <w:left w:val="nil"/>
              <w:bottom w:val="nil"/>
            </w:tcBorders>
          </w:tcPr>
          <w:p w14:paraId="45ACD8B9" w14:textId="77777777" w:rsidR="004C4A59" w:rsidRDefault="0085223D">
            <w:r>
              <w:rPr>
                <w:sz w:val="16"/>
              </w:rPr>
              <w:t>8   [  ]</w:t>
            </w:r>
          </w:p>
        </w:tc>
      </w:tr>
      <w:tr w:rsidR="004C4A59" w14:paraId="643B0D96" w14:textId="77777777">
        <w:trPr>
          <w:trHeight w:val="300"/>
        </w:trPr>
        <w:tc>
          <w:tcPr>
            <w:tcW w:w="400" w:type="pct"/>
            <w:tcBorders>
              <w:top w:val="nil"/>
              <w:bottom w:val="nil"/>
              <w:right w:val="nil"/>
            </w:tcBorders>
          </w:tcPr>
          <w:p w14:paraId="77193989" w14:textId="77777777" w:rsidR="004C4A59" w:rsidRDefault="004C4A59"/>
        </w:tc>
        <w:tc>
          <w:tcPr>
            <w:tcW w:w="2350" w:type="pct"/>
            <w:gridSpan w:val="2"/>
            <w:tcBorders>
              <w:top w:val="nil"/>
              <w:left w:val="nil"/>
              <w:bottom w:val="nil"/>
              <w:right w:val="nil"/>
            </w:tcBorders>
          </w:tcPr>
          <w:p w14:paraId="1DC14059" w14:textId="77777777" w:rsidR="004C4A59" w:rsidRDefault="0085223D">
            <w:r>
              <w:rPr>
                <w:sz w:val="16"/>
              </w:rPr>
              <w:t>elongated oblong</w:t>
            </w:r>
          </w:p>
        </w:tc>
        <w:tc>
          <w:tcPr>
            <w:tcW w:w="1750" w:type="pct"/>
            <w:gridSpan w:val="2"/>
            <w:tcBorders>
              <w:top w:val="nil"/>
              <w:left w:val="nil"/>
              <w:bottom w:val="nil"/>
              <w:right w:val="nil"/>
            </w:tcBorders>
          </w:tcPr>
          <w:p w14:paraId="19CE4850" w14:textId="77777777" w:rsidR="004C4A59" w:rsidRDefault="0085223D">
            <w:r>
              <w:rPr>
                <w:sz w:val="16"/>
              </w:rPr>
              <w:t>Jaune d'Eckendorf</w:t>
            </w:r>
          </w:p>
        </w:tc>
        <w:tc>
          <w:tcPr>
            <w:tcW w:w="500" w:type="pct"/>
            <w:tcBorders>
              <w:top w:val="nil"/>
              <w:left w:val="nil"/>
              <w:bottom w:val="nil"/>
            </w:tcBorders>
          </w:tcPr>
          <w:p w14:paraId="19B8DE76" w14:textId="77777777" w:rsidR="004C4A59" w:rsidRDefault="0085223D">
            <w:r>
              <w:rPr>
                <w:sz w:val="16"/>
              </w:rPr>
              <w:t>9   [  ]</w:t>
            </w:r>
          </w:p>
        </w:tc>
      </w:tr>
      <w:tr w:rsidR="004C4A59" w14:paraId="51E999EC" w14:textId="77777777">
        <w:trPr>
          <w:trHeight w:val="300"/>
        </w:trPr>
        <w:tc>
          <w:tcPr>
            <w:tcW w:w="400" w:type="pct"/>
            <w:tcBorders>
              <w:top w:val="nil"/>
              <w:bottom w:val="basicThinLines" w:sz="4" w:space="0" w:color="auto"/>
              <w:right w:val="nil"/>
            </w:tcBorders>
          </w:tcPr>
          <w:p w14:paraId="1936FDBF" w14:textId="77777777" w:rsidR="00372566" w:rsidRDefault="00681801">
            <w:r>
              <w:rPr>
                <w:b/>
                <w:sz w:val="16"/>
              </w:rPr>
              <w:t>5.4</w:t>
            </w:r>
          </w:p>
          <w:p w14:paraId="48852096" w14:textId="6DB14141" w:rsidR="004C4A59" w:rsidRDefault="00681801">
            <w:r>
              <w:rPr>
                <w:b/>
                <w:sz w:val="16"/>
              </w:rPr>
              <w:t>(21)</w:t>
            </w:r>
          </w:p>
        </w:tc>
        <w:tc>
          <w:tcPr>
            <w:tcW w:w="2350" w:type="pct"/>
            <w:gridSpan w:val="2"/>
            <w:tcBorders>
              <w:top w:val="nil"/>
              <w:left w:val="nil"/>
              <w:bottom w:val="basicThinLines" w:sz="4" w:space="0" w:color="auto"/>
              <w:right w:val="nil"/>
            </w:tcBorders>
          </w:tcPr>
          <w:p w14:paraId="36400651" w14:textId="442155A5" w:rsidR="004C4A59" w:rsidRDefault="00681801">
            <w:r>
              <w:rPr>
                <w:b/>
                <w:sz w:val="16"/>
              </w:rPr>
              <w:t>Root: color below ground</w:t>
            </w:r>
          </w:p>
        </w:tc>
        <w:tc>
          <w:tcPr>
            <w:tcW w:w="1750" w:type="pct"/>
            <w:gridSpan w:val="2"/>
            <w:tcBorders>
              <w:top w:val="nil"/>
              <w:left w:val="nil"/>
              <w:bottom w:val="basicThinLines" w:sz="4" w:space="0" w:color="auto"/>
              <w:right w:val="nil"/>
            </w:tcBorders>
          </w:tcPr>
          <w:p w14:paraId="513F1383" w14:textId="77777777" w:rsidR="004C4A59" w:rsidRDefault="004C4A59"/>
        </w:tc>
        <w:tc>
          <w:tcPr>
            <w:tcW w:w="500" w:type="pct"/>
            <w:tcBorders>
              <w:top w:val="nil"/>
              <w:left w:val="nil"/>
              <w:bottom w:val="basicThinLines" w:sz="4" w:space="0" w:color="auto"/>
            </w:tcBorders>
          </w:tcPr>
          <w:p w14:paraId="7BDC6A5E" w14:textId="77777777" w:rsidR="004C4A59" w:rsidRDefault="004C4A59"/>
        </w:tc>
      </w:tr>
      <w:tr w:rsidR="004C4A59" w14:paraId="06D80ED4" w14:textId="77777777">
        <w:trPr>
          <w:trHeight w:val="300"/>
        </w:trPr>
        <w:tc>
          <w:tcPr>
            <w:tcW w:w="400" w:type="pct"/>
            <w:tcBorders>
              <w:top w:val="nil"/>
              <w:bottom w:val="nil"/>
              <w:right w:val="nil"/>
            </w:tcBorders>
          </w:tcPr>
          <w:p w14:paraId="3743C9DA" w14:textId="77777777" w:rsidR="004C4A59" w:rsidRDefault="004C4A59"/>
        </w:tc>
        <w:tc>
          <w:tcPr>
            <w:tcW w:w="2350" w:type="pct"/>
            <w:gridSpan w:val="2"/>
            <w:tcBorders>
              <w:top w:val="nil"/>
              <w:left w:val="nil"/>
              <w:bottom w:val="nil"/>
              <w:right w:val="nil"/>
            </w:tcBorders>
          </w:tcPr>
          <w:p w14:paraId="3EA375BB" w14:textId="77777777" w:rsidR="004C4A59" w:rsidRDefault="0085223D">
            <w:r>
              <w:rPr>
                <w:sz w:val="16"/>
              </w:rPr>
              <w:t>white</w:t>
            </w:r>
          </w:p>
        </w:tc>
        <w:tc>
          <w:tcPr>
            <w:tcW w:w="1750" w:type="pct"/>
            <w:gridSpan w:val="2"/>
            <w:tcBorders>
              <w:top w:val="nil"/>
              <w:left w:val="nil"/>
              <w:bottom w:val="nil"/>
              <w:right w:val="nil"/>
            </w:tcBorders>
          </w:tcPr>
          <w:p w14:paraId="1FE84FFE" w14:textId="77777777" w:rsidR="004C4A59" w:rsidRDefault="0085223D">
            <w:r>
              <w:rPr>
                <w:sz w:val="16"/>
              </w:rPr>
              <w:t>Brick, Laurena KWS</w:t>
            </w:r>
          </w:p>
        </w:tc>
        <w:tc>
          <w:tcPr>
            <w:tcW w:w="500" w:type="pct"/>
            <w:tcBorders>
              <w:top w:val="nil"/>
              <w:left w:val="nil"/>
              <w:bottom w:val="nil"/>
            </w:tcBorders>
          </w:tcPr>
          <w:p w14:paraId="2E517A92" w14:textId="77777777" w:rsidR="004C4A59" w:rsidRDefault="0085223D">
            <w:r>
              <w:rPr>
                <w:sz w:val="16"/>
              </w:rPr>
              <w:t>1   [  ]</w:t>
            </w:r>
          </w:p>
        </w:tc>
      </w:tr>
      <w:tr w:rsidR="004C4A59" w14:paraId="192BA89E" w14:textId="77777777">
        <w:trPr>
          <w:trHeight w:val="300"/>
        </w:trPr>
        <w:tc>
          <w:tcPr>
            <w:tcW w:w="400" w:type="pct"/>
            <w:tcBorders>
              <w:top w:val="nil"/>
              <w:bottom w:val="nil"/>
              <w:right w:val="nil"/>
            </w:tcBorders>
          </w:tcPr>
          <w:p w14:paraId="29BDA20D" w14:textId="77777777" w:rsidR="004C4A59" w:rsidRDefault="004C4A59"/>
        </w:tc>
        <w:tc>
          <w:tcPr>
            <w:tcW w:w="2350" w:type="pct"/>
            <w:gridSpan w:val="2"/>
            <w:tcBorders>
              <w:top w:val="nil"/>
              <w:left w:val="nil"/>
              <w:bottom w:val="nil"/>
              <w:right w:val="nil"/>
            </w:tcBorders>
          </w:tcPr>
          <w:p w14:paraId="6AFE87B0" w14:textId="77777777" w:rsidR="004C4A59" w:rsidRDefault="0085223D">
            <w:r>
              <w:rPr>
                <w:sz w:val="16"/>
              </w:rPr>
              <w:t>yellowish white</w:t>
            </w:r>
          </w:p>
        </w:tc>
        <w:tc>
          <w:tcPr>
            <w:tcW w:w="1750" w:type="pct"/>
            <w:gridSpan w:val="2"/>
            <w:tcBorders>
              <w:top w:val="nil"/>
              <w:left w:val="nil"/>
              <w:bottom w:val="nil"/>
              <w:right w:val="nil"/>
            </w:tcBorders>
          </w:tcPr>
          <w:p w14:paraId="41A86944" w14:textId="77777777" w:rsidR="004C4A59" w:rsidRDefault="004C4A59"/>
        </w:tc>
        <w:tc>
          <w:tcPr>
            <w:tcW w:w="500" w:type="pct"/>
            <w:tcBorders>
              <w:top w:val="nil"/>
              <w:left w:val="nil"/>
              <w:bottom w:val="nil"/>
            </w:tcBorders>
          </w:tcPr>
          <w:p w14:paraId="74DB3921" w14:textId="77777777" w:rsidR="004C4A59" w:rsidRDefault="0085223D">
            <w:r>
              <w:rPr>
                <w:sz w:val="16"/>
              </w:rPr>
              <w:t>2   [  ]</w:t>
            </w:r>
          </w:p>
        </w:tc>
      </w:tr>
      <w:tr w:rsidR="004C4A59" w14:paraId="3AB45F54" w14:textId="77777777">
        <w:trPr>
          <w:trHeight w:val="300"/>
        </w:trPr>
        <w:tc>
          <w:tcPr>
            <w:tcW w:w="400" w:type="pct"/>
            <w:tcBorders>
              <w:top w:val="nil"/>
              <w:bottom w:val="nil"/>
              <w:right w:val="nil"/>
            </w:tcBorders>
          </w:tcPr>
          <w:p w14:paraId="3AF0722A" w14:textId="77777777" w:rsidR="004C4A59" w:rsidRDefault="004C4A59"/>
        </w:tc>
        <w:tc>
          <w:tcPr>
            <w:tcW w:w="2350" w:type="pct"/>
            <w:gridSpan w:val="2"/>
            <w:tcBorders>
              <w:top w:val="nil"/>
              <w:left w:val="nil"/>
              <w:bottom w:val="nil"/>
              <w:right w:val="nil"/>
            </w:tcBorders>
          </w:tcPr>
          <w:p w14:paraId="35589B03" w14:textId="77777777" w:rsidR="004C4A59" w:rsidRDefault="0085223D">
            <w:r>
              <w:rPr>
                <w:sz w:val="16"/>
              </w:rPr>
              <w:t>yellow</w:t>
            </w:r>
          </w:p>
        </w:tc>
        <w:tc>
          <w:tcPr>
            <w:tcW w:w="1750" w:type="pct"/>
            <w:gridSpan w:val="2"/>
            <w:tcBorders>
              <w:top w:val="nil"/>
              <w:left w:val="nil"/>
              <w:bottom w:val="nil"/>
              <w:right w:val="nil"/>
            </w:tcBorders>
          </w:tcPr>
          <w:p w14:paraId="233F8F31" w14:textId="77777777" w:rsidR="004C4A59" w:rsidRDefault="0085223D">
            <w:r>
              <w:rPr>
                <w:sz w:val="16"/>
              </w:rPr>
              <w:t>Cerise</w:t>
            </w:r>
          </w:p>
        </w:tc>
        <w:tc>
          <w:tcPr>
            <w:tcW w:w="500" w:type="pct"/>
            <w:tcBorders>
              <w:top w:val="nil"/>
              <w:left w:val="nil"/>
              <w:bottom w:val="nil"/>
            </w:tcBorders>
          </w:tcPr>
          <w:p w14:paraId="5865211E" w14:textId="77777777" w:rsidR="004C4A59" w:rsidRDefault="0085223D">
            <w:r>
              <w:rPr>
                <w:sz w:val="16"/>
              </w:rPr>
              <w:t>3   [  ]</w:t>
            </w:r>
          </w:p>
        </w:tc>
      </w:tr>
      <w:tr w:rsidR="004C4A59" w14:paraId="1BDD9501" w14:textId="77777777">
        <w:trPr>
          <w:trHeight w:val="300"/>
        </w:trPr>
        <w:tc>
          <w:tcPr>
            <w:tcW w:w="400" w:type="pct"/>
            <w:tcBorders>
              <w:top w:val="nil"/>
              <w:bottom w:val="nil"/>
              <w:right w:val="nil"/>
            </w:tcBorders>
          </w:tcPr>
          <w:p w14:paraId="34B9F4C8" w14:textId="77777777" w:rsidR="004C4A59" w:rsidRDefault="004C4A59"/>
        </w:tc>
        <w:tc>
          <w:tcPr>
            <w:tcW w:w="2350" w:type="pct"/>
            <w:gridSpan w:val="2"/>
            <w:tcBorders>
              <w:top w:val="nil"/>
              <w:left w:val="nil"/>
              <w:bottom w:val="nil"/>
              <w:right w:val="nil"/>
            </w:tcBorders>
          </w:tcPr>
          <w:p w14:paraId="5CF05946" w14:textId="77777777" w:rsidR="004C4A59" w:rsidRDefault="0085223D">
            <w:r>
              <w:rPr>
                <w:sz w:val="16"/>
              </w:rPr>
              <w:t>yellow orange</w:t>
            </w:r>
          </w:p>
        </w:tc>
        <w:tc>
          <w:tcPr>
            <w:tcW w:w="1750" w:type="pct"/>
            <w:gridSpan w:val="2"/>
            <w:tcBorders>
              <w:top w:val="nil"/>
              <w:left w:val="nil"/>
              <w:bottom w:val="nil"/>
              <w:right w:val="nil"/>
            </w:tcBorders>
          </w:tcPr>
          <w:p w14:paraId="0B9DAA40" w14:textId="77777777" w:rsidR="004C4A59" w:rsidRDefault="0085223D">
            <w:r>
              <w:rPr>
                <w:sz w:val="16"/>
              </w:rPr>
              <w:t>Feldherr</w:t>
            </w:r>
          </w:p>
        </w:tc>
        <w:tc>
          <w:tcPr>
            <w:tcW w:w="500" w:type="pct"/>
            <w:tcBorders>
              <w:top w:val="nil"/>
              <w:left w:val="nil"/>
              <w:bottom w:val="nil"/>
            </w:tcBorders>
          </w:tcPr>
          <w:p w14:paraId="3A99083B" w14:textId="77777777" w:rsidR="004C4A59" w:rsidRDefault="0085223D">
            <w:r>
              <w:rPr>
                <w:sz w:val="16"/>
              </w:rPr>
              <w:t>4   [  ]</w:t>
            </w:r>
          </w:p>
        </w:tc>
      </w:tr>
      <w:tr w:rsidR="004C4A59" w14:paraId="3AE43D03" w14:textId="77777777">
        <w:trPr>
          <w:trHeight w:val="300"/>
        </w:trPr>
        <w:tc>
          <w:tcPr>
            <w:tcW w:w="400" w:type="pct"/>
            <w:tcBorders>
              <w:top w:val="nil"/>
              <w:bottom w:val="nil"/>
              <w:right w:val="nil"/>
            </w:tcBorders>
          </w:tcPr>
          <w:p w14:paraId="1EAA0B7A" w14:textId="77777777" w:rsidR="004C4A59" w:rsidRDefault="004C4A59"/>
        </w:tc>
        <w:tc>
          <w:tcPr>
            <w:tcW w:w="2350" w:type="pct"/>
            <w:gridSpan w:val="2"/>
            <w:tcBorders>
              <w:top w:val="nil"/>
              <w:left w:val="nil"/>
              <w:bottom w:val="nil"/>
              <w:right w:val="nil"/>
            </w:tcBorders>
          </w:tcPr>
          <w:p w14:paraId="7C86FF10" w14:textId="77777777" w:rsidR="004C4A59" w:rsidRDefault="0085223D">
            <w:r>
              <w:rPr>
                <w:sz w:val="16"/>
              </w:rPr>
              <w:t>orange</w:t>
            </w:r>
          </w:p>
        </w:tc>
        <w:tc>
          <w:tcPr>
            <w:tcW w:w="1750" w:type="pct"/>
            <w:gridSpan w:val="2"/>
            <w:tcBorders>
              <w:top w:val="nil"/>
              <w:left w:val="nil"/>
              <w:bottom w:val="nil"/>
              <w:right w:val="nil"/>
            </w:tcBorders>
          </w:tcPr>
          <w:p w14:paraId="61F40E68" w14:textId="77777777" w:rsidR="004C4A59" w:rsidRDefault="0085223D">
            <w:r>
              <w:rPr>
                <w:sz w:val="16"/>
              </w:rPr>
              <w:t>Valence</w:t>
            </w:r>
          </w:p>
        </w:tc>
        <w:tc>
          <w:tcPr>
            <w:tcW w:w="500" w:type="pct"/>
            <w:tcBorders>
              <w:top w:val="nil"/>
              <w:left w:val="nil"/>
              <w:bottom w:val="nil"/>
            </w:tcBorders>
          </w:tcPr>
          <w:p w14:paraId="6AD9A6E3" w14:textId="77777777" w:rsidR="004C4A59" w:rsidRDefault="0085223D">
            <w:r>
              <w:rPr>
                <w:sz w:val="16"/>
              </w:rPr>
              <w:t>5   [  ]</w:t>
            </w:r>
          </w:p>
        </w:tc>
      </w:tr>
      <w:tr w:rsidR="004C4A59" w14:paraId="7C7C3816" w14:textId="77777777">
        <w:trPr>
          <w:trHeight w:val="300"/>
        </w:trPr>
        <w:tc>
          <w:tcPr>
            <w:tcW w:w="400" w:type="pct"/>
            <w:tcBorders>
              <w:top w:val="nil"/>
              <w:bottom w:val="nil"/>
              <w:right w:val="nil"/>
            </w:tcBorders>
          </w:tcPr>
          <w:p w14:paraId="61058151" w14:textId="77777777" w:rsidR="004C4A59" w:rsidRDefault="004C4A59"/>
        </w:tc>
        <w:tc>
          <w:tcPr>
            <w:tcW w:w="2350" w:type="pct"/>
            <w:gridSpan w:val="2"/>
            <w:tcBorders>
              <w:top w:val="nil"/>
              <w:left w:val="nil"/>
              <w:bottom w:val="nil"/>
              <w:right w:val="nil"/>
            </w:tcBorders>
          </w:tcPr>
          <w:p w14:paraId="2B3EE97A" w14:textId="77777777" w:rsidR="004C4A59" w:rsidRDefault="0085223D">
            <w:r>
              <w:rPr>
                <w:sz w:val="16"/>
              </w:rPr>
              <w:t>orange red</w:t>
            </w:r>
          </w:p>
        </w:tc>
        <w:tc>
          <w:tcPr>
            <w:tcW w:w="1750" w:type="pct"/>
            <w:gridSpan w:val="2"/>
            <w:tcBorders>
              <w:top w:val="nil"/>
              <w:left w:val="nil"/>
              <w:bottom w:val="nil"/>
              <w:right w:val="nil"/>
            </w:tcBorders>
          </w:tcPr>
          <w:p w14:paraId="278FBA20" w14:textId="77777777" w:rsidR="004C4A59" w:rsidRDefault="0085223D">
            <w:r>
              <w:rPr>
                <w:sz w:val="16"/>
              </w:rPr>
              <w:t>Dynamo, Kokomo</w:t>
            </w:r>
          </w:p>
        </w:tc>
        <w:tc>
          <w:tcPr>
            <w:tcW w:w="500" w:type="pct"/>
            <w:tcBorders>
              <w:top w:val="nil"/>
              <w:left w:val="nil"/>
              <w:bottom w:val="nil"/>
            </w:tcBorders>
          </w:tcPr>
          <w:p w14:paraId="4FE41812" w14:textId="77777777" w:rsidR="004C4A59" w:rsidRDefault="0085223D">
            <w:r>
              <w:rPr>
                <w:sz w:val="16"/>
              </w:rPr>
              <w:t>6   [  ]</w:t>
            </w:r>
          </w:p>
        </w:tc>
      </w:tr>
      <w:tr w:rsidR="004C4A59" w14:paraId="1EA2428F" w14:textId="77777777">
        <w:trPr>
          <w:trHeight w:val="300"/>
        </w:trPr>
        <w:tc>
          <w:tcPr>
            <w:tcW w:w="400" w:type="pct"/>
            <w:tcBorders>
              <w:top w:val="nil"/>
              <w:bottom w:val="nil"/>
              <w:right w:val="nil"/>
            </w:tcBorders>
          </w:tcPr>
          <w:p w14:paraId="4480A41F" w14:textId="77777777" w:rsidR="004C4A59" w:rsidRDefault="004C4A59"/>
        </w:tc>
        <w:tc>
          <w:tcPr>
            <w:tcW w:w="2350" w:type="pct"/>
            <w:gridSpan w:val="2"/>
            <w:tcBorders>
              <w:top w:val="nil"/>
              <w:left w:val="nil"/>
              <w:bottom w:val="nil"/>
              <w:right w:val="nil"/>
            </w:tcBorders>
          </w:tcPr>
          <w:p w14:paraId="1625041E" w14:textId="77777777" w:rsidR="004C4A59" w:rsidRDefault="0085223D">
            <w:r>
              <w:rPr>
                <w:sz w:val="16"/>
              </w:rPr>
              <w:t>red</w:t>
            </w:r>
          </w:p>
        </w:tc>
        <w:tc>
          <w:tcPr>
            <w:tcW w:w="1750" w:type="pct"/>
            <w:gridSpan w:val="2"/>
            <w:tcBorders>
              <w:top w:val="nil"/>
              <w:left w:val="nil"/>
              <w:bottom w:val="nil"/>
              <w:right w:val="nil"/>
            </w:tcBorders>
          </w:tcPr>
          <w:p w14:paraId="251BB7FC" w14:textId="77777777" w:rsidR="004C4A59" w:rsidRDefault="0085223D">
            <w:r>
              <w:rPr>
                <w:sz w:val="16"/>
              </w:rPr>
              <w:t>Caribou</w:t>
            </w:r>
          </w:p>
        </w:tc>
        <w:tc>
          <w:tcPr>
            <w:tcW w:w="500" w:type="pct"/>
            <w:tcBorders>
              <w:top w:val="nil"/>
              <w:left w:val="nil"/>
              <w:bottom w:val="nil"/>
            </w:tcBorders>
          </w:tcPr>
          <w:p w14:paraId="336E0428" w14:textId="77777777" w:rsidR="004C4A59" w:rsidRDefault="0085223D">
            <w:r>
              <w:rPr>
                <w:sz w:val="16"/>
              </w:rPr>
              <w:t>7   [  ]</w:t>
            </w:r>
          </w:p>
        </w:tc>
      </w:tr>
      <w:tr w:rsidR="004C4A59" w14:paraId="64F03035" w14:textId="77777777">
        <w:trPr>
          <w:trHeight w:val="300"/>
        </w:trPr>
        <w:tc>
          <w:tcPr>
            <w:tcW w:w="400" w:type="pct"/>
            <w:tcBorders>
              <w:top w:val="nil"/>
              <w:bottom w:val="nil"/>
              <w:right w:val="nil"/>
            </w:tcBorders>
          </w:tcPr>
          <w:p w14:paraId="51E01B20" w14:textId="77777777" w:rsidR="004C4A59" w:rsidRDefault="004C4A59"/>
        </w:tc>
        <w:tc>
          <w:tcPr>
            <w:tcW w:w="2350" w:type="pct"/>
            <w:gridSpan w:val="2"/>
            <w:tcBorders>
              <w:top w:val="nil"/>
              <w:left w:val="nil"/>
              <w:bottom w:val="nil"/>
              <w:right w:val="nil"/>
            </w:tcBorders>
          </w:tcPr>
          <w:p w14:paraId="1D7D76CA" w14:textId="77777777" w:rsidR="004C4A59" w:rsidRDefault="0085223D">
            <w:r>
              <w:rPr>
                <w:sz w:val="16"/>
              </w:rPr>
              <w:t>light pink</w:t>
            </w:r>
          </w:p>
        </w:tc>
        <w:tc>
          <w:tcPr>
            <w:tcW w:w="1750" w:type="pct"/>
            <w:gridSpan w:val="2"/>
            <w:tcBorders>
              <w:top w:val="nil"/>
              <w:left w:val="nil"/>
              <w:bottom w:val="nil"/>
              <w:right w:val="nil"/>
            </w:tcBorders>
          </w:tcPr>
          <w:p w14:paraId="7142E6E4" w14:textId="77777777" w:rsidR="004C4A59" w:rsidRDefault="0085223D">
            <w:r>
              <w:rPr>
                <w:sz w:val="16"/>
              </w:rPr>
              <w:t>Tarine</w:t>
            </w:r>
          </w:p>
        </w:tc>
        <w:tc>
          <w:tcPr>
            <w:tcW w:w="500" w:type="pct"/>
            <w:tcBorders>
              <w:top w:val="nil"/>
              <w:left w:val="nil"/>
              <w:bottom w:val="nil"/>
            </w:tcBorders>
          </w:tcPr>
          <w:p w14:paraId="2EA0ABEB" w14:textId="77777777" w:rsidR="004C4A59" w:rsidRDefault="0085223D">
            <w:r>
              <w:rPr>
                <w:sz w:val="16"/>
              </w:rPr>
              <w:t>8   [  ]</w:t>
            </w:r>
          </w:p>
        </w:tc>
      </w:tr>
      <w:tr w:rsidR="004C4A59" w14:paraId="1C1D88C3" w14:textId="77777777">
        <w:trPr>
          <w:trHeight w:val="300"/>
        </w:trPr>
        <w:tc>
          <w:tcPr>
            <w:tcW w:w="400" w:type="pct"/>
            <w:tcBorders>
              <w:top w:val="nil"/>
              <w:bottom w:val="nil"/>
              <w:right w:val="nil"/>
            </w:tcBorders>
          </w:tcPr>
          <w:p w14:paraId="6D765949" w14:textId="77777777" w:rsidR="004C4A59" w:rsidRDefault="004C4A59"/>
        </w:tc>
        <w:tc>
          <w:tcPr>
            <w:tcW w:w="2350" w:type="pct"/>
            <w:gridSpan w:val="2"/>
            <w:tcBorders>
              <w:top w:val="nil"/>
              <w:left w:val="nil"/>
              <w:bottom w:val="nil"/>
              <w:right w:val="nil"/>
            </w:tcBorders>
          </w:tcPr>
          <w:p w14:paraId="704C4545" w14:textId="77777777" w:rsidR="004C4A59" w:rsidRDefault="0085223D">
            <w:ins w:id="117" w:author="TWA" w:date="2026-06-16T18:35:00Z" w16du:dateUtc="2026-06-16T09:35:00Z">
              <w:r>
                <w:rPr>
                  <w:sz w:val="16"/>
                </w:rPr>
                <w:t xml:space="preserve">medium </w:t>
              </w:r>
            </w:ins>
            <w:r>
              <w:rPr>
                <w:sz w:val="16"/>
              </w:rPr>
              <w:t>pink</w:t>
            </w:r>
          </w:p>
        </w:tc>
        <w:tc>
          <w:tcPr>
            <w:tcW w:w="1750" w:type="pct"/>
            <w:gridSpan w:val="2"/>
            <w:tcBorders>
              <w:top w:val="nil"/>
              <w:left w:val="nil"/>
              <w:bottom w:val="nil"/>
              <w:right w:val="nil"/>
            </w:tcBorders>
          </w:tcPr>
          <w:p w14:paraId="390A5CBB" w14:textId="77777777" w:rsidR="004C4A59" w:rsidRDefault="0085223D">
            <w:r>
              <w:rPr>
                <w:sz w:val="16"/>
              </w:rPr>
              <w:t>Merveille</w:t>
            </w:r>
          </w:p>
        </w:tc>
        <w:tc>
          <w:tcPr>
            <w:tcW w:w="500" w:type="pct"/>
            <w:tcBorders>
              <w:top w:val="nil"/>
              <w:left w:val="nil"/>
              <w:bottom w:val="nil"/>
            </w:tcBorders>
          </w:tcPr>
          <w:p w14:paraId="5D9444BA" w14:textId="77777777" w:rsidR="004C4A59" w:rsidRDefault="0085223D">
            <w:r>
              <w:rPr>
                <w:sz w:val="16"/>
              </w:rPr>
              <w:t>9   [  ]</w:t>
            </w:r>
          </w:p>
        </w:tc>
      </w:tr>
      <w:tr w:rsidR="004C4A59" w14:paraId="411EC010" w14:textId="77777777">
        <w:trPr>
          <w:trHeight w:val="300"/>
        </w:trPr>
        <w:tc>
          <w:tcPr>
            <w:tcW w:w="400" w:type="pct"/>
            <w:tcBorders>
              <w:top w:val="nil"/>
              <w:bottom w:val="nil"/>
              <w:right w:val="nil"/>
            </w:tcBorders>
          </w:tcPr>
          <w:p w14:paraId="3414579D" w14:textId="77777777" w:rsidR="004C4A59" w:rsidRDefault="004C4A59"/>
        </w:tc>
        <w:tc>
          <w:tcPr>
            <w:tcW w:w="2350" w:type="pct"/>
            <w:gridSpan w:val="2"/>
            <w:tcBorders>
              <w:top w:val="nil"/>
              <w:left w:val="nil"/>
              <w:bottom w:val="nil"/>
              <w:right w:val="nil"/>
            </w:tcBorders>
          </w:tcPr>
          <w:p w14:paraId="0B71F369" w14:textId="4DDF7EAC" w:rsidR="004C4A59" w:rsidRDefault="0085223D">
            <w:ins w:id="118" w:author="TWA" w:date="2026-06-16T18:35:00Z" w16du:dateUtc="2026-06-16T09:35:00Z">
              <w:r>
                <w:rPr>
                  <w:sz w:val="16"/>
                </w:rPr>
                <w:t xml:space="preserve">dark </w:t>
              </w:r>
            </w:ins>
            <w:r>
              <w:rPr>
                <w:sz w:val="16"/>
              </w:rPr>
              <w:t>red</w:t>
            </w:r>
            <w:del w:id="119" w:author="TWA" w:date="2026-06-16T18:35:00Z" w16du:dateUtc="2026-06-16T09:35:00Z">
              <w:r w:rsidR="00681801">
                <w:rPr>
                  <w:sz w:val="16"/>
                </w:rPr>
                <w:delText xml:space="preserve"> purple</w:delText>
              </w:r>
            </w:del>
          </w:p>
        </w:tc>
        <w:tc>
          <w:tcPr>
            <w:tcW w:w="1750" w:type="pct"/>
            <w:gridSpan w:val="2"/>
            <w:tcBorders>
              <w:top w:val="nil"/>
              <w:left w:val="nil"/>
              <w:bottom w:val="nil"/>
              <w:right w:val="nil"/>
            </w:tcBorders>
          </w:tcPr>
          <w:p w14:paraId="2D93C0AA" w14:textId="77777777" w:rsidR="004C4A59" w:rsidRDefault="004C4A59"/>
        </w:tc>
        <w:tc>
          <w:tcPr>
            <w:tcW w:w="500" w:type="pct"/>
            <w:tcBorders>
              <w:top w:val="nil"/>
              <w:left w:val="nil"/>
              <w:bottom w:val="nil"/>
            </w:tcBorders>
          </w:tcPr>
          <w:p w14:paraId="1852F21B" w14:textId="77777777" w:rsidR="004C4A59" w:rsidRDefault="0085223D">
            <w:r>
              <w:rPr>
                <w:sz w:val="16"/>
              </w:rPr>
              <w:t>10   [  ]</w:t>
            </w:r>
          </w:p>
        </w:tc>
      </w:tr>
      <w:tr w:rsidR="004C4A59" w14:paraId="3D1DBD38" w14:textId="77777777">
        <w:trPr>
          <w:trHeight w:val="300"/>
        </w:trPr>
        <w:tc>
          <w:tcPr>
            <w:tcW w:w="400" w:type="pct"/>
            <w:tcBorders>
              <w:top w:val="nil"/>
              <w:bottom w:val="basicThinLines" w:sz="4" w:space="0" w:color="auto"/>
              <w:right w:val="nil"/>
            </w:tcBorders>
          </w:tcPr>
          <w:p w14:paraId="53BAFFE0" w14:textId="77777777" w:rsidR="004C4A59" w:rsidRDefault="004C4A59"/>
        </w:tc>
        <w:tc>
          <w:tcPr>
            <w:tcW w:w="2350" w:type="pct"/>
            <w:gridSpan w:val="2"/>
            <w:tcBorders>
              <w:top w:val="nil"/>
              <w:left w:val="nil"/>
              <w:bottom w:val="basicThinLines" w:sz="4" w:space="0" w:color="auto"/>
              <w:right w:val="nil"/>
            </w:tcBorders>
          </w:tcPr>
          <w:p w14:paraId="47F71AF4" w14:textId="77777777" w:rsidR="004C4A59" w:rsidRDefault="004C4A59"/>
        </w:tc>
        <w:tc>
          <w:tcPr>
            <w:tcW w:w="1750" w:type="pct"/>
            <w:gridSpan w:val="2"/>
            <w:tcBorders>
              <w:top w:val="nil"/>
              <w:left w:val="nil"/>
              <w:bottom w:val="basicThinLines" w:sz="4" w:space="0" w:color="auto"/>
              <w:right w:val="nil"/>
            </w:tcBorders>
          </w:tcPr>
          <w:p w14:paraId="6DD1CFAA" w14:textId="77777777" w:rsidR="004C4A59" w:rsidRDefault="004C4A59"/>
        </w:tc>
        <w:tc>
          <w:tcPr>
            <w:tcW w:w="500" w:type="pct"/>
            <w:tcBorders>
              <w:top w:val="nil"/>
              <w:left w:val="nil"/>
              <w:bottom w:val="basicThinLines" w:sz="4" w:space="0" w:color="auto"/>
            </w:tcBorders>
          </w:tcPr>
          <w:p w14:paraId="2518A279" w14:textId="77777777" w:rsidR="004C4A59" w:rsidRDefault="004C4A59"/>
        </w:tc>
      </w:tr>
    </w:tbl>
    <w:p w14:paraId="38F0EF33" w14:textId="77777777" w:rsidR="004C4A59" w:rsidRDefault="0085223D">
      <w: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2494"/>
        <w:gridCol w:w="998"/>
        <w:gridCol w:w="1496"/>
        <w:gridCol w:w="1496"/>
        <w:gridCol w:w="998"/>
        <w:gridCol w:w="2494"/>
      </w:tblGrid>
      <w:tr w:rsidR="004C4A59" w14:paraId="349EF98D" w14:textId="77777777">
        <w:trPr>
          <w:trHeight w:val="400"/>
        </w:trPr>
        <w:tc>
          <w:tcPr>
            <w:tcW w:w="1750" w:type="pct"/>
            <w:gridSpan w:val="2"/>
            <w:vAlign w:val="bottom"/>
          </w:tcPr>
          <w:p w14:paraId="0E1559E9" w14:textId="77777777" w:rsidR="004C4A59" w:rsidRDefault="0085223D">
            <w:r>
              <w:lastRenderedPageBreak/>
              <w:t>TECHNICAL QUESTIONNAIRE</w:t>
            </w:r>
          </w:p>
        </w:tc>
        <w:tc>
          <w:tcPr>
            <w:tcW w:w="1500" w:type="pct"/>
            <w:gridSpan w:val="2"/>
            <w:vAlign w:val="bottom"/>
          </w:tcPr>
          <w:p w14:paraId="64270613" w14:textId="77777777" w:rsidR="004C4A59" w:rsidRDefault="0085223D">
            <w:r>
              <w:t>Page {x} of {y}</w:t>
            </w:r>
          </w:p>
        </w:tc>
        <w:tc>
          <w:tcPr>
            <w:tcW w:w="1750" w:type="pct"/>
            <w:gridSpan w:val="2"/>
            <w:shd w:val="clear" w:color="auto" w:fill="DFDFD7"/>
            <w:vAlign w:val="bottom"/>
          </w:tcPr>
          <w:p w14:paraId="4820FD37" w14:textId="77777777" w:rsidR="004C4A59" w:rsidRDefault="0085223D">
            <w:r>
              <w:t>Reference Number:</w:t>
            </w:r>
          </w:p>
        </w:tc>
      </w:tr>
      <w:tr w:rsidR="004C4A59" w14:paraId="78471C5C" w14:textId="77777777">
        <w:tc>
          <w:tcPr>
            <w:tcW w:w="9986" w:type="dxa"/>
            <w:gridSpan w:val="6"/>
            <w:tcBorders>
              <w:top w:val="nil"/>
              <w:left w:val="nil"/>
              <w:bottom w:val="nil"/>
              <w:right w:val="nil"/>
            </w:tcBorders>
          </w:tcPr>
          <w:p w14:paraId="51D87681" w14:textId="77777777" w:rsidR="004C4A59" w:rsidRDefault="004C4A59"/>
        </w:tc>
      </w:tr>
      <w:tr w:rsidR="004C4A59" w14:paraId="312B3D7A" w14:textId="77777777">
        <w:tc>
          <w:tcPr>
            <w:tcW w:w="9986" w:type="dxa"/>
            <w:gridSpan w:val="6"/>
          </w:tcPr>
          <w:p w14:paraId="5B17EC08" w14:textId="77777777" w:rsidR="004C4A59" w:rsidRDefault="004C4A59">
            <w:pPr>
              <w:spacing w:before="20"/>
            </w:pPr>
          </w:p>
          <w:p w14:paraId="3FC6DD6D" w14:textId="77777777" w:rsidR="004C4A59" w:rsidRDefault="0085223D">
            <w:r>
              <w:rPr>
                <w:sz w:val="18"/>
              </w:rPr>
              <w:t>6. Similar varieties and differences from these varieties</w:t>
            </w:r>
          </w:p>
          <w:p w14:paraId="4B29755D" w14:textId="77777777" w:rsidR="004C4A59" w:rsidRDefault="004C4A59">
            <w:pPr>
              <w:spacing w:before="20"/>
            </w:pPr>
          </w:p>
          <w:p w14:paraId="108857AA" w14:textId="77777777" w:rsidR="004C4A59" w:rsidRDefault="0085223D">
            <w:pPr>
              <w:divId w:val="1"/>
            </w:pPr>
            <w:r>
              <w:rPr>
                <w:i/>
                <w:sz w:val="18"/>
              </w:rPr>
              <w:t>Please use the following table and box for comments to provide information on how your candidate variety differs from the variety (or varieties) which, to the best of your knowledge, is (or are) most similar. This information may help the examination authority to conduct its examination of distinctness in a more efficient way</w:t>
            </w:r>
          </w:p>
          <w:p w14:paraId="5997D74B" w14:textId="77777777" w:rsidR="004C4A59" w:rsidRDefault="004C4A59">
            <w:pPr>
              <w:spacing w:before="20"/>
            </w:pPr>
          </w:p>
        </w:tc>
      </w:tr>
      <w:tr w:rsidR="004C4A59" w14:paraId="38CD3527" w14:textId="77777777">
        <w:tblPrEx>
          <w:jc w:val="center"/>
          <w:tblCellMar>
            <w:top w:w="100" w:type="dxa"/>
            <w:left w:w="100" w:type="dxa"/>
            <w:bottom w:w="100" w:type="dxa"/>
            <w:right w:w="100" w:type="dxa"/>
          </w:tblCellMar>
        </w:tblPrEx>
        <w:trPr>
          <w:jc w:val="center"/>
        </w:trPr>
        <w:tc>
          <w:tcPr>
            <w:tcW w:w="1250" w:type="pct"/>
            <w:shd w:val="clear" w:color="auto" w:fill="DFDFD7"/>
          </w:tcPr>
          <w:p w14:paraId="62E23401" w14:textId="77777777" w:rsidR="004C4A59" w:rsidRDefault="0085223D">
            <w:pPr>
              <w:jc w:val="center"/>
              <w:divId w:val="1"/>
            </w:pPr>
            <w:r>
              <w:rPr>
                <w:sz w:val="18"/>
              </w:rPr>
              <w:t>Denomination(s) of variety(ies) similar to your candidate variety</w:t>
            </w:r>
          </w:p>
        </w:tc>
        <w:tc>
          <w:tcPr>
            <w:tcW w:w="1250" w:type="pct"/>
            <w:gridSpan w:val="2"/>
            <w:shd w:val="clear" w:color="auto" w:fill="DFDFD7"/>
          </w:tcPr>
          <w:p w14:paraId="1AF1FD88" w14:textId="77777777" w:rsidR="004C4A59" w:rsidRDefault="0085223D">
            <w:pPr>
              <w:jc w:val="center"/>
              <w:divId w:val="1"/>
            </w:pPr>
            <w:r>
              <w:rPr>
                <w:sz w:val="18"/>
              </w:rPr>
              <w:t>Characteristic(s) in which your candidate variety differs from the similar variety(ies)</w:t>
            </w:r>
          </w:p>
        </w:tc>
        <w:tc>
          <w:tcPr>
            <w:tcW w:w="1250" w:type="pct"/>
            <w:gridSpan w:val="2"/>
            <w:shd w:val="clear" w:color="auto" w:fill="DFDFD7"/>
          </w:tcPr>
          <w:p w14:paraId="509804DA" w14:textId="77777777" w:rsidR="004C4A59" w:rsidRDefault="0085223D">
            <w:pPr>
              <w:jc w:val="center"/>
              <w:divId w:val="1"/>
            </w:pPr>
            <w:r>
              <w:rPr>
                <w:sz w:val="18"/>
              </w:rPr>
              <w:t xml:space="preserve">Describe the expression of the characteristic(s) for the </w:t>
            </w:r>
            <w:r>
              <w:rPr>
                <w:b/>
                <w:sz w:val="18"/>
              </w:rPr>
              <w:t>similar</w:t>
            </w:r>
            <w:r>
              <w:rPr>
                <w:sz w:val="18"/>
              </w:rPr>
              <w:t xml:space="preserve"> variety(ies)</w:t>
            </w:r>
          </w:p>
        </w:tc>
        <w:tc>
          <w:tcPr>
            <w:tcW w:w="1250" w:type="pct"/>
            <w:shd w:val="clear" w:color="auto" w:fill="DFDFD7"/>
          </w:tcPr>
          <w:p w14:paraId="72FEECBE" w14:textId="77777777" w:rsidR="004C4A59" w:rsidRDefault="0085223D">
            <w:pPr>
              <w:jc w:val="center"/>
              <w:divId w:val="1"/>
            </w:pPr>
            <w:r>
              <w:rPr>
                <w:sz w:val="18"/>
              </w:rPr>
              <w:t xml:space="preserve">Describe the expression of the characteristic(s) for </w:t>
            </w:r>
            <w:r>
              <w:rPr>
                <w:b/>
                <w:sz w:val="18"/>
              </w:rPr>
              <w:t>your</w:t>
            </w:r>
            <w:r>
              <w:rPr>
                <w:sz w:val="18"/>
              </w:rPr>
              <w:t xml:space="preserve"> candidate variety</w:t>
            </w:r>
          </w:p>
        </w:tc>
      </w:tr>
      <w:tr w:rsidR="004C4A59" w14:paraId="52B43F88" w14:textId="77777777">
        <w:tblPrEx>
          <w:tblCellMar>
            <w:top w:w="100" w:type="dxa"/>
            <w:left w:w="100" w:type="dxa"/>
            <w:bottom w:w="100" w:type="dxa"/>
            <w:right w:w="100" w:type="dxa"/>
          </w:tblCellMar>
        </w:tblPrEx>
        <w:tc>
          <w:tcPr>
            <w:tcW w:w="2496" w:type="dxa"/>
            <w:shd w:val="clear" w:color="auto" w:fill="DFDFD7"/>
          </w:tcPr>
          <w:p w14:paraId="337CE406" w14:textId="77777777" w:rsidR="004C4A59" w:rsidRDefault="0085223D">
            <w:pPr>
              <w:jc w:val="center"/>
              <w:divId w:val="1"/>
            </w:pPr>
            <w:r>
              <w:rPr>
                <w:i/>
                <w:sz w:val="18"/>
              </w:rPr>
              <w:t>Example</w:t>
            </w:r>
          </w:p>
        </w:tc>
        <w:tc>
          <w:tcPr>
            <w:tcW w:w="2496" w:type="dxa"/>
            <w:gridSpan w:val="2"/>
            <w:shd w:val="clear" w:color="auto" w:fill="DFDFD7"/>
          </w:tcPr>
          <w:p w14:paraId="59447F43" w14:textId="77777777" w:rsidR="004C4A59" w:rsidRDefault="0085223D">
            <w:pPr>
              <w:jc w:val="center"/>
              <w:divId w:val="1"/>
            </w:pPr>
            <w:r>
              <w:rPr>
                <w:i/>
                <w:sz w:val="18"/>
              </w:rPr>
              <w:t>Root: shape</w:t>
            </w:r>
          </w:p>
        </w:tc>
        <w:tc>
          <w:tcPr>
            <w:tcW w:w="2496" w:type="dxa"/>
            <w:gridSpan w:val="2"/>
            <w:shd w:val="clear" w:color="auto" w:fill="DFDFD7"/>
          </w:tcPr>
          <w:p w14:paraId="33D31950" w14:textId="77777777" w:rsidR="004C4A59" w:rsidRDefault="0085223D">
            <w:pPr>
              <w:jc w:val="center"/>
              <w:divId w:val="1"/>
            </w:pPr>
            <w:r>
              <w:rPr>
                <w:i/>
                <w:sz w:val="18"/>
              </w:rPr>
              <w:t>obloid</w:t>
            </w:r>
          </w:p>
        </w:tc>
        <w:tc>
          <w:tcPr>
            <w:tcW w:w="2496" w:type="dxa"/>
            <w:shd w:val="clear" w:color="auto" w:fill="DFDFD7"/>
          </w:tcPr>
          <w:p w14:paraId="447EE216" w14:textId="77777777" w:rsidR="004C4A59" w:rsidRDefault="0085223D">
            <w:pPr>
              <w:jc w:val="center"/>
              <w:divId w:val="1"/>
            </w:pPr>
            <w:r>
              <w:rPr>
                <w:i/>
                <w:sz w:val="18"/>
              </w:rPr>
              <w:t>broad obconic</w:t>
            </w:r>
          </w:p>
        </w:tc>
      </w:tr>
      <w:tr w:rsidR="004C4A59" w14:paraId="684C448C" w14:textId="77777777">
        <w:tc>
          <w:tcPr>
            <w:tcW w:w="9986" w:type="dxa"/>
            <w:gridSpan w:val="6"/>
          </w:tcPr>
          <w:p w14:paraId="67F62091" w14:textId="77777777" w:rsidR="004C4A59" w:rsidRDefault="004C4A59">
            <w:pPr>
              <w:spacing w:before="600"/>
            </w:pPr>
          </w:p>
        </w:tc>
      </w:tr>
      <w:tr w:rsidR="004C4A59" w14:paraId="6DC7C11D" w14:textId="77777777">
        <w:tc>
          <w:tcPr>
            <w:tcW w:w="9986" w:type="dxa"/>
            <w:gridSpan w:val="6"/>
          </w:tcPr>
          <w:p w14:paraId="50EEA1F3" w14:textId="77777777" w:rsidR="004C4A59" w:rsidRDefault="004C4A59">
            <w:pPr>
              <w:spacing w:before="600"/>
            </w:pPr>
          </w:p>
        </w:tc>
      </w:tr>
      <w:tr w:rsidR="004C4A59" w14:paraId="2CA05394" w14:textId="77777777">
        <w:tc>
          <w:tcPr>
            <w:tcW w:w="9986" w:type="dxa"/>
            <w:gridSpan w:val="6"/>
          </w:tcPr>
          <w:p w14:paraId="23486D93" w14:textId="77777777" w:rsidR="004C4A59" w:rsidRDefault="004C4A59">
            <w:pPr>
              <w:spacing w:before="600"/>
            </w:pPr>
          </w:p>
        </w:tc>
      </w:tr>
      <w:tr w:rsidR="004C4A59" w14:paraId="7B14F2E9" w14:textId="77777777">
        <w:tc>
          <w:tcPr>
            <w:tcW w:w="9986" w:type="dxa"/>
            <w:gridSpan w:val="6"/>
          </w:tcPr>
          <w:p w14:paraId="1DB330EE" w14:textId="77777777" w:rsidR="004C4A59" w:rsidRDefault="004C4A59">
            <w:pPr>
              <w:spacing w:before="20"/>
            </w:pPr>
          </w:p>
          <w:p w14:paraId="7E68DDF8" w14:textId="77777777" w:rsidR="004C4A59" w:rsidRDefault="0085223D">
            <w:r>
              <w:rPr>
                <w:sz w:val="18"/>
              </w:rPr>
              <w:t xml:space="preserve">          Comments</w:t>
            </w:r>
          </w:p>
          <w:p w14:paraId="18186630" w14:textId="77777777" w:rsidR="004C4A59" w:rsidRDefault="004C4A59">
            <w:pPr>
              <w:spacing w:before="2000"/>
            </w:pPr>
          </w:p>
        </w:tc>
      </w:tr>
    </w:tbl>
    <w:p w14:paraId="6DB7CCAD" w14:textId="77777777" w:rsidR="004C4A59" w:rsidRDefault="004C4A59">
      <w:pPr>
        <w:sectPr w:rsidR="004C4A59">
          <w:headerReference w:type="even" r:id="rId66"/>
          <w:headerReference w:type="default" r:id="rId67"/>
          <w:footerReference w:type="even" r:id="rId68"/>
          <w:footerReference w:type="default" r:id="rId69"/>
          <w:headerReference w:type="first" r:id="rId70"/>
          <w:footerReference w:type="first" r:id="rId71"/>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491"/>
        <w:gridCol w:w="2993"/>
        <w:gridCol w:w="3492"/>
      </w:tblGrid>
      <w:tr w:rsidR="004C4A59" w14:paraId="2C0FB9EF" w14:textId="77777777">
        <w:trPr>
          <w:trHeight w:val="400"/>
        </w:trPr>
        <w:tc>
          <w:tcPr>
            <w:tcW w:w="1750" w:type="pct"/>
            <w:vAlign w:val="bottom"/>
          </w:tcPr>
          <w:p w14:paraId="3F3408C0" w14:textId="77777777" w:rsidR="004C4A59" w:rsidRDefault="0085223D">
            <w:r>
              <w:lastRenderedPageBreak/>
              <w:t>TECHNICAL QUESTIONNAIRE</w:t>
            </w:r>
          </w:p>
        </w:tc>
        <w:tc>
          <w:tcPr>
            <w:tcW w:w="1500" w:type="pct"/>
            <w:vAlign w:val="bottom"/>
          </w:tcPr>
          <w:p w14:paraId="4A4089FD" w14:textId="77777777" w:rsidR="004C4A59" w:rsidRDefault="0085223D">
            <w:r>
              <w:t>Page {x} of {y}</w:t>
            </w:r>
          </w:p>
        </w:tc>
        <w:tc>
          <w:tcPr>
            <w:tcW w:w="1750" w:type="pct"/>
            <w:shd w:val="clear" w:color="auto" w:fill="DFDFD7"/>
            <w:vAlign w:val="bottom"/>
          </w:tcPr>
          <w:p w14:paraId="28FA7964" w14:textId="77777777" w:rsidR="004C4A59" w:rsidRDefault="0085223D">
            <w:r>
              <w:t>Reference Number:</w:t>
            </w:r>
          </w:p>
        </w:tc>
      </w:tr>
      <w:tr w:rsidR="004C4A59" w14:paraId="700BADC8" w14:textId="77777777">
        <w:tc>
          <w:tcPr>
            <w:tcW w:w="9986" w:type="dxa"/>
            <w:gridSpan w:val="3"/>
            <w:tcBorders>
              <w:top w:val="nil"/>
              <w:left w:val="nil"/>
              <w:bottom w:val="nil"/>
              <w:right w:val="nil"/>
            </w:tcBorders>
          </w:tcPr>
          <w:p w14:paraId="725CE009" w14:textId="77777777" w:rsidR="004C4A59" w:rsidRDefault="004C4A59"/>
        </w:tc>
      </w:tr>
      <w:tr w:rsidR="004C4A59" w14:paraId="29CC5A57" w14:textId="77777777">
        <w:tc>
          <w:tcPr>
            <w:tcW w:w="9986" w:type="dxa"/>
            <w:gridSpan w:val="3"/>
          </w:tcPr>
          <w:p w14:paraId="0B16BCE2" w14:textId="77777777" w:rsidR="004C4A59" w:rsidRDefault="004C4A59">
            <w:pPr>
              <w:spacing w:before="20"/>
            </w:pPr>
          </w:p>
          <w:p w14:paraId="0258DAE2" w14:textId="77777777" w:rsidR="004C4A59" w:rsidRDefault="0085223D">
            <w:r>
              <w:rPr>
                <w:vertAlign w:val="superscript"/>
              </w:rPr>
              <w:t>#</w:t>
            </w:r>
            <w:r>
              <w:rPr>
                <w:sz w:val="18"/>
              </w:rPr>
              <w:t>7. Additional information which may help in the examination of the variety</w:t>
            </w:r>
          </w:p>
          <w:p w14:paraId="25D1CD18" w14:textId="77777777" w:rsidR="004C4A59" w:rsidRDefault="004C4A59">
            <w:pPr>
              <w:spacing w:before="20"/>
            </w:pPr>
          </w:p>
          <w:p w14:paraId="7CB5E603" w14:textId="77777777" w:rsidR="004C4A59" w:rsidRDefault="0085223D">
            <w:r>
              <w:rPr>
                <w:sz w:val="18"/>
              </w:rPr>
              <w:t>7.1</w:t>
            </w:r>
            <w:r>
              <w:rPr>
                <w:sz w:val="18"/>
              </w:rPr>
              <w:tab/>
              <w:t>In addition to the information provided in sections 5 and 6, are there any additional characteristics which may help to distinguish the variety?</w:t>
            </w:r>
          </w:p>
          <w:p w14:paraId="6945FF31" w14:textId="77777777" w:rsidR="004C4A59" w:rsidRDefault="004C4A59">
            <w:pPr>
              <w:spacing w:before="20"/>
            </w:pPr>
          </w:p>
          <w:p w14:paraId="3D5BEF9D" w14:textId="77777777" w:rsidR="004C4A59" w:rsidRDefault="0085223D">
            <w:r>
              <w:rPr>
                <w:sz w:val="18"/>
              </w:rPr>
              <w:tab/>
              <w:t>Yes</w:t>
            </w:r>
            <w:r>
              <w:rPr>
                <w:sz w:val="18"/>
              </w:rPr>
              <w:tab/>
              <w:t>[ ]</w:t>
            </w:r>
            <w:r>
              <w:rPr>
                <w:sz w:val="18"/>
              </w:rPr>
              <w:tab/>
            </w:r>
            <w:r>
              <w:rPr>
                <w:sz w:val="18"/>
              </w:rPr>
              <w:tab/>
            </w:r>
            <w:r>
              <w:rPr>
                <w:sz w:val="18"/>
              </w:rPr>
              <w:tab/>
              <w:t>No</w:t>
            </w:r>
            <w:r>
              <w:rPr>
                <w:sz w:val="18"/>
              </w:rPr>
              <w:tab/>
              <w:t>[ ]</w:t>
            </w:r>
          </w:p>
          <w:p w14:paraId="0B043AB2" w14:textId="77777777" w:rsidR="004C4A59" w:rsidRDefault="004C4A59">
            <w:pPr>
              <w:spacing w:before="20"/>
            </w:pPr>
          </w:p>
          <w:p w14:paraId="3C4C7E47" w14:textId="77777777" w:rsidR="004C4A59" w:rsidRDefault="0085223D">
            <w:r>
              <w:rPr>
                <w:sz w:val="18"/>
              </w:rPr>
              <w:tab/>
              <w:t>(If yes, please provide details)</w:t>
            </w:r>
          </w:p>
          <w:p w14:paraId="5D954BCC" w14:textId="77777777" w:rsidR="004C4A59" w:rsidRDefault="004C4A59">
            <w:pPr>
              <w:spacing w:before="20"/>
            </w:pPr>
          </w:p>
          <w:p w14:paraId="4389C16D" w14:textId="77777777" w:rsidR="004C4A59" w:rsidRDefault="0085223D">
            <w:r>
              <w:rPr>
                <w:sz w:val="18"/>
              </w:rPr>
              <w:t>7.2</w:t>
            </w:r>
            <w:r>
              <w:rPr>
                <w:sz w:val="18"/>
              </w:rPr>
              <w:tab/>
              <w:t>Are there any special conditions for growing the variety or conducting the examination?</w:t>
            </w:r>
          </w:p>
          <w:p w14:paraId="16CE5727" w14:textId="77777777" w:rsidR="004C4A59" w:rsidRDefault="004C4A59">
            <w:pPr>
              <w:spacing w:before="20"/>
            </w:pPr>
          </w:p>
          <w:p w14:paraId="04F243DF" w14:textId="77777777" w:rsidR="004C4A59" w:rsidRDefault="0085223D">
            <w:r>
              <w:rPr>
                <w:sz w:val="18"/>
              </w:rPr>
              <w:tab/>
              <w:t>Yes</w:t>
            </w:r>
            <w:r>
              <w:rPr>
                <w:sz w:val="18"/>
              </w:rPr>
              <w:tab/>
              <w:t>[ ]</w:t>
            </w:r>
            <w:r>
              <w:rPr>
                <w:sz w:val="18"/>
              </w:rPr>
              <w:tab/>
            </w:r>
            <w:r>
              <w:rPr>
                <w:sz w:val="18"/>
              </w:rPr>
              <w:tab/>
            </w:r>
            <w:r>
              <w:rPr>
                <w:sz w:val="18"/>
              </w:rPr>
              <w:tab/>
              <w:t>No</w:t>
            </w:r>
            <w:r>
              <w:rPr>
                <w:sz w:val="18"/>
              </w:rPr>
              <w:tab/>
              <w:t>[ ]</w:t>
            </w:r>
          </w:p>
          <w:p w14:paraId="5D22672D" w14:textId="77777777" w:rsidR="004C4A59" w:rsidRDefault="004C4A59">
            <w:pPr>
              <w:spacing w:before="20"/>
            </w:pPr>
          </w:p>
          <w:p w14:paraId="0BDD06C9" w14:textId="77777777" w:rsidR="004C4A59" w:rsidRDefault="0085223D">
            <w:r>
              <w:rPr>
                <w:sz w:val="18"/>
              </w:rPr>
              <w:tab/>
              <w:t>(If yes, please provide details)</w:t>
            </w:r>
          </w:p>
          <w:p w14:paraId="395A13E7" w14:textId="77777777" w:rsidR="004C4A59" w:rsidRDefault="004C4A59">
            <w:pPr>
              <w:spacing w:before="20"/>
            </w:pPr>
          </w:p>
          <w:p w14:paraId="4FBA5850" w14:textId="77777777" w:rsidR="004C4A59" w:rsidRDefault="0085223D">
            <w:r>
              <w:rPr>
                <w:sz w:val="18"/>
              </w:rPr>
              <w:t>7.3</w:t>
            </w:r>
            <w:r>
              <w:rPr>
                <w:sz w:val="18"/>
              </w:rPr>
              <w:tab/>
              <w:t>Other information</w:t>
            </w:r>
          </w:p>
          <w:p w14:paraId="3ADAD545" w14:textId="77777777" w:rsidR="004C4A59" w:rsidRDefault="004C4A59">
            <w:pPr>
              <w:spacing w:before="20"/>
            </w:pPr>
          </w:p>
          <w:p w14:paraId="78349A98" w14:textId="77777777" w:rsidR="004C4A59" w:rsidRDefault="0085223D">
            <w:pPr>
              <w:spacing w:beforeAutospacing="1" w:afterAutospacing="1"/>
            </w:pPr>
            <w:r>
              <w:t xml:space="preserve">Resistance to pests and diseases </w:t>
            </w:r>
          </w:p>
          <w:p w14:paraId="151BB3F4" w14:textId="77777777" w:rsidR="004C4A59" w:rsidRDefault="004C4A59">
            <w:pPr>
              <w:spacing w:before="20"/>
            </w:pPr>
          </w:p>
          <w:p w14:paraId="62D35F7F" w14:textId="77777777" w:rsidR="004C4A59" w:rsidRDefault="004C4A59"/>
          <w:p w14:paraId="62036C64" w14:textId="77777777" w:rsidR="004C4A59" w:rsidRDefault="004C4A59"/>
          <w:p w14:paraId="38622FB1" w14:textId="77777777" w:rsidR="004C4A59" w:rsidRDefault="004C4A59"/>
        </w:tc>
      </w:tr>
    </w:tbl>
    <w:p w14:paraId="1FB2888F" w14:textId="77777777" w:rsidR="004C4A59" w:rsidRDefault="004C4A59">
      <w:pPr>
        <w:sectPr w:rsidR="004C4A59">
          <w:headerReference w:type="even" r:id="rId72"/>
          <w:headerReference w:type="default" r:id="rId73"/>
          <w:footerReference w:type="even" r:id="rId74"/>
          <w:footerReference w:type="default" r:id="rId75"/>
          <w:headerReference w:type="first" r:id="rId76"/>
          <w:footerReference w:type="first" r:id="rId77"/>
          <w:pgSz w:w="11906" w:h="16838"/>
          <w:pgMar w:top="400" w:right="960" w:bottom="400" w:left="960" w:header="510" w:footer="720" w:gutter="0"/>
          <w:cols w:space="720"/>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00" w:firstRow="0" w:lastRow="0" w:firstColumn="0" w:lastColumn="0" w:noHBand="1" w:noVBand="1"/>
      </w:tblPr>
      <w:tblGrid>
        <w:gridCol w:w="3108"/>
        <w:gridCol w:w="2610"/>
        <w:gridCol w:w="1349"/>
        <w:gridCol w:w="2909"/>
      </w:tblGrid>
      <w:tr w:rsidR="004C4A59" w14:paraId="7E707B4C" w14:textId="77777777">
        <w:trPr>
          <w:trHeight w:val="400"/>
        </w:trPr>
        <w:tc>
          <w:tcPr>
            <w:tcW w:w="1750" w:type="pct"/>
            <w:vAlign w:val="bottom"/>
          </w:tcPr>
          <w:p w14:paraId="1F2D9E55" w14:textId="77777777" w:rsidR="004C4A59" w:rsidRDefault="0085223D">
            <w:r>
              <w:lastRenderedPageBreak/>
              <w:t>TECHNICAL QUESTIONNAIRE</w:t>
            </w:r>
          </w:p>
        </w:tc>
        <w:tc>
          <w:tcPr>
            <w:tcW w:w="1500" w:type="pct"/>
            <w:vAlign w:val="bottom"/>
          </w:tcPr>
          <w:p w14:paraId="341FE830" w14:textId="77777777" w:rsidR="004C4A59" w:rsidRDefault="0085223D">
            <w:r>
              <w:t>Page {x} of {y}</w:t>
            </w:r>
          </w:p>
        </w:tc>
        <w:tc>
          <w:tcPr>
            <w:tcW w:w="1750" w:type="pct"/>
            <w:gridSpan w:val="2"/>
            <w:shd w:val="clear" w:color="auto" w:fill="DFDFD7"/>
            <w:vAlign w:val="bottom"/>
          </w:tcPr>
          <w:p w14:paraId="471B53F3" w14:textId="77777777" w:rsidR="004C4A59" w:rsidRDefault="0085223D">
            <w:r>
              <w:t>Reference Number:</w:t>
            </w:r>
          </w:p>
        </w:tc>
      </w:tr>
      <w:tr w:rsidR="004C4A59" w14:paraId="27F925F7" w14:textId="77777777">
        <w:tc>
          <w:tcPr>
            <w:tcW w:w="9986" w:type="dxa"/>
            <w:gridSpan w:val="4"/>
            <w:tcBorders>
              <w:top w:val="nil"/>
              <w:left w:val="nil"/>
              <w:bottom w:val="nil"/>
              <w:right w:val="nil"/>
            </w:tcBorders>
          </w:tcPr>
          <w:p w14:paraId="3C3713A3" w14:textId="77777777" w:rsidR="004C4A59" w:rsidRDefault="004C4A59"/>
        </w:tc>
      </w:tr>
      <w:tr w:rsidR="004C4A59" w14:paraId="490CF3E6" w14:textId="77777777">
        <w:tc>
          <w:tcPr>
            <w:tcW w:w="9986" w:type="dxa"/>
            <w:gridSpan w:val="4"/>
          </w:tcPr>
          <w:p w14:paraId="1C322EBA" w14:textId="77777777" w:rsidR="004C4A59" w:rsidRDefault="004C4A59">
            <w:pPr>
              <w:spacing w:before="20"/>
            </w:pPr>
          </w:p>
          <w:p w14:paraId="4C375FAD" w14:textId="77777777" w:rsidR="004C4A59" w:rsidRDefault="0085223D">
            <w:r>
              <w:rPr>
                <w:sz w:val="18"/>
              </w:rPr>
              <w:t>8. Authorization for release</w:t>
            </w:r>
          </w:p>
          <w:p w14:paraId="035E3BFB" w14:textId="77777777" w:rsidR="004C4A59" w:rsidRDefault="004C4A59">
            <w:pPr>
              <w:spacing w:before="20"/>
            </w:pPr>
          </w:p>
          <w:p w14:paraId="512FAE46" w14:textId="77777777" w:rsidR="004C4A59" w:rsidRDefault="0085223D">
            <w:r>
              <w:rPr>
                <w:sz w:val="18"/>
              </w:rPr>
              <w:t xml:space="preserve">     (a)   Does the variety require prior authorization for release under legislation concerning the protection of the environment, human and animal health?</w:t>
            </w:r>
          </w:p>
          <w:p w14:paraId="2D3DA612" w14:textId="77777777" w:rsidR="004C4A59" w:rsidRDefault="004C4A59">
            <w:pPr>
              <w:spacing w:before="20"/>
            </w:pPr>
          </w:p>
          <w:p w14:paraId="3118D6EF" w14:textId="77777777" w:rsidR="004C4A59" w:rsidRDefault="0085223D">
            <w:r>
              <w:rPr>
                <w:sz w:val="18"/>
              </w:rPr>
              <w:tab/>
              <w:t>Yes [ ]</w:t>
            </w:r>
            <w:r>
              <w:rPr>
                <w:sz w:val="18"/>
              </w:rPr>
              <w:tab/>
            </w:r>
            <w:r>
              <w:rPr>
                <w:sz w:val="18"/>
              </w:rPr>
              <w:tab/>
              <w:t>No [ ]</w:t>
            </w:r>
          </w:p>
          <w:p w14:paraId="20FA52DD" w14:textId="77777777" w:rsidR="004C4A59" w:rsidRDefault="004C4A59">
            <w:pPr>
              <w:spacing w:before="20"/>
            </w:pPr>
          </w:p>
          <w:p w14:paraId="3E499910" w14:textId="120B5D43" w:rsidR="004C4A59" w:rsidRDefault="0085223D">
            <w:r>
              <w:rPr>
                <w:sz w:val="18"/>
              </w:rPr>
              <w:t xml:space="preserve">     (b)</w:t>
            </w:r>
            <w:del w:id="122" w:author="TWA" w:date="2026-06-16T18:35:00Z" w16du:dateUtc="2026-06-16T09:35:00Z">
              <w:r w:rsidR="00365795">
                <w:rPr>
                  <w:sz w:val="18"/>
                </w:rPr>
                <w:delText xml:space="preserve">  </w:delText>
              </w:r>
            </w:del>
            <w:r>
              <w:rPr>
                <w:sz w:val="18"/>
              </w:rPr>
              <w:t>Has such authorization been obtained?</w:t>
            </w:r>
          </w:p>
          <w:p w14:paraId="2881DE2B" w14:textId="77777777" w:rsidR="004C4A59" w:rsidRDefault="004C4A59">
            <w:pPr>
              <w:spacing w:before="20"/>
            </w:pPr>
          </w:p>
          <w:p w14:paraId="1934EBEB" w14:textId="77777777" w:rsidR="004C4A59" w:rsidRDefault="0085223D">
            <w:r>
              <w:rPr>
                <w:sz w:val="18"/>
              </w:rPr>
              <w:tab/>
              <w:t>Yes [ ]</w:t>
            </w:r>
            <w:r>
              <w:rPr>
                <w:sz w:val="18"/>
              </w:rPr>
              <w:tab/>
            </w:r>
            <w:r>
              <w:rPr>
                <w:sz w:val="18"/>
              </w:rPr>
              <w:tab/>
              <w:t>No [ ]</w:t>
            </w:r>
          </w:p>
          <w:p w14:paraId="1E4B571D" w14:textId="77777777" w:rsidR="004C4A59" w:rsidRDefault="004C4A59">
            <w:pPr>
              <w:spacing w:before="20"/>
            </w:pPr>
          </w:p>
          <w:p w14:paraId="4B59A49D" w14:textId="77777777" w:rsidR="004C4A59" w:rsidRDefault="0085223D">
            <w:r>
              <w:rPr>
                <w:sz w:val="18"/>
              </w:rPr>
              <w:t xml:space="preserve">      If the answer to (b) is yes, please attach a copy of the authorization.</w:t>
            </w:r>
          </w:p>
        </w:tc>
      </w:tr>
      <w:tr w:rsidR="004C4A59" w14:paraId="3164D908" w14:textId="77777777">
        <w:tc>
          <w:tcPr>
            <w:tcW w:w="9986" w:type="dxa"/>
            <w:gridSpan w:val="4"/>
          </w:tcPr>
          <w:p w14:paraId="10F5A8BB" w14:textId="77777777" w:rsidR="004C4A59" w:rsidRDefault="004C4A59">
            <w:pPr>
              <w:spacing w:before="20"/>
            </w:pPr>
          </w:p>
          <w:p w14:paraId="3B56D02C" w14:textId="77777777" w:rsidR="004C4A59" w:rsidRDefault="0085223D">
            <w:r>
              <w:rPr>
                <w:sz w:val="18"/>
              </w:rPr>
              <w:t>9. Information on plant material to be examined or submitted for examination</w:t>
            </w:r>
          </w:p>
          <w:p w14:paraId="0C7CF158" w14:textId="77777777" w:rsidR="004C4A59" w:rsidRDefault="004C4A59">
            <w:pPr>
              <w:spacing w:before="20"/>
            </w:pPr>
          </w:p>
          <w:p w14:paraId="304369C7" w14:textId="77777777" w:rsidR="004C4A59" w:rsidRDefault="0085223D">
            <w:r>
              <w:rPr>
                <w:sz w:val="18"/>
              </w:rPr>
              <w:t>9.1 The expression of a characteristic or several characteristics of a variety may be affected by factors, such as pests and disease, chemical treatment (e.g. growth retardants or pesticides), effects of tissue culture, different rootstocks, scions taken from different growth phases of a tree, etc.</w:t>
            </w:r>
          </w:p>
          <w:p w14:paraId="253DC299" w14:textId="77777777" w:rsidR="004C4A59" w:rsidRDefault="004C4A59">
            <w:pPr>
              <w:spacing w:before="20"/>
            </w:pPr>
          </w:p>
          <w:p w14:paraId="4D5F301D" w14:textId="77777777" w:rsidR="004C4A59" w:rsidRDefault="0085223D">
            <w:r>
              <w:rPr>
                <w:sz w:val="18"/>
              </w:rPr>
              <w:t>9.2 The plant material should not have undergone any treatment which would affect the expression of the characteristics of the variety, unless the competent authorities allow or request such treatment. If the plant material has undergone such treatment, full details of the treatment must be given. In this respect, please indicate below, to the best of your knowledge, if the plant material to be examined has been subjected to:</w:t>
            </w:r>
          </w:p>
          <w:p w14:paraId="57C59BC8" w14:textId="77777777" w:rsidR="004C4A59" w:rsidRDefault="004C4A59">
            <w:pPr>
              <w:spacing w:before="20"/>
            </w:pPr>
          </w:p>
          <w:p w14:paraId="52F619ED" w14:textId="77777777" w:rsidR="004C4A59" w:rsidRPr="0085223D" w:rsidRDefault="0085223D">
            <w:pPr>
              <w:tabs>
                <w:tab w:val="left" w:pos="5670"/>
              </w:tabs>
              <w:rPr>
                <w:lang w:val="pt-BR"/>
              </w:rPr>
            </w:pPr>
            <w:r>
              <w:rPr>
                <w:sz w:val="18"/>
              </w:rPr>
              <w:t xml:space="preserve">         </w:t>
            </w:r>
            <w:r w:rsidRPr="0085223D">
              <w:rPr>
                <w:sz w:val="18"/>
                <w:lang w:val="pt-BR"/>
              </w:rPr>
              <w:t xml:space="preserve">(a)      </w:t>
            </w:r>
            <w:proofErr w:type="spellStart"/>
            <w:r w:rsidRPr="0085223D">
              <w:rPr>
                <w:sz w:val="18"/>
                <w:lang w:val="pt-BR"/>
              </w:rPr>
              <w:t>Microorganisms</w:t>
            </w:r>
            <w:proofErr w:type="spellEnd"/>
            <w:r w:rsidRPr="0085223D">
              <w:rPr>
                <w:sz w:val="18"/>
                <w:lang w:val="pt-BR"/>
              </w:rPr>
              <w:t xml:space="preserve"> (e.g. </w:t>
            </w:r>
            <w:proofErr w:type="spellStart"/>
            <w:r w:rsidRPr="0085223D">
              <w:rPr>
                <w:sz w:val="18"/>
                <w:lang w:val="pt-BR"/>
              </w:rPr>
              <w:t>virus</w:t>
            </w:r>
            <w:proofErr w:type="spellEnd"/>
            <w:r w:rsidRPr="0085223D">
              <w:rPr>
                <w:sz w:val="18"/>
                <w:lang w:val="pt-BR"/>
              </w:rPr>
              <w:t xml:space="preserve">, </w:t>
            </w:r>
            <w:proofErr w:type="spellStart"/>
            <w:r w:rsidRPr="0085223D">
              <w:rPr>
                <w:sz w:val="18"/>
                <w:lang w:val="pt-BR"/>
              </w:rPr>
              <w:t>bacteria</w:t>
            </w:r>
            <w:proofErr w:type="spellEnd"/>
            <w:r w:rsidRPr="0085223D">
              <w:rPr>
                <w:sz w:val="18"/>
                <w:lang w:val="pt-BR"/>
              </w:rPr>
              <w:t xml:space="preserve">, </w:t>
            </w:r>
            <w:proofErr w:type="spellStart"/>
            <w:r w:rsidRPr="0085223D">
              <w:rPr>
                <w:sz w:val="18"/>
                <w:lang w:val="pt-BR"/>
              </w:rPr>
              <w:t>phytoplasma</w:t>
            </w:r>
            <w:proofErr w:type="spellEnd"/>
            <w:r w:rsidRPr="0085223D">
              <w:rPr>
                <w:sz w:val="18"/>
                <w:lang w:val="pt-BR"/>
              </w:rPr>
              <w:t>)</w:t>
            </w:r>
            <w:r w:rsidRPr="0085223D">
              <w:rPr>
                <w:sz w:val="18"/>
                <w:lang w:val="pt-BR"/>
              </w:rPr>
              <w:tab/>
              <w:t xml:space="preserve">Yes </w:t>
            </w:r>
            <w:proofErr w:type="gramStart"/>
            <w:r w:rsidRPr="0085223D">
              <w:rPr>
                <w:sz w:val="18"/>
                <w:lang w:val="pt-BR"/>
              </w:rPr>
              <w:t>[ ]</w:t>
            </w:r>
            <w:proofErr w:type="gramEnd"/>
            <w:r w:rsidRPr="0085223D">
              <w:rPr>
                <w:sz w:val="18"/>
                <w:lang w:val="pt-BR"/>
              </w:rPr>
              <w:tab/>
            </w:r>
            <w:r w:rsidRPr="0085223D">
              <w:rPr>
                <w:sz w:val="18"/>
                <w:lang w:val="pt-BR"/>
              </w:rPr>
              <w:tab/>
              <w:t xml:space="preserve">No </w:t>
            </w:r>
            <w:proofErr w:type="gramStart"/>
            <w:r w:rsidRPr="0085223D">
              <w:rPr>
                <w:sz w:val="18"/>
                <w:lang w:val="pt-BR"/>
              </w:rPr>
              <w:t>[ ]</w:t>
            </w:r>
            <w:proofErr w:type="gramEnd"/>
          </w:p>
          <w:p w14:paraId="464D83DF" w14:textId="77777777" w:rsidR="004C4A59" w:rsidRPr="0085223D" w:rsidRDefault="004C4A59">
            <w:pPr>
              <w:spacing w:before="20"/>
              <w:rPr>
                <w:lang w:val="pt-BR"/>
              </w:rPr>
            </w:pPr>
          </w:p>
          <w:p w14:paraId="26C8D5A2" w14:textId="77777777" w:rsidR="004C4A59" w:rsidRDefault="0085223D">
            <w:pPr>
              <w:tabs>
                <w:tab w:val="left" w:pos="5670"/>
              </w:tabs>
            </w:pPr>
            <w:r w:rsidRPr="0085223D">
              <w:rPr>
                <w:sz w:val="18"/>
                <w:lang w:val="pt-BR"/>
              </w:rPr>
              <w:t xml:space="preserve">         </w:t>
            </w:r>
            <w:r>
              <w:rPr>
                <w:sz w:val="18"/>
              </w:rPr>
              <w:t>(b)      Chemical treatment (e.g. growth retardant, pesticide)</w:t>
            </w:r>
            <w:r>
              <w:rPr>
                <w:sz w:val="18"/>
              </w:rPr>
              <w:tab/>
              <w:t xml:space="preserve">Yes </w:t>
            </w:r>
            <w:proofErr w:type="gramStart"/>
            <w:r>
              <w:rPr>
                <w:sz w:val="18"/>
              </w:rPr>
              <w:t>[ ]</w:t>
            </w:r>
            <w:proofErr w:type="gramEnd"/>
            <w:r>
              <w:rPr>
                <w:sz w:val="18"/>
              </w:rPr>
              <w:tab/>
            </w:r>
            <w:r>
              <w:rPr>
                <w:sz w:val="18"/>
              </w:rPr>
              <w:tab/>
              <w:t xml:space="preserve">No </w:t>
            </w:r>
            <w:proofErr w:type="gramStart"/>
            <w:r>
              <w:rPr>
                <w:sz w:val="18"/>
              </w:rPr>
              <w:t>[ ]</w:t>
            </w:r>
            <w:proofErr w:type="gramEnd"/>
          </w:p>
          <w:p w14:paraId="01B8769B" w14:textId="77777777" w:rsidR="004C4A59" w:rsidRDefault="004C4A59">
            <w:pPr>
              <w:spacing w:before="20"/>
            </w:pPr>
          </w:p>
          <w:p w14:paraId="1CAAC81E" w14:textId="77777777" w:rsidR="004C4A59" w:rsidRDefault="0085223D">
            <w:pPr>
              <w:tabs>
                <w:tab w:val="left" w:pos="5670"/>
              </w:tabs>
            </w:pPr>
            <w:r>
              <w:rPr>
                <w:sz w:val="18"/>
              </w:rPr>
              <w:t xml:space="preserve">         (c)      Tissue culture</w:t>
            </w:r>
            <w:r>
              <w:rPr>
                <w:sz w:val="18"/>
              </w:rPr>
              <w:tab/>
              <w:t>Yes [ ]</w:t>
            </w:r>
            <w:r>
              <w:rPr>
                <w:sz w:val="18"/>
              </w:rPr>
              <w:tab/>
            </w:r>
            <w:r>
              <w:rPr>
                <w:sz w:val="18"/>
              </w:rPr>
              <w:tab/>
              <w:t>No [ ]</w:t>
            </w:r>
          </w:p>
          <w:p w14:paraId="5ECBD607" w14:textId="77777777" w:rsidR="004C4A59" w:rsidRDefault="004C4A59">
            <w:pPr>
              <w:spacing w:before="20"/>
            </w:pPr>
          </w:p>
          <w:p w14:paraId="4CDEC50D" w14:textId="77777777" w:rsidR="004C4A59" w:rsidRDefault="0085223D">
            <w:pPr>
              <w:tabs>
                <w:tab w:val="left" w:pos="5670"/>
              </w:tabs>
            </w:pPr>
            <w:r>
              <w:rPr>
                <w:sz w:val="18"/>
              </w:rPr>
              <w:t xml:space="preserve">         (d)      Other factors</w:t>
            </w:r>
            <w:r>
              <w:rPr>
                <w:sz w:val="18"/>
              </w:rPr>
              <w:tab/>
              <w:t>Yes [ ]</w:t>
            </w:r>
            <w:r>
              <w:rPr>
                <w:sz w:val="18"/>
              </w:rPr>
              <w:tab/>
            </w:r>
            <w:r>
              <w:rPr>
                <w:sz w:val="18"/>
              </w:rPr>
              <w:tab/>
              <w:t>No [ ]</w:t>
            </w:r>
          </w:p>
          <w:p w14:paraId="193A5CE4" w14:textId="77777777" w:rsidR="004C4A59" w:rsidRDefault="004C4A59">
            <w:pPr>
              <w:spacing w:before="20"/>
            </w:pPr>
          </w:p>
          <w:p w14:paraId="6F0A5025" w14:textId="77777777" w:rsidR="004C4A59" w:rsidRDefault="0085223D">
            <w:r>
              <w:rPr>
                <w:sz w:val="18"/>
              </w:rPr>
              <w:t xml:space="preserve">         Please provide details for where you have indicated "yes".</w:t>
            </w:r>
          </w:p>
          <w:p w14:paraId="79B199EB" w14:textId="77777777" w:rsidR="004C4A59" w:rsidRDefault="004C4A59">
            <w:pPr>
              <w:spacing w:before="20"/>
            </w:pPr>
          </w:p>
          <w:p w14:paraId="2D6ABD97" w14:textId="77777777" w:rsidR="004C4A59" w:rsidRDefault="0085223D">
            <w:r>
              <w:rPr>
                <w:sz w:val="18"/>
              </w:rPr>
              <w:t xml:space="preserve">         ____________________________________________________________</w:t>
            </w:r>
          </w:p>
          <w:p w14:paraId="72F80F03" w14:textId="77777777" w:rsidR="004C4A59" w:rsidRDefault="004C4A59"/>
        </w:tc>
      </w:tr>
      <w:tr w:rsidR="004C4A59" w14:paraId="74A03705" w14:textId="77777777">
        <w:tc>
          <w:tcPr>
            <w:tcW w:w="9986" w:type="dxa"/>
            <w:gridSpan w:val="4"/>
            <w:tcBorders>
              <w:bottom w:val="nil"/>
            </w:tcBorders>
          </w:tcPr>
          <w:p w14:paraId="04E6D3F6" w14:textId="77777777" w:rsidR="004C4A59" w:rsidRDefault="004C4A59">
            <w:pPr>
              <w:spacing w:before="20"/>
            </w:pPr>
          </w:p>
          <w:p w14:paraId="265E45DB" w14:textId="77777777" w:rsidR="004C4A59" w:rsidRDefault="0085223D">
            <w:r>
              <w:rPr>
                <w:sz w:val="18"/>
              </w:rPr>
              <w:t>10.</w:t>
            </w:r>
            <w:r>
              <w:rPr>
                <w:sz w:val="18"/>
              </w:rPr>
              <w:tab/>
              <w:t>I hereby declare that, to the best of my knowledge, the information provided in this form is correct:</w:t>
            </w:r>
          </w:p>
          <w:p w14:paraId="09AAB2F6" w14:textId="77777777" w:rsidR="004C4A59" w:rsidRDefault="004C4A59">
            <w:pPr>
              <w:spacing w:before="20"/>
            </w:pPr>
          </w:p>
        </w:tc>
      </w:tr>
      <w:tr w:rsidR="004C4A59" w14:paraId="35847907" w14:textId="77777777">
        <w:tblPrEx>
          <w:jc w:val="center"/>
        </w:tblPrEx>
        <w:trPr>
          <w:trHeight w:val="800"/>
          <w:jc w:val="center"/>
        </w:trPr>
        <w:tc>
          <w:tcPr>
            <w:tcW w:w="2496" w:type="dxa"/>
            <w:tcBorders>
              <w:top w:val="nil"/>
              <w:bottom w:val="nil"/>
              <w:right w:val="nil"/>
            </w:tcBorders>
          </w:tcPr>
          <w:p w14:paraId="416BA8BD" w14:textId="77777777" w:rsidR="004C4A59" w:rsidRDefault="004C4A59">
            <w:pPr>
              <w:spacing w:before="20"/>
            </w:pPr>
          </w:p>
          <w:p w14:paraId="5A35201E" w14:textId="77777777" w:rsidR="004C4A59" w:rsidRDefault="004C4A59">
            <w:pPr>
              <w:spacing w:before="20"/>
            </w:pPr>
          </w:p>
          <w:p w14:paraId="431E0759" w14:textId="77777777" w:rsidR="004C4A59" w:rsidRDefault="0085223D">
            <w:r>
              <w:rPr>
                <w:sz w:val="18"/>
              </w:rPr>
              <w:tab/>
              <w:t>Applicant's name</w:t>
            </w:r>
          </w:p>
        </w:tc>
        <w:tc>
          <w:tcPr>
            <w:tcW w:w="7488" w:type="dxa"/>
            <w:gridSpan w:val="3"/>
            <w:tcBorders>
              <w:top w:val="nil"/>
              <w:left w:val="nil"/>
              <w:bottom w:val="nil"/>
            </w:tcBorders>
          </w:tcPr>
          <w:p w14:paraId="720CC31C" w14:textId="77777777" w:rsidR="004C4A59" w:rsidRDefault="004C4A59">
            <w:pPr>
              <w:spacing w:before="20"/>
            </w:pPr>
          </w:p>
          <w:p w14:paraId="6EA60AF2" w14:textId="77777777" w:rsidR="004C4A59" w:rsidRDefault="00000000">
            <w:r>
              <w:pict w14:anchorId="39EF94CA">
                <v:shape id="_x0000_s2241" type="#_x0000_t202" style="position:absolute;left:0;text-align:left;margin-left:0;margin-top:0;width:283pt;height:25pt;z-index:251664384;mso-position-horizontal:left;mso-position-vertical:center">
                  <v:textbox>
                    <w:txbxContent>
                      <w:p w14:paraId="3884C9C6" w14:textId="77777777" w:rsidR="004C4A59" w:rsidRDefault="004C4A59"/>
                    </w:txbxContent>
                  </v:textbox>
                </v:shape>
              </w:pict>
            </w:r>
          </w:p>
          <w:p w14:paraId="72FED6D4" w14:textId="77777777" w:rsidR="004C4A59" w:rsidRDefault="004C4A59">
            <w:pPr>
              <w:spacing w:before="20"/>
            </w:pPr>
          </w:p>
        </w:tc>
      </w:tr>
      <w:tr w:rsidR="004C4A59" w14:paraId="3DFFB915" w14:textId="77777777">
        <w:trPr>
          <w:trHeight w:val="1000"/>
        </w:trPr>
        <w:tc>
          <w:tcPr>
            <w:tcW w:w="2496" w:type="dxa"/>
            <w:tcBorders>
              <w:top w:val="nil"/>
              <w:bottom w:val="nil"/>
              <w:right w:val="nil"/>
            </w:tcBorders>
          </w:tcPr>
          <w:p w14:paraId="3623DEAE" w14:textId="77777777" w:rsidR="004C4A59" w:rsidRDefault="004C4A59">
            <w:pPr>
              <w:spacing w:before="20"/>
            </w:pPr>
          </w:p>
          <w:p w14:paraId="19228A96" w14:textId="77777777" w:rsidR="004C4A59" w:rsidRDefault="004C4A59">
            <w:pPr>
              <w:spacing w:before="20"/>
            </w:pPr>
          </w:p>
          <w:p w14:paraId="5D2B5A02" w14:textId="77777777" w:rsidR="004C4A59" w:rsidRDefault="0085223D">
            <w:r>
              <w:rPr>
                <w:sz w:val="18"/>
              </w:rPr>
              <w:tab/>
              <w:t>Signature</w:t>
            </w:r>
          </w:p>
          <w:p w14:paraId="6328DD6F" w14:textId="77777777" w:rsidR="004C4A59" w:rsidRDefault="004C4A59">
            <w:pPr>
              <w:spacing w:before="20"/>
            </w:pPr>
          </w:p>
        </w:tc>
        <w:tc>
          <w:tcPr>
            <w:tcW w:w="2496" w:type="dxa"/>
            <w:tcBorders>
              <w:top w:val="nil"/>
              <w:left w:val="nil"/>
              <w:bottom w:val="nil"/>
              <w:right w:val="nil"/>
            </w:tcBorders>
          </w:tcPr>
          <w:p w14:paraId="31C3DBF1" w14:textId="77777777" w:rsidR="004C4A59" w:rsidRDefault="004C4A59">
            <w:pPr>
              <w:spacing w:before="20"/>
            </w:pPr>
          </w:p>
          <w:p w14:paraId="41D9869D" w14:textId="77777777" w:rsidR="004C4A59" w:rsidRDefault="00000000">
            <w:r>
              <w:pict w14:anchorId="372BE9AB">
                <v:shape id="_x0000_s2242" type="#_x0000_t202" style="position:absolute;left:0;text-align:left;margin-left:0;margin-top:0;width:110pt;height:25pt;z-index:251665408;mso-position-horizontal:left;mso-position-vertical:center">
                  <v:textbox>
                    <w:txbxContent>
                      <w:p w14:paraId="279FE926" w14:textId="77777777" w:rsidR="004C4A59" w:rsidRDefault="004C4A59"/>
                    </w:txbxContent>
                  </v:textbox>
                </v:shape>
              </w:pict>
            </w:r>
          </w:p>
          <w:p w14:paraId="510E1B9C" w14:textId="77777777" w:rsidR="004C4A59" w:rsidRDefault="004C4A59">
            <w:pPr>
              <w:spacing w:before="20"/>
            </w:pPr>
          </w:p>
        </w:tc>
        <w:tc>
          <w:tcPr>
            <w:tcW w:w="100" w:type="pct"/>
            <w:tcBorders>
              <w:top w:val="nil"/>
              <w:left w:val="nil"/>
              <w:bottom w:val="nil"/>
              <w:right w:val="nil"/>
            </w:tcBorders>
          </w:tcPr>
          <w:p w14:paraId="25462310" w14:textId="77777777" w:rsidR="004C4A59" w:rsidRDefault="004C4A59">
            <w:pPr>
              <w:spacing w:before="20"/>
            </w:pPr>
          </w:p>
          <w:p w14:paraId="0EBBEC2A" w14:textId="77777777" w:rsidR="004C4A59" w:rsidRDefault="004C4A59">
            <w:pPr>
              <w:spacing w:before="20"/>
            </w:pPr>
          </w:p>
          <w:p w14:paraId="5A5FC872" w14:textId="77777777" w:rsidR="004C4A59" w:rsidRDefault="0085223D">
            <w:r>
              <w:tab/>
              <w:t>Date</w:t>
            </w:r>
          </w:p>
          <w:p w14:paraId="2799984E" w14:textId="77777777" w:rsidR="004C4A59" w:rsidRDefault="004C4A59">
            <w:pPr>
              <w:spacing w:before="20"/>
            </w:pPr>
          </w:p>
        </w:tc>
        <w:tc>
          <w:tcPr>
            <w:tcW w:w="2496" w:type="dxa"/>
            <w:tcBorders>
              <w:top w:val="nil"/>
              <w:left w:val="nil"/>
            </w:tcBorders>
          </w:tcPr>
          <w:p w14:paraId="4A74A879" w14:textId="77777777" w:rsidR="004C4A59" w:rsidRDefault="004C4A59">
            <w:pPr>
              <w:spacing w:before="20"/>
            </w:pPr>
          </w:p>
          <w:p w14:paraId="78701660" w14:textId="77777777" w:rsidR="004C4A59" w:rsidRDefault="00000000">
            <w:r>
              <w:pict w14:anchorId="2AB00842">
                <v:shape id="_x0000_s2243" type="#_x0000_t202" style="position:absolute;left:0;text-align:left;margin-left:0;margin-top:0;width:110pt;height:25pt;z-index:251666432;mso-position-vertical:center">
                  <v:textbox>
                    <w:txbxContent>
                      <w:p w14:paraId="2F7F5082" w14:textId="77777777" w:rsidR="004C4A59" w:rsidRDefault="004C4A59"/>
                    </w:txbxContent>
                  </v:textbox>
                </v:shape>
              </w:pict>
            </w:r>
          </w:p>
          <w:p w14:paraId="7F175AB4" w14:textId="77777777" w:rsidR="004C4A59" w:rsidRDefault="004C4A59">
            <w:pPr>
              <w:spacing w:before="20"/>
            </w:pPr>
          </w:p>
        </w:tc>
      </w:tr>
      <w:tr w:rsidR="004C4A59" w14:paraId="0E2BA8CD" w14:textId="77777777">
        <w:trPr>
          <w:trHeight w:val="200"/>
        </w:trPr>
        <w:tc>
          <w:tcPr>
            <w:tcW w:w="4993" w:type="dxa"/>
            <w:tcBorders>
              <w:left w:val="nil"/>
              <w:bottom w:val="nil"/>
              <w:right w:val="nil"/>
            </w:tcBorders>
          </w:tcPr>
          <w:p w14:paraId="166C20B1" w14:textId="77777777" w:rsidR="004C4A59" w:rsidRDefault="004C4A59"/>
        </w:tc>
        <w:tc>
          <w:tcPr>
            <w:tcW w:w="4993" w:type="dxa"/>
            <w:gridSpan w:val="3"/>
            <w:tcBorders>
              <w:left w:val="nil"/>
              <w:bottom w:val="nil"/>
              <w:right w:val="nil"/>
            </w:tcBorders>
            <w:vAlign w:val="bottom"/>
          </w:tcPr>
          <w:p w14:paraId="4D2ED368" w14:textId="77777777" w:rsidR="004C4A59" w:rsidRDefault="004C4A59">
            <w:pPr>
              <w:jc w:val="right"/>
            </w:pPr>
          </w:p>
          <w:p w14:paraId="187123F6" w14:textId="77777777" w:rsidR="004C4A59" w:rsidRDefault="004C4A59">
            <w:pPr>
              <w:jc w:val="right"/>
            </w:pPr>
          </w:p>
          <w:p w14:paraId="477D4C6A" w14:textId="77777777" w:rsidR="004C4A59" w:rsidRDefault="004C4A59">
            <w:pPr>
              <w:jc w:val="right"/>
            </w:pPr>
          </w:p>
          <w:p w14:paraId="2CE95341" w14:textId="77777777" w:rsidR="004C4A59" w:rsidRDefault="0085223D">
            <w:pPr>
              <w:jc w:val="right"/>
            </w:pPr>
            <w:r>
              <w:t>[End of document]</w:t>
            </w:r>
          </w:p>
        </w:tc>
      </w:tr>
    </w:tbl>
    <w:p w14:paraId="3BF77F30" w14:textId="77777777" w:rsidR="004C4A59" w:rsidRDefault="004C4A59"/>
    <w:sectPr w:rsidR="004C4A59">
      <w:headerReference w:type="even" r:id="rId78"/>
      <w:headerReference w:type="default" r:id="rId79"/>
      <w:footerReference w:type="even" r:id="rId80"/>
      <w:footerReference w:type="default" r:id="rId81"/>
      <w:headerReference w:type="first" r:id="rId82"/>
      <w:footerReference w:type="first" r:id="rId83"/>
      <w:pgSz w:w="11906" w:h="16838"/>
      <w:pgMar w:top="400" w:right="960" w:bottom="400" w:left="960" w:header="51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C6F0E6" w14:textId="77777777" w:rsidR="0056384C" w:rsidRDefault="0056384C">
      <w:r>
        <w:separator/>
      </w:r>
    </w:p>
  </w:endnote>
  <w:endnote w:type="continuationSeparator" w:id="0">
    <w:p w14:paraId="5DF15A28" w14:textId="77777777" w:rsidR="0056384C" w:rsidRDefault="0056384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F81E46" w14:textId="77777777" w:rsidR="0085223D" w:rsidRDefault="0085223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BC7887" w14:textId="77777777" w:rsidR="004C4A59" w:rsidRDefault="0085223D">
    <w:r>
      <w:t xml:space="preserve">_________________________ </w:t>
    </w:r>
  </w:p>
  <w:p w14:paraId="2B68D3D9" w14:textId="77777777" w:rsidR="004C4A59" w:rsidRDefault="0085223D">
    <w:r>
      <w:rPr>
        <w:sz w:val="16"/>
      </w:rPr>
      <w:t>*</w:t>
    </w:r>
    <w:r>
      <w:rPr>
        <w:sz w:val="16"/>
      </w:rPr>
      <w:tab/>
      <w:t>These names were correct at the time of the introduction of these Test Guidelines but may be revised or updated. [Readers are advised to consult the UPOV Code, which can be found on the UPOV Website (www.upov.int), for the latest information.]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DF282A" w14:textId="77777777" w:rsidR="004C4A59" w:rsidRDefault="004C4A59"/>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24AB0D" w14:textId="77777777" w:rsidR="004C4A59" w:rsidRDefault="004C4A59"/>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9DF415" w14:textId="77777777" w:rsidR="004C4A59" w:rsidRDefault="004C4A59"/>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2DD707" w14:textId="77777777" w:rsidR="004C4A59" w:rsidRDefault="004C4A59"/>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2FA551" w14:textId="77777777" w:rsidR="004C4A59" w:rsidRDefault="004C4A59"/>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48A5AD" w14:textId="77777777" w:rsidR="004C4A59" w:rsidRDefault="004C4A59"/>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07C94D" w14:textId="77777777" w:rsidR="004C4A59" w:rsidRDefault="004C4A59"/>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24C645" w14:textId="77777777" w:rsidR="004C4A59" w:rsidRDefault="004C4A59"/>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1646B9" w14:textId="77777777" w:rsidR="004C4A59" w:rsidRDefault="004C4A59"/>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77DEC5" w14:textId="77777777" w:rsidR="004C4A59" w:rsidRDefault="004C4A59"/>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9E3875" w14:textId="77777777" w:rsidR="004C4A59" w:rsidRDefault="004C4A59"/>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B5649" w14:textId="77777777" w:rsidR="004C4A59" w:rsidRDefault="004C4A59"/>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28BFBA" w14:textId="77777777" w:rsidR="004C4A59" w:rsidRDefault="004C4A59"/>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41E49" w14:textId="77777777" w:rsidR="004C4A59" w:rsidRDefault="004C4A59"/>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8CA707" w14:textId="77777777" w:rsidR="004C4A59" w:rsidRDefault="004C4A59"/>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74DF37" w14:textId="77777777" w:rsidR="004C4A59" w:rsidRDefault="004C4A59"/>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C709FD" w14:textId="77777777" w:rsidR="004C4A59" w:rsidRDefault="0085223D">
    <w:pPr>
      <w:pStyle w:val="sectionTenSubSectionSevenHeaderStyle"/>
    </w:pPr>
    <w:r>
      <w:t xml:space="preserve">_________________________ </w:t>
    </w:r>
  </w:p>
  <w:p w14:paraId="22D70E12" w14:textId="77777777" w:rsidR="004C4A59" w:rsidRDefault="0085223D">
    <w:pPr>
      <w:pStyle w:val="sectionTenSubSectionSevenHeaderStyle"/>
    </w:pPr>
    <w:r>
      <w:rPr>
        <w:vertAlign w:val="superscript"/>
      </w:rPr>
      <w:t>#</w:t>
    </w:r>
    <w:r>
      <w:tab/>
      <w:t>Authorities may allow certain of this information to be provided in a confidential section of the Technical Questionnaire.</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036EA5" w14:textId="77777777" w:rsidR="004C4A59" w:rsidRDefault="004C4A59"/>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C32357" w14:textId="77777777" w:rsidR="004C4A59" w:rsidRDefault="004C4A59"/>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E7026B" w14:textId="77777777" w:rsidR="004C4A59" w:rsidRDefault="004C4A59"/>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D77898" w14:textId="77777777" w:rsidR="004C4A59" w:rsidRDefault="004C4A59"/>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15FA67" w14:textId="77777777" w:rsidR="004C4A59" w:rsidRDefault="004C4A59"/>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1ACF40" w14:textId="77777777" w:rsidR="004C4A59" w:rsidRDefault="0085223D">
    <w:pPr>
      <w:pStyle w:val="sectionTenSubSectionSevenHeaderStyle"/>
    </w:pPr>
    <w:r>
      <w:t xml:space="preserve">_________________________ </w:t>
    </w:r>
  </w:p>
  <w:p w14:paraId="688DC2A8" w14:textId="77777777" w:rsidR="004C4A59" w:rsidRDefault="0085223D">
    <w:pPr>
      <w:pStyle w:val="sectionTenSubSectionSevenHeaderStyle"/>
    </w:pPr>
    <w:r>
      <w:rPr>
        <w:vertAlign w:val="superscript"/>
      </w:rPr>
      <w:t>#</w:t>
    </w:r>
    <w:r>
      <w:tab/>
      <w:t>Authorities may allow certain of this information to be provided in a confidential section of the Technical Questionnaire.</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3C507" w14:textId="77777777" w:rsidR="004C4A59" w:rsidRDefault="004C4A59"/>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1CE01D" w14:textId="77777777" w:rsidR="004C4A59" w:rsidRDefault="004C4A59"/>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8A3645" w14:textId="77777777" w:rsidR="004C4A59" w:rsidRDefault="004C4A59"/>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E8B1E4" w14:textId="77777777" w:rsidR="004C4A59" w:rsidRDefault="004C4A59"/>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D9770D1" w14:textId="77777777" w:rsidR="0056384C" w:rsidRDefault="0056384C">
      <w:r>
        <w:separator/>
      </w:r>
    </w:p>
  </w:footnote>
  <w:footnote w:type="continuationSeparator" w:id="0">
    <w:p w14:paraId="0F37E205" w14:textId="77777777" w:rsidR="0056384C" w:rsidRDefault="0056384C">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8D26DF" w14:textId="77777777" w:rsidR="004C4A59" w:rsidRDefault="0085223D">
    <w:pPr>
      <w:pStyle w:val="customHeaderStyle"/>
    </w:pPr>
    <w:r>
      <w:t>TG/150/4(proj.4)</w:t>
    </w:r>
    <w:ins w:id="37" w:author="TWA" w:date="2026-06-16T18:35:00Z" w16du:dateUtc="2026-06-16T09:35:00Z">
      <w:r>
        <w:t xml:space="preserve"> with TWA comments</w:t>
      </w:r>
    </w:ins>
  </w:p>
  <w:p w14:paraId="5C192FEC" w14:textId="77777777" w:rsidR="004C4A59" w:rsidRDefault="0085223D">
    <w:pPr>
      <w:pStyle w:val="customHeaderStyle"/>
    </w:pPr>
    <w:r>
      <w:t>Fodder Beet, 2026-05-01</w:t>
    </w:r>
  </w:p>
  <w:p w14:paraId="4D5054B0" w14:textId="77777777" w:rsidR="004C4A59" w:rsidRDefault="0085223D">
    <w:pPr>
      <w:pStyle w:val="customHeaderStyle"/>
      <w:spacing w:after="160"/>
    </w:pPr>
    <w:r>
      <w:fldChar w:fldCharType="begin"/>
    </w:r>
    <w:r>
      <w:instrText>PAGE "Page Number"</w:instrText>
    </w:r>
    <w:r>
      <w:fldChar w:fldCharType="separate"/>
    </w:r>
    <w:r>
      <w:t>7</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4F1B56" w14:textId="77777777" w:rsidR="004C4A59" w:rsidRDefault="004C4A59"/>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9FE907" w14:textId="77777777" w:rsidR="004C4A59" w:rsidRDefault="0085223D">
    <w:pPr>
      <w:pStyle w:val="customHeaderStyle"/>
    </w:pPr>
    <w:r>
      <w:t>TG/150/4(proj.4)</w:t>
    </w:r>
    <w:ins w:id="41" w:author="TWA" w:date="2026-06-16T18:35:00Z" w16du:dateUtc="2026-06-16T09:35:00Z">
      <w:r>
        <w:t xml:space="preserve"> with TWA comments</w:t>
      </w:r>
    </w:ins>
  </w:p>
  <w:p w14:paraId="42BB8CBB" w14:textId="77777777" w:rsidR="004C4A59" w:rsidRDefault="0085223D">
    <w:pPr>
      <w:pStyle w:val="customHeaderStyle"/>
    </w:pPr>
    <w:r>
      <w:t>Fodder Beet, 2026-05-01</w:t>
    </w:r>
  </w:p>
  <w:p w14:paraId="3012BDF2" w14:textId="77777777" w:rsidR="004C4A59" w:rsidRDefault="0085223D">
    <w:pPr>
      <w:pStyle w:val="customHeaderStyle"/>
      <w:spacing w:after="160"/>
    </w:pPr>
    <w:r>
      <w:fldChar w:fldCharType="begin"/>
    </w:r>
    <w:r>
      <w:instrText>PAGE "Page Number"</w:instrText>
    </w:r>
    <w:r>
      <w:fldChar w:fldCharType="separate"/>
    </w:r>
    <w:r>
      <w:t>8</w:t>
    </w:r>
    <w:r>
      <w:fldChar w:fldCharType="end"/>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0030F" w14:textId="77777777" w:rsidR="004C4A59" w:rsidRDefault="004C4A59"/>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F0564D" w14:textId="77777777" w:rsidR="004C4A59" w:rsidRDefault="004C4A59"/>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11F05" w14:textId="77777777" w:rsidR="004C4A59" w:rsidRDefault="0085223D">
    <w:pPr>
      <w:pStyle w:val="customHeaderStyle"/>
    </w:pPr>
    <w:r>
      <w:t>TG/150/4(proj.4)</w:t>
    </w:r>
    <w:ins w:id="59" w:author="TWA" w:date="2026-06-16T18:35:00Z" w16du:dateUtc="2026-06-16T09:35:00Z">
      <w:r>
        <w:t xml:space="preserve"> with TWA comments</w:t>
      </w:r>
    </w:ins>
  </w:p>
  <w:p w14:paraId="038FDB3C" w14:textId="77777777" w:rsidR="004C4A59" w:rsidRDefault="0085223D">
    <w:pPr>
      <w:pStyle w:val="customHeaderStyle"/>
    </w:pPr>
    <w:r>
      <w:t>Fodder Beet, 2026-05-01</w:t>
    </w:r>
  </w:p>
  <w:p w14:paraId="40DA4D29" w14:textId="77777777" w:rsidR="004C4A59" w:rsidRDefault="0085223D">
    <w:pPr>
      <w:pStyle w:val="customHeaderStyle"/>
      <w:spacing w:after="160"/>
    </w:pPr>
    <w:r>
      <w:fldChar w:fldCharType="begin"/>
    </w:r>
    <w:r>
      <w:instrText>PAGE "Page Number"</w:instrText>
    </w:r>
    <w:r>
      <w:fldChar w:fldCharType="separate"/>
    </w:r>
    <w:r>
      <w:t>16</w:t>
    </w:r>
    <w: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AB49A6" w14:textId="77777777" w:rsidR="004C4A59" w:rsidRDefault="004C4A59"/>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9E69B" w14:textId="77777777" w:rsidR="004C4A59" w:rsidRDefault="004C4A59"/>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FF5949" w14:textId="77777777" w:rsidR="004C4A59" w:rsidRDefault="0085223D">
    <w:pPr>
      <w:pStyle w:val="customHeaderStyle"/>
    </w:pPr>
    <w:r>
      <w:t>TG/150/4(proj.4)</w:t>
    </w:r>
    <w:ins w:id="110" w:author="TWA" w:date="2026-06-16T18:35:00Z" w16du:dateUtc="2026-06-16T09:35:00Z">
      <w:r>
        <w:t xml:space="preserve"> with TWA comments</w:t>
      </w:r>
    </w:ins>
  </w:p>
  <w:p w14:paraId="1710FC38" w14:textId="77777777" w:rsidR="004C4A59" w:rsidRDefault="0085223D">
    <w:pPr>
      <w:pStyle w:val="customHeaderStyle"/>
    </w:pPr>
    <w:r>
      <w:t>Fodder Beet, 2026-05-01</w:t>
    </w:r>
  </w:p>
  <w:p w14:paraId="01A8BAC0" w14:textId="77777777" w:rsidR="004C4A59" w:rsidRDefault="0085223D">
    <w:pPr>
      <w:pStyle w:val="customHeaderStyle"/>
      <w:spacing w:after="160"/>
    </w:pPr>
    <w:r>
      <w:fldChar w:fldCharType="begin"/>
    </w:r>
    <w:r>
      <w:instrText>PAGE "Page Number"</w:instrText>
    </w:r>
    <w:r>
      <w:fldChar w:fldCharType="separate"/>
    </w:r>
    <w:r>
      <w:t>20</w:t>
    </w:r>
    <w: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EF05C8" w14:textId="77777777" w:rsidR="004C4A59" w:rsidRDefault="004C4A59"/>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A14E5" w14:textId="77777777" w:rsidR="004C4A59" w:rsidRDefault="004C4A59"/>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77F849" w14:textId="77777777" w:rsidR="004C4A59" w:rsidRDefault="0085223D">
    <w:pPr>
      <w:pStyle w:val="customHeaderStyle"/>
    </w:pPr>
    <w:r>
      <w:t>TG/150/4(proj.4)</w:t>
    </w:r>
    <w:ins w:id="112" w:author="TWA" w:date="2026-06-16T18:35:00Z" w16du:dateUtc="2026-06-16T09:35:00Z">
      <w:r>
        <w:t xml:space="preserve"> with TWA comments</w:t>
      </w:r>
    </w:ins>
  </w:p>
  <w:p w14:paraId="4D7CBBB2" w14:textId="77777777" w:rsidR="004C4A59" w:rsidRDefault="0085223D">
    <w:pPr>
      <w:pStyle w:val="customHeaderStyle"/>
    </w:pPr>
    <w:r>
      <w:t>Fodder Beet, 2026-05-01</w:t>
    </w:r>
  </w:p>
  <w:p w14:paraId="453977D3" w14:textId="77777777" w:rsidR="004C4A59" w:rsidRDefault="0085223D">
    <w:pPr>
      <w:pStyle w:val="customHeaderStyle"/>
      <w:spacing w:after="160"/>
    </w:pPr>
    <w:r>
      <w:fldChar w:fldCharType="begin"/>
    </w:r>
    <w:r>
      <w:instrText>PAGE "Page Number"</w:instrText>
    </w:r>
    <w:r>
      <w:fldChar w:fldCharType="separate"/>
    </w:r>
    <w:r>
      <w:t>21</w:t>
    </w:r>
    <w: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7096A1" w14:textId="77777777" w:rsidR="004C4A59" w:rsidRDefault="004C4A59"/>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8DB6F1" w14:textId="77777777" w:rsidR="004C4A59" w:rsidRDefault="004C4A59"/>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D0B875" w14:textId="77777777" w:rsidR="004C4A59" w:rsidRDefault="0085223D">
    <w:pPr>
      <w:pStyle w:val="customHeaderStyle"/>
    </w:pPr>
    <w:r>
      <w:t>TG/150/4(proj.4)</w:t>
    </w:r>
    <w:ins w:id="114" w:author="TWA" w:date="2026-06-16T18:35:00Z" w16du:dateUtc="2026-06-16T09:35:00Z">
      <w:r>
        <w:t xml:space="preserve"> with TWA comments</w:t>
      </w:r>
    </w:ins>
  </w:p>
  <w:p w14:paraId="0A413A7F" w14:textId="77777777" w:rsidR="004C4A59" w:rsidRDefault="0085223D">
    <w:pPr>
      <w:pStyle w:val="customHeaderStyle"/>
    </w:pPr>
    <w:r>
      <w:t>Fodder Beet, 2026-05-01</w:t>
    </w:r>
  </w:p>
  <w:p w14:paraId="036DD363" w14:textId="77777777" w:rsidR="004C4A59" w:rsidRDefault="0085223D">
    <w:pPr>
      <w:pStyle w:val="customHeaderStyle"/>
      <w:spacing w:after="160"/>
    </w:pPr>
    <w:r>
      <w:fldChar w:fldCharType="begin"/>
    </w:r>
    <w:r>
      <w:instrText>PAGE "Page Number"</w:instrText>
    </w:r>
    <w:r>
      <w:fldChar w:fldCharType="separate"/>
    </w:r>
    <w:r>
      <w:t>23</w:t>
    </w:r>
    <w: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6A8F7A" w14:textId="77777777" w:rsidR="004C4A59" w:rsidRDefault="004C4A59"/>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64B2FD" w14:textId="77777777" w:rsidR="004C4A59" w:rsidRDefault="004C4A59"/>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BD4C" w14:textId="77777777" w:rsidR="004C4A59" w:rsidRDefault="0085223D">
    <w:pPr>
      <w:pStyle w:val="customHeaderStyle"/>
    </w:pPr>
    <w:r>
      <w:t>TG/150/4(proj.4)</w:t>
    </w:r>
    <w:ins w:id="115" w:author="TWA" w:date="2026-06-16T18:35:00Z" w16du:dateUtc="2026-06-16T09:35:00Z">
      <w:r>
        <w:t xml:space="preserve"> with TWA comments</w:t>
      </w:r>
    </w:ins>
  </w:p>
  <w:p w14:paraId="1D0AF091" w14:textId="77777777" w:rsidR="004C4A59" w:rsidRDefault="0085223D">
    <w:pPr>
      <w:pStyle w:val="customHeaderStyle"/>
    </w:pPr>
    <w:r>
      <w:t>Fodder Beet, 2026-05-01</w:t>
    </w:r>
  </w:p>
  <w:p w14:paraId="47BBA9FD" w14:textId="77777777" w:rsidR="004C4A59" w:rsidRDefault="0085223D">
    <w:pPr>
      <w:pStyle w:val="customHeaderStyle"/>
      <w:spacing w:after="160"/>
    </w:pPr>
    <w:r>
      <w:fldChar w:fldCharType="begin"/>
    </w:r>
    <w:r>
      <w:instrText>PAGE "Page Number"</w:instrText>
    </w:r>
    <w:r>
      <w:fldChar w:fldCharType="separate"/>
    </w:r>
    <w:r>
      <w:t>24</w:t>
    </w:r>
    <w:r>
      <w:fldChar w:fldCharType="end"/>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E789DC" w14:textId="77777777" w:rsidR="004C4A59" w:rsidRDefault="004C4A59"/>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6DD5CC" w14:textId="77777777" w:rsidR="004C4A59" w:rsidRDefault="004C4A59"/>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A91DD1" w14:textId="77777777" w:rsidR="004C4A59" w:rsidRDefault="0085223D">
    <w:pPr>
      <w:pStyle w:val="customHeaderStyle"/>
    </w:pPr>
    <w:r>
      <w:t>TG/150/4(proj.4)</w:t>
    </w:r>
    <w:ins w:id="120" w:author="TWA" w:date="2026-06-16T18:35:00Z" w16du:dateUtc="2026-06-16T09:35:00Z">
      <w:r>
        <w:t xml:space="preserve"> with TWA comments</w:t>
      </w:r>
    </w:ins>
  </w:p>
  <w:p w14:paraId="4DE9972B" w14:textId="77777777" w:rsidR="004C4A59" w:rsidRDefault="0085223D">
    <w:pPr>
      <w:pStyle w:val="customHeaderStyle"/>
    </w:pPr>
    <w:r>
      <w:t>Fodder Beet, 2026-05-01</w:t>
    </w:r>
  </w:p>
  <w:p w14:paraId="155927F6" w14:textId="77777777" w:rsidR="004C4A59" w:rsidRDefault="0085223D">
    <w:pPr>
      <w:pStyle w:val="customHeaderStyle"/>
      <w:spacing w:after="160"/>
    </w:pPr>
    <w:r>
      <w:fldChar w:fldCharType="begin"/>
    </w:r>
    <w:r>
      <w:instrText>PAGE "Page Number"</w:instrText>
    </w:r>
    <w:r>
      <w:fldChar w:fldCharType="separate"/>
    </w:r>
    <w:r>
      <w:t>28</w:t>
    </w:r>
    <w:r>
      <w:fldChar w:fldCharType="end"/>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B4ACDB" w14:textId="77777777" w:rsidR="004C4A59" w:rsidRDefault="004C4A59"/>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C9075B" w14:textId="77777777" w:rsidR="004C4A59" w:rsidRDefault="004C4A59"/>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A48CC8" w14:textId="77777777" w:rsidR="004C4A59" w:rsidRDefault="0085223D">
    <w:pPr>
      <w:pStyle w:val="customHeaderStyle"/>
    </w:pPr>
    <w:r>
      <w:t>TG/150/4(proj.4)</w:t>
    </w:r>
    <w:ins w:id="121" w:author="TWA" w:date="2026-06-16T18:35:00Z" w16du:dateUtc="2026-06-16T09:35:00Z">
      <w:r>
        <w:t xml:space="preserve"> with TWA comments</w:t>
      </w:r>
    </w:ins>
  </w:p>
  <w:p w14:paraId="02B9B71E" w14:textId="77777777" w:rsidR="004C4A59" w:rsidRDefault="0085223D">
    <w:pPr>
      <w:pStyle w:val="customHeaderStyle"/>
    </w:pPr>
    <w:r>
      <w:t>Fodder Beet, 2026-05-01</w:t>
    </w:r>
  </w:p>
  <w:p w14:paraId="29B2A0F0" w14:textId="77777777" w:rsidR="004C4A59" w:rsidRDefault="0085223D">
    <w:pPr>
      <w:pStyle w:val="customHeaderStyle"/>
      <w:spacing w:after="160"/>
    </w:pPr>
    <w:r>
      <w:fldChar w:fldCharType="begin"/>
    </w:r>
    <w:r>
      <w:instrText>PAGE "Page Number"</w:instrText>
    </w:r>
    <w:r>
      <w:fldChar w:fldCharType="separate"/>
    </w:r>
    <w:r>
      <w:t>29</w:t>
    </w:r>
    <w:r>
      <w:fldChar w:fldCharType="end"/>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912153" w14:textId="77777777" w:rsidR="004C4A59" w:rsidRDefault="004C4A59"/>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FFFD83" w14:textId="77777777" w:rsidR="004C4A59" w:rsidRDefault="004C4A59"/>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A27C46" w14:textId="77777777" w:rsidR="004C4A59" w:rsidRDefault="0085223D">
    <w:pPr>
      <w:pStyle w:val="customHeaderStyle"/>
    </w:pPr>
    <w:r>
      <w:t>TG/150/4(proj.4)</w:t>
    </w:r>
    <w:ins w:id="123" w:author="TWA" w:date="2026-06-16T18:35:00Z" w16du:dateUtc="2026-06-16T09:35:00Z">
      <w:r>
        <w:t xml:space="preserve"> with TWA comments</w:t>
      </w:r>
    </w:ins>
  </w:p>
  <w:p w14:paraId="268667C4" w14:textId="77777777" w:rsidR="004C4A59" w:rsidRDefault="0085223D">
    <w:pPr>
      <w:pStyle w:val="customHeaderStyle"/>
    </w:pPr>
    <w:r>
      <w:t>Fodder Beet, 2026-05-01</w:t>
    </w:r>
  </w:p>
  <w:p w14:paraId="0D4797FB" w14:textId="77777777" w:rsidR="004C4A59" w:rsidRDefault="0085223D">
    <w:pPr>
      <w:pStyle w:val="customHeaderStyle"/>
      <w:spacing w:after="160"/>
    </w:pPr>
    <w:r>
      <w:fldChar w:fldCharType="begin"/>
    </w:r>
    <w:r>
      <w:instrText>PAGE "Page Number"</w:instrText>
    </w:r>
    <w:r>
      <w:fldChar w:fldCharType="separate"/>
    </w:r>
    <w:r>
      <w:t>30</w:t>
    </w:r>
    <w:r>
      <w:fldChar w:fldCharType="end"/>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C52474" w14:textId="77777777" w:rsidR="004C4A59" w:rsidRDefault="004C4A59"/>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2004AF3"/>
    <w:multiLevelType w:val="multilevel"/>
    <w:tmpl w:val="0C4C2ED6"/>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 w15:restartNumberingAfterBreak="0">
    <w:nsid w:val="337E33D8"/>
    <w:multiLevelType w:val="multilevel"/>
    <w:tmpl w:val="461AC4E8"/>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 w15:restartNumberingAfterBreak="0">
    <w:nsid w:val="370E4048"/>
    <w:multiLevelType w:val="multilevel"/>
    <w:tmpl w:val="7EEED96C"/>
    <w:lvl w:ilvl="0">
      <w:start w:val="1"/>
      <w:numFmt w:val="decimal"/>
      <w:lvlText w:val="%1."/>
      <w:lvlJc w:val="left"/>
      <w:pPr>
        <w:tabs>
          <w:tab w:val="left" w:pos="567"/>
        </w:tabs>
        <w:ind w:left="567" w:hanging="567"/>
      </w:pPr>
      <w:rPr>
        <w:rFonts w:ascii="Arial" w:hAnsi="Arial" w:hint="default"/>
        <w:b w:val="0"/>
        <w:i w:val="0"/>
        <w:color w:val="auto"/>
        <w:sz w:val="20"/>
        <w:u w:val="none"/>
      </w:rPr>
    </w:lvl>
    <w:lvl w:ilvl="1">
      <w:start w:val="2"/>
      <w:numFmt w:val="decimal"/>
      <w:isLgl/>
      <w:lvlText w:val="%1.%2"/>
      <w:lvlJc w:val="left"/>
      <w:pPr>
        <w:tabs>
          <w:tab w:val="left" w:pos="735"/>
        </w:tabs>
        <w:ind w:left="735" w:hanging="735"/>
      </w:pPr>
      <w:rPr>
        <w:rFonts w:hint="default"/>
      </w:rPr>
    </w:lvl>
    <w:lvl w:ilvl="2">
      <w:start w:val="1"/>
      <w:numFmt w:val="decimal"/>
      <w:isLgl/>
      <w:lvlText w:val="%1.%2.%3"/>
      <w:lvlJc w:val="left"/>
      <w:pPr>
        <w:tabs>
          <w:tab w:val="left" w:pos="735"/>
        </w:tabs>
        <w:ind w:left="735" w:hanging="735"/>
      </w:pPr>
      <w:rPr>
        <w:rFonts w:hint="default"/>
      </w:rPr>
    </w:lvl>
    <w:lvl w:ilvl="3">
      <w:start w:val="1"/>
      <w:numFmt w:val="decimal"/>
      <w:isLgl/>
      <w:lvlText w:val="%1.%2.%3.%4"/>
      <w:lvlJc w:val="left"/>
      <w:pPr>
        <w:tabs>
          <w:tab w:val="left" w:pos="735"/>
        </w:tabs>
        <w:ind w:left="735" w:hanging="735"/>
      </w:pPr>
      <w:rPr>
        <w:rFonts w:hint="default"/>
      </w:rPr>
    </w:lvl>
    <w:lvl w:ilvl="4">
      <w:start w:val="1"/>
      <w:numFmt w:val="decimal"/>
      <w:isLgl/>
      <w:lvlText w:val="%1.%2.%3.%4.%5"/>
      <w:lvlJc w:val="left"/>
      <w:pPr>
        <w:tabs>
          <w:tab w:val="left" w:pos="1080"/>
        </w:tabs>
        <w:ind w:left="1080" w:hanging="1080"/>
      </w:pPr>
      <w:rPr>
        <w:rFonts w:hint="default"/>
      </w:rPr>
    </w:lvl>
    <w:lvl w:ilvl="5">
      <w:start w:val="1"/>
      <w:numFmt w:val="decimal"/>
      <w:isLgl/>
      <w:lvlText w:val="%1.%2.%3.%4.%5.%6"/>
      <w:lvlJc w:val="left"/>
      <w:pPr>
        <w:tabs>
          <w:tab w:val="left" w:pos="1080"/>
        </w:tabs>
        <w:ind w:left="1080" w:hanging="1080"/>
      </w:pPr>
      <w:rPr>
        <w:rFonts w:hint="default"/>
      </w:rPr>
    </w:lvl>
    <w:lvl w:ilvl="6">
      <w:start w:val="1"/>
      <w:numFmt w:val="decimal"/>
      <w:isLgl/>
      <w:lvlText w:val="%1.%2.%3.%4.%5.%6.%7"/>
      <w:lvlJc w:val="left"/>
      <w:pPr>
        <w:tabs>
          <w:tab w:val="left" w:pos="1440"/>
        </w:tabs>
        <w:ind w:left="1440" w:hanging="1440"/>
      </w:pPr>
      <w:rPr>
        <w:rFonts w:hint="default"/>
      </w:rPr>
    </w:lvl>
    <w:lvl w:ilvl="7">
      <w:start w:val="1"/>
      <w:numFmt w:val="decimal"/>
      <w:isLgl/>
      <w:lvlText w:val="%1.%2.%3.%4.%5.%6.%7.%8"/>
      <w:lvlJc w:val="left"/>
      <w:pPr>
        <w:tabs>
          <w:tab w:val="left" w:pos="1440"/>
        </w:tabs>
        <w:ind w:left="1440" w:hanging="1440"/>
      </w:pPr>
      <w:rPr>
        <w:rFonts w:hint="default"/>
      </w:rPr>
    </w:lvl>
    <w:lvl w:ilvl="8">
      <w:start w:val="1"/>
      <w:numFmt w:val="decimal"/>
      <w:isLgl/>
      <w:lvlText w:val="%1.%2.%3.%4.%5.%6.%7.%8.%9"/>
      <w:lvlJc w:val="left"/>
      <w:pPr>
        <w:tabs>
          <w:tab w:val="left" w:pos="1800"/>
        </w:tabs>
        <w:ind w:left="1800" w:hanging="1800"/>
      </w:pPr>
      <w:rPr>
        <w:rFonts w:hint="default"/>
      </w:rPr>
    </w:lvl>
  </w:abstractNum>
  <w:abstractNum w:abstractNumId="3" w15:restartNumberingAfterBreak="0">
    <w:nsid w:val="37A03DA1"/>
    <w:multiLevelType w:val="multilevel"/>
    <w:tmpl w:val="0AB87AA6"/>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 w15:restartNumberingAfterBreak="0">
    <w:nsid w:val="4E90326F"/>
    <w:multiLevelType w:val="multilevel"/>
    <w:tmpl w:val="1BBAFF4E"/>
    <w:lvl w:ilvl="0">
      <w:start w:val="1"/>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 w15:restartNumberingAfterBreak="0">
    <w:nsid w:val="504402FB"/>
    <w:multiLevelType w:val="multilevel"/>
    <w:tmpl w:val="17823DCA"/>
    <w:lvl w:ilvl="0">
      <w:start w:val="1"/>
      <w:numFmt w:val="decimal"/>
      <w:pStyle w:val="Heading1"/>
      <w:lvlText w:val="%1."/>
      <w:lvlJc w:val="left"/>
      <w:pPr>
        <w:ind w:left="360" w:hanging="360"/>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num w:numId="1" w16cid:durableId="951517818">
    <w:abstractNumId w:val="0"/>
  </w:num>
  <w:num w:numId="2" w16cid:durableId="673412798">
    <w:abstractNumId w:val="1"/>
  </w:num>
  <w:num w:numId="3" w16cid:durableId="1742022189">
    <w:abstractNumId w:val="2"/>
  </w:num>
  <w:num w:numId="4" w16cid:durableId="298806368">
    <w:abstractNumId w:val="3"/>
  </w:num>
  <w:num w:numId="5" w16cid:durableId="1186018040">
    <w:abstractNumId w:val="4"/>
  </w:num>
  <w:num w:numId="6" w16cid:durableId="752746852">
    <w:abstractNumId w:val="5"/>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OERTEL Romy">
    <w15:presenceInfo w15:providerId="AD" w15:userId="S::romy.oertel@upov.int::f28e12c0-ad39-4075-8829-81c6763eb5b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oNotTrackMoves/>
  <w:defaultTabStop w:val="710"/>
  <w:hyphenationZone w:val="425"/>
  <w:doNotUseMarginsForDrawingGridOrigin/>
  <w:noPunctuationKerning/>
  <w:characterSpacingControl w:val="doNotCompres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C4A59"/>
    <w:rsid w:val="00041245"/>
    <w:rsid w:val="000E45B6"/>
    <w:rsid w:val="001D7EF7"/>
    <w:rsid w:val="00226744"/>
    <w:rsid w:val="003617CC"/>
    <w:rsid w:val="00365795"/>
    <w:rsid w:val="00372566"/>
    <w:rsid w:val="004C4A59"/>
    <w:rsid w:val="0056384C"/>
    <w:rsid w:val="00681801"/>
    <w:rsid w:val="006B1A0D"/>
    <w:rsid w:val="007135BC"/>
    <w:rsid w:val="0085223D"/>
    <w:rsid w:val="00874FC4"/>
    <w:rsid w:val="00880E14"/>
    <w:rsid w:val="009759E6"/>
    <w:rsid w:val="00A10C8A"/>
    <w:rsid w:val="00A5398C"/>
    <w:rsid w:val="00B63B27"/>
    <w:rsid w:val="00CF2282"/>
    <w:rsid w:val="00D43887"/>
    <w:rsid w:val="00E72F2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244"/>
    <o:shapelayout v:ext="edit">
      <o:idmap v:ext="edit" data="1,2"/>
    </o:shapelayout>
  </w:shapeDefaults>
  <w:decimalSymbol w:val="."/>
  <w:listSeparator w:val=","/>
  <w14:docId w14:val="08C74507"/>
  <w15:docId w15:val="{E501C43E-0871-41FE-89ED-EB95748DA3A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zh-CN"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index 1" w:semiHidden="1" w:qFormat="1"/>
    <w:lsdException w:name="index 2" w:semiHidden="1" w:qFormat="1"/>
    <w:lsdException w:name="index 3" w:semiHidden="1" w:qFormat="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qFormat="1"/>
    <w:lsdException w:name="toc 2" w:semiHidden="1" w:qFormat="1"/>
    <w:lsdException w:name="toc 3" w:semiHidden="1" w:qFormat="1"/>
    <w:lsdException w:name="toc 4" w:semiHidden="1" w:qFormat="1"/>
    <w:lsdException w:name="toc 5" w:semiHidden="1" w:qFormat="1"/>
    <w:lsdException w:name="toc 6" w:qFormat="1"/>
    <w:lsdException w:name="toc 7" w:qFormat="1"/>
    <w:lsdException w:name="toc 8" w:qFormat="1"/>
    <w:lsdException w:name="toc 9" w:qFormat="1"/>
    <w:lsdException w:name="Normal Indent" w:semiHidden="1" w:qFormat="1"/>
    <w:lsdException w:name="footnote text" w:qFormat="1"/>
    <w:lsdException w:name="annotation text" w:semiHidden="1" w:unhideWhenUsed="1"/>
    <w:lsdException w:name="header" w:qFormat="1"/>
    <w:lsdException w:name="footer" w:qFormat="1"/>
    <w:lsdException w:name="index heading" w:semiHidden="1" w:unhideWhenUsed="1"/>
    <w:lsdException w:name="caption" w:qFormat="1"/>
    <w:lsdException w:name="table of figures" w:semiHidden="1" w:unhideWhenUsed="1"/>
    <w:lsdException w:name="envelope address" w:semiHidden="1" w:qFormat="1"/>
    <w:lsdException w:name="envelope return" w:semiHidden="1" w:qFormat="1"/>
    <w:lsdException w:name="footnote reference" w:semiHidden="1" w:qFormat="1"/>
    <w:lsdException w:name="annotation reference" w:semiHidden="1" w:unhideWhenUsed="1"/>
    <w:lsdException w:name="line number" w:semiHidden="1" w:qFormat="1"/>
    <w:lsdException w:name="page number" w:qFormat="1"/>
    <w:lsdException w:name="endnote reference" w:semiHidden="1" w:qFormat="1"/>
    <w:lsdException w:name="endnote text" w:qFormat="1"/>
    <w:lsdException w:name="table of authorities" w:semiHidden="1" w:unhideWhenUsed="1"/>
    <w:lsdException w:name="macro" w:semiHidden="1" w:qFormat="1"/>
    <w:lsdException w:name="toa heading" w:semiHidden="1" w:unhideWhenUsed="1"/>
    <w:lsdException w:name="List" w:semiHidden="1" w:qFormat="1"/>
    <w:lsdException w:name="List Bullet" w:qFormat="1"/>
    <w:lsdException w:name="List Number" w:semiHidden="1" w:qFormat="1"/>
    <w:lsdException w:name="List 2" w:semiHidden="1" w:qFormat="1"/>
    <w:lsdException w:name="List 3" w:semiHidden="1" w:qFormat="1"/>
    <w:lsdException w:name="List 4" w:semiHidden="1" w:qFormat="1"/>
    <w:lsdException w:name="List 5" w:semiHidden="1" w:qFormat="1"/>
    <w:lsdException w:name="List Bullet 2" w:semiHidden="1" w:qFormat="1"/>
    <w:lsdException w:name="List Bullet 3" w:semiHidden="1" w:qFormat="1"/>
    <w:lsdException w:name="List Bullet 4" w:semiHidden="1" w:qFormat="1"/>
    <w:lsdException w:name="List Bullet 5" w:semiHidden="1" w:qFormat="1"/>
    <w:lsdException w:name="List Number 2" w:semiHidden="1" w:qFormat="1"/>
    <w:lsdException w:name="List Number 3" w:semiHidden="1" w:qFormat="1"/>
    <w:lsdException w:name="List Number 4" w:semiHidden="1" w:qFormat="1"/>
    <w:lsdException w:name="List Number 5" w:semiHidden="1" w:qFormat="1"/>
    <w:lsdException w:name="Title" w:qFormat="1"/>
    <w:lsdException w:name="Closing" w:qFormat="1"/>
    <w:lsdException w:name="Signature" w:semiHidden="1" w:unhideWhenUsed="1"/>
    <w:lsdException w:name="Default Paragraph Font" w:semiHidden="1" w:uiPriority="1" w:unhideWhenUsed="1" w:qFormat="1"/>
    <w:lsdException w:name="Body Text" w:qFormat="1"/>
    <w:lsdException w:name="Body Text Indent" w:qFormat="1"/>
    <w:lsdException w:name="List Continue" w:semiHidden="1" w:qFormat="1"/>
    <w:lsdException w:name="List Continue 2" w:semiHidden="1" w:qFormat="1"/>
    <w:lsdException w:name="List Continue 3" w:semiHidden="1" w:qFormat="1"/>
    <w:lsdException w:name="List Continue 4" w:semiHidden="1" w:qFormat="1"/>
    <w:lsdException w:name="List Continue 5" w:semiHidden="1" w:qFormat="1"/>
    <w:lsdException w:name="Message Header" w:semiHidden="1" w:qFormat="1"/>
    <w:lsdException w:name="Subtitle" w:qFormat="1"/>
    <w:lsdException w:name="Salutation" w:semiHidden="1"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qFormat="1"/>
    <w:lsdException w:name="Hyperlink" w:qFormat="1"/>
    <w:lsdException w:name="FollowedHyperlink" w:qFormat="1"/>
    <w:lsdException w:name="Strong" w:qFormat="1"/>
    <w:lsdException w:name="Emphasis" w:qFormat="1"/>
    <w:lsdException w:name="Document Map" w:semiHidden="1" w:qFormat="1"/>
    <w:lsdException w:name="Plain Text" w:qFormat="1"/>
    <w:lsdException w:name="E-mail Signature" w:semiHidden="1" w:qFormat="1"/>
    <w:lsdException w:name="HTML Top of Form" w:semiHidden="1" w:uiPriority="99" w:unhideWhenUsed="1"/>
    <w:lsdException w:name="HTML Bottom of Form" w:semiHidden="1" w:uiPriority="99" w:unhideWhenUsed="1"/>
    <w:lsdException w:name="Normal (Web)" w:qFormat="1"/>
    <w:lsdException w:name="HTML Acronym" w:semiHidden="1" w:qFormat="1"/>
    <w:lsdException w:name="HTML Address" w:semiHidden="1" w:qFormat="1"/>
    <w:lsdException w:name="HTML Cite" w:semiHidden="1" w:qFormat="1"/>
    <w:lsdException w:name="HTML Code" w:semiHidden="1" w:qFormat="1"/>
    <w:lsdException w:name="HTML Definition" w:semiHidden="1" w:qFormat="1"/>
    <w:lsdException w:name="HTML Keyboard" w:semiHidden="1" w:qFormat="1"/>
    <w:lsdException w:name="HTML Preformatted" w:semiHidden="1" w:qFormat="1"/>
    <w:lsdException w:name="HTML Sample" w:semiHidden="1" w:qFormat="1"/>
    <w:lsdException w:name="HTML Variable" w:semiHidden="1" w:qFormat="1"/>
    <w:lsdException w:name="Normal Table" w:semiHidden="1" w:uiPriority="99" w:unhideWhenUsed="1" w:qFormat="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qFormat="1"/>
    <w:lsdException w:name="Table Simple 2" w:semiHidden="1" w:unhideWhenUsed="1" w:qFormat="1"/>
    <w:lsdException w:name="Table Simple 3" w:semiHidden="1" w:unhideWhenUsed="1" w:qFormat="1"/>
    <w:lsdException w:name="Table Classic 1" w:semiHidden="1" w:unhideWhenUsed="1" w:qFormat="1"/>
    <w:lsdException w:name="Table Classic 2" w:semiHidden="1" w:unhideWhenUsed="1" w:qFormat="1"/>
    <w:lsdException w:name="Table Classic 3" w:semiHidden="1" w:unhideWhenUsed="1" w:qFormat="1"/>
    <w:lsdException w:name="Table Classic 4" w:semiHidden="1" w:unhideWhenUsed="1" w:qFormat="1"/>
    <w:lsdException w:name="Table Colorful 1" w:semiHidden="1" w:unhideWhenUsed="1" w:qFormat="1"/>
    <w:lsdException w:name="Table Colorful 2" w:semiHidden="1" w:unhideWhenUsed="1" w:qFormat="1"/>
    <w:lsdException w:name="Table Colorful 3" w:semiHidden="1" w:unhideWhenUsed="1" w:qFormat="1"/>
    <w:lsdException w:name="Table Columns 1" w:semiHidden="1" w:unhideWhenUsed="1" w:qFormat="1"/>
    <w:lsdException w:name="Table Columns 2" w:semiHidden="1" w:unhideWhenUsed="1" w:qFormat="1"/>
    <w:lsdException w:name="Table Columns 3" w:semiHidden="1" w:unhideWhenUsed="1" w:qFormat="1"/>
    <w:lsdException w:name="Table Columns 4" w:semiHidden="1" w:unhideWhenUsed="1" w:qFormat="1"/>
    <w:lsdException w:name="Table Columns 5" w:semiHidden="1" w:unhideWhenUsed="1" w:qFormat="1"/>
    <w:lsdException w:name="Table Grid 1" w:semiHidden="1" w:unhideWhenUsed="1" w:qFormat="1"/>
    <w:lsdException w:name="Table Grid 2" w:semiHidden="1" w:unhideWhenUsed="1" w:qFormat="1"/>
    <w:lsdException w:name="Table Grid 3" w:semiHidden="1" w:unhideWhenUsed="1" w:qFormat="1"/>
    <w:lsdException w:name="Table Grid 4" w:semiHidden="1" w:unhideWhenUsed="1" w:qFormat="1"/>
    <w:lsdException w:name="Table Grid 5" w:semiHidden="1" w:unhideWhenUsed="1" w:qFormat="1"/>
    <w:lsdException w:name="Table Grid 6" w:semiHidden="1" w:unhideWhenUsed="1" w:qFormat="1"/>
    <w:lsdException w:name="Table Grid 7" w:semiHidden="1" w:unhideWhenUsed="1" w:qFormat="1"/>
    <w:lsdException w:name="Table Grid 8" w:semiHidden="1" w:unhideWhenUsed="1" w:qFormat="1"/>
    <w:lsdException w:name="Table List 1" w:semiHidden="1" w:unhideWhenUsed="1" w:qFormat="1"/>
    <w:lsdException w:name="Table List 2" w:semiHidden="1" w:unhideWhenUsed="1" w:qFormat="1"/>
    <w:lsdException w:name="Table List 3" w:semiHidden="1" w:unhideWhenUsed="1" w:qFormat="1"/>
    <w:lsdException w:name="Table List 4" w:semiHidden="1" w:unhideWhenUsed="1" w:qFormat="1"/>
    <w:lsdException w:name="Table List 5" w:semiHidden="1" w:unhideWhenUsed="1" w:qFormat="1"/>
    <w:lsdException w:name="Table List 6" w:semiHidden="1" w:unhideWhenUsed="1" w:qFormat="1"/>
    <w:lsdException w:name="Table List 7" w:semiHidden="1" w:unhideWhenUsed="1" w:qFormat="1"/>
    <w:lsdException w:name="Table List 8" w:semiHidden="1" w:unhideWhenUsed="1" w:qFormat="1"/>
    <w:lsdException w:name="Table 3D effects 1" w:semiHidden="1" w:unhideWhenUsed="1" w:qFormat="1"/>
    <w:lsdException w:name="Table 3D effects 2" w:semiHidden="1" w:unhideWhenUsed="1" w:qFormat="1"/>
    <w:lsdException w:name="Table 3D effects 3" w:semiHidden="1" w:unhideWhenUsed="1" w:qFormat="1"/>
    <w:lsdException w:name="Table Contemporary" w:semiHidden="1" w:unhideWhenUsed="1" w:qFormat="1"/>
    <w:lsdException w:name="Table Elegant" w:semiHidden="1" w:unhideWhenUsed="1" w:qFormat="1"/>
    <w:lsdException w:name="Table Professional" w:semiHidden="1" w:unhideWhenUsed="1" w:qFormat="1"/>
    <w:lsdException w:name="Table Subtle 1" w:semiHidden="1" w:unhideWhenUsed="1" w:qFormat="1"/>
    <w:lsdException w:name="Table Subtle 2" w:semiHidden="1" w:unhideWhenUsed="1" w:qFormat="1"/>
    <w:lsdException w:name="Table Web 1" w:semiHidden="1" w:unhideWhenUsed="1" w:qFormat="1"/>
    <w:lsdException w:name="Table Web 2" w:semiHidden="1" w:unhideWhenUsed="1" w:qFormat="1"/>
    <w:lsdException w:name="Table Web 3" w:semiHidden="1" w:unhideWhenUsed="1" w:qFormat="1"/>
    <w:lsdException w:name="Balloon Text" w:semiHidden="1" w:qFormat="1"/>
    <w:lsdException w:name="Table Grid" w:qFormat="1"/>
    <w:lsdException w:name="Table Theme" w:semiHidden="1" w:unhideWhenUsed="1" w:qFormat="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34"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pPr>
      <w:jc w:val="both"/>
    </w:pPr>
    <w:rPr>
      <w:rFonts w:ascii="Arial" w:eastAsia="Times New Roman" w:hAnsi="Arial" w:cs="Arial"/>
      <w:lang w:eastAsia="en-US"/>
    </w:rPr>
  </w:style>
  <w:style w:type="paragraph" w:styleId="Heading1">
    <w:name w:val="heading 1"/>
    <w:next w:val="Normal"/>
    <w:qFormat/>
    <w:rsid w:val="0077790D"/>
    <w:pPr>
      <w:keepNext/>
      <w:numPr>
        <w:numId w:val="6"/>
      </w:numPr>
      <w:jc w:val="both"/>
      <w:outlineLvl w:val="0"/>
    </w:pPr>
    <w:rPr>
      <w:rFonts w:ascii="Arial" w:eastAsia="Times New Roman" w:hAnsi="Arial"/>
      <w:u w:val="single"/>
      <w:lang w:eastAsia="en-US"/>
    </w:rPr>
  </w:style>
  <w:style w:type="paragraph" w:styleId="Heading2">
    <w:name w:val="heading 2"/>
    <w:next w:val="Normal"/>
    <w:qFormat/>
    <w:pPr>
      <w:keepNext/>
      <w:numPr>
        <w:ilvl w:val="1"/>
        <w:numId w:val="6"/>
      </w:numPr>
      <w:jc w:val="both"/>
      <w:outlineLvl w:val="1"/>
    </w:pPr>
    <w:rPr>
      <w:rFonts w:ascii="Arial" w:eastAsia="Times New Roman" w:hAnsi="Arial"/>
      <w:i/>
      <w:lang w:eastAsia="en-US"/>
    </w:rPr>
  </w:style>
  <w:style w:type="paragraph" w:styleId="Heading3">
    <w:name w:val="heading 3"/>
    <w:next w:val="Normal"/>
    <w:qFormat/>
    <w:pPr>
      <w:keepNext/>
      <w:numPr>
        <w:ilvl w:val="2"/>
        <w:numId w:val="6"/>
      </w:numPr>
      <w:jc w:val="both"/>
      <w:outlineLvl w:val="2"/>
    </w:pPr>
    <w:rPr>
      <w:rFonts w:ascii="Arial" w:eastAsia="Times New Roman" w:hAnsi="Arial"/>
      <w:lang w:eastAsia="en-US"/>
    </w:rPr>
  </w:style>
  <w:style w:type="paragraph" w:styleId="Heading4">
    <w:name w:val="heading 4"/>
    <w:next w:val="Normal"/>
    <w:link w:val="Heading4Char"/>
    <w:qFormat/>
    <w:pPr>
      <w:keepNext/>
      <w:numPr>
        <w:ilvl w:val="3"/>
        <w:numId w:val="6"/>
      </w:numPr>
      <w:jc w:val="both"/>
      <w:outlineLvl w:val="3"/>
    </w:pPr>
    <w:rPr>
      <w:rFonts w:ascii="Arial" w:eastAsia="Times New Roman" w:hAnsi="Arial"/>
      <w:i/>
      <w:color w:val="008000"/>
      <w:lang w:eastAsia="en-US"/>
    </w:rPr>
  </w:style>
  <w:style w:type="paragraph" w:styleId="Heading5">
    <w:name w:val="heading 5"/>
    <w:next w:val="Normal"/>
    <w:qFormat/>
    <w:pPr>
      <w:keepNext/>
      <w:numPr>
        <w:ilvl w:val="4"/>
        <w:numId w:val="6"/>
      </w:numPr>
      <w:tabs>
        <w:tab w:val="right" w:pos="993"/>
      </w:tabs>
      <w:jc w:val="both"/>
      <w:outlineLvl w:val="4"/>
    </w:pPr>
    <w:rPr>
      <w:rFonts w:ascii="Arial" w:eastAsia="Times New Roman" w:hAnsi="Arial"/>
      <w:color w:val="008000"/>
      <w:lang w:eastAsia="en-US"/>
    </w:rPr>
  </w:style>
  <w:style w:type="paragraph" w:styleId="Heading6">
    <w:name w:val="heading 6"/>
    <w:basedOn w:val="Normal"/>
    <w:next w:val="Normal"/>
    <w:qFormat/>
    <w:pPr>
      <w:numPr>
        <w:ilvl w:val="5"/>
        <w:numId w:val="6"/>
      </w:numPr>
      <w:outlineLvl w:val="5"/>
    </w:pPr>
  </w:style>
  <w:style w:type="paragraph" w:styleId="Heading7">
    <w:name w:val="heading 7"/>
    <w:basedOn w:val="Normal"/>
    <w:next w:val="Normal"/>
    <w:qFormat/>
    <w:pPr>
      <w:numPr>
        <w:ilvl w:val="6"/>
        <w:numId w:val="6"/>
      </w:numPr>
      <w:spacing w:before="240" w:after="60"/>
      <w:outlineLvl w:val="6"/>
    </w:pPr>
    <w:rPr>
      <w:szCs w:val="24"/>
    </w:rPr>
  </w:style>
  <w:style w:type="paragraph" w:styleId="Heading8">
    <w:name w:val="heading 8"/>
    <w:basedOn w:val="Normal"/>
    <w:next w:val="Normal"/>
    <w:qFormat/>
    <w:pPr>
      <w:keepNext/>
      <w:numPr>
        <w:ilvl w:val="7"/>
        <w:numId w:val="6"/>
      </w:numPr>
      <w:jc w:val="center"/>
      <w:outlineLvl w:val="7"/>
    </w:pPr>
    <w:rPr>
      <w:u w:val="single"/>
    </w:rPr>
  </w:style>
  <w:style w:type="paragraph" w:styleId="Heading9">
    <w:name w:val="heading 9"/>
    <w:basedOn w:val="Normal"/>
    <w:next w:val="Normal"/>
    <w:qFormat/>
    <w:pPr>
      <w:numPr>
        <w:ilvl w:val="8"/>
        <w:numId w:val="6"/>
      </w:num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semiHidden/>
    <w:qFormat/>
    <w:rPr>
      <w:rFonts w:ascii="Tahoma" w:hAnsi="Tahoma" w:cs="Tahoma"/>
      <w:sz w:val="16"/>
      <w:szCs w:val="16"/>
    </w:rPr>
  </w:style>
  <w:style w:type="paragraph" w:styleId="BlockText">
    <w:name w:val="Block Text"/>
    <w:basedOn w:val="Normal"/>
    <w:qFormat/>
    <w:pPr>
      <w:ind w:left="567" w:right="566"/>
    </w:pPr>
    <w:rPr>
      <w:sz w:val="22"/>
    </w:rPr>
  </w:style>
  <w:style w:type="paragraph" w:styleId="BodyText">
    <w:name w:val="Body Text"/>
    <w:basedOn w:val="Normal"/>
    <w:qFormat/>
  </w:style>
  <w:style w:type="paragraph" w:styleId="BodyTextIndent">
    <w:name w:val="Body Text Indent"/>
    <w:basedOn w:val="Normal"/>
    <w:qFormat/>
    <w:pPr>
      <w:ind w:left="567"/>
    </w:pPr>
  </w:style>
  <w:style w:type="paragraph" w:styleId="Caption">
    <w:name w:val="caption"/>
    <w:basedOn w:val="Normal"/>
    <w:next w:val="Normal"/>
    <w:qFormat/>
    <w:pPr>
      <w:framePr w:w="11102" w:hSpace="181" w:wrap="around" w:vAnchor="page" w:hAnchor="page" w:x="438" w:y="15985"/>
      <w:jc w:val="center"/>
    </w:pPr>
    <w:rPr>
      <w:b/>
      <w:snapToGrid w:val="0"/>
    </w:rPr>
  </w:style>
  <w:style w:type="paragraph" w:styleId="Closing">
    <w:name w:val="Closing"/>
    <w:basedOn w:val="Normal"/>
    <w:qFormat/>
    <w:pPr>
      <w:ind w:left="4536"/>
      <w:jc w:val="center"/>
    </w:pPr>
  </w:style>
  <w:style w:type="paragraph" w:styleId="DocumentMap">
    <w:name w:val="Document Map"/>
    <w:basedOn w:val="Normal"/>
    <w:semiHidden/>
    <w:qFormat/>
    <w:pPr>
      <w:shd w:val="clear" w:color="auto" w:fill="000080"/>
    </w:pPr>
    <w:rPr>
      <w:rFonts w:ascii="Tahoma" w:hAnsi="Tahoma" w:cs="Tahoma"/>
    </w:rPr>
  </w:style>
  <w:style w:type="paragraph" w:styleId="E-mailSignature">
    <w:name w:val="E-mail Signature"/>
    <w:basedOn w:val="Normal"/>
    <w:semiHidden/>
    <w:qFormat/>
  </w:style>
  <w:style w:type="character" w:styleId="Emphasis">
    <w:name w:val="Emphasis"/>
    <w:qFormat/>
    <w:rPr>
      <w:i/>
      <w:iCs/>
    </w:rPr>
  </w:style>
  <w:style w:type="character" w:styleId="EndnoteReference">
    <w:name w:val="endnote reference"/>
    <w:semiHidden/>
    <w:qFormat/>
    <w:rPr>
      <w:vertAlign w:val="superscript"/>
    </w:rPr>
  </w:style>
  <w:style w:type="paragraph" w:styleId="EndnoteText">
    <w:name w:val="endnote text"/>
    <w:basedOn w:val="FootnoteText"/>
    <w:qFormat/>
  </w:style>
  <w:style w:type="paragraph" w:styleId="FootnoteText">
    <w:name w:val="footnote text"/>
    <w:qFormat/>
    <w:pPr>
      <w:spacing w:before="60" w:line="200" w:lineRule="exact"/>
      <w:ind w:left="709" w:hanging="709"/>
      <w:jc w:val="both"/>
    </w:pPr>
    <w:rPr>
      <w:rFonts w:ascii="Arial" w:eastAsia="Times New Roman" w:hAnsi="Arial"/>
      <w:sz w:val="16"/>
      <w:lang w:eastAsia="en-US"/>
    </w:rPr>
  </w:style>
  <w:style w:type="paragraph" w:styleId="EnvelopeAddress">
    <w:name w:val="envelope address"/>
    <w:basedOn w:val="Normal"/>
    <w:semiHidden/>
    <w:qFormat/>
    <w:pPr>
      <w:framePr w:w="7920" w:h="1980" w:hRule="exact" w:hSpace="180" w:wrap="auto" w:hAnchor="page" w:xAlign="center" w:yAlign="bottom"/>
      <w:ind w:left="2880"/>
    </w:pPr>
    <w:rPr>
      <w:szCs w:val="24"/>
    </w:rPr>
  </w:style>
  <w:style w:type="paragraph" w:styleId="EnvelopeReturn">
    <w:name w:val="envelope return"/>
    <w:basedOn w:val="Normal"/>
    <w:semiHidden/>
    <w:qFormat/>
  </w:style>
  <w:style w:type="character" w:styleId="FollowedHyperlink">
    <w:name w:val="FollowedHyperlink"/>
    <w:qFormat/>
    <w:rPr>
      <w:color w:val="606420"/>
      <w:u w:val="single"/>
    </w:rPr>
  </w:style>
  <w:style w:type="paragraph" w:styleId="Footer">
    <w:name w:val="footer"/>
    <w:qFormat/>
    <w:pPr>
      <w:jc w:val="both"/>
    </w:pPr>
    <w:rPr>
      <w:rFonts w:ascii="Arial" w:eastAsia="Times New Roman" w:hAnsi="Arial"/>
      <w:sz w:val="14"/>
      <w:lang w:eastAsia="en-US"/>
    </w:rPr>
  </w:style>
  <w:style w:type="character" w:styleId="FootnoteReference">
    <w:name w:val="footnote reference"/>
    <w:semiHidden/>
    <w:qFormat/>
    <w:rPr>
      <w:vertAlign w:val="superscript"/>
    </w:rPr>
  </w:style>
  <w:style w:type="paragraph" w:styleId="Header">
    <w:name w:val="header"/>
    <w:basedOn w:val="Normal"/>
    <w:qFormat/>
    <w:pPr>
      <w:jc w:val="center"/>
    </w:pPr>
    <w:rPr>
      <w:sz w:val="16"/>
    </w:rPr>
  </w:style>
  <w:style w:type="character" w:styleId="HTMLAcronym">
    <w:name w:val="HTML Acronym"/>
    <w:basedOn w:val="DefaultParagraphFont"/>
    <w:semiHidden/>
    <w:qFormat/>
  </w:style>
  <w:style w:type="paragraph" w:styleId="HTMLAddress">
    <w:name w:val="HTML Address"/>
    <w:basedOn w:val="Normal"/>
    <w:semiHidden/>
    <w:qFormat/>
    <w:rPr>
      <w:i/>
      <w:iCs/>
    </w:rPr>
  </w:style>
  <w:style w:type="character" w:styleId="HTMLCite">
    <w:name w:val="HTML Cite"/>
    <w:semiHidden/>
    <w:qFormat/>
    <w:rPr>
      <w:i/>
      <w:iCs/>
    </w:rPr>
  </w:style>
  <w:style w:type="character" w:styleId="HTMLCode">
    <w:name w:val="HTML Code"/>
    <w:semiHidden/>
    <w:qFormat/>
    <w:rPr>
      <w:rFonts w:ascii="Courier New" w:hAnsi="Courier New" w:cs="Courier New"/>
      <w:sz w:val="20"/>
      <w:szCs w:val="20"/>
    </w:rPr>
  </w:style>
  <w:style w:type="character" w:styleId="HTMLDefinition">
    <w:name w:val="HTML Definition"/>
    <w:semiHidden/>
    <w:qFormat/>
    <w:rPr>
      <w:i/>
      <w:iCs/>
    </w:rPr>
  </w:style>
  <w:style w:type="character" w:styleId="HTMLKeyboard">
    <w:name w:val="HTML Keyboard"/>
    <w:semiHidden/>
    <w:qFormat/>
    <w:rPr>
      <w:rFonts w:ascii="Courier New" w:hAnsi="Courier New" w:cs="Courier New"/>
      <w:sz w:val="20"/>
      <w:szCs w:val="20"/>
    </w:rPr>
  </w:style>
  <w:style w:type="paragraph" w:styleId="HTMLPreformatted">
    <w:name w:val="HTML Preformatted"/>
    <w:basedOn w:val="Normal"/>
    <w:semiHidden/>
    <w:qFormat/>
    <w:rPr>
      <w:rFonts w:ascii="Courier New" w:hAnsi="Courier New" w:cs="Courier New"/>
    </w:rPr>
  </w:style>
  <w:style w:type="character" w:styleId="HTMLSample">
    <w:name w:val="HTML Sample"/>
    <w:semiHidden/>
    <w:qFormat/>
    <w:rPr>
      <w:rFonts w:ascii="Courier New" w:hAnsi="Courier New" w:cs="Courier New"/>
    </w:rPr>
  </w:style>
  <w:style w:type="character" w:styleId="HTMLTypewriter">
    <w:name w:val="HTML Typewriter"/>
    <w:semiHidden/>
    <w:qFormat/>
    <w:rPr>
      <w:rFonts w:ascii="Courier New" w:hAnsi="Courier New" w:cs="Courier New"/>
      <w:sz w:val="20"/>
      <w:szCs w:val="20"/>
    </w:rPr>
  </w:style>
  <w:style w:type="character" w:styleId="HTMLVariable">
    <w:name w:val="HTML Variable"/>
    <w:semiHidden/>
    <w:qFormat/>
    <w:rPr>
      <w:i/>
      <w:iCs/>
    </w:rPr>
  </w:style>
  <w:style w:type="character" w:styleId="Hyperlink">
    <w:name w:val="Hyperlink"/>
    <w:qFormat/>
    <w:rPr>
      <w:color w:val="0000FF"/>
      <w:u w:val="single"/>
    </w:rPr>
  </w:style>
  <w:style w:type="paragraph" w:styleId="Index1">
    <w:name w:val="index 1"/>
    <w:basedOn w:val="Normal"/>
    <w:next w:val="Normal"/>
    <w:semiHidden/>
    <w:qFormat/>
    <w:pPr>
      <w:tabs>
        <w:tab w:val="right" w:leader="dot" w:pos="9071"/>
      </w:tabs>
      <w:ind w:left="284" w:hanging="284"/>
    </w:pPr>
  </w:style>
  <w:style w:type="paragraph" w:styleId="Index2">
    <w:name w:val="index 2"/>
    <w:basedOn w:val="Normal"/>
    <w:next w:val="Normal"/>
    <w:semiHidden/>
    <w:qFormat/>
    <w:pPr>
      <w:tabs>
        <w:tab w:val="right" w:leader="dot" w:pos="9071"/>
      </w:tabs>
      <w:ind w:left="568" w:hanging="284"/>
    </w:pPr>
  </w:style>
  <w:style w:type="paragraph" w:styleId="Index3">
    <w:name w:val="index 3"/>
    <w:basedOn w:val="Normal"/>
    <w:next w:val="Normal"/>
    <w:semiHidden/>
    <w:qFormat/>
    <w:pPr>
      <w:tabs>
        <w:tab w:val="right" w:leader="dot" w:pos="9071"/>
      </w:tabs>
      <w:ind w:left="851" w:hanging="284"/>
    </w:pPr>
  </w:style>
  <w:style w:type="character" w:styleId="LineNumber">
    <w:name w:val="line number"/>
    <w:basedOn w:val="DefaultParagraphFont"/>
    <w:semiHidden/>
    <w:qFormat/>
  </w:style>
  <w:style w:type="paragraph" w:styleId="List">
    <w:name w:val="List"/>
    <w:basedOn w:val="Normal"/>
    <w:semiHidden/>
    <w:qFormat/>
    <w:pPr>
      <w:ind w:left="360" w:hanging="360"/>
    </w:pPr>
  </w:style>
  <w:style w:type="paragraph" w:styleId="List2">
    <w:name w:val="List 2"/>
    <w:basedOn w:val="Normal"/>
    <w:semiHidden/>
    <w:qFormat/>
    <w:pPr>
      <w:ind w:left="720" w:hanging="360"/>
    </w:pPr>
  </w:style>
  <w:style w:type="paragraph" w:styleId="List3">
    <w:name w:val="List 3"/>
    <w:basedOn w:val="Normal"/>
    <w:semiHidden/>
    <w:qFormat/>
    <w:pPr>
      <w:ind w:left="1080" w:hanging="360"/>
    </w:pPr>
  </w:style>
  <w:style w:type="paragraph" w:styleId="List4">
    <w:name w:val="List 4"/>
    <w:basedOn w:val="Normal"/>
    <w:semiHidden/>
    <w:qFormat/>
    <w:pPr>
      <w:ind w:left="1440" w:hanging="360"/>
    </w:pPr>
  </w:style>
  <w:style w:type="paragraph" w:styleId="List5">
    <w:name w:val="List 5"/>
    <w:basedOn w:val="Normal"/>
    <w:semiHidden/>
    <w:qFormat/>
    <w:pPr>
      <w:ind w:left="1800" w:hanging="360"/>
    </w:pPr>
  </w:style>
  <w:style w:type="paragraph" w:styleId="ListBullet">
    <w:name w:val="List Bullet"/>
    <w:basedOn w:val="Normal"/>
    <w:qFormat/>
    <w:pPr>
      <w:tabs>
        <w:tab w:val="left" w:pos="360"/>
      </w:tabs>
      <w:ind w:left="360" w:hanging="360"/>
    </w:pPr>
    <w:rPr>
      <w:bCs/>
      <w:szCs w:val="24"/>
      <w:lang w:val="es-ES" w:eastAsia="zh-CN"/>
    </w:rPr>
  </w:style>
  <w:style w:type="paragraph" w:styleId="ListBullet2">
    <w:name w:val="List Bullet 2"/>
    <w:basedOn w:val="Normal"/>
    <w:semiHidden/>
    <w:qFormat/>
    <w:pPr>
      <w:tabs>
        <w:tab w:val="left" w:pos="720"/>
      </w:tabs>
      <w:ind w:left="720" w:hanging="360"/>
    </w:pPr>
  </w:style>
  <w:style w:type="paragraph" w:styleId="ListBullet3">
    <w:name w:val="List Bullet 3"/>
    <w:basedOn w:val="Normal"/>
    <w:semiHidden/>
    <w:qFormat/>
    <w:pPr>
      <w:tabs>
        <w:tab w:val="left" w:pos="1080"/>
      </w:tabs>
      <w:ind w:left="1080" w:hanging="360"/>
    </w:pPr>
  </w:style>
  <w:style w:type="paragraph" w:styleId="ListBullet4">
    <w:name w:val="List Bullet 4"/>
    <w:basedOn w:val="Normal"/>
    <w:semiHidden/>
    <w:qFormat/>
    <w:pPr>
      <w:tabs>
        <w:tab w:val="left" w:pos="1440"/>
      </w:tabs>
      <w:ind w:left="1440" w:hanging="360"/>
    </w:pPr>
  </w:style>
  <w:style w:type="paragraph" w:styleId="ListBullet5">
    <w:name w:val="List Bullet 5"/>
    <w:basedOn w:val="Normal"/>
    <w:semiHidden/>
    <w:qFormat/>
    <w:pPr>
      <w:tabs>
        <w:tab w:val="left" w:pos="1800"/>
      </w:tabs>
      <w:ind w:left="1800" w:hanging="360"/>
    </w:pPr>
  </w:style>
  <w:style w:type="paragraph" w:styleId="ListContinue">
    <w:name w:val="List Continue"/>
    <w:basedOn w:val="Normal"/>
    <w:semiHidden/>
    <w:qFormat/>
    <w:pPr>
      <w:spacing w:after="120"/>
      <w:ind w:left="360"/>
    </w:pPr>
  </w:style>
  <w:style w:type="paragraph" w:styleId="ListContinue2">
    <w:name w:val="List Continue 2"/>
    <w:basedOn w:val="Normal"/>
    <w:semiHidden/>
    <w:qFormat/>
    <w:pPr>
      <w:spacing w:after="120"/>
      <w:ind w:left="720"/>
    </w:pPr>
  </w:style>
  <w:style w:type="paragraph" w:styleId="ListContinue3">
    <w:name w:val="List Continue 3"/>
    <w:basedOn w:val="Normal"/>
    <w:semiHidden/>
    <w:qFormat/>
    <w:pPr>
      <w:spacing w:after="120"/>
      <w:ind w:left="1080"/>
    </w:pPr>
  </w:style>
  <w:style w:type="paragraph" w:styleId="ListContinue4">
    <w:name w:val="List Continue 4"/>
    <w:basedOn w:val="Normal"/>
    <w:semiHidden/>
    <w:qFormat/>
    <w:pPr>
      <w:spacing w:after="120"/>
      <w:ind w:left="1440"/>
    </w:pPr>
  </w:style>
  <w:style w:type="paragraph" w:styleId="ListContinue5">
    <w:name w:val="List Continue 5"/>
    <w:basedOn w:val="Normal"/>
    <w:semiHidden/>
    <w:qFormat/>
    <w:pPr>
      <w:spacing w:after="120"/>
      <w:ind w:left="1800"/>
    </w:pPr>
  </w:style>
  <w:style w:type="paragraph" w:styleId="ListNumber">
    <w:name w:val="List Number"/>
    <w:basedOn w:val="Normal"/>
    <w:semiHidden/>
    <w:qFormat/>
    <w:pPr>
      <w:tabs>
        <w:tab w:val="left" w:pos="360"/>
      </w:tabs>
      <w:ind w:left="360" w:hanging="360"/>
    </w:pPr>
  </w:style>
  <w:style w:type="paragraph" w:styleId="ListNumber2">
    <w:name w:val="List Number 2"/>
    <w:basedOn w:val="Normal"/>
    <w:semiHidden/>
    <w:qFormat/>
    <w:pPr>
      <w:tabs>
        <w:tab w:val="left" w:pos="720"/>
      </w:tabs>
      <w:ind w:left="720" w:hanging="360"/>
    </w:pPr>
  </w:style>
  <w:style w:type="paragraph" w:styleId="ListNumber3">
    <w:name w:val="List Number 3"/>
    <w:basedOn w:val="Normal"/>
    <w:semiHidden/>
    <w:qFormat/>
    <w:pPr>
      <w:tabs>
        <w:tab w:val="left" w:pos="1080"/>
      </w:tabs>
      <w:ind w:left="1080" w:hanging="360"/>
    </w:pPr>
  </w:style>
  <w:style w:type="paragraph" w:styleId="ListNumber4">
    <w:name w:val="List Number 4"/>
    <w:basedOn w:val="Normal"/>
    <w:semiHidden/>
    <w:qFormat/>
    <w:pPr>
      <w:tabs>
        <w:tab w:val="left" w:pos="1440"/>
      </w:tabs>
      <w:ind w:left="1440" w:hanging="360"/>
    </w:pPr>
  </w:style>
  <w:style w:type="paragraph" w:styleId="ListNumber5">
    <w:name w:val="List Number 5"/>
    <w:basedOn w:val="Normal"/>
    <w:semiHidden/>
    <w:qFormat/>
    <w:pPr>
      <w:tabs>
        <w:tab w:val="left" w:pos="1800"/>
      </w:tabs>
      <w:ind w:left="1800" w:hanging="360"/>
    </w:pPr>
  </w:style>
  <w:style w:type="paragraph" w:styleId="MacroText">
    <w:name w:val="macro"/>
    <w:semiHidden/>
    <w:qFormat/>
    <w:pPr>
      <w:tabs>
        <w:tab w:val="left" w:pos="480"/>
        <w:tab w:val="left" w:pos="960"/>
        <w:tab w:val="left" w:pos="1440"/>
        <w:tab w:val="left" w:pos="1920"/>
        <w:tab w:val="left" w:pos="2400"/>
        <w:tab w:val="left" w:pos="2880"/>
        <w:tab w:val="left" w:pos="3360"/>
        <w:tab w:val="left" w:pos="3840"/>
        <w:tab w:val="left" w:pos="4320"/>
      </w:tabs>
    </w:pPr>
    <w:rPr>
      <w:rFonts w:ascii="Courier New" w:eastAsia="Times New Roman" w:hAnsi="Courier New"/>
      <w:sz w:val="16"/>
      <w:lang w:eastAsia="en-US"/>
    </w:rPr>
  </w:style>
  <w:style w:type="paragraph" w:styleId="MessageHeader">
    <w:name w:val="Message Header"/>
    <w:basedOn w:val="Normal"/>
    <w:semiHidden/>
    <w:qFormat/>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rmalWeb">
    <w:name w:val="Normal (Web)"/>
    <w:basedOn w:val="Normal"/>
    <w:qFormat/>
    <w:pPr>
      <w:spacing w:before="100" w:beforeAutospacing="1" w:after="100" w:afterAutospacing="1"/>
      <w:jc w:val="left"/>
    </w:pPr>
    <w:rPr>
      <w:szCs w:val="24"/>
    </w:rPr>
  </w:style>
  <w:style w:type="paragraph" w:styleId="NormalIndent">
    <w:name w:val="Normal Indent"/>
    <w:basedOn w:val="Normal"/>
    <w:semiHidden/>
    <w:qFormat/>
    <w:pPr>
      <w:ind w:left="567"/>
    </w:pPr>
  </w:style>
  <w:style w:type="paragraph" w:styleId="NoteHeading">
    <w:name w:val="Note Heading"/>
    <w:basedOn w:val="Normal"/>
    <w:next w:val="Normal"/>
    <w:semiHidden/>
    <w:qFormat/>
  </w:style>
  <w:style w:type="character" w:styleId="PageNumber">
    <w:name w:val="page number"/>
    <w:qFormat/>
  </w:style>
  <w:style w:type="paragraph" w:styleId="PlainText">
    <w:name w:val="Plain Text"/>
    <w:basedOn w:val="Normal"/>
    <w:qFormat/>
    <w:rPr>
      <w:rFonts w:ascii="Courier New" w:hAnsi="Courier New" w:cs="Courier New"/>
      <w:lang w:eastAsia="fr-FR"/>
    </w:rPr>
  </w:style>
  <w:style w:type="paragraph" w:styleId="Salutation">
    <w:name w:val="Salutation"/>
    <w:basedOn w:val="Normal"/>
    <w:next w:val="Normal"/>
    <w:semiHidden/>
    <w:qFormat/>
  </w:style>
  <w:style w:type="character" w:styleId="Strong">
    <w:name w:val="Strong"/>
    <w:qFormat/>
    <w:rPr>
      <w:b/>
      <w:bCs/>
    </w:rPr>
  </w:style>
  <w:style w:type="table" w:styleId="Table3Deffects1">
    <w:name w:val="Table 3D effects 1"/>
    <w:basedOn w:val="TableNormal"/>
    <w:semiHidden/>
    <w:qFormat/>
    <w:pPr>
      <w:jc w:val="both"/>
    </w:pPr>
    <w:tblPr/>
    <w:tcPr>
      <w:shd w:val="solid" w:color="C0C0C0" w:fill="FFFFFF"/>
    </w:tcPr>
    <w:tblStylePr w:type="firstRow">
      <w:rPr>
        <w:b/>
        <w:bCs/>
        <w:color w:val="800080"/>
      </w:rPr>
      <w:tblPr/>
      <w:tcPr>
        <w:tcBorders>
          <w:bottom w:val="single" w:sz="6" w:space="0" w:color="808080"/>
          <w:tl2br w:val="nil"/>
          <w:tr2bl w:val="nil"/>
        </w:tcBorders>
      </w:tcPr>
    </w:tblStylePr>
    <w:tblStylePr w:type="lastRow">
      <w:tblPr/>
      <w:tcPr>
        <w:tcBorders>
          <w:top w:val="single" w:sz="6" w:space="0" w:color="FFFFFF"/>
          <w:tl2br w:val="nil"/>
          <w:tr2bl w:val="nil"/>
        </w:tcBorders>
      </w:tcPr>
    </w:tblStylePr>
    <w:tblStylePr w:type="firstCol">
      <w:rPr>
        <w:b/>
        <w:bCs/>
      </w:rPr>
      <w:tblPr/>
      <w:tcPr>
        <w:tcBorders>
          <w:right w:val="single" w:sz="6" w:space="0" w:color="808080"/>
          <w:tl2br w:val="nil"/>
          <w:tr2bl w:val="nil"/>
        </w:tcBorders>
      </w:tcPr>
    </w:tblStylePr>
    <w:tblStylePr w:type="lastCol">
      <w:tblPr/>
      <w:tcPr>
        <w:tcBorders>
          <w:left w:val="single" w:sz="6" w:space="0" w:color="FFFFFF"/>
          <w:tl2br w:val="nil"/>
          <w:tr2bl w:val="nil"/>
        </w:tcBorders>
      </w:tcPr>
    </w:tblStylePr>
    <w:tblStylePr w:type="neCell">
      <w:tblPr/>
      <w:tcPr>
        <w:tcBorders>
          <w:left w:val="nil"/>
          <w:bottom w:val="nil"/>
          <w:tl2br w:val="nil"/>
          <w:tr2bl w:val="nil"/>
        </w:tcBorders>
      </w:tcPr>
    </w:tblStylePr>
    <w:tblStylePr w:type="nwCell">
      <w:tblPr/>
      <w:tcPr>
        <w:tcBorders>
          <w:bottom w:val="nil"/>
          <w:right w:val="nil"/>
          <w:tl2br w:val="nil"/>
          <w:tr2bl w:val="nil"/>
        </w:tcBorders>
      </w:tcPr>
    </w:tblStylePr>
    <w:tblStylePr w:type="seCell">
      <w:tblPr/>
      <w:tcPr>
        <w:tcBorders>
          <w:top w:val="nil"/>
          <w:left w:val="nil"/>
          <w:tl2br w:val="nil"/>
          <w:tr2bl w:val="nil"/>
        </w:tcBorders>
      </w:tcPr>
    </w:tblStylePr>
    <w:tblStylePr w:type="swCell">
      <w:rPr>
        <w:color w:val="000080"/>
      </w:rPr>
      <w:tblPr/>
      <w:tcPr>
        <w:tcBorders>
          <w:top w:val="nil"/>
          <w:right w:val="nil"/>
          <w:tl2br w:val="nil"/>
          <w:tr2bl w:val="nil"/>
        </w:tcBorders>
      </w:tcPr>
    </w:tblStylePr>
  </w:style>
  <w:style w:type="table" w:styleId="Table3Deffects2">
    <w:name w:val="Table 3D effects 2"/>
    <w:basedOn w:val="TableNormal"/>
    <w:semiHidden/>
    <w:qFormat/>
    <w:pPr>
      <w:jc w:val="both"/>
    </w:pPr>
    <w:tblPr>
      <w:tblStyleRowBandSize w:val="1"/>
    </w:tblPr>
    <w:tcPr>
      <w:shd w:val="solid" w:color="C0C0C0" w:fill="FFFFFF"/>
    </w:tc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3Deffects3">
    <w:name w:val="Table 3D effects 3"/>
    <w:basedOn w:val="TableNormal"/>
    <w:semiHidden/>
    <w:qFormat/>
    <w:pPr>
      <w:jc w:val="both"/>
    </w:pPr>
    <w:tblPr>
      <w:tblStyleRowBandSize w:val="1"/>
      <w:tblStyleColBandSize w:val="1"/>
    </w:tblPr>
    <w:tblStylePr w:type="firstRow">
      <w:rPr>
        <w:b/>
        <w:bCs/>
      </w:rPr>
      <w:tblPr/>
      <w:tcPr>
        <w:tcBorders>
          <w:tl2br w:val="nil"/>
          <w:tr2bl w:val="nil"/>
        </w:tcBorders>
      </w:tcPr>
    </w:tblStylePr>
    <w:tblStylePr w:type="firstCol">
      <w:tblPr/>
      <w:tcPr>
        <w:tcBorders>
          <w:top w:val="nil"/>
          <w:bottom w:val="nil"/>
          <w:right w:val="single" w:sz="6" w:space="0" w:color="808080"/>
          <w:tl2br w:val="nil"/>
          <w:tr2bl w:val="nil"/>
        </w:tcBorders>
      </w:tcPr>
    </w:tblStylePr>
    <w:tblStylePr w:type="lastCol">
      <w:tblPr/>
      <w:tcPr>
        <w:tcBorders>
          <w:right w:val="single" w:sz="6" w:space="0" w:color="FFFFFF"/>
          <w:tl2br w:val="nil"/>
          <w:tr2bl w:val="nil"/>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il"/>
          <w:tr2bl w:val="nil"/>
        </w:tcBorders>
      </w:tcPr>
    </w:tblStylePr>
    <w:tblStylePr w:type="swCell">
      <w:rPr>
        <w:b/>
        <w:bCs/>
      </w:rPr>
      <w:tblPr/>
      <w:tcPr>
        <w:tcBorders>
          <w:tl2br w:val="nil"/>
          <w:tr2bl w:val="nil"/>
        </w:tcBorders>
      </w:tcPr>
    </w:tblStylePr>
  </w:style>
  <w:style w:type="table" w:styleId="TableClassic1">
    <w:name w:val="Table Classic 1"/>
    <w:basedOn w:val="TableNormal"/>
    <w:semiHidden/>
    <w:qFormat/>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tblPr/>
      <w:tcPr>
        <w:tcBorders>
          <w:right w:val="single" w:sz="6" w:space="0" w:color="000000"/>
          <w:tl2br w:val="nil"/>
          <w:tr2bl w:val="nil"/>
        </w:tcBorders>
      </w:tcPr>
    </w:tblStylePr>
    <w:tblStylePr w:type="neCell">
      <w:rPr>
        <w:b/>
        <w:bCs/>
        <w:i w:val="0"/>
        <w:iCs w:val="0"/>
      </w:rPr>
      <w:tblPr/>
      <w:tcPr>
        <w:tcBorders>
          <w:tl2br w:val="nil"/>
          <w:tr2bl w:val="nil"/>
        </w:tcBorders>
      </w:tcPr>
    </w:tblStylePr>
    <w:tblStylePr w:type="swCell">
      <w:rPr>
        <w:b/>
        <w:bCs/>
      </w:rPr>
      <w:tblPr/>
      <w:tcPr>
        <w:tcBorders>
          <w:tl2br w:val="nil"/>
          <w:tr2bl w:val="nil"/>
        </w:tcBorders>
      </w:tcPr>
    </w:tblStylePr>
  </w:style>
  <w:style w:type="table" w:styleId="TableClassic2">
    <w:name w:val="Table Classic 2"/>
    <w:basedOn w:val="TableNormal"/>
    <w:semiHidden/>
    <w:qFormat/>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il"/>
          <w:tr2bl w:val="nil"/>
        </w:tcBorders>
        <w:shd w:val="solid" w:color="800080" w:fill="FFFFFF"/>
      </w:tcPr>
    </w:tblStylePr>
    <w:tblStylePr w:type="lastRow">
      <w:tblPr/>
      <w:tcPr>
        <w:tcBorders>
          <w:top w:val="single" w:sz="6" w:space="0" w:color="000000"/>
          <w:tl2br w:val="nil"/>
          <w:tr2bl w:val="nil"/>
        </w:tcBorders>
      </w:tcPr>
    </w:tblStylePr>
    <w:tblStylePr w:type="firstCol">
      <w:rPr>
        <w:b/>
        <w:bCs/>
      </w:rPr>
      <w:tblPr/>
      <w:tcPr>
        <w:tcBorders>
          <w:tl2br w:val="nil"/>
          <w:tr2bl w:val="nil"/>
        </w:tcBorders>
        <w:shd w:val="solid" w:color="C0C0C0" w:fill="FFFFFF"/>
      </w:tcPr>
    </w:tblStylePr>
    <w:tblStylePr w:type="neCell">
      <w:rPr>
        <w:b/>
        <w:bCs/>
      </w:rPr>
      <w:tblPr/>
      <w:tcPr>
        <w:tcBorders>
          <w:tl2br w:val="nil"/>
          <w:tr2bl w:val="nil"/>
        </w:tcBorders>
      </w:tcPr>
    </w:tblStylePr>
    <w:tblStylePr w:type="nwCell">
      <w:tblPr/>
      <w:tcPr>
        <w:tcBorders>
          <w:tl2br w:val="nil"/>
          <w:tr2bl w:val="nil"/>
        </w:tcBorders>
        <w:shd w:val="solid" w:color="800080" w:fill="FFFFFF"/>
      </w:tcPr>
    </w:tblStylePr>
    <w:tblStylePr w:type="swCell">
      <w:rPr>
        <w:color w:val="000080"/>
      </w:rPr>
      <w:tblPr/>
      <w:tcPr>
        <w:tcBorders>
          <w:tl2br w:val="nil"/>
          <w:tr2bl w:val="nil"/>
        </w:tcBorders>
      </w:tcPr>
    </w:tblStylePr>
  </w:style>
  <w:style w:type="table" w:styleId="TableClassic3">
    <w:name w:val="Table Classic 3"/>
    <w:basedOn w:val="TableNormal"/>
    <w:semiHidden/>
    <w:qFormat/>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il"/>
          <w:tr2bl w:val="nil"/>
        </w:tcBorders>
        <w:shd w:val="solid" w:color="000080" w:fill="FFFFFF"/>
      </w:tcPr>
    </w:tblStylePr>
    <w:tblStylePr w:type="lastRow">
      <w:rPr>
        <w:color w:val="000080"/>
      </w:rPr>
      <w:tblPr/>
      <w:tcPr>
        <w:tcBorders>
          <w:top w:val="single" w:sz="12" w:space="0" w:color="000000"/>
          <w:tl2br w:val="nil"/>
          <w:tr2bl w:val="nil"/>
        </w:tcBorders>
        <w:shd w:val="solid" w:color="FFFFFF" w:fill="FFFFFF"/>
      </w:tcPr>
    </w:tblStylePr>
    <w:tblStylePr w:type="firstCol">
      <w:rPr>
        <w:b/>
        <w:bCs/>
        <w:color w:val="000000"/>
      </w:rPr>
      <w:tblPr/>
      <w:tcPr>
        <w:tcBorders>
          <w:tl2br w:val="nil"/>
          <w:tr2bl w:val="nil"/>
        </w:tcBorders>
      </w:tcPr>
    </w:tblStylePr>
  </w:style>
  <w:style w:type="table" w:styleId="TableClassic4">
    <w:name w:val="Table Classic 4"/>
    <w:basedOn w:val="TableNormal"/>
    <w:semiHidden/>
    <w:qFormat/>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il"/>
          <w:tr2bl w:val="nil"/>
        </w:tcBorders>
        <w:shd w:val="pct50" w:color="000080" w:fill="FFFFFF"/>
      </w:tcPr>
    </w:tblStylePr>
    <w:tblStylePr w:type="lastRow">
      <w:rPr>
        <w:color w:val="000080"/>
      </w:rPr>
      <w:tblPr/>
      <w:tcPr>
        <w:tcBorders>
          <w:bottom w:val="single" w:sz="6" w:space="0" w:color="000000"/>
          <w:tl2br w:val="nil"/>
          <w:tr2bl w:val="nil"/>
        </w:tcBorders>
        <w:shd w:val="pct50" w:color="000000" w:fill="FFFFFF"/>
      </w:tcPr>
    </w:tblStylePr>
    <w:tblStylePr w:type="firstCol">
      <w:rPr>
        <w:b/>
        <w:bCs/>
      </w:rPr>
      <w:tblPr/>
      <w:tcPr>
        <w:tcBorders>
          <w:tl2br w:val="nil"/>
          <w:tr2bl w:val="nil"/>
        </w:tcBorders>
      </w:tcPr>
    </w:tblStylePr>
    <w:tblStylePr w:type="nwCell">
      <w:rPr>
        <w:b/>
        <w:bCs/>
      </w:rPr>
      <w:tblPr/>
      <w:tcPr>
        <w:tcBorders>
          <w:tl2br w:val="nil"/>
          <w:tr2bl w:val="nil"/>
        </w:tcBorders>
      </w:tcPr>
    </w:tblStylePr>
    <w:tblStylePr w:type="swCell">
      <w:rPr>
        <w:color w:val="000080"/>
      </w:rPr>
      <w:tblPr/>
      <w:tcPr>
        <w:tcBorders>
          <w:tl2br w:val="nil"/>
          <w:tr2bl w:val="nil"/>
        </w:tcBorders>
      </w:tcPr>
    </w:tblStylePr>
  </w:style>
  <w:style w:type="table" w:styleId="TableColorful1">
    <w:name w:val="Table Colorful 1"/>
    <w:basedOn w:val="TableNormal"/>
    <w:semiHidden/>
    <w:qFormat/>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il"/>
          <w:tr2bl w:val="nil"/>
        </w:tcBorders>
        <w:shd w:val="solid" w:color="000000" w:fill="FFFFFF"/>
      </w:tcPr>
    </w:tblStylePr>
    <w:tblStylePr w:type="firstCol">
      <w:rPr>
        <w:b/>
        <w:bCs/>
        <w:i/>
        <w:iCs/>
      </w:rPr>
      <w:tblPr/>
      <w:tcPr>
        <w:tcBorders>
          <w:tl2br w:val="nil"/>
          <w:tr2bl w:val="nil"/>
        </w:tcBorders>
        <w:shd w:val="solid" w:color="000080" w:fill="FFFFFF"/>
      </w:tcPr>
    </w:tblStylePr>
    <w:tblStylePr w:type="nwCell">
      <w:tblPr/>
      <w:tcPr>
        <w:tcBorders>
          <w:tl2br w:val="nil"/>
          <w:tr2bl w:val="nil"/>
        </w:tcBorders>
        <w:shd w:val="solid" w:color="000000" w:fill="FFFFFF"/>
      </w:tcPr>
    </w:tblStylePr>
    <w:tblStylePr w:type="swCell">
      <w:rPr>
        <w:b/>
        <w:bCs/>
        <w:i w:val="0"/>
        <w:iCs w:val="0"/>
      </w:rPr>
      <w:tblPr/>
      <w:tcPr>
        <w:tcBorders>
          <w:tl2br w:val="nil"/>
          <w:tr2bl w:val="nil"/>
        </w:tcBorders>
      </w:tcPr>
    </w:tblStylePr>
  </w:style>
  <w:style w:type="table" w:styleId="TableColorful2">
    <w:name w:val="Table Colorful 2"/>
    <w:basedOn w:val="TableNormal"/>
    <w:semiHidden/>
    <w:qFormat/>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il"/>
          <w:tr2bl w:val="nil"/>
        </w:tcBorders>
        <w:shd w:val="solid" w:color="800000" w:fill="FFFFFF"/>
      </w:tcPr>
    </w:tblStylePr>
    <w:tblStylePr w:type="firstCol">
      <w:rPr>
        <w:b/>
        <w:bCs/>
        <w:i/>
        <w:iCs/>
      </w:rPr>
      <w:tblPr/>
      <w:tcPr>
        <w:tcBorders>
          <w:tl2br w:val="nil"/>
          <w:tr2bl w:val="nil"/>
        </w:tcBorders>
      </w:tcPr>
    </w:tblStylePr>
    <w:tblStylePr w:type="lastCol">
      <w:tblPr/>
      <w:tcPr>
        <w:tcBorders>
          <w:tl2br w:val="nil"/>
          <w:tr2bl w:val="nil"/>
        </w:tcBorders>
        <w:shd w:val="solid" w:color="C0C0C0" w:fill="FFFFFF"/>
      </w:tcPr>
    </w:tblStylePr>
    <w:tblStylePr w:type="swCell">
      <w:rPr>
        <w:b/>
        <w:bCs/>
        <w:i w:val="0"/>
        <w:iCs w:val="0"/>
      </w:rPr>
      <w:tblPr/>
      <w:tcPr>
        <w:tcBorders>
          <w:tl2br w:val="nil"/>
          <w:tr2bl w:val="nil"/>
        </w:tcBorders>
      </w:tcPr>
    </w:tblStylePr>
  </w:style>
  <w:style w:type="table" w:styleId="TableColorful3">
    <w:name w:val="Table Colorful 3"/>
    <w:basedOn w:val="TableNormal"/>
    <w:semiHidden/>
    <w:qFormat/>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il"/>
          <w:tr2bl w:val="nil"/>
        </w:tcBorders>
        <w:shd w:val="solid" w:color="008080" w:fill="FFFFFF"/>
      </w:tcPr>
    </w:tblStylePr>
    <w:tblStylePr w:type="firstCol">
      <w:tblPr/>
      <w:tcPr>
        <w:tcBorders>
          <w:left w:val="single" w:sz="36" w:space="0" w:color="000000"/>
          <w:right w:val="single" w:sz="6" w:space="0" w:color="000000"/>
          <w:tl2br w:val="nil"/>
          <w:tr2bl w:val="nil"/>
        </w:tcBorders>
        <w:shd w:val="solid" w:color="008080" w:fill="FFFFFF"/>
      </w:tcPr>
    </w:tblStylePr>
    <w:tblStylePr w:type="nwCell">
      <w:rPr>
        <w:b/>
        <w:bCs/>
        <w:color w:val="FFFFFF"/>
      </w:rPr>
      <w:tblPr/>
      <w:tcPr>
        <w:tcBorders>
          <w:tl2br w:val="nil"/>
          <w:tr2bl w:val="nil"/>
        </w:tcBorders>
        <w:shd w:val="solid" w:color="000000" w:fill="FFFFFF"/>
      </w:tcPr>
    </w:tblStylePr>
  </w:style>
  <w:style w:type="table" w:styleId="TableColumns1">
    <w:name w:val="Table Columns 1"/>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il"/>
          <w:tr2bl w:val="nil"/>
        </w:tcBorders>
      </w:tcPr>
    </w:tblStylePr>
    <w:tblStylePr w:type="lastRow">
      <w:rPr>
        <w:b w:val="0"/>
        <w:bCs w:val="0"/>
      </w:rPr>
      <w:tblPr/>
      <w:tcPr>
        <w:tcBorders>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2">
    <w:name w:val="Table Columns 2"/>
    <w:basedOn w:val="TableNormal"/>
    <w:semiHidden/>
    <w:qFormat/>
    <w:pPr>
      <w:jc w:val="both"/>
    </w:pPr>
    <w:rPr>
      <w:b/>
      <w:bCs/>
    </w:rPr>
    <w:tblPr>
      <w:tblStyleColBandSize w:val="1"/>
    </w:tblPr>
    <w:tblStylePr w:type="firstRow">
      <w:rPr>
        <w:color w:val="FFFFFF"/>
      </w:rPr>
      <w:tblPr/>
      <w:tcPr>
        <w:tcBorders>
          <w:tl2br w:val="nil"/>
          <w:tr2bl w:val="nil"/>
        </w:tcBorders>
        <w:shd w:val="solid" w:color="000080" w:fill="FFFFFF"/>
      </w:tcPr>
    </w:tblStylePr>
    <w:tblStylePr w:type="lastRow">
      <w:rPr>
        <w:b w:val="0"/>
        <w:bCs w:val="0"/>
      </w:rPr>
      <w:tblPr/>
      <w:tcPr>
        <w:tcBorders>
          <w:tl2br w:val="nil"/>
          <w:tr2bl w:val="nil"/>
        </w:tcBorders>
      </w:tcPr>
    </w:tblStylePr>
    <w:tblStylePr w:type="firstCol">
      <w:rPr>
        <w:b w:val="0"/>
        <w:bCs w:val="0"/>
        <w:color w:val="00000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Columns3">
    <w:name w:val="Table Columns 3"/>
    <w:basedOn w:val="TableNormal"/>
    <w:semiHidden/>
    <w:qFormat/>
    <w:pPr>
      <w:jc w:val="both"/>
    </w:pPr>
    <w:rPr>
      <w:b/>
      <w:bCs/>
    </w:rPr>
    <w:tblPr>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il"/>
          <w:tr2bl w:val="nil"/>
        </w:tcBorders>
        <w:shd w:val="solid" w:color="000080" w:fill="FFFFFF"/>
      </w:tcPr>
    </w:tblStylePr>
    <w:tblStylePr w:type="lastRow">
      <w:rPr>
        <w:b w:val="0"/>
        <w:bCs w:val="0"/>
      </w:rPr>
      <w:tblPr/>
      <w:tcPr>
        <w:tcBorders>
          <w:top w:val="single" w:sz="6" w:space="0" w:color="00008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il"/>
          <w:tr2bl w:val="nil"/>
        </w:tcBorders>
      </w:tcPr>
    </w:tblStylePr>
  </w:style>
  <w:style w:type="table" w:styleId="TableColumns4">
    <w:name w:val="Table Columns 4"/>
    <w:basedOn w:val="TableNormal"/>
    <w:semiHidden/>
    <w:qFormat/>
    <w:pPr>
      <w:jc w:val="both"/>
    </w:pPr>
    <w:tblPr>
      <w:tblStyleColBandSize w:val="1"/>
    </w:tblPr>
    <w:tblStylePr w:type="firstRow">
      <w:rPr>
        <w:color w:val="FFFFFF"/>
      </w:rPr>
      <w:tblPr/>
      <w:tcPr>
        <w:tcBorders>
          <w:tl2br w:val="nil"/>
          <w:tr2bl w:val="nil"/>
        </w:tcBorders>
        <w:shd w:val="solid" w:color="0000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qFormat/>
    <w:pPr>
      <w:jc w:val="both"/>
    </w:pPr>
    <w:tblPr>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il"/>
          <w:tr2bl w:val="nil"/>
        </w:tcBorders>
      </w:tcPr>
    </w:tblStylePr>
    <w:tblStylePr w:type="lastRow">
      <w:rPr>
        <w:b/>
        <w:bCs/>
      </w:rPr>
      <w:tblPr/>
      <w:tcPr>
        <w:tcBorders>
          <w:top w:val="single" w:sz="6" w:space="0" w:color="80808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qFormat/>
    <w:pPr>
      <w:jc w:val="both"/>
    </w:pPr>
    <w:tblPr>
      <w:tblBorders>
        <w:insideH w:val="single" w:sz="18" w:space="0" w:color="FFFFFF"/>
        <w:insideV w:val="single" w:sz="18" w:space="0" w:color="FFFFFF"/>
      </w:tblBorders>
    </w:tblPr>
    <w:tblStylePr w:type="firstRow">
      <w:rPr>
        <w:b/>
        <w:bCs/>
        <w:color w:val="auto"/>
      </w:rPr>
      <w:tblPr/>
      <w:tcPr>
        <w:tcBorders>
          <w:tl2br w:val="nil"/>
          <w:tr2bl w:val="nil"/>
        </w:tcBorders>
        <w:shd w:val="pct20" w:color="000000" w:fill="FFFFFF"/>
      </w:tcPr>
    </w:tblStylePr>
    <w:tblStylePr w:type="band1Horz">
      <w:rPr>
        <w:color w:val="auto"/>
      </w:rPr>
      <w:tblPr/>
      <w:tcPr>
        <w:tcBorders>
          <w:tl2br w:val="nil"/>
          <w:tr2bl w:val="nil"/>
        </w:tcBorders>
        <w:shd w:val="pct5" w:color="000000" w:fill="FFFFFF"/>
      </w:tcPr>
    </w:tblStylePr>
    <w:tblStylePr w:type="band2Horz">
      <w:rPr>
        <w:color w:val="auto"/>
      </w:rPr>
      <w:tblPr/>
      <w:tcPr>
        <w:tcBorders>
          <w:tl2br w:val="nil"/>
          <w:tr2bl w:val="nil"/>
        </w:tcBorders>
        <w:shd w:val="pct20" w:color="000000" w:fill="FFFFFF"/>
      </w:tcPr>
    </w:tblStylePr>
  </w:style>
  <w:style w:type="table" w:styleId="TableElegant">
    <w:name w:val="Table Elegant"/>
    <w:basedOn w:val="TableNormal"/>
    <w:semiHidden/>
    <w:qFormat/>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il"/>
          <w:tr2bl w:val="nil"/>
        </w:tcBorders>
      </w:tcPr>
    </w:tblStylePr>
  </w:style>
  <w:style w:type="table" w:styleId="TableGrid">
    <w:name w:val="Table Grid"/>
    <w:qFormat/>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top w:w="0" w:type="dxa"/>
        <w:left w:w="0" w:type="dxa"/>
        <w:bottom w:w="0" w:type="dxa"/>
        <w:right w:w="0" w:type="dxa"/>
      </w:tblCellMar>
    </w:tblPr>
  </w:style>
  <w:style w:type="table" w:styleId="TableGrid1">
    <w:name w:val="Table Grid 1"/>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il"/>
          <w:tr2bl w:val="nil"/>
        </w:tcBorders>
      </w:tcPr>
    </w:tblStylePr>
    <w:tblStylePr w:type="lastCol">
      <w:rPr>
        <w:i/>
        <w:iCs/>
      </w:rPr>
      <w:tblPr/>
      <w:tcPr>
        <w:tcBorders>
          <w:tl2br w:val="nil"/>
          <w:tr2bl w:val="nil"/>
        </w:tcBorders>
      </w:tcPr>
    </w:tblStylePr>
    <w:tblStylePr w:type="nwCell">
      <w:tblPr/>
      <w:tcPr>
        <w:tcBorders>
          <w:tl2br w:val="single" w:sz="6" w:space="0" w:color="000000"/>
          <w:tr2bl w:val="nil"/>
        </w:tcBorders>
      </w:tcPr>
    </w:tblStylePr>
  </w:style>
  <w:style w:type="table" w:styleId="TableGrid2">
    <w:name w:val="Table Grid 2"/>
    <w:basedOn w:val="TableNormal"/>
    <w:semiHidden/>
    <w:qFormat/>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il"/>
          <w:tr2bl w:val="nil"/>
        </w:tcBorders>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style>
  <w:style w:type="table" w:styleId="TableGrid3">
    <w:name w:val="Table Grid 3"/>
    <w:basedOn w:val="TableNormal"/>
    <w:semiHidden/>
    <w:qFormat/>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il"/>
          <w:tr2bl w:val="nil"/>
        </w:tcBorders>
        <w:shd w:val="pct30" w:color="FFFF00" w:fill="FFFFFF"/>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4">
    <w:name w:val="Table Grid 4"/>
    <w:basedOn w:val="TableNormal"/>
    <w:semiHidden/>
    <w:qFormat/>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il"/>
          <w:tr2bl w:val="nil"/>
        </w:tcBorders>
        <w:shd w:val="pct30" w:color="FFFF00" w:fill="FFFFFF"/>
      </w:tcPr>
    </w:tblStylePr>
    <w:tblStylePr w:type="lastRow">
      <w:rPr>
        <w:b/>
        <w:bCs/>
        <w:color w:val="auto"/>
      </w:rPr>
      <w:tblPr/>
      <w:tcPr>
        <w:tcBorders>
          <w:top w:val="single" w:sz="6" w:space="0" w:color="000000"/>
          <w:tl2br w:val="nil"/>
          <w:tr2bl w:val="nil"/>
        </w:tcBorders>
        <w:shd w:val="pct30" w:color="FFFF00" w:fill="FFFFFF"/>
      </w:tcPr>
    </w:tblStylePr>
    <w:tblStylePr w:type="lastCol">
      <w:rPr>
        <w:b/>
        <w:bCs/>
        <w:color w:val="auto"/>
      </w:rPr>
      <w:tblPr/>
      <w:tcPr>
        <w:tcBorders>
          <w:tl2br w:val="nil"/>
          <w:tr2bl w:val="nil"/>
        </w:tcBorders>
      </w:tcPr>
    </w:tblStylePr>
  </w:style>
  <w:style w:type="table" w:styleId="TableGrid5">
    <w:name w:val="Table Grid 5"/>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il"/>
          <w:tr2bl w:val="nil"/>
        </w:tcBorders>
      </w:tcPr>
    </w:tblStylePr>
    <w:tblStylePr w:type="lastRow">
      <w:rPr>
        <w:b/>
        <w:bCs/>
      </w:rPr>
      <w:tblPr/>
      <w:tcPr>
        <w:tcBorders>
          <w:tl2br w:val="nil"/>
          <w:tr2bl w:val="nil"/>
        </w:tcBorders>
      </w:tcPr>
    </w:tblStylePr>
    <w:tblStylePr w:type="la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6">
    <w:name w:val="Table Grid 6"/>
    <w:basedOn w:val="TableNormal"/>
    <w:semiHidden/>
    <w:qFormat/>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il"/>
          <w:tr2bl w:val="nil"/>
        </w:tcBorders>
      </w:tcPr>
    </w:tblStylePr>
    <w:tblStylePr w:type="lastRow">
      <w:rPr>
        <w:color w:val="auto"/>
      </w:rPr>
      <w:tblPr/>
      <w:tcPr>
        <w:tcBorders>
          <w:top w:val="single" w:sz="6" w:space="0" w:color="000000"/>
          <w:tl2br w:val="nil"/>
          <w:tr2bl w:val="nil"/>
        </w:tcBorders>
      </w:tcPr>
    </w:tblStylePr>
    <w:tblStylePr w:type="firstCol">
      <w:rPr>
        <w:b/>
        <w:bCs/>
      </w:rPr>
      <w:tblPr/>
      <w:tcPr>
        <w:tcBorders>
          <w:tl2br w:val="nil"/>
          <w:tr2bl w:val="nil"/>
        </w:tcBorders>
      </w:tcPr>
    </w:tblStylePr>
    <w:tblStylePr w:type="nwCell">
      <w:tblPr/>
      <w:tcPr>
        <w:tcBorders>
          <w:tl2br w:val="single" w:sz="6" w:space="0" w:color="000000"/>
          <w:tr2bl w:val="nil"/>
        </w:tcBorders>
      </w:tcPr>
    </w:tblStylePr>
  </w:style>
  <w:style w:type="table" w:styleId="TableGrid7">
    <w:name w:val="Table Grid 7"/>
    <w:basedOn w:val="TableNormal"/>
    <w:semiHidden/>
    <w:qFormat/>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il"/>
          <w:tr2bl w:val="nil"/>
        </w:tcBorders>
      </w:tcPr>
    </w:tblStylePr>
    <w:tblStylePr w:type="lastRow">
      <w:rPr>
        <w:b w:val="0"/>
        <w:bCs w:val="0"/>
      </w:rPr>
      <w:tblPr/>
      <w:tcPr>
        <w:tcBorders>
          <w:top w:val="single" w:sz="6" w:space="0" w:color="000000"/>
          <w:tl2br w:val="nil"/>
          <w:tr2bl w:val="nil"/>
        </w:tcBorders>
      </w:tcPr>
    </w:tblStylePr>
    <w:tblStylePr w:type="firstCol">
      <w:rPr>
        <w:b w:val="0"/>
        <w:bCs w:val="0"/>
      </w:rPr>
      <w:tblPr/>
      <w:tcPr>
        <w:tcBorders>
          <w:tl2br w:val="nil"/>
          <w:tr2bl w:val="nil"/>
        </w:tcBorders>
      </w:tcPr>
    </w:tblStylePr>
    <w:tblStylePr w:type="lastCol">
      <w:rPr>
        <w:b w:val="0"/>
        <w:bCs w:val="0"/>
      </w:rPr>
      <w:tblPr/>
      <w:tcPr>
        <w:tcBorders>
          <w:tl2br w:val="nil"/>
          <w:tr2bl w:val="nil"/>
        </w:tcBorders>
      </w:tcPr>
    </w:tblStylePr>
    <w:tblStylePr w:type="nwCell">
      <w:tblPr/>
      <w:tcPr>
        <w:tcBorders>
          <w:tl2br w:val="single" w:sz="6" w:space="0" w:color="000000"/>
          <w:tr2bl w:val="nil"/>
        </w:tcBorders>
      </w:tcPr>
    </w:tblStylePr>
  </w:style>
  <w:style w:type="table" w:styleId="TableGrid8">
    <w:name w:val="Table Grid 8"/>
    <w:basedOn w:val="TableNormal"/>
    <w:semiHidden/>
    <w:qFormat/>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il"/>
          <w:tr2bl w:val="nil"/>
        </w:tcBorders>
        <w:shd w:val="solid" w:color="000080" w:fill="FFFFFF"/>
      </w:tcPr>
    </w:tblStylePr>
    <w:tblStylePr w:type="lastRow">
      <w:rPr>
        <w:b/>
        <w:bCs/>
        <w:color w:val="auto"/>
      </w:rPr>
      <w:tblPr/>
      <w:tcPr>
        <w:tcBorders>
          <w:tl2br w:val="nil"/>
          <w:tr2bl w:val="nil"/>
        </w:tcBorders>
      </w:tcPr>
    </w:tblStylePr>
    <w:tblStylePr w:type="lastCol">
      <w:rPr>
        <w:b/>
        <w:bCs/>
        <w:color w:val="auto"/>
      </w:rPr>
      <w:tblPr/>
      <w:tcPr>
        <w:tcBorders>
          <w:tl2br w:val="nil"/>
          <w:tr2bl w:val="nil"/>
        </w:tcBorders>
      </w:tcPr>
    </w:tblStylePr>
  </w:style>
  <w:style w:type="table" w:styleId="TableList1">
    <w:name w:val="Table List 1"/>
    <w:basedOn w:val="TableNormal"/>
    <w:semiHidden/>
    <w:qFormat/>
    <w:pPr>
      <w:jc w:val="both"/>
    </w:pPr>
    <w:tblPr>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il"/>
          <w:tr2bl w:val="nil"/>
        </w:tcBorders>
        <w:shd w:val="solid" w:color="C0C0C0" w:fill="FFFFFF"/>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solid" w:color="C0C0C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2">
    <w:name w:val="Table List 2"/>
    <w:basedOn w:val="TableNormal"/>
    <w:semiHidden/>
    <w:qFormat/>
    <w:pPr>
      <w:jc w:val="both"/>
    </w:pPr>
    <w:tblPr>
      <w:tblBorders>
        <w:bottom w:val="single" w:sz="12" w:space="0" w:color="808080"/>
      </w:tblBorders>
    </w:tblPr>
    <w:tblStylePr w:type="firstRow">
      <w:rPr>
        <w:b/>
        <w:bCs/>
        <w:color w:val="FFFFFF"/>
      </w:rPr>
      <w:tblPr/>
      <w:tcPr>
        <w:tcBorders>
          <w:bottom w:val="single" w:sz="6" w:space="0" w:color="000000"/>
          <w:tl2br w:val="nil"/>
          <w:tr2bl w:val="nil"/>
        </w:tcBorders>
        <w:shd w:val="pct75" w:color="008080" w:fill="008000"/>
      </w:tcPr>
    </w:tblStylePr>
    <w:tblStylePr w:type="lastRow">
      <w:tblPr/>
      <w:tcPr>
        <w:tcBorders>
          <w:top w:val="single" w:sz="6" w:space="0" w:color="000000"/>
          <w:tl2br w:val="nil"/>
          <w:tr2bl w:val="nil"/>
        </w:tcBorders>
      </w:tcPr>
    </w:tblStylePr>
    <w:tblStylePr w:type="band1Horz">
      <w:rPr>
        <w:color w:val="auto"/>
      </w:rPr>
      <w:tblPr/>
      <w:tcPr>
        <w:tcBorders>
          <w:tl2br w:val="nil"/>
          <w:tr2bl w:val="nil"/>
        </w:tcBorders>
        <w:shd w:val="pct20" w:color="00FF00" w:fill="FFFFFF"/>
      </w:tcPr>
    </w:tblStylePr>
    <w:tblStylePr w:type="band2Horz">
      <w:rPr>
        <w:color w:val="auto"/>
      </w:rPr>
      <w:tblPr/>
      <w:tcPr>
        <w:tcBorders>
          <w:tl2br w:val="nil"/>
          <w:tr2bl w:val="nil"/>
        </w:tcBorders>
      </w:tcPr>
    </w:tblStylePr>
    <w:tblStylePr w:type="swCell">
      <w:rPr>
        <w:b/>
        <w:bCs/>
      </w:rPr>
      <w:tblPr/>
      <w:tcPr>
        <w:tcBorders>
          <w:tl2br w:val="nil"/>
          <w:tr2bl w:val="nil"/>
        </w:tcBorders>
      </w:tcPr>
    </w:tblStylePr>
  </w:style>
  <w:style w:type="table" w:styleId="TableList3">
    <w:name w:val="Table List 3"/>
    <w:basedOn w:val="TableNormal"/>
    <w:semiHidden/>
    <w:qFormat/>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swCell">
      <w:rPr>
        <w:i/>
        <w:iCs/>
        <w:color w:val="000080"/>
      </w:rPr>
      <w:tblPr/>
      <w:tcPr>
        <w:tcBorders>
          <w:tl2br w:val="nil"/>
          <w:tr2bl w:val="nil"/>
        </w:tcBorders>
      </w:tcPr>
    </w:tblStylePr>
  </w:style>
  <w:style w:type="table" w:styleId="TableList4">
    <w:name w:val="Table List 4"/>
    <w:basedOn w:val="TableNormal"/>
    <w:semiHidden/>
    <w:qFormat/>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il"/>
          <w:tr2bl w:val="nil"/>
        </w:tcBorders>
        <w:shd w:val="solid" w:color="808080" w:fill="FFFFFF"/>
      </w:tcPr>
    </w:tblStylePr>
  </w:style>
  <w:style w:type="table" w:styleId="TableList5">
    <w:name w:val="Table List 5"/>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il"/>
          <w:tr2bl w:val="nil"/>
        </w:tcBorders>
      </w:tcPr>
    </w:tblStylePr>
    <w:tblStylePr w:type="firstCol">
      <w:rPr>
        <w:b/>
        <w:bCs/>
      </w:rPr>
      <w:tblPr/>
      <w:tcPr>
        <w:tcBorders>
          <w:tl2br w:val="nil"/>
          <w:tr2bl w:val="nil"/>
        </w:tcBorders>
      </w:tcPr>
    </w:tblStylePr>
  </w:style>
  <w:style w:type="table" w:styleId="TableList6">
    <w:name w:val="Table List 6"/>
    <w:basedOn w:val="TableNormal"/>
    <w:semiHidden/>
    <w:qFormat/>
    <w:pPr>
      <w:jc w:val="both"/>
    </w:pPr>
    <w:tblPr>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il"/>
          <w:tr2bl w:val="nil"/>
        </w:tcBorders>
      </w:tcPr>
    </w:tblStylePr>
    <w:tblStylePr w:type="firstCol">
      <w:rPr>
        <w:b/>
        <w:bCs/>
      </w:rPr>
      <w:tblPr/>
      <w:tcPr>
        <w:tcBorders>
          <w:right w:val="single" w:sz="12" w:space="0" w:color="000000"/>
          <w:tl2br w:val="nil"/>
          <w:tr2bl w:val="nil"/>
        </w:tcBorders>
      </w:tcPr>
    </w:tblStylePr>
    <w:tblStylePr w:type="band1Horz">
      <w:tblPr/>
      <w:tcPr>
        <w:tcBorders>
          <w:tl2br w:val="nil"/>
          <w:tr2bl w:val="nil"/>
        </w:tcBorders>
        <w:shd w:val="pct25" w:color="000000" w:fill="FFFFFF"/>
      </w:tcPr>
    </w:tblStylePr>
    <w:tblStylePr w:type="nwCell">
      <w:tblPr/>
      <w:tcPr>
        <w:tcBorders>
          <w:tl2br w:val="single" w:sz="6" w:space="0" w:color="000000"/>
          <w:tr2bl w:val="nil"/>
        </w:tcBorders>
      </w:tcPr>
    </w:tblStylePr>
  </w:style>
  <w:style w:type="table" w:styleId="TableList7">
    <w:name w:val="Table List 7"/>
    <w:basedOn w:val="TableNormal"/>
    <w:semiHidden/>
    <w:qFormat/>
    <w:pPr>
      <w:jc w:val="both"/>
    </w:pPr>
    <w:tblPr>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il"/>
          <w:tr2bl w:val="nil"/>
        </w:tcBorders>
        <w:shd w:val="solid" w:color="C0C0C0" w:fill="FFFFFF"/>
      </w:tcPr>
    </w:tblStylePr>
    <w:tblStylePr w:type="lastRow">
      <w:rPr>
        <w:b/>
        <w:bCs/>
      </w:rPr>
      <w:tblPr/>
      <w:tcPr>
        <w:tcBorders>
          <w:top w:val="single" w:sz="12" w:space="0" w:color="008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0" w:color="000000" w:fill="FFFFFF"/>
      </w:tcPr>
    </w:tblStylePr>
    <w:tblStylePr w:type="band2Horz">
      <w:tblPr/>
      <w:tcPr>
        <w:tcBorders>
          <w:tl2br w:val="nil"/>
          <w:tr2bl w:val="nil"/>
        </w:tcBorders>
        <w:shd w:val="pct25" w:color="FFFF00" w:fill="FFFFFF"/>
      </w:tcPr>
    </w:tblStylePr>
  </w:style>
  <w:style w:type="table" w:styleId="TableList8">
    <w:name w:val="Table List 8"/>
    <w:basedOn w:val="TableNormal"/>
    <w:semiHidden/>
    <w:qFormat/>
    <w:pPr>
      <w:jc w:val="both"/>
    </w:pPr>
    <w:tblPr>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il"/>
          <w:tr2bl w:val="nil"/>
        </w:tcBorders>
        <w:shd w:val="solid" w:color="FFFF00" w:fill="FFFFFF"/>
      </w:tcPr>
    </w:tblStylePr>
    <w:tblStylePr w:type="lastRow">
      <w:rPr>
        <w:b/>
        <w:bCs/>
      </w:rPr>
      <w:tblPr/>
      <w:tcPr>
        <w:tcBorders>
          <w:top w:val="single" w:sz="6" w:space="0" w:color="000000"/>
          <w:tl2br w:val="nil"/>
          <w:tr2bl w:val="nil"/>
        </w:tcBorders>
      </w:tcPr>
    </w:tblStylePr>
    <w:tblStylePr w:type="firstCol">
      <w:rPr>
        <w:b/>
        <w:bCs/>
      </w:rPr>
      <w:tblPr/>
      <w:tcPr>
        <w:tcBorders>
          <w:tl2br w:val="nil"/>
          <w:tr2bl w:val="nil"/>
        </w:tcBorders>
      </w:tcPr>
    </w:tblStylePr>
    <w:tblStylePr w:type="lastCol">
      <w:rPr>
        <w:b/>
        <w:bCs/>
      </w:rPr>
      <w:tblPr/>
      <w:tcPr>
        <w:tcBorders>
          <w:tl2br w:val="nil"/>
          <w:tr2bl w:val="nil"/>
        </w:tcBorders>
      </w:tcPr>
    </w:tblStylePr>
    <w:tblStylePr w:type="band1Horz">
      <w:rPr>
        <w:color w:val="auto"/>
      </w:rPr>
      <w:tblPr/>
      <w:tcPr>
        <w:tcBorders>
          <w:tl2br w:val="nil"/>
          <w:tr2bl w:val="nil"/>
        </w:tcBorders>
        <w:shd w:val="pct25" w:color="FFFF00" w:fill="FFFFFF"/>
      </w:tcPr>
    </w:tblStylePr>
    <w:tblStylePr w:type="band2Horz">
      <w:tblPr/>
      <w:tcPr>
        <w:tcBorders>
          <w:tl2br w:val="nil"/>
          <w:tr2bl w:val="nil"/>
        </w:tcBorders>
        <w:shd w:val="pct50" w:color="FF0000" w:fill="FFFFFF"/>
      </w:tcPr>
    </w:tblStylePr>
    <w:tblStylePr w:type="nwCell">
      <w:tblPr/>
      <w:tcPr>
        <w:tcBorders>
          <w:tl2br w:val="single" w:sz="6" w:space="0" w:color="auto"/>
          <w:tr2bl w:val="nil"/>
        </w:tcBorders>
      </w:tcPr>
    </w:tblStylePr>
  </w:style>
  <w:style w:type="table" w:styleId="TableProfessional">
    <w:name w:val="Table Professional"/>
    <w:basedOn w:val="TableNormal"/>
    <w:semiHidden/>
    <w:qFormat/>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il"/>
          <w:tr2bl w:val="nil"/>
        </w:tcBorders>
        <w:shd w:val="solid" w:color="000000" w:fill="FFFFFF"/>
      </w:tcPr>
    </w:tblStylePr>
  </w:style>
  <w:style w:type="table" w:styleId="TableSimple1">
    <w:name w:val="Table Simple 1"/>
    <w:basedOn w:val="TableNormal"/>
    <w:semiHidden/>
    <w:qFormat/>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il"/>
          <w:tr2bl w:val="nil"/>
        </w:tcBorders>
      </w:tcPr>
    </w:tblStylePr>
    <w:tblStylePr w:type="lastRow">
      <w:tblPr/>
      <w:tcPr>
        <w:tcBorders>
          <w:top w:val="single" w:sz="6" w:space="0" w:color="008000"/>
          <w:tl2br w:val="nil"/>
          <w:tr2bl w:val="nil"/>
        </w:tcBorders>
      </w:tcPr>
    </w:tblStylePr>
  </w:style>
  <w:style w:type="table" w:styleId="TableSimple2">
    <w:name w:val="Table Simple 2"/>
    <w:basedOn w:val="TableNormal"/>
    <w:semiHidden/>
    <w:qFormat/>
    <w:pPr>
      <w:jc w:val="both"/>
    </w:pPr>
    <w:tblPr/>
    <w:tblStylePr w:type="firstRow">
      <w:rPr>
        <w:b/>
        <w:bCs/>
      </w:rPr>
      <w:tblPr/>
      <w:tcPr>
        <w:tcBorders>
          <w:bottom w:val="single" w:sz="12" w:space="0" w:color="000000"/>
          <w:tl2br w:val="nil"/>
          <w:tr2bl w:val="nil"/>
        </w:tcBorders>
      </w:tcPr>
    </w:tblStylePr>
    <w:tblStylePr w:type="lastRow">
      <w:rPr>
        <w:b/>
        <w:bCs/>
        <w:color w:val="auto"/>
      </w:rPr>
      <w:tblPr/>
      <w:tcPr>
        <w:tcBorders>
          <w:top w:val="single" w:sz="6" w:space="0" w:color="000000"/>
          <w:tl2br w:val="nil"/>
          <w:tr2bl w:val="nil"/>
        </w:tcBorders>
      </w:tcPr>
    </w:tblStylePr>
    <w:tblStylePr w:type="firstCol">
      <w:rPr>
        <w:b/>
        <w:bCs/>
      </w:rPr>
      <w:tblPr/>
      <w:tcPr>
        <w:tcBorders>
          <w:right w:val="single" w:sz="12" w:space="0" w:color="000000"/>
          <w:tl2br w:val="nil"/>
          <w:tr2bl w:val="nil"/>
        </w:tcBorders>
      </w:tcPr>
    </w:tblStylePr>
    <w:tblStylePr w:type="lastCol">
      <w:rPr>
        <w:b/>
        <w:bCs/>
      </w:rPr>
      <w:tblPr/>
      <w:tcPr>
        <w:tcBorders>
          <w:left w:val="single" w:sz="6" w:space="0" w:color="000000"/>
          <w:tl2br w:val="nil"/>
          <w:tr2bl w:val="nil"/>
        </w:tcBorders>
      </w:tcPr>
    </w:tblStylePr>
    <w:tblStylePr w:type="neCell">
      <w:rPr>
        <w:b/>
        <w:bCs/>
      </w:rPr>
      <w:tblPr/>
      <w:tcPr>
        <w:tcBorders>
          <w:left w:val="nil"/>
          <w:tl2br w:val="nil"/>
          <w:tr2bl w:val="nil"/>
        </w:tcBorders>
      </w:tcPr>
    </w:tblStylePr>
    <w:tblStylePr w:type="swCell">
      <w:rPr>
        <w:b/>
        <w:bCs/>
      </w:rPr>
      <w:tblPr/>
      <w:tcPr>
        <w:tcBorders>
          <w:top w:val="nil"/>
          <w:tl2br w:val="nil"/>
          <w:tr2bl w:val="nil"/>
        </w:tcBorders>
      </w:tcPr>
    </w:tblStylePr>
  </w:style>
  <w:style w:type="table" w:styleId="TableSimple3">
    <w:name w:val="Table Simple 3"/>
    <w:basedOn w:val="TableNormal"/>
    <w:semiHidden/>
    <w:qFormat/>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il"/>
          <w:tr2bl w:val="nil"/>
        </w:tcBorders>
        <w:shd w:val="solid" w:color="000000" w:fill="FFFFFF"/>
      </w:tcPr>
    </w:tblStylePr>
  </w:style>
  <w:style w:type="table" w:styleId="TableSubtle1">
    <w:name w:val="Table Subtle 1"/>
    <w:basedOn w:val="TableNormal"/>
    <w:semiHidden/>
    <w:qFormat/>
    <w:pPr>
      <w:jc w:val="both"/>
    </w:pPr>
    <w:tblPr>
      <w:tblStyleRowBandSize w:val="1"/>
    </w:tblPr>
    <w:tblStylePr w:type="firstRow">
      <w:tblPr/>
      <w:tcPr>
        <w:tcBorders>
          <w:top w:val="single" w:sz="6" w:space="0" w:color="000000"/>
          <w:bottom w:val="single" w:sz="12" w:space="0" w:color="000000"/>
          <w:tl2br w:val="nil"/>
          <w:tr2bl w:val="nil"/>
        </w:tcBorders>
      </w:tcPr>
    </w:tblStylePr>
    <w:tblStylePr w:type="lastRow">
      <w:tblPr/>
      <w:tcPr>
        <w:tcBorders>
          <w:top w:val="single" w:sz="12" w:space="0" w:color="000000"/>
          <w:tl2br w:val="nil"/>
          <w:tr2bl w:val="nil"/>
        </w:tcBorders>
        <w:shd w:val="pct25" w:color="800080" w:fill="FFFFFF"/>
      </w:tcPr>
    </w:tblStylePr>
    <w:tblStylePr w:type="firstCol">
      <w:tblPr/>
      <w:tcPr>
        <w:tcBorders>
          <w:right w:val="single" w:sz="12" w:space="0" w:color="000000"/>
          <w:tl2br w:val="nil"/>
          <w:tr2bl w:val="nil"/>
        </w:tcBorders>
      </w:tcPr>
    </w:tblStylePr>
    <w:tblStylePr w:type="lastCol">
      <w:tblPr/>
      <w:tcPr>
        <w:tcBorders>
          <w:left w:val="single" w:sz="12" w:space="0" w:color="000000"/>
          <w:tl2br w:val="nil"/>
          <w:tr2bl w:val="nil"/>
        </w:tcBorders>
      </w:tcPr>
    </w:tblStylePr>
    <w:tblStylePr w:type="band1Horz">
      <w:tblPr/>
      <w:tcPr>
        <w:tcBorders>
          <w:bottom w:val="single" w:sz="6"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Subtle2">
    <w:name w:val="Table Subtle 2"/>
    <w:basedOn w:val="TableNormal"/>
    <w:semiHidden/>
    <w:qFormat/>
    <w:pPr>
      <w:jc w:val="both"/>
    </w:pPr>
    <w:tblPr>
      <w:tblBorders>
        <w:left w:val="single" w:sz="6" w:space="0" w:color="000000"/>
        <w:right w:val="single" w:sz="6" w:space="0" w:color="000000"/>
      </w:tblBorders>
    </w:tblPr>
    <w:tblStylePr w:type="firstRow">
      <w:tblPr/>
      <w:tcPr>
        <w:tcBorders>
          <w:bottom w:val="single" w:sz="12" w:space="0" w:color="000000"/>
          <w:tl2br w:val="nil"/>
          <w:tr2bl w:val="nil"/>
        </w:tcBorders>
      </w:tcPr>
    </w:tblStylePr>
    <w:tblStylePr w:type="lastRow">
      <w:tblPr/>
      <w:tcPr>
        <w:tcBorders>
          <w:top w:val="single" w:sz="12" w:space="0" w:color="000000"/>
          <w:tl2br w:val="nil"/>
          <w:tr2bl w:val="nil"/>
        </w:tcBorders>
      </w:tcPr>
    </w:tblStylePr>
    <w:tblStylePr w:type="firstCol">
      <w:tblPr/>
      <w:tcPr>
        <w:tcBorders>
          <w:right w:val="single" w:sz="12" w:space="0" w:color="000000"/>
          <w:tl2br w:val="nil"/>
          <w:tr2bl w:val="nil"/>
        </w:tcBorders>
        <w:shd w:val="pct25" w:color="008000" w:fill="FFFFFF"/>
      </w:tcPr>
    </w:tblStylePr>
    <w:tblStylePr w:type="lastCol">
      <w:tblPr/>
      <w:tcPr>
        <w:tcBorders>
          <w:left w:val="single" w:sz="12" w:space="0" w:color="000000"/>
          <w:tl2br w:val="nil"/>
          <w:tr2bl w:val="nil"/>
        </w:tcBorders>
        <w:shd w:val="pct25" w:color="808000" w:fill="FFFFFF"/>
      </w:tcPr>
    </w:tblStylePr>
    <w:tblStylePr w:type="neCell">
      <w:rPr>
        <w:b/>
        <w:bCs/>
      </w:rPr>
      <w:tblPr/>
      <w:tcPr>
        <w:tcBorders>
          <w:tl2br w:val="nil"/>
          <w:tr2bl w:val="nil"/>
        </w:tcBorders>
      </w:tcPr>
    </w:tblStylePr>
    <w:tblStylePr w:type="swCell">
      <w:rPr>
        <w:b/>
        <w:bCs/>
      </w:rPr>
      <w:tblPr/>
      <w:tcPr>
        <w:tcBorders>
          <w:tl2br w:val="nil"/>
          <w:tr2bl w:val="nil"/>
        </w:tcBorders>
      </w:tcPr>
    </w:tblStylePr>
  </w:style>
  <w:style w:type="table" w:styleId="TableTheme">
    <w:name w:val="Table Theme"/>
    <w:basedOn w:val="TableNormal"/>
    <w:semiHidden/>
    <w:qFormat/>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qFormat/>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2">
    <w:name w:val="Table Web 2"/>
    <w:basedOn w:val="TableNormal"/>
    <w:semiHidden/>
    <w:qFormat/>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table" w:styleId="TableWeb3">
    <w:name w:val="Table Web 3"/>
    <w:basedOn w:val="TableNormal"/>
    <w:semiHidden/>
    <w:qFormat/>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il"/>
          <w:tr2bl w:val="nil"/>
        </w:tcBorders>
      </w:tcPr>
    </w:tblStylePr>
  </w:style>
  <w:style w:type="paragraph" w:styleId="TOC1">
    <w:name w:val="toc 1"/>
    <w:basedOn w:val="Normal"/>
    <w:next w:val="Normal"/>
    <w:semiHidden/>
    <w:qFormat/>
    <w:pPr>
      <w:tabs>
        <w:tab w:val="right" w:leader="dot" w:pos="9639"/>
      </w:tabs>
      <w:spacing w:before="60" w:after="120"/>
      <w:ind w:left="426" w:right="851" w:hanging="426"/>
      <w:jc w:val="left"/>
    </w:pPr>
    <w:rPr>
      <w:bCs/>
      <w:caps/>
      <w:sz w:val="18"/>
    </w:rPr>
  </w:style>
  <w:style w:type="paragraph" w:styleId="TOC2">
    <w:name w:val="toc 2"/>
    <w:basedOn w:val="Normal"/>
    <w:next w:val="Normal"/>
    <w:semiHidden/>
    <w:qFormat/>
    <w:pPr>
      <w:tabs>
        <w:tab w:val="right" w:leader="dot" w:pos="9639"/>
      </w:tabs>
      <w:spacing w:after="120"/>
      <w:ind w:left="850" w:right="851" w:hanging="425"/>
      <w:contextualSpacing/>
      <w:jc w:val="left"/>
    </w:pPr>
    <w:rPr>
      <w:smallCaps/>
      <w:sz w:val="18"/>
    </w:rPr>
  </w:style>
  <w:style w:type="paragraph" w:styleId="TOC3">
    <w:name w:val="toc 3"/>
    <w:next w:val="Normal"/>
    <w:semiHidden/>
    <w:qFormat/>
    <w:pPr>
      <w:tabs>
        <w:tab w:val="right" w:leader="dot" w:pos="9639"/>
      </w:tabs>
      <w:spacing w:after="120"/>
      <w:ind w:left="1134" w:right="851" w:hanging="567"/>
      <w:contextualSpacing/>
    </w:pPr>
    <w:rPr>
      <w:rFonts w:ascii="Arial" w:eastAsia="Times New Roman" w:hAnsi="Arial"/>
      <w:sz w:val="18"/>
      <w:lang w:val="fr-FR" w:eastAsia="en-US"/>
    </w:rPr>
  </w:style>
  <w:style w:type="paragraph" w:styleId="TOC4">
    <w:name w:val="toc 4"/>
    <w:next w:val="Normal"/>
    <w:semiHidden/>
    <w:qFormat/>
    <w:pPr>
      <w:tabs>
        <w:tab w:val="right" w:leader="dot" w:pos="9639"/>
      </w:tabs>
      <w:spacing w:before="120"/>
      <w:ind w:left="738" w:right="851" w:hanging="284"/>
    </w:pPr>
    <w:rPr>
      <w:rFonts w:ascii="Arial" w:eastAsia="Times New Roman" w:hAnsi="Arial"/>
      <w:i/>
      <w:sz w:val="18"/>
      <w:lang w:val="fr-FR" w:eastAsia="en-US"/>
    </w:rPr>
  </w:style>
  <w:style w:type="paragraph" w:styleId="TOC5">
    <w:name w:val="toc 5"/>
    <w:next w:val="Normal"/>
    <w:semiHidden/>
    <w:qFormat/>
    <w:pPr>
      <w:tabs>
        <w:tab w:val="right" w:leader="dot" w:pos="9639"/>
      </w:tabs>
      <w:ind w:left="567" w:right="851" w:firstLine="284"/>
      <w:jc w:val="both"/>
    </w:pPr>
    <w:rPr>
      <w:rFonts w:ascii="Arial" w:eastAsia="Times New Roman" w:hAnsi="Arial"/>
      <w:sz w:val="16"/>
      <w:lang w:val="fr-FR" w:eastAsia="en-US"/>
    </w:rPr>
  </w:style>
  <w:style w:type="paragraph" w:styleId="TOC6">
    <w:name w:val="toc 6"/>
    <w:basedOn w:val="Normal"/>
    <w:next w:val="Normal"/>
    <w:qFormat/>
    <w:pPr>
      <w:ind w:left="1200"/>
    </w:pPr>
  </w:style>
  <w:style w:type="paragraph" w:styleId="TOC7">
    <w:name w:val="toc 7"/>
    <w:basedOn w:val="Normal"/>
    <w:next w:val="Normal"/>
    <w:qFormat/>
    <w:pPr>
      <w:ind w:left="1440"/>
    </w:pPr>
  </w:style>
  <w:style w:type="paragraph" w:styleId="TOC8">
    <w:name w:val="toc 8"/>
    <w:basedOn w:val="Normal"/>
    <w:next w:val="Normal"/>
    <w:qFormat/>
    <w:pPr>
      <w:ind w:left="1680"/>
    </w:pPr>
  </w:style>
  <w:style w:type="paragraph" w:styleId="TOC9">
    <w:name w:val="toc 9"/>
    <w:basedOn w:val="Normal"/>
    <w:next w:val="Normal"/>
    <w:qFormat/>
    <w:pPr>
      <w:ind w:left="1920"/>
    </w:pPr>
  </w:style>
  <w:style w:type="paragraph" w:customStyle="1" w:styleId="preparedby">
    <w:name w:val="prepared by"/>
    <w:basedOn w:val="Normal"/>
    <w:qFormat/>
    <w:pPr>
      <w:tabs>
        <w:tab w:val="left" w:pos="8789"/>
      </w:tabs>
      <w:jc w:val="center"/>
    </w:pPr>
    <w:rPr>
      <w:i/>
    </w:rPr>
  </w:style>
  <w:style w:type="paragraph" w:customStyle="1" w:styleId="Heading2green">
    <w:name w:val="Heading 2 green"/>
    <w:basedOn w:val="Heading2"/>
    <w:qFormat/>
    <w:rPr>
      <w:color w:val="008000"/>
    </w:rPr>
  </w:style>
  <w:style w:type="paragraph" w:customStyle="1" w:styleId="tqparabox">
    <w:name w:val="tqparabox"/>
    <w:basedOn w:val="Normal"/>
    <w:qFormat/>
    <w:pPr>
      <w:tabs>
        <w:tab w:val="left" w:pos="567"/>
        <w:tab w:val="left" w:pos="1134"/>
        <w:tab w:val="left" w:pos="2976"/>
        <w:tab w:val="left" w:pos="5856"/>
        <w:tab w:val="left" w:pos="7296"/>
      </w:tabs>
      <w:spacing w:before="40" w:after="40"/>
      <w:ind w:left="567"/>
      <w:jc w:val="left"/>
    </w:pPr>
  </w:style>
  <w:style w:type="paragraph" w:customStyle="1" w:styleId="Draft">
    <w:name w:val="Draft"/>
    <w:basedOn w:val="Normal"/>
    <w:next w:val="Normal"/>
    <w:qFormat/>
    <w:pPr>
      <w:spacing w:before="120" w:after="120"/>
      <w:jc w:val="center"/>
    </w:pPr>
    <w:rPr>
      <w:caps/>
      <w:sz w:val="28"/>
    </w:rPr>
  </w:style>
  <w:style w:type="character" w:customStyle="1" w:styleId="CommentReference1">
    <w:name w:val="Comment Reference1"/>
    <w:semiHidden/>
    <w:qFormat/>
    <w:rPr>
      <w:sz w:val="16"/>
      <w:szCs w:val="16"/>
    </w:rPr>
  </w:style>
  <w:style w:type="paragraph" w:customStyle="1" w:styleId="CommentText1">
    <w:name w:val="Comment Text1"/>
    <w:basedOn w:val="Normal"/>
    <w:semiHidden/>
    <w:qFormat/>
    <w:rPr>
      <w:sz w:val="22"/>
    </w:rPr>
  </w:style>
  <w:style w:type="paragraph" w:customStyle="1" w:styleId="upove">
    <w:name w:val="upov_e"/>
    <w:basedOn w:val="Normal"/>
    <w:qFormat/>
    <w:pPr>
      <w:spacing w:before="60"/>
      <w:jc w:val="center"/>
    </w:pPr>
    <w:rPr>
      <w:b/>
      <w:bCs/>
      <w:spacing w:val="8"/>
      <w:sz w:val="24"/>
    </w:rPr>
  </w:style>
  <w:style w:type="paragraph" w:customStyle="1" w:styleId="Country">
    <w:name w:val="Country"/>
    <w:basedOn w:val="Normal"/>
    <w:semiHidden/>
    <w:qFormat/>
    <w:pPr>
      <w:spacing w:before="60" w:after="480"/>
      <w:jc w:val="center"/>
    </w:pPr>
  </w:style>
  <w:style w:type="paragraph" w:customStyle="1" w:styleId="Chapter">
    <w:name w:val="Chapter"/>
    <w:basedOn w:val="Normal"/>
    <w:semiHidden/>
    <w:qFormat/>
    <w:pPr>
      <w:jc w:val="center"/>
    </w:pPr>
    <w:rPr>
      <w:b/>
      <w:caps/>
      <w:szCs w:val="24"/>
    </w:rPr>
  </w:style>
  <w:style w:type="paragraph" w:customStyle="1" w:styleId="quote1">
    <w:name w:val="quote1"/>
    <w:basedOn w:val="Normal"/>
    <w:semiHidden/>
    <w:qFormat/>
    <w:pPr>
      <w:ind w:left="567" w:right="565" w:firstLine="567"/>
    </w:pPr>
    <w:rPr>
      <w:snapToGrid w:val="0"/>
      <w:sz w:val="22"/>
      <w:szCs w:val="22"/>
    </w:rPr>
  </w:style>
  <w:style w:type="paragraph" w:customStyle="1" w:styleId="Lettrine">
    <w:name w:val="Lettrine"/>
    <w:basedOn w:val="Normal"/>
    <w:qFormat/>
    <w:pPr>
      <w:spacing w:after="120" w:line="340" w:lineRule="atLeast"/>
      <w:jc w:val="right"/>
    </w:pPr>
    <w:rPr>
      <w:b/>
      <w:bCs/>
      <w:sz w:val="56"/>
    </w:rPr>
  </w:style>
  <w:style w:type="paragraph" w:customStyle="1" w:styleId="LogoUPOV">
    <w:name w:val="LogoUPOV"/>
    <w:basedOn w:val="Normal"/>
    <w:qFormat/>
    <w:pPr>
      <w:spacing w:before="720"/>
      <w:jc w:val="center"/>
    </w:pPr>
  </w:style>
  <w:style w:type="paragraph" w:customStyle="1" w:styleId="tgchartextcentered">
    <w:name w:val="tg_char_text_centered"/>
    <w:basedOn w:val="Normal"/>
    <w:qFormat/>
    <w:pPr>
      <w:spacing w:before="80" w:after="80"/>
      <w:jc w:val="center"/>
    </w:pPr>
    <w:rPr>
      <w:b/>
      <w:sz w:val="16"/>
    </w:rPr>
  </w:style>
  <w:style w:type="paragraph" w:customStyle="1" w:styleId="tgcharnumber">
    <w:name w:val="tg_char_number"/>
    <w:basedOn w:val="Normal"/>
    <w:qFormat/>
    <w:pPr>
      <w:keepNext/>
      <w:spacing w:before="80" w:after="80"/>
      <w:jc w:val="center"/>
    </w:pPr>
    <w:rPr>
      <w:b/>
      <w:sz w:val="16"/>
    </w:rPr>
  </w:style>
  <w:style w:type="paragraph" w:customStyle="1" w:styleId="tgchartitle">
    <w:name w:val="tg_char_title"/>
    <w:basedOn w:val="Normal"/>
    <w:qFormat/>
    <w:pPr>
      <w:spacing w:before="80" w:after="80"/>
      <w:jc w:val="left"/>
    </w:pPr>
    <w:rPr>
      <w:b/>
      <w:sz w:val="16"/>
    </w:rPr>
  </w:style>
  <w:style w:type="paragraph" w:customStyle="1" w:styleId="tgchartext">
    <w:name w:val="tg_char_text"/>
    <w:basedOn w:val="Normal"/>
    <w:qFormat/>
    <w:pPr>
      <w:spacing w:before="80" w:after="80"/>
      <w:jc w:val="left"/>
    </w:pPr>
    <w:rPr>
      <w:sz w:val="16"/>
    </w:rPr>
  </w:style>
  <w:style w:type="paragraph" w:customStyle="1" w:styleId="DecisionParagraphs">
    <w:name w:val="DecisionParagraphs"/>
    <w:basedOn w:val="Normal"/>
    <w:qFormat/>
    <w:pPr>
      <w:ind w:left="4536"/>
    </w:pPr>
    <w:rPr>
      <w:i/>
      <w:sz w:val="16"/>
    </w:rPr>
  </w:style>
  <w:style w:type="paragraph" w:customStyle="1" w:styleId="Docoriginal">
    <w:name w:val="Doc_original"/>
    <w:basedOn w:val="Code"/>
    <w:link w:val="DocoriginalChar"/>
    <w:qFormat/>
    <w:pPr>
      <w:spacing w:line="280" w:lineRule="exact"/>
      <w:ind w:left="1361"/>
    </w:pPr>
    <w:rPr>
      <w:lang w:val="en-US"/>
    </w:rPr>
  </w:style>
  <w:style w:type="paragraph" w:customStyle="1" w:styleId="Code">
    <w:name w:val="Code"/>
    <w:basedOn w:val="Normal"/>
    <w:link w:val="CodeChar"/>
    <w:semiHidden/>
    <w:qFormat/>
    <w:pPr>
      <w:spacing w:line="340" w:lineRule="atLeast"/>
      <w:ind w:left="1276"/>
    </w:pPr>
    <w:rPr>
      <w:b/>
      <w:bCs/>
      <w:spacing w:val="10"/>
      <w:lang w:val="fr-FR"/>
    </w:rPr>
  </w:style>
  <w:style w:type="character" w:customStyle="1" w:styleId="Doclang">
    <w:name w:val="Doc_lang"/>
    <w:qFormat/>
    <w:rPr>
      <w:rFonts w:ascii="Arial" w:hAnsi="Arial"/>
      <w:sz w:val="20"/>
      <w:lang w:val="en-US"/>
    </w:rPr>
  </w:style>
  <w:style w:type="paragraph" w:customStyle="1" w:styleId="Session">
    <w:name w:val="Session"/>
    <w:basedOn w:val="Normal"/>
    <w:semiHidden/>
    <w:qFormat/>
    <w:pPr>
      <w:spacing w:before="60"/>
      <w:jc w:val="center"/>
    </w:pPr>
    <w:rPr>
      <w:b/>
    </w:rPr>
  </w:style>
  <w:style w:type="paragraph" w:customStyle="1" w:styleId="TitleofDoc">
    <w:name w:val="Title of Doc"/>
    <w:basedOn w:val="Normal"/>
    <w:semiHidden/>
    <w:qFormat/>
    <w:pPr>
      <w:spacing w:before="1200"/>
      <w:jc w:val="center"/>
    </w:pPr>
    <w:rPr>
      <w:caps/>
    </w:rPr>
  </w:style>
  <w:style w:type="paragraph" w:customStyle="1" w:styleId="SessionMeetingPlace">
    <w:name w:val="Session_MeetingPlace"/>
    <w:basedOn w:val="Normal"/>
    <w:semiHidden/>
    <w:qFormat/>
    <w:pPr>
      <w:spacing w:before="480"/>
      <w:jc w:val="center"/>
    </w:pPr>
    <w:rPr>
      <w:b/>
      <w:bCs/>
      <w:kern w:val="28"/>
      <w:sz w:val="24"/>
    </w:rPr>
  </w:style>
  <w:style w:type="character" w:customStyle="1" w:styleId="CodeChar">
    <w:name w:val="Code Char"/>
    <w:link w:val="Code"/>
    <w:qFormat/>
    <w:rPr>
      <w:rFonts w:ascii="Arial" w:hAnsi="Arial"/>
      <w:b/>
      <w:bCs/>
      <w:spacing w:val="10"/>
      <w:lang w:val="fr-FR" w:eastAsia="en-US" w:bidi="ar-SA"/>
    </w:rPr>
  </w:style>
  <w:style w:type="character" w:customStyle="1" w:styleId="DocoriginalChar">
    <w:name w:val="Doc_original Char"/>
    <w:link w:val="Docoriginal"/>
    <w:qFormat/>
    <w:rPr>
      <w:rFonts w:ascii="Arial" w:hAnsi="Arial"/>
      <w:b/>
      <w:bCs/>
      <w:spacing w:val="10"/>
      <w:lang w:val="en-US" w:eastAsia="en-US" w:bidi="ar-SA"/>
    </w:rPr>
  </w:style>
  <w:style w:type="paragraph" w:customStyle="1" w:styleId="plcountry">
    <w:name w:val="plcountry"/>
    <w:basedOn w:val="Normal"/>
    <w:qFormat/>
    <w:pPr>
      <w:keepNext/>
      <w:keepLines/>
      <w:spacing w:before="180" w:after="120"/>
      <w:jc w:val="left"/>
    </w:pPr>
    <w:rPr>
      <w:rFonts w:ascii="Times New Roman" w:hAnsi="Times New Roman"/>
      <w:caps/>
      <w:snapToGrid w:val="0"/>
      <w:u w:val="single"/>
    </w:rPr>
  </w:style>
  <w:style w:type="paragraph" w:customStyle="1" w:styleId="pldetails">
    <w:name w:val="pldetails"/>
    <w:basedOn w:val="Normal"/>
    <w:qFormat/>
    <w:pPr>
      <w:keepLines/>
      <w:spacing w:before="60" w:after="60"/>
      <w:jc w:val="left"/>
    </w:pPr>
    <w:rPr>
      <w:rFonts w:ascii="Times New Roman" w:hAnsi="Times New Roman"/>
      <w:snapToGrid w:val="0"/>
    </w:rPr>
  </w:style>
  <w:style w:type="paragraph" w:customStyle="1" w:styleId="plheading">
    <w:name w:val="plheading"/>
    <w:basedOn w:val="Normal"/>
    <w:qFormat/>
    <w:pPr>
      <w:keepNext/>
      <w:spacing w:before="480" w:after="120"/>
      <w:jc w:val="center"/>
    </w:pPr>
    <w:rPr>
      <w:rFonts w:ascii="Times New Roman" w:hAnsi="Times New Roman"/>
      <w:caps/>
      <w:snapToGrid w:val="0"/>
      <w:u w:val="single"/>
    </w:rPr>
  </w:style>
  <w:style w:type="character" w:customStyle="1" w:styleId="StyleDocoriginalNotBold1">
    <w:name w:val="Style Doc_original + Not Bold1"/>
    <w:qFormat/>
    <w:rPr>
      <w:rFonts w:ascii="Arial" w:hAnsi="Arial"/>
      <w:b/>
      <w:bCs/>
      <w:spacing w:val="10"/>
      <w:lang w:val="en-US" w:eastAsia="en-US" w:bidi="ar-SA"/>
    </w:rPr>
  </w:style>
  <w:style w:type="paragraph" w:customStyle="1" w:styleId="Titleofdoc0">
    <w:name w:val="Title_of_doc"/>
    <w:basedOn w:val="TitleofDoc"/>
    <w:qFormat/>
    <w:pPr>
      <w:spacing w:before="600"/>
    </w:pPr>
  </w:style>
  <w:style w:type="character" w:customStyle="1" w:styleId="StyleDoclangBold">
    <w:name w:val="Style Doc_lang + Bold"/>
    <w:qFormat/>
    <w:rPr>
      <w:rFonts w:ascii="Arial" w:hAnsi="Arial"/>
      <w:b/>
      <w:bCs/>
      <w:sz w:val="20"/>
      <w:lang w:val="en-US"/>
    </w:rPr>
  </w:style>
  <w:style w:type="paragraph" w:customStyle="1" w:styleId="StyleDocnumber">
    <w:name w:val="Style Doc_number"/>
    <w:basedOn w:val="Normal"/>
    <w:qFormat/>
    <w:pPr>
      <w:ind w:left="1589"/>
    </w:pPr>
  </w:style>
  <w:style w:type="paragraph" w:customStyle="1" w:styleId="Committee">
    <w:name w:val="Committee"/>
    <w:basedOn w:val="Normal"/>
    <w:qFormat/>
    <w:rPr>
      <w:caps/>
    </w:rPr>
  </w:style>
  <w:style w:type="paragraph" w:customStyle="1" w:styleId="DecisionInvitingPara">
    <w:name w:val="Decision Inviting Para."/>
    <w:basedOn w:val="Normal"/>
    <w:qFormat/>
    <w:pPr>
      <w:ind w:left="4536"/>
    </w:pPr>
    <w:rPr>
      <w:i/>
    </w:rPr>
  </w:style>
  <w:style w:type="paragraph" w:customStyle="1" w:styleId="EndOfDoc">
    <w:name w:val="EndOfDoc"/>
    <w:basedOn w:val="Normal"/>
    <w:qFormat/>
    <w:pPr>
      <w:jc w:val="right"/>
    </w:pPr>
  </w:style>
  <w:style w:type="paragraph" w:customStyle="1" w:styleId="n">
    <w:name w:val="n"/>
    <w:basedOn w:val="Header"/>
    <w:qFormat/>
  </w:style>
  <w:style w:type="paragraph" w:customStyle="1" w:styleId="Notetoarticle">
    <w:name w:val="Note to article"/>
    <w:basedOn w:val="Normal"/>
    <w:qFormat/>
  </w:style>
  <w:style w:type="paragraph" w:customStyle="1" w:styleId="pdflink">
    <w:name w:val="pdflink"/>
    <w:basedOn w:val="Normal"/>
    <w:next w:val="Normal"/>
    <w:qFormat/>
    <w:rPr>
      <w:color w:val="800000"/>
      <w:u w:val="words"/>
    </w:rPr>
  </w:style>
  <w:style w:type="paragraph" w:customStyle="1" w:styleId="TitleofSection">
    <w:name w:val="Title of Section"/>
    <w:basedOn w:val="TitleofDoc"/>
    <w:qFormat/>
    <w:pPr>
      <w:spacing w:before="120" w:after="120"/>
    </w:pPr>
    <w:rPr>
      <w:b/>
      <w:caps w:val="0"/>
      <w:lang w:eastAsia="de-DE"/>
    </w:rPr>
  </w:style>
  <w:style w:type="paragraph" w:customStyle="1" w:styleId="twpcheck">
    <w:name w:val="twpcheck"/>
    <w:basedOn w:val="Normal"/>
    <w:qFormat/>
    <w:pPr>
      <w:spacing w:before="80" w:after="80"/>
      <w:jc w:val="left"/>
    </w:pPr>
    <w:rPr>
      <w:snapToGrid w:val="0"/>
      <w:sz w:val="16"/>
      <w:szCs w:val="16"/>
    </w:rPr>
  </w:style>
  <w:style w:type="character" w:customStyle="1" w:styleId="Heading4Char">
    <w:name w:val="Heading 4 Char"/>
    <w:link w:val="Heading4"/>
    <w:qFormat/>
    <w:rPr>
      <w:rFonts w:ascii="Arial" w:hAnsi="Arial"/>
      <w:i/>
      <w:color w:val="008000"/>
      <w:lang w:val="en-US" w:eastAsia="en-US" w:bidi="ar-SA"/>
    </w:rPr>
  </w:style>
  <w:style w:type="paragraph" w:customStyle="1" w:styleId="StyleTOC2Left075cm">
    <w:name w:val="Style TOC 2 + Left:  0.75 cm"/>
    <w:basedOn w:val="TOC2"/>
    <w:qFormat/>
    <w:pPr>
      <w:ind w:left="851"/>
    </w:pPr>
  </w:style>
  <w:style w:type="paragraph" w:customStyle="1" w:styleId="Normaltg">
    <w:name w:val="Normaltg"/>
    <w:basedOn w:val="Normal"/>
    <w:qFormat/>
    <w:pPr>
      <w:tabs>
        <w:tab w:val="left" w:pos="709"/>
        <w:tab w:val="left" w:pos="1418"/>
      </w:tabs>
    </w:pPr>
    <w:rPr>
      <w:lang w:val="fr-FR"/>
    </w:rPr>
  </w:style>
  <w:style w:type="paragraph" w:styleId="ListParagraph">
    <w:name w:val="List Paragraph"/>
    <w:basedOn w:val="Normal"/>
    <w:uiPriority w:val="34"/>
    <w:qFormat/>
    <w:pPr>
      <w:ind w:left="720"/>
      <w:contextualSpacing/>
    </w:pPr>
  </w:style>
  <w:style w:type="numbering" w:customStyle="1" w:styleId="Style1">
    <w:name w:val="Style1"/>
    <w:uiPriority w:val="99"/>
    <w:rsid w:val="00222A41"/>
  </w:style>
  <w:style w:type="paragraph" w:customStyle="1" w:styleId="customHeaderStyle">
    <w:name w:val="customHeaderStyle"/>
    <w:basedOn w:val="Normal"/>
    <w:qFormat/>
    <w:pPr>
      <w:jc w:val="center"/>
    </w:pPr>
    <w:rPr>
      <w:rFonts w:eastAsia="Arial"/>
      <w:sz w:val="16"/>
    </w:rPr>
  </w:style>
  <w:style w:type="paragraph" w:customStyle="1" w:styleId="sectionTenSubSectionSevenHeaderStyle">
    <w:name w:val="sectionTenSubSectionSevenHeaderStyle"/>
    <w:basedOn w:val="Normal"/>
    <w:qFormat/>
    <w:rPr>
      <w:rFonts w:eastAsia="Arial"/>
      <w:sz w:val="16"/>
    </w:rPr>
  </w:style>
  <w:style w:type="paragraph" w:styleId="Revision">
    <w:name w:val="Revision"/>
    <w:hidden/>
    <w:uiPriority w:val="99"/>
    <w:unhideWhenUsed/>
    <w:rsid w:val="0085223D"/>
    <w:rPr>
      <w:rFonts w:ascii="Arial" w:eastAsia="Times New Roman" w:hAnsi="Arial" w:cs="Arial"/>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20"/>
      <w:marBottom w:val="-20"/>
      <w:divBdr>
        <w:top w:val="none" w:sz="0" w:space="0" w:color="auto"/>
        <w:left w:val="none" w:sz="0" w:space="0" w:color="auto"/>
        <w:bottom w:val="none" w:sz="0" w:space="0" w:color="auto"/>
        <w:right w:val="none" w:sz="0" w:space="0" w:color="auto"/>
      </w:divBdr>
    </w:div>
    <w:div w:id="3">
      <w:marLeft w:val="0"/>
      <w:marRight w:val="0"/>
      <w:marTop w:val="-20"/>
      <w:marBottom w:val="-20"/>
      <w:divBdr>
        <w:top w:val="none" w:sz="0" w:space="0" w:color="auto"/>
        <w:left w:val="none" w:sz="0" w:space="0" w:color="auto"/>
        <w:bottom w:val="none" w:sz="0" w:space="0" w:color="auto"/>
        <w:right w:val="none" w:sz="0" w:space="0" w:color="auto"/>
      </w:divBdr>
    </w:div>
    <w:div w:id="4">
      <w:marLeft w:val="0"/>
      <w:marRight w:val="0"/>
      <w:marTop w:val="-20"/>
      <w:marBottom w:val="-20"/>
      <w:divBdr>
        <w:top w:val="none" w:sz="0" w:space="0" w:color="auto"/>
        <w:left w:val="none" w:sz="0" w:space="0" w:color="auto"/>
        <w:bottom w:val="none" w:sz="0" w:space="0" w:color="auto"/>
        <w:right w:val="none" w:sz="0" w:space="0" w:color="auto"/>
      </w:divBdr>
    </w:div>
    <w:div w:id="1587519">
      <w:marLeft w:val="0"/>
      <w:marRight w:val="0"/>
      <w:marTop w:val="-20"/>
      <w:marBottom w:val="-20"/>
      <w:divBdr>
        <w:top w:val="none" w:sz="0" w:space="0" w:color="auto"/>
        <w:left w:val="none" w:sz="0" w:space="0" w:color="auto"/>
        <w:bottom w:val="none" w:sz="0" w:space="0" w:color="auto"/>
        <w:right w:val="none" w:sz="0" w:space="0" w:color="auto"/>
      </w:divBdr>
    </w:div>
    <w:div w:id="4866926">
      <w:marLeft w:val="0"/>
      <w:marRight w:val="0"/>
      <w:marTop w:val="-20"/>
      <w:marBottom w:val="-20"/>
      <w:divBdr>
        <w:top w:val="none" w:sz="0" w:space="0" w:color="auto"/>
        <w:left w:val="none" w:sz="0" w:space="0" w:color="auto"/>
        <w:bottom w:val="none" w:sz="0" w:space="0" w:color="auto"/>
        <w:right w:val="none" w:sz="0" w:space="0" w:color="auto"/>
      </w:divBdr>
    </w:div>
    <w:div w:id="10036636">
      <w:marLeft w:val="0"/>
      <w:marRight w:val="0"/>
      <w:marTop w:val="-20"/>
      <w:marBottom w:val="-20"/>
      <w:divBdr>
        <w:top w:val="none" w:sz="0" w:space="0" w:color="auto"/>
        <w:left w:val="none" w:sz="0" w:space="0" w:color="auto"/>
        <w:bottom w:val="none" w:sz="0" w:space="0" w:color="auto"/>
        <w:right w:val="none" w:sz="0" w:space="0" w:color="auto"/>
      </w:divBdr>
    </w:div>
    <w:div w:id="13195413">
      <w:marLeft w:val="0"/>
      <w:marRight w:val="0"/>
      <w:marTop w:val="-20"/>
      <w:marBottom w:val="-20"/>
      <w:divBdr>
        <w:top w:val="none" w:sz="0" w:space="0" w:color="auto"/>
        <w:left w:val="none" w:sz="0" w:space="0" w:color="auto"/>
        <w:bottom w:val="none" w:sz="0" w:space="0" w:color="auto"/>
        <w:right w:val="none" w:sz="0" w:space="0" w:color="auto"/>
      </w:divBdr>
    </w:div>
    <w:div w:id="14579940">
      <w:marLeft w:val="0"/>
      <w:marRight w:val="0"/>
      <w:marTop w:val="-20"/>
      <w:marBottom w:val="-20"/>
      <w:divBdr>
        <w:top w:val="none" w:sz="0" w:space="0" w:color="auto"/>
        <w:left w:val="none" w:sz="0" w:space="0" w:color="auto"/>
        <w:bottom w:val="none" w:sz="0" w:space="0" w:color="auto"/>
        <w:right w:val="none" w:sz="0" w:space="0" w:color="auto"/>
      </w:divBdr>
    </w:div>
    <w:div w:id="15155089">
      <w:marLeft w:val="0"/>
      <w:marRight w:val="0"/>
      <w:marTop w:val="-20"/>
      <w:marBottom w:val="-20"/>
      <w:divBdr>
        <w:top w:val="none" w:sz="0" w:space="0" w:color="auto"/>
        <w:left w:val="none" w:sz="0" w:space="0" w:color="auto"/>
        <w:bottom w:val="none" w:sz="0" w:space="0" w:color="auto"/>
        <w:right w:val="none" w:sz="0" w:space="0" w:color="auto"/>
      </w:divBdr>
    </w:div>
    <w:div w:id="15616742">
      <w:marLeft w:val="0"/>
      <w:marRight w:val="0"/>
      <w:marTop w:val="-20"/>
      <w:marBottom w:val="-20"/>
      <w:divBdr>
        <w:top w:val="none" w:sz="0" w:space="0" w:color="auto"/>
        <w:left w:val="none" w:sz="0" w:space="0" w:color="auto"/>
        <w:bottom w:val="none" w:sz="0" w:space="0" w:color="auto"/>
        <w:right w:val="none" w:sz="0" w:space="0" w:color="auto"/>
      </w:divBdr>
    </w:div>
    <w:div w:id="16782855">
      <w:marLeft w:val="0"/>
      <w:marRight w:val="0"/>
      <w:marTop w:val="-20"/>
      <w:marBottom w:val="-20"/>
      <w:divBdr>
        <w:top w:val="none" w:sz="0" w:space="0" w:color="auto"/>
        <w:left w:val="none" w:sz="0" w:space="0" w:color="auto"/>
        <w:bottom w:val="none" w:sz="0" w:space="0" w:color="auto"/>
        <w:right w:val="none" w:sz="0" w:space="0" w:color="auto"/>
      </w:divBdr>
    </w:div>
    <w:div w:id="17322283">
      <w:marLeft w:val="0"/>
      <w:marRight w:val="0"/>
      <w:marTop w:val="-20"/>
      <w:marBottom w:val="-20"/>
      <w:divBdr>
        <w:top w:val="none" w:sz="0" w:space="0" w:color="auto"/>
        <w:left w:val="none" w:sz="0" w:space="0" w:color="auto"/>
        <w:bottom w:val="none" w:sz="0" w:space="0" w:color="auto"/>
        <w:right w:val="none" w:sz="0" w:space="0" w:color="auto"/>
      </w:divBdr>
    </w:div>
    <w:div w:id="18243226">
      <w:marLeft w:val="0"/>
      <w:marRight w:val="0"/>
      <w:marTop w:val="-20"/>
      <w:marBottom w:val="-20"/>
      <w:divBdr>
        <w:top w:val="none" w:sz="0" w:space="0" w:color="auto"/>
        <w:left w:val="none" w:sz="0" w:space="0" w:color="auto"/>
        <w:bottom w:val="none" w:sz="0" w:space="0" w:color="auto"/>
        <w:right w:val="none" w:sz="0" w:space="0" w:color="auto"/>
      </w:divBdr>
    </w:div>
    <w:div w:id="21516785">
      <w:marLeft w:val="0"/>
      <w:marRight w:val="0"/>
      <w:marTop w:val="-20"/>
      <w:marBottom w:val="-20"/>
      <w:divBdr>
        <w:top w:val="none" w:sz="0" w:space="0" w:color="auto"/>
        <w:left w:val="none" w:sz="0" w:space="0" w:color="auto"/>
        <w:bottom w:val="none" w:sz="0" w:space="0" w:color="auto"/>
        <w:right w:val="none" w:sz="0" w:space="0" w:color="auto"/>
      </w:divBdr>
    </w:div>
    <w:div w:id="22755496">
      <w:marLeft w:val="0"/>
      <w:marRight w:val="0"/>
      <w:marTop w:val="-20"/>
      <w:marBottom w:val="-20"/>
      <w:divBdr>
        <w:top w:val="none" w:sz="0" w:space="0" w:color="auto"/>
        <w:left w:val="none" w:sz="0" w:space="0" w:color="auto"/>
        <w:bottom w:val="none" w:sz="0" w:space="0" w:color="auto"/>
        <w:right w:val="none" w:sz="0" w:space="0" w:color="auto"/>
      </w:divBdr>
    </w:div>
    <w:div w:id="28259593">
      <w:marLeft w:val="0"/>
      <w:marRight w:val="0"/>
      <w:marTop w:val="-20"/>
      <w:marBottom w:val="-20"/>
      <w:divBdr>
        <w:top w:val="none" w:sz="0" w:space="0" w:color="auto"/>
        <w:left w:val="none" w:sz="0" w:space="0" w:color="auto"/>
        <w:bottom w:val="none" w:sz="0" w:space="0" w:color="auto"/>
        <w:right w:val="none" w:sz="0" w:space="0" w:color="auto"/>
      </w:divBdr>
    </w:div>
    <w:div w:id="33314329">
      <w:marLeft w:val="0"/>
      <w:marRight w:val="0"/>
      <w:marTop w:val="-20"/>
      <w:marBottom w:val="-20"/>
      <w:divBdr>
        <w:top w:val="none" w:sz="0" w:space="0" w:color="auto"/>
        <w:left w:val="none" w:sz="0" w:space="0" w:color="auto"/>
        <w:bottom w:val="none" w:sz="0" w:space="0" w:color="auto"/>
        <w:right w:val="none" w:sz="0" w:space="0" w:color="auto"/>
      </w:divBdr>
    </w:div>
    <w:div w:id="35785470">
      <w:marLeft w:val="0"/>
      <w:marRight w:val="0"/>
      <w:marTop w:val="-20"/>
      <w:marBottom w:val="-20"/>
      <w:divBdr>
        <w:top w:val="none" w:sz="0" w:space="0" w:color="auto"/>
        <w:left w:val="none" w:sz="0" w:space="0" w:color="auto"/>
        <w:bottom w:val="none" w:sz="0" w:space="0" w:color="auto"/>
        <w:right w:val="none" w:sz="0" w:space="0" w:color="auto"/>
      </w:divBdr>
    </w:div>
    <w:div w:id="37096530">
      <w:marLeft w:val="0"/>
      <w:marRight w:val="0"/>
      <w:marTop w:val="-20"/>
      <w:marBottom w:val="-20"/>
      <w:divBdr>
        <w:top w:val="none" w:sz="0" w:space="0" w:color="auto"/>
        <w:left w:val="none" w:sz="0" w:space="0" w:color="auto"/>
        <w:bottom w:val="none" w:sz="0" w:space="0" w:color="auto"/>
        <w:right w:val="none" w:sz="0" w:space="0" w:color="auto"/>
      </w:divBdr>
    </w:div>
    <w:div w:id="38210323">
      <w:marLeft w:val="0"/>
      <w:marRight w:val="0"/>
      <w:marTop w:val="-20"/>
      <w:marBottom w:val="-20"/>
      <w:divBdr>
        <w:top w:val="none" w:sz="0" w:space="0" w:color="auto"/>
        <w:left w:val="none" w:sz="0" w:space="0" w:color="auto"/>
        <w:bottom w:val="none" w:sz="0" w:space="0" w:color="auto"/>
        <w:right w:val="none" w:sz="0" w:space="0" w:color="auto"/>
      </w:divBdr>
    </w:div>
    <w:div w:id="39020976">
      <w:marLeft w:val="0"/>
      <w:marRight w:val="0"/>
      <w:marTop w:val="-20"/>
      <w:marBottom w:val="-20"/>
      <w:divBdr>
        <w:top w:val="none" w:sz="0" w:space="0" w:color="auto"/>
        <w:left w:val="none" w:sz="0" w:space="0" w:color="auto"/>
        <w:bottom w:val="none" w:sz="0" w:space="0" w:color="auto"/>
        <w:right w:val="none" w:sz="0" w:space="0" w:color="auto"/>
      </w:divBdr>
    </w:div>
    <w:div w:id="39785772">
      <w:marLeft w:val="0"/>
      <w:marRight w:val="0"/>
      <w:marTop w:val="-20"/>
      <w:marBottom w:val="-20"/>
      <w:divBdr>
        <w:top w:val="none" w:sz="0" w:space="0" w:color="auto"/>
        <w:left w:val="none" w:sz="0" w:space="0" w:color="auto"/>
        <w:bottom w:val="none" w:sz="0" w:space="0" w:color="auto"/>
        <w:right w:val="none" w:sz="0" w:space="0" w:color="auto"/>
      </w:divBdr>
    </w:div>
    <w:div w:id="43918833">
      <w:marLeft w:val="0"/>
      <w:marRight w:val="0"/>
      <w:marTop w:val="-20"/>
      <w:marBottom w:val="-20"/>
      <w:divBdr>
        <w:top w:val="none" w:sz="0" w:space="0" w:color="auto"/>
        <w:left w:val="none" w:sz="0" w:space="0" w:color="auto"/>
        <w:bottom w:val="none" w:sz="0" w:space="0" w:color="auto"/>
        <w:right w:val="none" w:sz="0" w:space="0" w:color="auto"/>
      </w:divBdr>
    </w:div>
    <w:div w:id="44375007">
      <w:marLeft w:val="0"/>
      <w:marRight w:val="0"/>
      <w:marTop w:val="-20"/>
      <w:marBottom w:val="-20"/>
      <w:divBdr>
        <w:top w:val="none" w:sz="0" w:space="0" w:color="auto"/>
        <w:left w:val="none" w:sz="0" w:space="0" w:color="auto"/>
        <w:bottom w:val="none" w:sz="0" w:space="0" w:color="auto"/>
        <w:right w:val="none" w:sz="0" w:space="0" w:color="auto"/>
      </w:divBdr>
    </w:div>
    <w:div w:id="45834775">
      <w:marLeft w:val="0"/>
      <w:marRight w:val="0"/>
      <w:marTop w:val="-20"/>
      <w:marBottom w:val="-20"/>
      <w:divBdr>
        <w:top w:val="none" w:sz="0" w:space="0" w:color="auto"/>
        <w:left w:val="none" w:sz="0" w:space="0" w:color="auto"/>
        <w:bottom w:val="none" w:sz="0" w:space="0" w:color="auto"/>
        <w:right w:val="none" w:sz="0" w:space="0" w:color="auto"/>
      </w:divBdr>
    </w:div>
    <w:div w:id="49694372">
      <w:marLeft w:val="0"/>
      <w:marRight w:val="0"/>
      <w:marTop w:val="-20"/>
      <w:marBottom w:val="-20"/>
      <w:divBdr>
        <w:top w:val="none" w:sz="0" w:space="0" w:color="auto"/>
        <w:left w:val="none" w:sz="0" w:space="0" w:color="auto"/>
        <w:bottom w:val="none" w:sz="0" w:space="0" w:color="auto"/>
        <w:right w:val="none" w:sz="0" w:space="0" w:color="auto"/>
      </w:divBdr>
    </w:div>
    <w:div w:id="51120471">
      <w:marLeft w:val="0"/>
      <w:marRight w:val="0"/>
      <w:marTop w:val="-20"/>
      <w:marBottom w:val="-20"/>
      <w:divBdr>
        <w:top w:val="none" w:sz="0" w:space="0" w:color="auto"/>
        <w:left w:val="none" w:sz="0" w:space="0" w:color="auto"/>
        <w:bottom w:val="none" w:sz="0" w:space="0" w:color="auto"/>
        <w:right w:val="none" w:sz="0" w:space="0" w:color="auto"/>
      </w:divBdr>
    </w:div>
    <w:div w:id="51391997">
      <w:marLeft w:val="0"/>
      <w:marRight w:val="0"/>
      <w:marTop w:val="-20"/>
      <w:marBottom w:val="-20"/>
      <w:divBdr>
        <w:top w:val="none" w:sz="0" w:space="0" w:color="auto"/>
        <w:left w:val="none" w:sz="0" w:space="0" w:color="auto"/>
        <w:bottom w:val="none" w:sz="0" w:space="0" w:color="auto"/>
        <w:right w:val="none" w:sz="0" w:space="0" w:color="auto"/>
      </w:divBdr>
    </w:div>
    <w:div w:id="54937328">
      <w:marLeft w:val="0"/>
      <w:marRight w:val="0"/>
      <w:marTop w:val="-20"/>
      <w:marBottom w:val="-20"/>
      <w:divBdr>
        <w:top w:val="none" w:sz="0" w:space="0" w:color="auto"/>
        <w:left w:val="none" w:sz="0" w:space="0" w:color="auto"/>
        <w:bottom w:val="none" w:sz="0" w:space="0" w:color="auto"/>
        <w:right w:val="none" w:sz="0" w:space="0" w:color="auto"/>
      </w:divBdr>
    </w:div>
    <w:div w:id="59793632">
      <w:marLeft w:val="0"/>
      <w:marRight w:val="0"/>
      <w:marTop w:val="-20"/>
      <w:marBottom w:val="-20"/>
      <w:divBdr>
        <w:top w:val="none" w:sz="0" w:space="0" w:color="auto"/>
        <w:left w:val="none" w:sz="0" w:space="0" w:color="auto"/>
        <w:bottom w:val="none" w:sz="0" w:space="0" w:color="auto"/>
        <w:right w:val="none" w:sz="0" w:space="0" w:color="auto"/>
      </w:divBdr>
    </w:div>
    <w:div w:id="60949834">
      <w:marLeft w:val="0"/>
      <w:marRight w:val="0"/>
      <w:marTop w:val="-20"/>
      <w:marBottom w:val="-20"/>
      <w:divBdr>
        <w:top w:val="none" w:sz="0" w:space="0" w:color="auto"/>
        <w:left w:val="none" w:sz="0" w:space="0" w:color="auto"/>
        <w:bottom w:val="none" w:sz="0" w:space="0" w:color="auto"/>
        <w:right w:val="none" w:sz="0" w:space="0" w:color="auto"/>
      </w:divBdr>
    </w:div>
    <w:div w:id="62607958">
      <w:marLeft w:val="0"/>
      <w:marRight w:val="0"/>
      <w:marTop w:val="-20"/>
      <w:marBottom w:val="-20"/>
      <w:divBdr>
        <w:top w:val="none" w:sz="0" w:space="0" w:color="auto"/>
        <w:left w:val="none" w:sz="0" w:space="0" w:color="auto"/>
        <w:bottom w:val="none" w:sz="0" w:space="0" w:color="auto"/>
        <w:right w:val="none" w:sz="0" w:space="0" w:color="auto"/>
      </w:divBdr>
    </w:div>
    <w:div w:id="64303415">
      <w:marLeft w:val="0"/>
      <w:marRight w:val="0"/>
      <w:marTop w:val="-20"/>
      <w:marBottom w:val="-20"/>
      <w:divBdr>
        <w:top w:val="none" w:sz="0" w:space="0" w:color="auto"/>
        <w:left w:val="none" w:sz="0" w:space="0" w:color="auto"/>
        <w:bottom w:val="none" w:sz="0" w:space="0" w:color="auto"/>
        <w:right w:val="none" w:sz="0" w:space="0" w:color="auto"/>
      </w:divBdr>
    </w:div>
    <w:div w:id="64497610">
      <w:marLeft w:val="0"/>
      <w:marRight w:val="0"/>
      <w:marTop w:val="-20"/>
      <w:marBottom w:val="-20"/>
      <w:divBdr>
        <w:top w:val="none" w:sz="0" w:space="0" w:color="auto"/>
        <w:left w:val="none" w:sz="0" w:space="0" w:color="auto"/>
        <w:bottom w:val="none" w:sz="0" w:space="0" w:color="auto"/>
        <w:right w:val="none" w:sz="0" w:space="0" w:color="auto"/>
      </w:divBdr>
    </w:div>
    <w:div w:id="67115284">
      <w:marLeft w:val="0"/>
      <w:marRight w:val="0"/>
      <w:marTop w:val="-20"/>
      <w:marBottom w:val="-20"/>
      <w:divBdr>
        <w:top w:val="none" w:sz="0" w:space="0" w:color="auto"/>
        <w:left w:val="none" w:sz="0" w:space="0" w:color="auto"/>
        <w:bottom w:val="none" w:sz="0" w:space="0" w:color="auto"/>
        <w:right w:val="none" w:sz="0" w:space="0" w:color="auto"/>
      </w:divBdr>
    </w:div>
    <w:div w:id="71897116">
      <w:marLeft w:val="0"/>
      <w:marRight w:val="0"/>
      <w:marTop w:val="-20"/>
      <w:marBottom w:val="-20"/>
      <w:divBdr>
        <w:top w:val="none" w:sz="0" w:space="0" w:color="auto"/>
        <w:left w:val="none" w:sz="0" w:space="0" w:color="auto"/>
        <w:bottom w:val="none" w:sz="0" w:space="0" w:color="auto"/>
        <w:right w:val="none" w:sz="0" w:space="0" w:color="auto"/>
      </w:divBdr>
    </w:div>
    <w:div w:id="73935119">
      <w:marLeft w:val="0"/>
      <w:marRight w:val="0"/>
      <w:marTop w:val="-20"/>
      <w:marBottom w:val="-20"/>
      <w:divBdr>
        <w:top w:val="none" w:sz="0" w:space="0" w:color="auto"/>
        <w:left w:val="none" w:sz="0" w:space="0" w:color="auto"/>
        <w:bottom w:val="none" w:sz="0" w:space="0" w:color="auto"/>
        <w:right w:val="none" w:sz="0" w:space="0" w:color="auto"/>
      </w:divBdr>
    </w:div>
    <w:div w:id="76481559">
      <w:marLeft w:val="0"/>
      <w:marRight w:val="0"/>
      <w:marTop w:val="-20"/>
      <w:marBottom w:val="-20"/>
      <w:divBdr>
        <w:top w:val="none" w:sz="0" w:space="0" w:color="auto"/>
        <w:left w:val="none" w:sz="0" w:space="0" w:color="auto"/>
        <w:bottom w:val="none" w:sz="0" w:space="0" w:color="auto"/>
        <w:right w:val="none" w:sz="0" w:space="0" w:color="auto"/>
      </w:divBdr>
    </w:div>
    <w:div w:id="77950350">
      <w:marLeft w:val="0"/>
      <w:marRight w:val="0"/>
      <w:marTop w:val="-20"/>
      <w:marBottom w:val="-20"/>
      <w:divBdr>
        <w:top w:val="none" w:sz="0" w:space="0" w:color="auto"/>
        <w:left w:val="none" w:sz="0" w:space="0" w:color="auto"/>
        <w:bottom w:val="none" w:sz="0" w:space="0" w:color="auto"/>
        <w:right w:val="none" w:sz="0" w:space="0" w:color="auto"/>
      </w:divBdr>
    </w:div>
    <w:div w:id="78257535">
      <w:marLeft w:val="0"/>
      <w:marRight w:val="0"/>
      <w:marTop w:val="-20"/>
      <w:marBottom w:val="-20"/>
      <w:divBdr>
        <w:top w:val="none" w:sz="0" w:space="0" w:color="auto"/>
        <w:left w:val="none" w:sz="0" w:space="0" w:color="auto"/>
        <w:bottom w:val="none" w:sz="0" w:space="0" w:color="auto"/>
        <w:right w:val="none" w:sz="0" w:space="0" w:color="auto"/>
      </w:divBdr>
    </w:div>
    <w:div w:id="87386230">
      <w:marLeft w:val="0"/>
      <w:marRight w:val="0"/>
      <w:marTop w:val="-20"/>
      <w:marBottom w:val="-20"/>
      <w:divBdr>
        <w:top w:val="none" w:sz="0" w:space="0" w:color="auto"/>
        <w:left w:val="none" w:sz="0" w:space="0" w:color="auto"/>
        <w:bottom w:val="none" w:sz="0" w:space="0" w:color="auto"/>
        <w:right w:val="none" w:sz="0" w:space="0" w:color="auto"/>
      </w:divBdr>
    </w:div>
    <w:div w:id="87433027">
      <w:marLeft w:val="0"/>
      <w:marRight w:val="0"/>
      <w:marTop w:val="-20"/>
      <w:marBottom w:val="-20"/>
      <w:divBdr>
        <w:top w:val="none" w:sz="0" w:space="0" w:color="auto"/>
        <w:left w:val="none" w:sz="0" w:space="0" w:color="auto"/>
        <w:bottom w:val="none" w:sz="0" w:space="0" w:color="auto"/>
        <w:right w:val="none" w:sz="0" w:space="0" w:color="auto"/>
      </w:divBdr>
    </w:div>
    <w:div w:id="94635513">
      <w:marLeft w:val="0"/>
      <w:marRight w:val="0"/>
      <w:marTop w:val="-20"/>
      <w:marBottom w:val="-20"/>
      <w:divBdr>
        <w:top w:val="none" w:sz="0" w:space="0" w:color="auto"/>
        <w:left w:val="none" w:sz="0" w:space="0" w:color="auto"/>
        <w:bottom w:val="none" w:sz="0" w:space="0" w:color="auto"/>
        <w:right w:val="none" w:sz="0" w:space="0" w:color="auto"/>
      </w:divBdr>
    </w:div>
    <w:div w:id="96411692">
      <w:marLeft w:val="0"/>
      <w:marRight w:val="0"/>
      <w:marTop w:val="-20"/>
      <w:marBottom w:val="-20"/>
      <w:divBdr>
        <w:top w:val="none" w:sz="0" w:space="0" w:color="auto"/>
        <w:left w:val="none" w:sz="0" w:space="0" w:color="auto"/>
        <w:bottom w:val="none" w:sz="0" w:space="0" w:color="auto"/>
        <w:right w:val="none" w:sz="0" w:space="0" w:color="auto"/>
      </w:divBdr>
    </w:div>
    <w:div w:id="96760344">
      <w:marLeft w:val="0"/>
      <w:marRight w:val="0"/>
      <w:marTop w:val="-20"/>
      <w:marBottom w:val="-20"/>
      <w:divBdr>
        <w:top w:val="none" w:sz="0" w:space="0" w:color="auto"/>
        <w:left w:val="none" w:sz="0" w:space="0" w:color="auto"/>
        <w:bottom w:val="none" w:sz="0" w:space="0" w:color="auto"/>
        <w:right w:val="none" w:sz="0" w:space="0" w:color="auto"/>
      </w:divBdr>
    </w:div>
    <w:div w:id="97526694">
      <w:marLeft w:val="0"/>
      <w:marRight w:val="0"/>
      <w:marTop w:val="-20"/>
      <w:marBottom w:val="-20"/>
      <w:divBdr>
        <w:top w:val="none" w:sz="0" w:space="0" w:color="auto"/>
        <w:left w:val="none" w:sz="0" w:space="0" w:color="auto"/>
        <w:bottom w:val="none" w:sz="0" w:space="0" w:color="auto"/>
        <w:right w:val="none" w:sz="0" w:space="0" w:color="auto"/>
      </w:divBdr>
    </w:div>
    <w:div w:id="98376278">
      <w:marLeft w:val="0"/>
      <w:marRight w:val="0"/>
      <w:marTop w:val="-20"/>
      <w:marBottom w:val="-20"/>
      <w:divBdr>
        <w:top w:val="none" w:sz="0" w:space="0" w:color="auto"/>
        <w:left w:val="none" w:sz="0" w:space="0" w:color="auto"/>
        <w:bottom w:val="none" w:sz="0" w:space="0" w:color="auto"/>
        <w:right w:val="none" w:sz="0" w:space="0" w:color="auto"/>
      </w:divBdr>
    </w:div>
    <w:div w:id="101263587">
      <w:marLeft w:val="0"/>
      <w:marRight w:val="0"/>
      <w:marTop w:val="-20"/>
      <w:marBottom w:val="-20"/>
      <w:divBdr>
        <w:top w:val="none" w:sz="0" w:space="0" w:color="auto"/>
        <w:left w:val="none" w:sz="0" w:space="0" w:color="auto"/>
        <w:bottom w:val="none" w:sz="0" w:space="0" w:color="auto"/>
        <w:right w:val="none" w:sz="0" w:space="0" w:color="auto"/>
      </w:divBdr>
    </w:div>
    <w:div w:id="102304706">
      <w:marLeft w:val="0"/>
      <w:marRight w:val="0"/>
      <w:marTop w:val="-20"/>
      <w:marBottom w:val="-20"/>
      <w:divBdr>
        <w:top w:val="none" w:sz="0" w:space="0" w:color="auto"/>
        <w:left w:val="none" w:sz="0" w:space="0" w:color="auto"/>
        <w:bottom w:val="none" w:sz="0" w:space="0" w:color="auto"/>
        <w:right w:val="none" w:sz="0" w:space="0" w:color="auto"/>
      </w:divBdr>
    </w:div>
    <w:div w:id="102464112">
      <w:marLeft w:val="0"/>
      <w:marRight w:val="0"/>
      <w:marTop w:val="-20"/>
      <w:marBottom w:val="-20"/>
      <w:divBdr>
        <w:top w:val="none" w:sz="0" w:space="0" w:color="auto"/>
        <w:left w:val="none" w:sz="0" w:space="0" w:color="auto"/>
        <w:bottom w:val="none" w:sz="0" w:space="0" w:color="auto"/>
        <w:right w:val="none" w:sz="0" w:space="0" w:color="auto"/>
      </w:divBdr>
    </w:div>
    <w:div w:id="103959594">
      <w:marLeft w:val="0"/>
      <w:marRight w:val="0"/>
      <w:marTop w:val="-20"/>
      <w:marBottom w:val="-20"/>
      <w:divBdr>
        <w:top w:val="none" w:sz="0" w:space="0" w:color="auto"/>
        <w:left w:val="none" w:sz="0" w:space="0" w:color="auto"/>
        <w:bottom w:val="none" w:sz="0" w:space="0" w:color="auto"/>
        <w:right w:val="none" w:sz="0" w:space="0" w:color="auto"/>
      </w:divBdr>
    </w:div>
    <w:div w:id="106511164">
      <w:marLeft w:val="0"/>
      <w:marRight w:val="0"/>
      <w:marTop w:val="-20"/>
      <w:marBottom w:val="-20"/>
      <w:divBdr>
        <w:top w:val="none" w:sz="0" w:space="0" w:color="auto"/>
        <w:left w:val="none" w:sz="0" w:space="0" w:color="auto"/>
        <w:bottom w:val="none" w:sz="0" w:space="0" w:color="auto"/>
        <w:right w:val="none" w:sz="0" w:space="0" w:color="auto"/>
      </w:divBdr>
    </w:div>
    <w:div w:id="106971292">
      <w:marLeft w:val="0"/>
      <w:marRight w:val="0"/>
      <w:marTop w:val="-20"/>
      <w:marBottom w:val="-20"/>
      <w:divBdr>
        <w:top w:val="none" w:sz="0" w:space="0" w:color="auto"/>
        <w:left w:val="none" w:sz="0" w:space="0" w:color="auto"/>
        <w:bottom w:val="none" w:sz="0" w:space="0" w:color="auto"/>
        <w:right w:val="none" w:sz="0" w:space="0" w:color="auto"/>
      </w:divBdr>
    </w:div>
    <w:div w:id="110127603">
      <w:marLeft w:val="0"/>
      <w:marRight w:val="0"/>
      <w:marTop w:val="-20"/>
      <w:marBottom w:val="-20"/>
      <w:divBdr>
        <w:top w:val="none" w:sz="0" w:space="0" w:color="auto"/>
        <w:left w:val="none" w:sz="0" w:space="0" w:color="auto"/>
        <w:bottom w:val="none" w:sz="0" w:space="0" w:color="auto"/>
        <w:right w:val="none" w:sz="0" w:space="0" w:color="auto"/>
      </w:divBdr>
    </w:div>
    <w:div w:id="110634862">
      <w:marLeft w:val="0"/>
      <w:marRight w:val="0"/>
      <w:marTop w:val="-20"/>
      <w:marBottom w:val="-20"/>
      <w:divBdr>
        <w:top w:val="none" w:sz="0" w:space="0" w:color="auto"/>
        <w:left w:val="none" w:sz="0" w:space="0" w:color="auto"/>
        <w:bottom w:val="none" w:sz="0" w:space="0" w:color="auto"/>
        <w:right w:val="none" w:sz="0" w:space="0" w:color="auto"/>
      </w:divBdr>
    </w:div>
    <w:div w:id="111828543">
      <w:marLeft w:val="0"/>
      <w:marRight w:val="0"/>
      <w:marTop w:val="-20"/>
      <w:marBottom w:val="-20"/>
      <w:divBdr>
        <w:top w:val="none" w:sz="0" w:space="0" w:color="auto"/>
        <w:left w:val="none" w:sz="0" w:space="0" w:color="auto"/>
        <w:bottom w:val="none" w:sz="0" w:space="0" w:color="auto"/>
        <w:right w:val="none" w:sz="0" w:space="0" w:color="auto"/>
      </w:divBdr>
    </w:div>
    <w:div w:id="113136205">
      <w:marLeft w:val="0"/>
      <w:marRight w:val="0"/>
      <w:marTop w:val="-20"/>
      <w:marBottom w:val="-20"/>
      <w:divBdr>
        <w:top w:val="none" w:sz="0" w:space="0" w:color="auto"/>
        <w:left w:val="none" w:sz="0" w:space="0" w:color="auto"/>
        <w:bottom w:val="none" w:sz="0" w:space="0" w:color="auto"/>
        <w:right w:val="none" w:sz="0" w:space="0" w:color="auto"/>
      </w:divBdr>
    </w:div>
    <w:div w:id="116804827">
      <w:marLeft w:val="0"/>
      <w:marRight w:val="0"/>
      <w:marTop w:val="-20"/>
      <w:marBottom w:val="-20"/>
      <w:divBdr>
        <w:top w:val="none" w:sz="0" w:space="0" w:color="auto"/>
        <w:left w:val="none" w:sz="0" w:space="0" w:color="auto"/>
        <w:bottom w:val="none" w:sz="0" w:space="0" w:color="auto"/>
        <w:right w:val="none" w:sz="0" w:space="0" w:color="auto"/>
      </w:divBdr>
    </w:div>
    <w:div w:id="121847594">
      <w:marLeft w:val="0"/>
      <w:marRight w:val="0"/>
      <w:marTop w:val="-20"/>
      <w:marBottom w:val="-20"/>
      <w:divBdr>
        <w:top w:val="none" w:sz="0" w:space="0" w:color="auto"/>
        <w:left w:val="none" w:sz="0" w:space="0" w:color="auto"/>
        <w:bottom w:val="none" w:sz="0" w:space="0" w:color="auto"/>
        <w:right w:val="none" w:sz="0" w:space="0" w:color="auto"/>
      </w:divBdr>
    </w:div>
    <w:div w:id="122189252">
      <w:marLeft w:val="0"/>
      <w:marRight w:val="0"/>
      <w:marTop w:val="-20"/>
      <w:marBottom w:val="-20"/>
      <w:divBdr>
        <w:top w:val="none" w:sz="0" w:space="0" w:color="auto"/>
        <w:left w:val="none" w:sz="0" w:space="0" w:color="auto"/>
        <w:bottom w:val="none" w:sz="0" w:space="0" w:color="auto"/>
        <w:right w:val="none" w:sz="0" w:space="0" w:color="auto"/>
      </w:divBdr>
    </w:div>
    <w:div w:id="135029528">
      <w:marLeft w:val="0"/>
      <w:marRight w:val="0"/>
      <w:marTop w:val="-20"/>
      <w:marBottom w:val="-20"/>
      <w:divBdr>
        <w:top w:val="none" w:sz="0" w:space="0" w:color="auto"/>
        <w:left w:val="none" w:sz="0" w:space="0" w:color="auto"/>
        <w:bottom w:val="none" w:sz="0" w:space="0" w:color="auto"/>
        <w:right w:val="none" w:sz="0" w:space="0" w:color="auto"/>
      </w:divBdr>
    </w:div>
    <w:div w:id="136843570">
      <w:marLeft w:val="0"/>
      <w:marRight w:val="0"/>
      <w:marTop w:val="-20"/>
      <w:marBottom w:val="-20"/>
      <w:divBdr>
        <w:top w:val="none" w:sz="0" w:space="0" w:color="auto"/>
        <w:left w:val="none" w:sz="0" w:space="0" w:color="auto"/>
        <w:bottom w:val="none" w:sz="0" w:space="0" w:color="auto"/>
        <w:right w:val="none" w:sz="0" w:space="0" w:color="auto"/>
      </w:divBdr>
    </w:div>
    <w:div w:id="140388887">
      <w:marLeft w:val="0"/>
      <w:marRight w:val="0"/>
      <w:marTop w:val="-20"/>
      <w:marBottom w:val="-20"/>
      <w:divBdr>
        <w:top w:val="none" w:sz="0" w:space="0" w:color="auto"/>
        <w:left w:val="none" w:sz="0" w:space="0" w:color="auto"/>
        <w:bottom w:val="none" w:sz="0" w:space="0" w:color="auto"/>
        <w:right w:val="none" w:sz="0" w:space="0" w:color="auto"/>
      </w:divBdr>
    </w:div>
    <w:div w:id="140389103">
      <w:marLeft w:val="0"/>
      <w:marRight w:val="0"/>
      <w:marTop w:val="-20"/>
      <w:marBottom w:val="-20"/>
      <w:divBdr>
        <w:top w:val="none" w:sz="0" w:space="0" w:color="auto"/>
        <w:left w:val="none" w:sz="0" w:space="0" w:color="auto"/>
        <w:bottom w:val="none" w:sz="0" w:space="0" w:color="auto"/>
        <w:right w:val="none" w:sz="0" w:space="0" w:color="auto"/>
      </w:divBdr>
    </w:div>
    <w:div w:id="140464156">
      <w:marLeft w:val="0"/>
      <w:marRight w:val="0"/>
      <w:marTop w:val="-20"/>
      <w:marBottom w:val="-20"/>
      <w:divBdr>
        <w:top w:val="none" w:sz="0" w:space="0" w:color="auto"/>
        <w:left w:val="none" w:sz="0" w:space="0" w:color="auto"/>
        <w:bottom w:val="none" w:sz="0" w:space="0" w:color="auto"/>
        <w:right w:val="none" w:sz="0" w:space="0" w:color="auto"/>
      </w:divBdr>
    </w:div>
    <w:div w:id="141120076">
      <w:marLeft w:val="0"/>
      <w:marRight w:val="0"/>
      <w:marTop w:val="-20"/>
      <w:marBottom w:val="-20"/>
      <w:divBdr>
        <w:top w:val="none" w:sz="0" w:space="0" w:color="auto"/>
        <w:left w:val="none" w:sz="0" w:space="0" w:color="auto"/>
        <w:bottom w:val="none" w:sz="0" w:space="0" w:color="auto"/>
        <w:right w:val="none" w:sz="0" w:space="0" w:color="auto"/>
      </w:divBdr>
    </w:div>
    <w:div w:id="141384534">
      <w:marLeft w:val="0"/>
      <w:marRight w:val="0"/>
      <w:marTop w:val="-20"/>
      <w:marBottom w:val="-20"/>
      <w:divBdr>
        <w:top w:val="none" w:sz="0" w:space="0" w:color="auto"/>
        <w:left w:val="none" w:sz="0" w:space="0" w:color="auto"/>
        <w:bottom w:val="none" w:sz="0" w:space="0" w:color="auto"/>
        <w:right w:val="none" w:sz="0" w:space="0" w:color="auto"/>
      </w:divBdr>
    </w:div>
    <w:div w:id="142160112">
      <w:marLeft w:val="0"/>
      <w:marRight w:val="0"/>
      <w:marTop w:val="-20"/>
      <w:marBottom w:val="-20"/>
      <w:divBdr>
        <w:top w:val="none" w:sz="0" w:space="0" w:color="auto"/>
        <w:left w:val="none" w:sz="0" w:space="0" w:color="auto"/>
        <w:bottom w:val="none" w:sz="0" w:space="0" w:color="auto"/>
        <w:right w:val="none" w:sz="0" w:space="0" w:color="auto"/>
      </w:divBdr>
    </w:div>
    <w:div w:id="142239817">
      <w:marLeft w:val="0"/>
      <w:marRight w:val="0"/>
      <w:marTop w:val="-20"/>
      <w:marBottom w:val="-20"/>
      <w:divBdr>
        <w:top w:val="none" w:sz="0" w:space="0" w:color="auto"/>
        <w:left w:val="none" w:sz="0" w:space="0" w:color="auto"/>
        <w:bottom w:val="none" w:sz="0" w:space="0" w:color="auto"/>
        <w:right w:val="none" w:sz="0" w:space="0" w:color="auto"/>
      </w:divBdr>
    </w:div>
    <w:div w:id="143935430">
      <w:marLeft w:val="0"/>
      <w:marRight w:val="0"/>
      <w:marTop w:val="-20"/>
      <w:marBottom w:val="-20"/>
      <w:divBdr>
        <w:top w:val="none" w:sz="0" w:space="0" w:color="auto"/>
        <w:left w:val="none" w:sz="0" w:space="0" w:color="auto"/>
        <w:bottom w:val="none" w:sz="0" w:space="0" w:color="auto"/>
        <w:right w:val="none" w:sz="0" w:space="0" w:color="auto"/>
      </w:divBdr>
    </w:div>
    <w:div w:id="145586079">
      <w:marLeft w:val="0"/>
      <w:marRight w:val="0"/>
      <w:marTop w:val="-20"/>
      <w:marBottom w:val="-20"/>
      <w:divBdr>
        <w:top w:val="none" w:sz="0" w:space="0" w:color="auto"/>
        <w:left w:val="none" w:sz="0" w:space="0" w:color="auto"/>
        <w:bottom w:val="none" w:sz="0" w:space="0" w:color="auto"/>
        <w:right w:val="none" w:sz="0" w:space="0" w:color="auto"/>
      </w:divBdr>
    </w:div>
    <w:div w:id="145706290">
      <w:marLeft w:val="0"/>
      <w:marRight w:val="0"/>
      <w:marTop w:val="-20"/>
      <w:marBottom w:val="-20"/>
      <w:divBdr>
        <w:top w:val="none" w:sz="0" w:space="0" w:color="auto"/>
        <w:left w:val="none" w:sz="0" w:space="0" w:color="auto"/>
        <w:bottom w:val="none" w:sz="0" w:space="0" w:color="auto"/>
        <w:right w:val="none" w:sz="0" w:space="0" w:color="auto"/>
      </w:divBdr>
    </w:div>
    <w:div w:id="145779576">
      <w:marLeft w:val="0"/>
      <w:marRight w:val="0"/>
      <w:marTop w:val="-20"/>
      <w:marBottom w:val="-20"/>
      <w:divBdr>
        <w:top w:val="none" w:sz="0" w:space="0" w:color="auto"/>
        <w:left w:val="none" w:sz="0" w:space="0" w:color="auto"/>
        <w:bottom w:val="none" w:sz="0" w:space="0" w:color="auto"/>
        <w:right w:val="none" w:sz="0" w:space="0" w:color="auto"/>
      </w:divBdr>
    </w:div>
    <w:div w:id="148208805">
      <w:marLeft w:val="0"/>
      <w:marRight w:val="0"/>
      <w:marTop w:val="-20"/>
      <w:marBottom w:val="-20"/>
      <w:divBdr>
        <w:top w:val="none" w:sz="0" w:space="0" w:color="auto"/>
        <w:left w:val="none" w:sz="0" w:space="0" w:color="auto"/>
        <w:bottom w:val="none" w:sz="0" w:space="0" w:color="auto"/>
        <w:right w:val="none" w:sz="0" w:space="0" w:color="auto"/>
      </w:divBdr>
    </w:div>
    <w:div w:id="153496848">
      <w:marLeft w:val="0"/>
      <w:marRight w:val="0"/>
      <w:marTop w:val="-20"/>
      <w:marBottom w:val="-20"/>
      <w:divBdr>
        <w:top w:val="none" w:sz="0" w:space="0" w:color="auto"/>
        <w:left w:val="none" w:sz="0" w:space="0" w:color="auto"/>
        <w:bottom w:val="none" w:sz="0" w:space="0" w:color="auto"/>
        <w:right w:val="none" w:sz="0" w:space="0" w:color="auto"/>
      </w:divBdr>
    </w:div>
    <w:div w:id="156239331">
      <w:marLeft w:val="0"/>
      <w:marRight w:val="0"/>
      <w:marTop w:val="-20"/>
      <w:marBottom w:val="-20"/>
      <w:divBdr>
        <w:top w:val="none" w:sz="0" w:space="0" w:color="auto"/>
        <w:left w:val="none" w:sz="0" w:space="0" w:color="auto"/>
        <w:bottom w:val="none" w:sz="0" w:space="0" w:color="auto"/>
        <w:right w:val="none" w:sz="0" w:space="0" w:color="auto"/>
      </w:divBdr>
    </w:div>
    <w:div w:id="158280136">
      <w:marLeft w:val="0"/>
      <w:marRight w:val="0"/>
      <w:marTop w:val="-20"/>
      <w:marBottom w:val="-20"/>
      <w:divBdr>
        <w:top w:val="none" w:sz="0" w:space="0" w:color="auto"/>
        <w:left w:val="none" w:sz="0" w:space="0" w:color="auto"/>
        <w:bottom w:val="none" w:sz="0" w:space="0" w:color="auto"/>
        <w:right w:val="none" w:sz="0" w:space="0" w:color="auto"/>
      </w:divBdr>
    </w:div>
    <w:div w:id="159660668">
      <w:marLeft w:val="0"/>
      <w:marRight w:val="0"/>
      <w:marTop w:val="-20"/>
      <w:marBottom w:val="-20"/>
      <w:divBdr>
        <w:top w:val="none" w:sz="0" w:space="0" w:color="auto"/>
        <w:left w:val="none" w:sz="0" w:space="0" w:color="auto"/>
        <w:bottom w:val="none" w:sz="0" w:space="0" w:color="auto"/>
        <w:right w:val="none" w:sz="0" w:space="0" w:color="auto"/>
      </w:divBdr>
    </w:div>
    <w:div w:id="165099945">
      <w:marLeft w:val="0"/>
      <w:marRight w:val="0"/>
      <w:marTop w:val="-20"/>
      <w:marBottom w:val="-20"/>
      <w:divBdr>
        <w:top w:val="none" w:sz="0" w:space="0" w:color="auto"/>
        <w:left w:val="none" w:sz="0" w:space="0" w:color="auto"/>
        <w:bottom w:val="none" w:sz="0" w:space="0" w:color="auto"/>
        <w:right w:val="none" w:sz="0" w:space="0" w:color="auto"/>
      </w:divBdr>
    </w:div>
    <w:div w:id="165706891">
      <w:marLeft w:val="0"/>
      <w:marRight w:val="0"/>
      <w:marTop w:val="-20"/>
      <w:marBottom w:val="-20"/>
      <w:divBdr>
        <w:top w:val="none" w:sz="0" w:space="0" w:color="auto"/>
        <w:left w:val="none" w:sz="0" w:space="0" w:color="auto"/>
        <w:bottom w:val="none" w:sz="0" w:space="0" w:color="auto"/>
        <w:right w:val="none" w:sz="0" w:space="0" w:color="auto"/>
      </w:divBdr>
    </w:div>
    <w:div w:id="166988645">
      <w:marLeft w:val="0"/>
      <w:marRight w:val="0"/>
      <w:marTop w:val="-20"/>
      <w:marBottom w:val="-20"/>
      <w:divBdr>
        <w:top w:val="none" w:sz="0" w:space="0" w:color="auto"/>
        <w:left w:val="none" w:sz="0" w:space="0" w:color="auto"/>
        <w:bottom w:val="none" w:sz="0" w:space="0" w:color="auto"/>
        <w:right w:val="none" w:sz="0" w:space="0" w:color="auto"/>
      </w:divBdr>
    </w:div>
    <w:div w:id="167334111">
      <w:marLeft w:val="0"/>
      <w:marRight w:val="0"/>
      <w:marTop w:val="-20"/>
      <w:marBottom w:val="-20"/>
      <w:divBdr>
        <w:top w:val="none" w:sz="0" w:space="0" w:color="auto"/>
        <w:left w:val="none" w:sz="0" w:space="0" w:color="auto"/>
        <w:bottom w:val="none" w:sz="0" w:space="0" w:color="auto"/>
        <w:right w:val="none" w:sz="0" w:space="0" w:color="auto"/>
      </w:divBdr>
    </w:div>
    <w:div w:id="169568497">
      <w:marLeft w:val="0"/>
      <w:marRight w:val="0"/>
      <w:marTop w:val="-20"/>
      <w:marBottom w:val="-20"/>
      <w:divBdr>
        <w:top w:val="none" w:sz="0" w:space="0" w:color="auto"/>
        <w:left w:val="none" w:sz="0" w:space="0" w:color="auto"/>
        <w:bottom w:val="none" w:sz="0" w:space="0" w:color="auto"/>
        <w:right w:val="none" w:sz="0" w:space="0" w:color="auto"/>
      </w:divBdr>
    </w:div>
    <w:div w:id="170027036">
      <w:marLeft w:val="0"/>
      <w:marRight w:val="0"/>
      <w:marTop w:val="-20"/>
      <w:marBottom w:val="-20"/>
      <w:divBdr>
        <w:top w:val="none" w:sz="0" w:space="0" w:color="auto"/>
        <w:left w:val="none" w:sz="0" w:space="0" w:color="auto"/>
        <w:bottom w:val="none" w:sz="0" w:space="0" w:color="auto"/>
        <w:right w:val="none" w:sz="0" w:space="0" w:color="auto"/>
      </w:divBdr>
    </w:div>
    <w:div w:id="171996980">
      <w:marLeft w:val="0"/>
      <w:marRight w:val="0"/>
      <w:marTop w:val="-20"/>
      <w:marBottom w:val="-20"/>
      <w:divBdr>
        <w:top w:val="none" w:sz="0" w:space="0" w:color="auto"/>
        <w:left w:val="none" w:sz="0" w:space="0" w:color="auto"/>
        <w:bottom w:val="none" w:sz="0" w:space="0" w:color="auto"/>
        <w:right w:val="none" w:sz="0" w:space="0" w:color="auto"/>
      </w:divBdr>
    </w:div>
    <w:div w:id="176233802">
      <w:marLeft w:val="0"/>
      <w:marRight w:val="0"/>
      <w:marTop w:val="-20"/>
      <w:marBottom w:val="-20"/>
      <w:divBdr>
        <w:top w:val="none" w:sz="0" w:space="0" w:color="auto"/>
        <w:left w:val="none" w:sz="0" w:space="0" w:color="auto"/>
        <w:bottom w:val="none" w:sz="0" w:space="0" w:color="auto"/>
        <w:right w:val="none" w:sz="0" w:space="0" w:color="auto"/>
      </w:divBdr>
    </w:div>
    <w:div w:id="176626017">
      <w:marLeft w:val="0"/>
      <w:marRight w:val="0"/>
      <w:marTop w:val="-20"/>
      <w:marBottom w:val="-20"/>
      <w:divBdr>
        <w:top w:val="none" w:sz="0" w:space="0" w:color="auto"/>
        <w:left w:val="none" w:sz="0" w:space="0" w:color="auto"/>
        <w:bottom w:val="none" w:sz="0" w:space="0" w:color="auto"/>
        <w:right w:val="none" w:sz="0" w:space="0" w:color="auto"/>
      </w:divBdr>
    </w:div>
    <w:div w:id="177275365">
      <w:marLeft w:val="0"/>
      <w:marRight w:val="0"/>
      <w:marTop w:val="-20"/>
      <w:marBottom w:val="-20"/>
      <w:divBdr>
        <w:top w:val="none" w:sz="0" w:space="0" w:color="auto"/>
        <w:left w:val="none" w:sz="0" w:space="0" w:color="auto"/>
        <w:bottom w:val="none" w:sz="0" w:space="0" w:color="auto"/>
        <w:right w:val="none" w:sz="0" w:space="0" w:color="auto"/>
      </w:divBdr>
    </w:div>
    <w:div w:id="177432415">
      <w:marLeft w:val="0"/>
      <w:marRight w:val="0"/>
      <w:marTop w:val="-20"/>
      <w:marBottom w:val="-20"/>
      <w:divBdr>
        <w:top w:val="none" w:sz="0" w:space="0" w:color="auto"/>
        <w:left w:val="none" w:sz="0" w:space="0" w:color="auto"/>
        <w:bottom w:val="none" w:sz="0" w:space="0" w:color="auto"/>
        <w:right w:val="none" w:sz="0" w:space="0" w:color="auto"/>
      </w:divBdr>
    </w:div>
    <w:div w:id="178857586">
      <w:marLeft w:val="0"/>
      <w:marRight w:val="0"/>
      <w:marTop w:val="-20"/>
      <w:marBottom w:val="-20"/>
      <w:divBdr>
        <w:top w:val="none" w:sz="0" w:space="0" w:color="auto"/>
        <w:left w:val="none" w:sz="0" w:space="0" w:color="auto"/>
        <w:bottom w:val="none" w:sz="0" w:space="0" w:color="auto"/>
        <w:right w:val="none" w:sz="0" w:space="0" w:color="auto"/>
      </w:divBdr>
    </w:div>
    <w:div w:id="181476836">
      <w:marLeft w:val="0"/>
      <w:marRight w:val="0"/>
      <w:marTop w:val="-20"/>
      <w:marBottom w:val="-20"/>
      <w:divBdr>
        <w:top w:val="none" w:sz="0" w:space="0" w:color="auto"/>
        <w:left w:val="none" w:sz="0" w:space="0" w:color="auto"/>
        <w:bottom w:val="none" w:sz="0" w:space="0" w:color="auto"/>
        <w:right w:val="none" w:sz="0" w:space="0" w:color="auto"/>
      </w:divBdr>
    </w:div>
    <w:div w:id="184565558">
      <w:marLeft w:val="0"/>
      <w:marRight w:val="0"/>
      <w:marTop w:val="-20"/>
      <w:marBottom w:val="-20"/>
      <w:divBdr>
        <w:top w:val="none" w:sz="0" w:space="0" w:color="auto"/>
        <w:left w:val="none" w:sz="0" w:space="0" w:color="auto"/>
        <w:bottom w:val="none" w:sz="0" w:space="0" w:color="auto"/>
        <w:right w:val="none" w:sz="0" w:space="0" w:color="auto"/>
      </w:divBdr>
    </w:div>
    <w:div w:id="189220093">
      <w:marLeft w:val="0"/>
      <w:marRight w:val="0"/>
      <w:marTop w:val="-20"/>
      <w:marBottom w:val="-20"/>
      <w:divBdr>
        <w:top w:val="none" w:sz="0" w:space="0" w:color="auto"/>
        <w:left w:val="none" w:sz="0" w:space="0" w:color="auto"/>
        <w:bottom w:val="none" w:sz="0" w:space="0" w:color="auto"/>
        <w:right w:val="none" w:sz="0" w:space="0" w:color="auto"/>
      </w:divBdr>
    </w:div>
    <w:div w:id="194854336">
      <w:marLeft w:val="0"/>
      <w:marRight w:val="0"/>
      <w:marTop w:val="-20"/>
      <w:marBottom w:val="-20"/>
      <w:divBdr>
        <w:top w:val="none" w:sz="0" w:space="0" w:color="auto"/>
        <w:left w:val="none" w:sz="0" w:space="0" w:color="auto"/>
        <w:bottom w:val="none" w:sz="0" w:space="0" w:color="auto"/>
        <w:right w:val="none" w:sz="0" w:space="0" w:color="auto"/>
      </w:divBdr>
    </w:div>
    <w:div w:id="194925924">
      <w:marLeft w:val="0"/>
      <w:marRight w:val="0"/>
      <w:marTop w:val="-20"/>
      <w:marBottom w:val="-20"/>
      <w:divBdr>
        <w:top w:val="none" w:sz="0" w:space="0" w:color="auto"/>
        <w:left w:val="none" w:sz="0" w:space="0" w:color="auto"/>
        <w:bottom w:val="none" w:sz="0" w:space="0" w:color="auto"/>
        <w:right w:val="none" w:sz="0" w:space="0" w:color="auto"/>
      </w:divBdr>
    </w:div>
    <w:div w:id="195893747">
      <w:marLeft w:val="0"/>
      <w:marRight w:val="0"/>
      <w:marTop w:val="-20"/>
      <w:marBottom w:val="-20"/>
      <w:divBdr>
        <w:top w:val="none" w:sz="0" w:space="0" w:color="auto"/>
        <w:left w:val="none" w:sz="0" w:space="0" w:color="auto"/>
        <w:bottom w:val="none" w:sz="0" w:space="0" w:color="auto"/>
        <w:right w:val="none" w:sz="0" w:space="0" w:color="auto"/>
      </w:divBdr>
    </w:div>
    <w:div w:id="196624618">
      <w:marLeft w:val="0"/>
      <w:marRight w:val="0"/>
      <w:marTop w:val="-20"/>
      <w:marBottom w:val="-20"/>
      <w:divBdr>
        <w:top w:val="none" w:sz="0" w:space="0" w:color="auto"/>
        <w:left w:val="none" w:sz="0" w:space="0" w:color="auto"/>
        <w:bottom w:val="none" w:sz="0" w:space="0" w:color="auto"/>
        <w:right w:val="none" w:sz="0" w:space="0" w:color="auto"/>
      </w:divBdr>
    </w:div>
    <w:div w:id="200823688">
      <w:marLeft w:val="0"/>
      <w:marRight w:val="0"/>
      <w:marTop w:val="-20"/>
      <w:marBottom w:val="-20"/>
      <w:divBdr>
        <w:top w:val="none" w:sz="0" w:space="0" w:color="auto"/>
        <w:left w:val="none" w:sz="0" w:space="0" w:color="auto"/>
        <w:bottom w:val="none" w:sz="0" w:space="0" w:color="auto"/>
        <w:right w:val="none" w:sz="0" w:space="0" w:color="auto"/>
      </w:divBdr>
    </w:div>
    <w:div w:id="201065235">
      <w:marLeft w:val="0"/>
      <w:marRight w:val="0"/>
      <w:marTop w:val="-20"/>
      <w:marBottom w:val="-20"/>
      <w:divBdr>
        <w:top w:val="none" w:sz="0" w:space="0" w:color="auto"/>
        <w:left w:val="none" w:sz="0" w:space="0" w:color="auto"/>
        <w:bottom w:val="none" w:sz="0" w:space="0" w:color="auto"/>
        <w:right w:val="none" w:sz="0" w:space="0" w:color="auto"/>
      </w:divBdr>
    </w:div>
    <w:div w:id="201982125">
      <w:marLeft w:val="0"/>
      <w:marRight w:val="0"/>
      <w:marTop w:val="-20"/>
      <w:marBottom w:val="-20"/>
      <w:divBdr>
        <w:top w:val="none" w:sz="0" w:space="0" w:color="auto"/>
        <w:left w:val="none" w:sz="0" w:space="0" w:color="auto"/>
        <w:bottom w:val="none" w:sz="0" w:space="0" w:color="auto"/>
        <w:right w:val="none" w:sz="0" w:space="0" w:color="auto"/>
      </w:divBdr>
    </w:div>
    <w:div w:id="210069846">
      <w:marLeft w:val="0"/>
      <w:marRight w:val="0"/>
      <w:marTop w:val="-20"/>
      <w:marBottom w:val="-20"/>
      <w:divBdr>
        <w:top w:val="none" w:sz="0" w:space="0" w:color="auto"/>
        <w:left w:val="none" w:sz="0" w:space="0" w:color="auto"/>
        <w:bottom w:val="none" w:sz="0" w:space="0" w:color="auto"/>
        <w:right w:val="none" w:sz="0" w:space="0" w:color="auto"/>
      </w:divBdr>
    </w:div>
    <w:div w:id="212085453">
      <w:marLeft w:val="0"/>
      <w:marRight w:val="0"/>
      <w:marTop w:val="-20"/>
      <w:marBottom w:val="-20"/>
      <w:divBdr>
        <w:top w:val="none" w:sz="0" w:space="0" w:color="auto"/>
        <w:left w:val="none" w:sz="0" w:space="0" w:color="auto"/>
        <w:bottom w:val="none" w:sz="0" w:space="0" w:color="auto"/>
        <w:right w:val="none" w:sz="0" w:space="0" w:color="auto"/>
      </w:divBdr>
    </w:div>
    <w:div w:id="213742399">
      <w:marLeft w:val="0"/>
      <w:marRight w:val="0"/>
      <w:marTop w:val="-20"/>
      <w:marBottom w:val="-20"/>
      <w:divBdr>
        <w:top w:val="none" w:sz="0" w:space="0" w:color="auto"/>
        <w:left w:val="none" w:sz="0" w:space="0" w:color="auto"/>
        <w:bottom w:val="none" w:sz="0" w:space="0" w:color="auto"/>
        <w:right w:val="none" w:sz="0" w:space="0" w:color="auto"/>
      </w:divBdr>
    </w:div>
    <w:div w:id="217210895">
      <w:marLeft w:val="0"/>
      <w:marRight w:val="0"/>
      <w:marTop w:val="-20"/>
      <w:marBottom w:val="-20"/>
      <w:divBdr>
        <w:top w:val="none" w:sz="0" w:space="0" w:color="auto"/>
        <w:left w:val="none" w:sz="0" w:space="0" w:color="auto"/>
        <w:bottom w:val="none" w:sz="0" w:space="0" w:color="auto"/>
        <w:right w:val="none" w:sz="0" w:space="0" w:color="auto"/>
      </w:divBdr>
    </w:div>
    <w:div w:id="218565334">
      <w:marLeft w:val="0"/>
      <w:marRight w:val="0"/>
      <w:marTop w:val="-20"/>
      <w:marBottom w:val="-20"/>
      <w:divBdr>
        <w:top w:val="none" w:sz="0" w:space="0" w:color="auto"/>
        <w:left w:val="none" w:sz="0" w:space="0" w:color="auto"/>
        <w:bottom w:val="none" w:sz="0" w:space="0" w:color="auto"/>
        <w:right w:val="none" w:sz="0" w:space="0" w:color="auto"/>
      </w:divBdr>
    </w:div>
    <w:div w:id="225798252">
      <w:marLeft w:val="0"/>
      <w:marRight w:val="0"/>
      <w:marTop w:val="-20"/>
      <w:marBottom w:val="-20"/>
      <w:divBdr>
        <w:top w:val="none" w:sz="0" w:space="0" w:color="auto"/>
        <w:left w:val="none" w:sz="0" w:space="0" w:color="auto"/>
        <w:bottom w:val="none" w:sz="0" w:space="0" w:color="auto"/>
        <w:right w:val="none" w:sz="0" w:space="0" w:color="auto"/>
      </w:divBdr>
    </w:div>
    <w:div w:id="228153686">
      <w:marLeft w:val="0"/>
      <w:marRight w:val="0"/>
      <w:marTop w:val="-20"/>
      <w:marBottom w:val="-20"/>
      <w:divBdr>
        <w:top w:val="none" w:sz="0" w:space="0" w:color="auto"/>
        <w:left w:val="none" w:sz="0" w:space="0" w:color="auto"/>
        <w:bottom w:val="none" w:sz="0" w:space="0" w:color="auto"/>
        <w:right w:val="none" w:sz="0" w:space="0" w:color="auto"/>
      </w:divBdr>
    </w:div>
    <w:div w:id="229581630">
      <w:marLeft w:val="0"/>
      <w:marRight w:val="0"/>
      <w:marTop w:val="-20"/>
      <w:marBottom w:val="-20"/>
      <w:divBdr>
        <w:top w:val="none" w:sz="0" w:space="0" w:color="auto"/>
        <w:left w:val="none" w:sz="0" w:space="0" w:color="auto"/>
        <w:bottom w:val="none" w:sz="0" w:space="0" w:color="auto"/>
        <w:right w:val="none" w:sz="0" w:space="0" w:color="auto"/>
      </w:divBdr>
    </w:div>
    <w:div w:id="232205326">
      <w:marLeft w:val="0"/>
      <w:marRight w:val="0"/>
      <w:marTop w:val="-20"/>
      <w:marBottom w:val="-20"/>
      <w:divBdr>
        <w:top w:val="none" w:sz="0" w:space="0" w:color="auto"/>
        <w:left w:val="none" w:sz="0" w:space="0" w:color="auto"/>
        <w:bottom w:val="none" w:sz="0" w:space="0" w:color="auto"/>
        <w:right w:val="none" w:sz="0" w:space="0" w:color="auto"/>
      </w:divBdr>
    </w:div>
    <w:div w:id="235943280">
      <w:marLeft w:val="0"/>
      <w:marRight w:val="0"/>
      <w:marTop w:val="-20"/>
      <w:marBottom w:val="-20"/>
      <w:divBdr>
        <w:top w:val="none" w:sz="0" w:space="0" w:color="auto"/>
        <w:left w:val="none" w:sz="0" w:space="0" w:color="auto"/>
        <w:bottom w:val="none" w:sz="0" w:space="0" w:color="auto"/>
        <w:right w:val="none" w:sz="0" w:space="0" w:color="auto"/>
      </w:divBdr>
    </w:div>
    <w:div w:id="237598162">
      <w:marLeft w:val="0"/>
      <w:marRight w:val="0"/>
      <w:marTop w:val="-20"/>
      <w:marBottom w:val="-20"/>
      <w:divBdr>
        <w:top w:val="none" w:sz="0" w:space="0" w:color="auto"/>
        <w:left w:val="none" w:sz="0" w:space="0" w:color="auto"/>
        <w:bottom w:val="none" w:sz="0" w:space="0" w:color="auto"/>
        <w:right w:val="none" w:sz="0" w:space="0" w:color="auto"/>
      </w:divBdr>
    </w:div>
    <w:div w:id="245261552">
      <w:marLeft w:val="0"/>
      <w:marRight w:val="0"/>
      <w:marTop w:val="-20"/>
      <w:marBottom w:val="-20"/>
      <w:divBdr>
        <w:top w:val="none" w:sz="0" w:space="0" w:color="auto"/>
        <w:left w:val="none" w:sz="0" w:space="0" w:color="auto"/>
        <w:bottom w:val="none" w:sz="0" w:space="0" w:color="auto"/>
        <w:right w:val="none" w:sz="0" w:space="0" w:color="auto"/>
      </w:divBdr>
    </w:div>
    <w:div w:id="245726040">
      <w:marLeft w:val="0"/>
      <w:marRight w:val="0"/>
      <w:marTop w:val="-20"/>
      <w:marBottom w:val="-20"/>
      <w:divBdr>
        <w:top w:val="none" w:sz="0" w:space="0" w:color="auto"/>
        <w:left w:val="none" w:sz="0" w:space="0" w:color="auto"/>
        <w:bottom w:val="none" w:sz="0" w:space="0" w:color="auto"/>
        <w:right w:val="none" w:sz="0" w:space="0" w:color="auto"/>
      </w:divBdr>
    </w:div>
    <w:div w:id="247009004">
      <w:marLeft w:val="0"/>
      <w:marRight w:val="0"/>
      <w:marTop w:val="-20"/>
      <w:marBottom w:val="-20"/>
      <w:divBdr>
        <w:top w:val="none" w:sz="0" w:space="0" w:color="auto"/>
        <w:left w:val="none" w:sz="0" w:space="0" w:color="auto"/>
        <w:bottom w:val="none" w:sz="0" w:space="0" w:color="auto"/>
        <w:right w:val="none" w:sz="0" w:space="0" w:color="auto"/>
      </w:divBdr>
    </w:div>
    <w:div w:id="249000850">
      <w:marLeft w:val="0"/>
      <w:marRight w:val="0"/>
      <w:marTop w:val="-20"/>
      <w:marBottom w:val="-20"/>
      <w:divBdr>
        <w:top w:val="none" w:sz="0" w:space="0" w:color="auto"/>
        <w:left w:val="none" w:sz="0" w:space="0" w:color="auto"/>
        <w:bottom w:val="none" w:sz="0" w:space="0" w:color="auto"/>
        <w:right w:val="none" w:sz="0" w:space="0" w:color="auto"/>
      </w:divBdr>
    </w:div>
    <w:div w:id="249051356">
      <w:marLeft w:val="0"/>
      <w:marRight w:val="0"/>
      <w:marTop w:val="-20"/>
      <w:marBottom w:val="-20"/>
      <w:divBdr>
        <w:top w:val="none" w:sz="0" w:space="0" w:color="auto"/>
        <w:left w:val="none" w:sz="0" w:space="0" w:color="auto"/>
        <w:bottom w:val="none" w:sz="0" w:space="0" w:color="auto"/>
        <w:right w:val="none" w:sz="0" w:space="0" w:color="auto"/>
      </w:divBdr>
    </w:div>
    <w:div w:id="250286308">
      <w:marLeft w:val="0"/>
      <w:marRight w:val="0"/>
      <w:marTop w:val="-20"/>
      <w:marBottom w:val="-20"/>
      <w:divBdr>
        <w:top w:val="none" w:sz="0" w:space="0" w:color="auto"/>
        <w:left w:val="none" w:sz="0" w:space="0" w:color="auto"/>
        <w:bottom w:val="none" w:sz="0" w:space="0" w:color="auto"/>
        <w:right w:val="none" w:sz="0" w:space="0" w:color="auto"/>
      </w:divBdr>
    </w:div>
    <w:div w:id="252980842">
      <w:marLeft w:val="0"/>
      <w:marRight w:val="0"/>
      <w:marTop w:val="-20"/>
      <w:marBottom w:val="-20"/>
      <w:divBdr>
        <w:top w:val="none" w:sz="0" w:space="0" w:color="auto"/>
        <w:left w:val="none" w:sz="0" w:space="0" w:color="auto"/>
        <w:bottom w:val="none" w:sz="0" w:space="0" w:color="auto"/>
        <w:right w:val="none" w:sz="0" w:space="0" w:color="auto"/>
      </w:divBdr>
    </w:div>
    <w:div w:id="254823588">
      <w:marLeft w:val="0"/>
      <w:marRight w:val="0"/>
      <w:marTop w:val="-20"/>
      <w:marBottom w:val="-20"/>
      <w:divBdr>
        <w:top w:val="none" w:sz="0" w:space="0" w:color="auto"/>
        <w:left w:val="none" w:sz="0" w:space="0" w:color="auto"/>
        <w:bottom w:val="none" w:sz="0" w:space="0" w:color="auto"/>
        <w:right w:val="none" w:sz="0" w:space="0" w:color="auto"/>
      </w:divBdr>
    </w:div>
    <w:div w:id="256868168">
      <w:marLeft w:val="0"/>
      <w:marRight w:val="0"/>
      <w:marTop w:val="-20"/>
      <w:marBottom w:val="-20"/>
      <w:divBdr>
        <w:top w:val="none" w:sz="0" w:space="0" w:color="auto"/>
        <w:left w:val="none" w:sz="0" w:space="0" w:color="auto"/>
        <w:bottom w:val="none" w:sz="0" w:space="0" w:color="auto"/>
        <w:right w:val="none" w:sz="0" w:space="0" w:color="auto"/>
      </w:divBdr>
    </w:div>
    <w:div w:id="257447575">
      <w:marLeft w:val="0"/>
      <w:marRight w:val="0"/>
      <w:marTop w:val="-20"/>
      <w:marBottom w:val="-20"/>
      <w:divBdr>
        <w:top w:val="none" w:sz="0" w:space="0" w:color="auto"/>
        <w:left w:val="none" w:sz="0" w:space="0" w:color="auto"/>
        <w:bottom w:val="none" w:sz="0" w:space="0" w:color="auto"/>
        <w:right w:val="none" w:sz="0" w:space="0" w:color="auto"/>
      </w:divBdr>
    </w:div>
    <w:div w:id="258178939">
      <w:marLeft w:val="0"/>
      <w:marRight w:val="0"/>
      <w:marTop w:val="-20"/>
      <w:marBottom w:val="-20"/>
      <w:divBdr>
        <w:top w:val="none" w:sz="0" w:space="0" w:color="auto"/>
        <w:left w:val="none" w:sz="0" w:space="0" w:color="auto"/>
        <w:bottom w:val="none" w:sz="0" w:space="0" w:color="auto"/>
        <w:right w:val="none" w:sz="0" w:space="0" w:color="auto"/>
      </w:divBdr>
    </w:div>
    <w:div w:id="258217731">
      <w:marLeft w:val="0"/>
      <w:marRight w:val="0"/>
      <w:marTop w:val="-20"/>
      <w:marBottom w:val="-20"/>
      <w:divBdr>
        <w:top w:val="none" w:sz="0" w:space="0" w:color="auto"/>
        <w:left w:val="none" w:sz="0" w:space="0" w:color="auto"/>
        <w:bottom w:val="none" w:sz="0" w:space="0" w:color="auto"/>
        <w:right w:val="none" w:sz="0" w:space="0" w:color="auto"/>
      </w:divBdr>
    </w:div>
    <w:div w:id="261185820">
      <w:marLeft w:val="0"/>
      <w:marRight w:val="0"/>
      <w:marTop w:val="-20"/>
      <w:marBottom w:val="-20"/>
      <w:divBdr>
        <w:top w:val="none" w:sz="0" w:space="0" w:color="auto"/>
        <w:left w:val="none" w:sz="0" w:space="0" w:color="auto"/>
        <w:bottom w:val="none" w:sz="0" w:space="0" w:color="auto"/>
        <w:right w:val="none" w:sz="0" w:space="0" w:color="auto"/>
      </w:divBdr>
    </w:div>
    <w:div w:id="263997061">
      <w:marLeft w:val="0"/>
      <w:marRight w:val="0"/>
      <w:marTop w:val="-20"/>
      <w:marBottom w:val="-20"/>
      <w:divBdr>
        <w:top w:val="none" w:sz="0" w:space="0" w:color="auto"/>
        <w:left w:val="none" w:sz="0" w:space="0" w:color="auto"/>
        <w:bottom w:val="none" w:sz="0" w:space="0" w:color="auto"/>
        <w:right w:val="none" w:sz="0" w:space="0" w:color="auto"/>
      </w:divBdr>
    </w:div>
    <w:div w:id="264507742">
      <w:marLeft w:val="0"/>
      <w:marRight w:val="0"/>
      <w:marTop w:val="-20"/>
      <w:marBottom w:val="-20"/>
      <w:divBdr>
        <w:top w:val="none" w:sz="0" w:space="0" w:color="auto"/>
        <w:left w:val="none" w:sz="0" w:space="0" w:color="auto"/>
        <w:bottom w:val="none" w:sz="0" w:space="0" w:color="auto"/>
        <w:right w:val="none" w:sz="0" w:space="0" w:color="auto"/>
      </w:divBdr>
    </w:div>
    <w:div w:id="264534975">
      <w:marLeft w:val="0"/>
      <w:marRight w:val="0"/>
      <w:marTop w:val="-20"/>
      <w:marBottom w:val="-20"/>
      <w:divBdr>
        <w:top w:val="none" w:sz="0" w:space="0" w:color="auto"/>
        <w:left w:val="none" w:sz="0" w:space="0" w:color="auto"/>
        <w:bottom w:val="none" w:sz="0" w:space="0" w:color="auto"/>
        <w:right w:val="none" w:sz="0" w:space="0" w:color="auto"/>
      </w:divBdr>
    </w:div>
    <w:div w:id="266083200">
      <w:marLeft w:val="0"/>
      <w:marRight w:val="0"/>
      <w:marTop w:val="-20"/>
      <w:marBottom w:val="-20"/>
      <w:divBdr>
        <w:top w:val="none" w:sz="0" w:space="0" w:color="auto"/>
        <w:left w:val="none" w:sz="0" w:space="0" w:color="auto"/>
        <w:bottom w:val="none" w:sz="0" w:space="0" w:color="auto"/>
        <w:right w:val="none" w:sz="0" w:space="0" w:color="auto"/>
      </w:divBdr>
    </w:div>
    <w:div w:id="267662293">
      <w:marLeft w:val="0"/>
      <w:marRight w:val="0"/>
      <w:marTop w:val="-20"/>
      <w:marBottom w:val="-20"/>
      <w:divBdr>
        <w:top w:val="none" w:sz="0" w:space="0" w:color="auto"/>
        <w:left w:val="none" w:sz="0" w:space="0" w:color="auto"/>
        <w:bottom w:val="none" w:sz="0" w:space="0" w:color="auto"/>
        <w:right w:val="none" w:sz="0" w:space="0" w:color="auto"/>
      </w:divBdr>
    </w:div>
    <w:div w:id="269431046">
      <w:marLeft w:val="0"/>
      <w:marRight w:val="0"/>
      <w:marTop w:val="-20"/>
      <w:marBottom w:val="-20"/>
      <w:divBdr>
        <w:top w:val="none" w:sz="0" w:space="0" w:color="auto"/>
        <w:left w:val="none" w:sz="0" w:space="0" w:color="auto"/>
        <w:bottom w:val="none" w:sz="0" w:space="0" w:color="auto"/>
        <w:right w:val="none" w:sz="0" w:space="0" w:color="auto"/>
      </w:divBdr>
    </w:div>
    <w:div w:id="269896233">
      <w:marLeft w:val="0"/>
      <w:marRight w:val="0"/>
      <w:marTop w:val="-20"/>
      <w:marBottom w:val="-20"/>
      <w:divBdr>
        <w:top w:val="none" w:sz="0" w:space="0" w:color="auto"/>
        <w:left w:val="none" w:sz="0" w:space="0" w:color="auto"/>
        <w:bottom w:val="none" w:sz="0" w:space="0" w:color="auto"/>
        <w:right w:val="none" w:sz="0" w:space="0" w:color="auto"/>
      </w:divBdr>
    </w:div>
    <w:div w:id="271203393">
      <w:marLeft w:val="0"/>
      <w:marRight w:val="0"/>
      <w:marTop w:val="-20"/>
      <w:marBottom w:val="-20"/>
      <w:divBdr>
        <w:top w:val="none" w:sz="0" w:space="0" w:color="auto"/>
        <w:left w:val="none" w:sz="0" w:space="0" w:color="auto"/>
        <w:bottom w:val="none" w:sz="0" w:space="0" w:color="auto"/>
        <w:right w:val="none" w:sz="0" w:space="0" w:color="auto"/>
      </w:divBdr>
    </w:div>
    <w:div w:id="272130075">
      <w:marLeft w:val="0"/>
      <w:marRight w:val="0"/>
      <w:marTop w:val="-20"/>
      <w:marBottom w:val="-20"/>
      <w:divBdr>
        <w:top w:val="none" w:sz="0" w:space="0" w:color="auto"/>
        <w:left w:val="none" w:sz="0" w:space="0" w:color="auto"/>
        <w:bottom w:val="none" w:sz="0" w:space="0" w:color="auto"/>
        <w:right w:val="none" w:sz="0" w:space="0" w:color="auto"/>
      </w:divBdr>
    </w:div>
    <w:div w:id="275066821">
      <w:marLeft w:val="0"/>
      <w:marRight w:val="0"/>
      <w:marTop w:val="-20"/>
      <w:marBottom w:val="-20"/>
      <w:divBdr>
        <w:top w:val="none" w:sz="0" w:space="0" w:color="auto"/>
        <w:left w:val="none" w:sz="0" w:space="0" w:color="auto"/>
        <w:bottom w:val="none" w:sz="0" w:space="0" w:color="auto"/>
        <w:right w:val="none" w:sz="0" w:space="0" w:color="auto"/>
      </w:divBdr>
    </w:div>
    <w:div w:id="278613295">
      <w:marLeft w:val="0"/>
      <w:marRight w:val="0"/>
      <w:marTop w:val="-20"/>
      <w:marBottom w:val="-20"/>
      <w:divBdr>
        <w:top w:val="none" w:sz="0" w:space="0" w:color="auto"/>
        <w:left w:val="none" w:sz="0" w:space="0" w:color="auto"/>
        <w:bottom w:val="none" w:sz="0" w:space="0" w:color="auto"/>
        <w:right w:val="none" w:sz="0" w:space="0" w:color="auto"/>
      </w:divBdr>
    </w:div>
    <w:div w:id="281305039">
      <w:marLeft w:val="0"/>
      <w:marRight w:val="0"/>
      <w:marTop w:val="-20"/>
      <w:marBottom w:val="-20"/>
      <w:divBdr>
        <w:top w:val="none" w:sz="0" w:space="0" w:color="auto"/>
        <w:left w:val="none" w:sz="0" w:space="0" w:color="auto"/>
        <w:bottom w:val="none" w:sz="0" w:space="0" w:color="auto"/>
        <w:right w:val="none" w:sz="0" w:space="0" w:color="auto"/>
      </w:divBdr>
    </w:div>
    <w:div w:id="282419357">
      <w:marLeft w:val="0"/>
      <w:marRight w:val="0"/>
      <w:marTop w:val="-20"/>
      <w:marBottom w:val="-20"/>
      <w:divBdr>
        <w:top w:val="none" w:sz="0" w:space="0" w:color="auto"/>
        <w:left w:val="none" w:sz="0" w:space="0" w:color="auto"/>
        <w:bottom w:val="none" w:sz="0" w:space="0" w:color="auto"/>
        <w:right w:val="none" w:sz="0" w:space="0" w:color="auto"/>
      </w:divBdr>
    </w:div>
    <w:div w:id="283125231">
      <w:marLeft w:val="0"/>
      <w:marRight w:val="0"/>
      <w:marTop w:val="-20"/>
      <w:marBottom w:val="-20"/>
      <w:divBdr>
        <w:top w:val="none" w:sz="0" w:space="0" w:color="auto"/>
        <w:left w:val="none" w:sz="0" w:space="0" w:color="auto"/>
        <w:bottom w:val="none" w:sz="0" w:space="0" w:color="auto"/>
        <w:right w:val="none" w:sz="0" w:space="0" w:color="auto"/>
      </w:divBdr>
    </w:div>
    <w:div w:id="291861136">
      <w:marLeft w:val="0"/>
      <w:marRight w:val="0"/>
      <w:marTop w:val="-20"/>
      <w:marBottom w:val="-20"/>
      <w:divBdr>
        <w:top w:val="none" w:sz="0" w:space="0" w:color="auto"/>
        <w:left w:val="none" w:sz="0" w:space="0" w:color="auto"/>
        <w:bottom w:val="none" w:sz="0" w:space="0" w:color="auto"/>
        <w:right w:val="none" w:sz="0" w:space="0" w:color="auto"/>
      </w:divBdr>
    </w:div>
    <w:div w:id="294062181">
      <w:marLeft w:val="0"/>
      <w:marRight w:val="0"/>
      <w:marTop w:val="-20"/>
      <w:marBottom w:val="-20"/>
      <w:divBdr>
        <w:top w:val="none" w:sz="0" w:space="0" w:color="auto"/>
        <w:left w:val="none" w:sz="0" w:space="0" w:color="auto"/>
        <w:bottom w:val="none" w:sz="0" w:space="0" w:color="auto"/>
        <w:right w:val="none" w:sz="0" w:space="0" w:color="auto"/>
      </w:divBdr>
    </w:div>
    <w:div w:id="294915474">
      <w:marLeft w:val="0"/>
      <w:marRight w:val="0"/>
      <w:marTop w:val="-20"/>
      <w:marBottom w:val="-20"/>
      <w:divBdr>
        <w:top w:val="none" w:sz="0" w:space="0" w:color="auto"/>
        <w:left w:val="none" w:sz="0" w:space="0" w:color="auto"/>
        <w:bottom w:val="none" w:sz="0" w:space="0" w:color="auto"/>
        <w:right w:val="none" w:sz="0" w:space="0" w:color="auto"/>
      </w:divBdr>
    </w:div>
    <w:div w:id="296839236">
      <w:marLeft w:val="0"/>
      <w:marRight w:val="0"/>
      <w:marTop w:val="-20"/>
      <w:marBottom w:val="-20"/>
      <w:divBdr>
        <w:top w:val="none" w:sz="0" w:space="0" w:color="auto"/>
        <w:left w:val="none" w:sz="0" w:space="0" w:color="auto"/>
        <w:bottom w:val="none" w:sz="0" w:space="0" w:color="auto"/>
        <w:right w:val="none" w:sz="0" w:space="0" w:color="auto"/>
      </w:divBdr>
    </w:div>
    <w:div w:id="297610023">
      <w:marLeft w:val="0"/>
      <w:marRight w:val="0"/>
      <w:marTop w:val="-20"/>
      <w:marBottom w:val="-20"/>
      <w:divBdr>
        <w:top w:val="none" w:sz="0" w:space="0" w:color="auto"/>
        <w:left w:val="none" w:sz="0" w:space="0" w:color="auto"/>
        <w:bottom w:val="none" w:sz="0" w:space="0" w:color="auto"/>
        <w:right w:val="none" w:sz="0" w:space="0" w:color="auto"/>
      </w:divBdr>
    </w:div>
    <w:div w:id="301735223">
      <w:marLeft w:val="0"/>
      <w:marRight w:val="0"/>
      <w:marTop w:val="-20"/>
      <w:marBottom w:val="-20"/>
      <w:divBdr>
        <w:top w:val="none" w:sz="0" w:space="0" w:color="auto"/>
        <w:left w:val="none" w:sz="0" w:space="0" w:color="auto"/>
        <w:bottom w:val="none" w:sz="0" w:space="0" w:color="auto"/>
        <w:right w:val="none" w:sz="0" w:space="0" w:color="auto"/>
      </w:divBdr>
    </w:div>
    <w:div w:id="306859013">
      <w:marLeft w:val="0"/>
      <w:marRight w:val="0"/>
      <w:marTop w:val="-20"/>
      <w:marBottom w:val="-20"/>
      <w:divBdr>
        <w:top w:val="none" w:sz="0" w:space="0" w:color="auto"/>
        <w:left w:val="none" w:sz="0" w:space="0" w:color="auto"/>
        <w:bottom w:val="none" w:sz="0" w:space="0" w:color="auto"/>
        <w:right w:val="none" w:sz="0" w:space="0" w:color="auto"/>
      </w:divBdr>
    </w:div>
    <w:div w:id="307130178">
      <w:marLeft w:val="0"/>
      <w:marRight w:val="0"/>
      <w:marTop w:val="-20"/>
      <w:marBottom w:val="-20"/>
      <w:divBdr>
        <w:top w:val="none" w:sz="0" w:space="0" w:color="auto"/>
        <w:left w:val="none" w:sz="0" w:space="0" w:color="auto"/>
        <w:bottom w:val="none" w:sz="0" w:space="0" w:color="auto"/>
        <w:right w:val="none" w:sz="0" w:space="0" w:color="auto"/>
      </w:divBdr>
    </w:div>
    <w:div w:id="309599392">
      <w:marLeft w:val="0"/>
      <w:marRight w:val="0"/>
      <w:marTop w:val="-20"/>
      <w:marBottom w:val="-20"/>
      <w:divBdr>
        <w:top w:val="none" w:sz="0" w:space="0" w:color="auto"/>
        <w:left w:val="none" w:sz="0" w:space="0" w:color="auto"/>
        <w:bottom w:val="none" w:sz="0" w:space="0" w:color="auto"/>
        <w:right w:val="none" w:sz="0" w:space="0" w:color="auto"/>
      </w:divBdr>
    </w:div>
    <w:div w:id="319236008">
      <w:marLeft w:val="0"/>
      <w:marRight w:val="0"/>
      <w:marTop w:val="-20"/>
      <w:marBottom w:val="-20"/>
      <w:divBdr>
        <w:top w:val="none" w:sz="0" w:space="0" w:color="auto"/>
        <w:left w:val="none" w:sz="0" w:space="0" w:color="auto"/>
        <w:bottom w:val="none" w:sz="0" w:space="0" w:color="auto"/>
        <w:right w:val="none" w:sz="0" w:space="0" w:color="auto"/>
      </w:divBdr>
    </w:div>
    <w:div w:id="322899435">
      <w:marLeft w:val="0"/>
      <w:marRight w:val="0"/>
      <w:marTop w:val="-20"/>
      <w:marBottom w:val="-20"/>
      <w:divBdr>
        <w:top w:val="none" w:sz="0" w:space="0" w:color="auto"/>
        <w:left w:val="none" w:sz="0" w:space="0" w:color="auto"/>
        <w:bottom w:val="none" w:sz="0" w:space="0" w:color="auto"/>
        <w:right w:val="none" w:sz="0" w:space="0" w:color="auto"/>
      </w:divBdr>
    </w:div>
    <w:div w:id="324364616">
      <w:marLeft w:val="0"/>
      <w:marRight w:val="0"/>
      <w:marTop w:val="-20"/>
      <w:marBottom w:val="-20"/>
      <w:divBdr>
        <w:top w:val="none" w:sz="0" w:space="0" w:color="auto"/>
        <w:left w:val="none" w:sz="0" w:space="0" w:color="auto"/>
        <w:bottom w:val="none" w:sz="0" w:space="0" w:color="auto"/>
        <w:right w:val="none" w:sz="0" w:space="0" w:color="auto"/>
      </w:divBdr>
    </w:div>
    <w:div w:id="326905017">
      <w:marLeft w:val="0"/>
      <w:marRight w:val="0"/>
      <w:marTop w:val="-20"/>
      <w:marBottom w:val="-20"/>
      <w:divBdr>
        <w:top w:val="none" w:sz="0" w:space="0" w:color="auto"/>
        <w:left w:val="none" w:sz="0" w:space="0" w:color="auto"/>
        <w:bottom w:val="none" w:sz="0" w:space="0" w:color="auto"/>
        <w:right w:val="none" w:sz="0" w:space="0" w:color="auto"/>
      </w:divBdr>
    </w:div>
    <w:div w:id="327683656">
      <w:marLeft w:val="0"/>
      <w:marRight w:val="0"/>
      <w:marTop w:val="-20"/>
      <w:marBottom w:val="-20"/>
      <w:divBdr>
        <w:top w:val="none" w:sz="0" w:space="0" w:color="auto"/>
        <w:left w:val="none" w:sz="0" w:space="0" w:color="auto"/>
        <w:bottom w:val="none" w:sz="0" w:space="0" w:color="auto"/>
        <w:right w:val="none" w:sz="0" w:space="0" w:color="auto"/>
      </w:divBdr>
    </w:div>
    <w:div w:id="328412591">
      <w:marLeft w:val="0"/>
      <w:marRight w:val="0"/>
      <w:marTop w:val="-20"/>
      <w:marBottom w:val="-20"/>
      <w:divBdr>
        <w:top w:val="none" w:sz="0" w:space="0" w:color="auto"/>
        <w:left w:val="none" w:sz="0" w:space="0" w:color="auto"/>
        <w:bottom w:val="none" w:sz="0" w:space="0" w:color="auto"/>
        <w:right w:val="none" w:sz="0" w:space="0" w:color="auto"/>
      </w:divBdr>
    </w:div>
    <w:div w:id="331177572">
      <w:marLeft w:val="0"/>
      <w:marRight w:val="0"/>
      <w:marTop w:val="-20"/>
      <w:marBottom w:val="-20"/>
      <w:divBdr>
        <w:top w:val="none" w:sz="0" w:space="0" w:color="auto"/>
        <w:left w:val="none" w:sz="0" w:space="0" w:color="auto"/>
        <w:bottom w:val="none" w:sz="0" w:space="0" w:color="auto"/>
        <w:right w:val="none" w:sz="0" w:space="0" w:color="auto"/>
      </w:divBdr>
    </w:div>
    <w:div w:id="331377062">
      <w:marLeft w:val="0"/>
      <w:marRight w:val="0"/>
      <w:marTop w:val="-20"/>
      <w:marBottom w:val="-20"/>
      <w:divBdr>
        <w:top w:val="none" w:sz="0" w:space="0" w:color="auto"/>
        <w:left w:val="none" w:sz="0" w:space="0" w:color="auto"/>
        <w:bottom w:val="none" w:sz="0" w:space="0" w:color="auto"/>
        <w:right w:val="none" w:sz="0" w:space="0" w:color="auto"/>
      </w:divBdr>
    </w:div>
    <w:div w:id="332876399">
      <w:marLeft w:val="0"/>
      <w:marRight w:val="0"/>
      <w:marTop w:val="-20"/>
      <w:marBottom w:val="-20"/>
      <w:divBdr>
        <w:top w:val="none" w:sz="0" w:space="0" w:color="auto"/>
        <w:left w:val="none" w:sz="0" w:space="0" w:color="auto"/>
        <w:bottom w:val="none" w:sz="0" w:space="0" w:color="auto"/>
        <w:right w:val="none" w:sz="0" w:space="0" w:color="auto"/>
      </w:divBdr>
    </w:div>
    <w:div w:id="333727218">
      <w:marLeft w:val="0"/>
      <w:marRight w:val="0"/>
      <w:marTop w:val="-20"/>
      <w:marBottom w:val="-20"/>
      <w:divBdr>
        <w:top w:val="none" w:sz="0" w:space="0" w:color="auto"/>
        <w:left w:val="none" w:sz="0" w:space="0" w:color="auto"/>
        <w:bottom w:val="none" w:sz="0" w:space="0" w:color="auto"/>
        <w:right w:val="none" w:sz="0" w:space="0" w:color="auto"/>
      </w:divBdr>
    </w:div>
    <w:div w:id="333840664">
      <w:marLeft w:val="0"/>
      <w:marRight w:val="0"/>
      <w:marTop w:val="-20"/>
      <w:marBottom w:val="-20"/>
      <w:divBdr>
        <w:top w:val="none" w:sz="0" w:space="0" w:color="auto"/>
        <w:left w:val="none" w:sz="0" w:space="0" w:color="auto"/>
        <w:bottom w:val="none" w:sz="0" w:space="0" w:color="auto"/>
        <w:right w:val="none" w:sz="0" w:space="0" w:color="auto"/>
      </w:divBdr>
    </w:div>
    <w:div w:id="335305675">
      <w:marLeft w:val="0"/>
      <w:marRight w:val="0"/>
      <w:marTop w:val="-20"/>
      <w:marBottom w:val="-20"/>
      <w:divBdr>
        <w:top w:val="none" w:sz="0" w:space="0" w:color="auto"/>
        <w:left w:val="none" w:sz="0" w:space="0" w:color="auto"/>
        <w:bottom w:val="none" w:sz="0" w:space="0" w:color="auto"/>
        <w:right w:val="none" w:sz="0" w:space="0" w:color="auto"/>
      </w:divBdr>
    </w:div>
    <w:div w:id="336225541">
      <w:marLeft w:val="0"/>
      <w:marRight w:val="0"/>
      <w:marTop w:val="-20"/>
      <w:marBottom w:val="-20"/>
      <w:divBdr>
        <w:top w:val="none" w:sz="0" w:space="0" w:color="auto"/>
        <w:left w:val="none" w:sz="0" w:space="0" w:color="auto"/>
        <w:bottom w:val="none" w:sz="0" w:space="0" w:color="auto"/>
        <w:right w:val="none" w:sz="0" w:space="0" w:color="auto"/>
      </w:divBdr>
    </w:div>
    <w:div w:id="336931289">
      <w:marLeft w:val="0"/>
      <w:marRight w:val="0"/>
      <w:marTop w:val="-20"/>
      <w:marBottom w:val="-20"/>
      <w:divBdr>
        <w:top w:val="none" w:sz="0" w:space="0" w:color="auto"/>
        <w:left w:val="none" w:sz="0" w:space="0" w:color="auto"/>
        <w:bottom w:val="none" w:sz="0" w:space="0" w:color="auto"/>
        <w:right w:val="none" w:sz="0" w:space="0" w:color="auto"/>
      </w:divBdr>
    </w:div>
    <w:div w:id="337971177">
      <w:marLeft w:val="0"/>
      <w:marRight w:val="0"/>
      <w:marTop w:val="-20"/>
      <w:marBottom w:val="-20"/>
      <w:divBdr>
        <w:top w:val="none" w:sz="0" w:space="0" w:color="auto"/>
        <w:left w:val="none" w:sz="0" w:space="0" w:color="auto"/>
        <w:bottom w:val="none" w:sz="0" w:space="0" w:color="auto"/>
        <w:right w:val="none" w:sz="0" w:space="0" w:color="auto"/>
      </w:divBdr>
    </w:div>
    <w:div w:id="340939795">
      <w:marLeft w:val="0"/>
      <w:marRight w:val="0"/>
      <w:marTop w:val="-20"/>
      <w:marBottom w:val="-20"/>
      <w:divBdr>
        <w:top w:val="none" w:sz="0" w:space="0" w:color="auto"/>
        <w:left w:val="none" w:sz="0" w:space="0" w:color="auto"/>
        <w:bottom w:val="none" w:sz="0" w:space="0" w:color="auto"/>
        <w:right w:val="none" w:sz="0" w:space="0" w:color="auto"/>
      </w:divBdr>
    </w:div>
    <w:div w:id="342123595">
      <w:marLeft w:val="0"/>
      <w:marRight w:val="0"/>
      <w:marTop w:val="-20"/>
      <w:marBottom w:val="-20"/>
      <w:divBdr>
        <w:top w:val="none" w:sz="0" w:space="0" w:color="auto"/>
        <w:left w:val="none" w:sz="0" w:space="0" w:color="auto"/>
        <w:bottom w:val="none" w:sz="0" w:space="0" w:color="auto"/>
        <w:right w:val="none" w:sz="0" w:space="0" w:color="auto"/>
      </w:divBdr>
    </w:div>
    <w:div w:id="344207156">
      <w:marLeft w:val="0"/>
      <w:marRight w:val="0"/>
      <w:marTop w:val="-20"/>
      <w:marBottom w:val="-20"/>
      <w:divBdr>
        <w:top w:val="none" w:sz="0" w:space="0" w:color="auto"/>
        <w:left w:val="none" w:sz="0" w:space="0" w:color="auto"/>
        <w:bottom w:val="none" w:sz="0" w:space="0" w:color="auto"/>
        <w:right w:val="none" w:sz="0" w:space="0" w:color="auto"/>
      </w:divBdr>
    </w:div>
    <w:div w:id="344672138">
      <w:marLeft w:val="0"/>
      <w:marRight w:val="0"/>
      <w:marTop w:val="-20"/>
      <w:marBottom w:val="-20"/>
      <w:divBdr>
        <w:top w:val="none" w:sz="0" w:space="0" w:color="auto"/>
        <w:left w:val="none" w:sz="0" w:space="0" w:color="auto"/>
        <w:bottom w:val="none" w:sz="0" w:space="0" w:color="auto"/>
        <w:right w:val="none" w:sz="0" w:space="0" w:color="auto"/>
      </w:divBdr>
    </w:div>
    <w:div w:id="344986398">
      <w:marLeft w:val="0"/>
      <w:marRight w:val="0"/>
      <w:marTop w:val="-20"/>
      <w:marBottom w:val="-20"/>
      <w:divBdr>
        <w:top w:val="none" w:sz="0" w:space="0" w:color="auto"/>
        <w:left w:val="none" w:sz="0" w:space="0" w:color="auto"/>
        <w:bottom w:val="none" w:sz="0" w:space="0" w:color="auto"/>
        <w:right w:val="none" w:sz="0" w:space="0" w:color="auto"/>
      </w:divBdr>
    </w:div>
    <w:div w:id="345182206">
      <w:marLeft w:val="0"/>
      <w:marRight w:val="0"/>
      <w:marTop w:val="-20"/>
      <w:marBottom w:val="-20"/>
      <w:divBdr>
        <w:top w:val="none" w:sz="0" w:space="0" w:color="auto"/>
        <w:left w:val="none" w:sz="0" w:space="0" w:color="auto"/>
        <w:bottom w:val="none" w:sz="0" w:space="0" w:color="auto"/>
        <w:right w:val="none" w:sz="0" w:space="0" w:color="auto"/>
      </w:divBdr>
    </w:div>
    <w:div w:id="348607822">
      <w:marLeft w:val="0"/>
      <w:marRight w:val="0"/>
      <w:marTop w:val="-20"/>
      <w:marBottom w:val="-20"/>
      <w:divBdr>
        <w:top w:val="none" w:sz="0" w:space="0" w:color="auto"/>
        <w:left w:val="none" w:sz="0" w:space="0" w:color="auto"/>
        <w:bottom w:val="none" w:sz="0" w:space="0" w:color="auto"/>
        <w:right w:val="none" w:sz="0" w:space="0" w:color="auto"/>
      </w:divBdr>
    </w:div>
    <w:div w:id="349769719">
      <w:marLeft w:val="0"/>
      <w:marRight w:val="0"/>
      <w:marTop w:val="-20"/>
      <w:marBottom w:val="-20"/>
      <w:divBdr>
        <w:top w:val="none" w:sz="0" w:space="0" w:color="auto"/>
        <w:left w:val="none" w:sz="0" w:space="0" w:color="auto"/>
        <w:bottom w:val="none" w:sz="0" w:space="0" w:color="auto"/>
        <w:right w:val="none" w:sz="0" w:space="0" w:color="auto"/>
      </w:divBdr>
    </w:div>
    <w:div w:id="351614139">
      <w:marLeft w:val="0"/>
      <w:marRight w:val="0"/>
      <w:marTop w:val="-20"/>
      <w:marBottom w:val="-20"/>
      <w:divBdr>
        <w:top w:val="none" w:sz="0" w:space="0" w:color="auto"/>
        <w:left w:val="none" w:sz="0" w:space="0" w:color="auto"/>
        <w:bottom w:val="none" w:sz="0" w:space="0" w:color="auto"/>
        <w:right w:val="none" w:sz="0" w:space="0" w:color="auto"/>
      </w:divBdr>
    </w:div>
    <w:div w:id="352653345">
      <w:marLeft w:val="0"/>
      <w:marRight w:val="0"/>
      <w:marTop w:val="-20"/>
      <w:marBottom w:val="-20"/>
      <w:divBdr>
        <w:top w:val="none" w:sz="0" w:space="0" w:color="auto"/>
        <w:left w:val="none" w:sz="0" w:space="0" w:color="auto"/>
        <w:bottom w:val="none" w:sz="0" w:space="0" w:color="auto"/>
        <w:right w:val="none" w:sz="0" w:space="0" w:color="auto"/>
      </w:divBdr>
    </w:div>
    <w:div w:id="355084746">
      <w:marLeft w:val="0"/>
      <w:marRight w:val="0"/>
      <w:marTop w:val="-20"/>
      <w:marBottom w:val="-20"/>
      <w:divBdr>
        <w:top w:val="none" w:sz="0" w:space="0" w:color="auto"/>
        <w:left w:val="none" w:sz="0" w:space="0" w:color="auto"/>
        <w:bottom w:val="none" w:sz="0" w:space="0" w:color="auto"/>
        <w:right w:val="none" w:sz="0" w:space="0" w:color="auto"/>
      </w:divBdr>
    </w:div>
    <w:div w:id="355154485">
      <w:marLeft w:val="0"/>
      <w:marRight w:val="0"/>
      <w:marTop w:val="-20"/>
      <w:marBottom w:val="-20"/>
      <w:divBdr>
        <w:top w:val="none" w:sz="0" w:space="0" w:color="auto"/>
        <w:left w:val="none" w:sz="0" w:space="0" w:color="auto"/>
        <w:bottom w:val="none" w:sz="0" w:space="0" w:color="auto"/>
        <w:right w:val="none" w:sz="0" w:space="0" w:color="auto"/>
      </w:divBdr>
    </w:div>
    <w:div w:id="356077175">
      <w:marLeft w:val="0"/>
      <w:marRight w:val="0"/>
      <w:marTop w:val="-20"/>
      <w:marBottom w:val="-20"/>
      <w:divBdr>
        <w:top w:val="none" w:sz="0" w:space="0" w:color="auto"/>
        <w:left w:val="none" w:sz="0" w:space="0" w:color="auto"/>
        <w:bottom w:val="none" w:sz="0" w:space="0" w:color="auto"/>
        <w:right w:val="none" w:sz="0" w:space="0" w:color="auto"/>
      </w:divBdr>
    </w:div>
    <w:div w:id="356080742">
      <w:marLeft w:val="0"/>
      <w:marRight w:val="0"/>
      <w:marTop w:val="-20"/>
      <w:marBottom w:val="-20"/>
      <w:divBdr>
        <w:top w:val="none" w:sz="0" w:space="0" w:color="auto"/>
        <w:left w:val="none" w:sz="0" w:space="0" w:color="auto"/>
        <w:bottom w:val="none" w:sz="0" w:space="0" w:color="auto"/>
        <w:right w:val="none" w:sz="0" w:space="0" w:color="auto"/>
      </w:divBdr>
    </w:div>
    <w:div w:id="358047178">
      <w:marLeft w:val="0"/>
      <w:marRight w:val="0"/>
      <w:marTop w:val="-20"/>
      <w:marBottom w:val="-20"/>
      <w:divBdr>
        <w:top w:val="none" w:sz="0" w:space="0" w:color="auto"/>
        <w:left w:val="none" w:sz="0" w:space="0" w:color="auto"/>
        <w:bottom w:val="none" w:sz="0" w:space="0" w:color="auto"/>
        <w:right w:val="none" w:sz="0" w:space="0" w:color="auto"/>
      </w:divBdr>
    </w:div>
    <w:div w:id="359403182">
      <w:marLeft w:val="0"/>
      <w:marRight w:val="0"/>
      <w:marTop w:val="-20"/>
      <w:marBottom w:val="-20"/>
      <w:divBdr>
        <w:top w:val="none" w:sz="0" w:space="0" w:color="auto"/>
        <w:left w:val="none" w:sz="0" w:space="0" w:color="auto"/>
        <w:bottom w:val="none" w:sz="0" w:space="0" w:color="auto"/>
        <w:right w:val="none" w:sz="0" w:space="0" w:color="auto"/>
      </w:divBdr>
    </w:div>
    <w:div w:id="360711154">
      <w:marLeft w:val="0"/>
      <w:marRight w:val="0"/>
      <w:marTop w:val="-20"/>
      <w:marBottom w:val="-20"/>
      <w:divBdr>
        <w:top w:val="none" w:sz="0" w:space="0" w:color="auto"/>
        <w:left w:val="none" w:sz="0" w:space="0" w:color="auto"/>
        <w:bottom w:val="none" w:sz="0" w:space="0" w:color="auto"/>
        <w:right w:val="none" w:sz="0" w:space="0" w:color="auto"/>
      </w:divBdr>
    </w:div>
    <w:div w:id="361051153">
      <w:marLeft w:val="0"/>
      <w:marRight w:val="0"/>
      <w:marTop w:val="-20"/>
      <w:marBottom w:val="-20"/>
      <w:divBdr>
        <w:top w:val="none" w:sz="0" w:space="0" w:color="auto"/>
        <w:left w:val="none" w:sz="0" w:space="0" w:color="auto"/>
        <w:bottom w:val="none" w:sz="0" w:space="0" w:color="auto"/>
        <w:right w:val="none" w:sz="0" w:space="0" w:color="auto"/>
      </w:divBdr>
    </w:div>
    <w:div w:id="361055152">
      <w:marLeft w:val="0"/>
      <w:marRight w:val="0"/>
      <w:marTop w:val="-20"/>
      <w:marBottom w:val="-20"/>
      <w:divBdr>
        <w:top w:val="none" w:sz="0" w:space="0" w:color="auto"/>
        <w:left w:val="none" w:sz="0" w:space="0" w:color="auto"/>
        <w:bottom w:val="none" w:sz="0" w:space="0" w:color="auto"/>
        <w:right w:val="none" w:sz="0" w:space="0" w:color="auto"/>
      </w:divBdr>
    </w:div>
    <w:div w:id="364529147">
      <w:marLeft w:val="0"/>
      <w:marRight w:val="0"/>
      <w:marTop w:val="-20"/>
      <w:marBottom w:val="-20"/>
      <w:divBdr>
        <w:top w:val="none" w:sz="0" w:space="0" w:color="auto"/>
        <w:left w:val="none" w:sz="0" w:space="0" w:color="auto"/>
        <w:bottom w:val="none" w:sz="0" w:space="0" w:color="auto"/>
        <w:right w:val="none" w:sz="0" w:space="0" w:color="auto"/>
      </w:divBdr>
    </w:div>
    <w:div w:id="369064267">
      <w:marLeft w:val="0"/>
      <w:marRight w:val="0"/>
      <w:marTop w:val="-20"/>
      <w:marBottom w:val="-20"/>
      <w:divBdr>
        <w:top w:val="none" w:sz="0" w:space="0" w:color="auto"/>
        <w:left w:val="none" w:sz="0" w:space="0" w:color="auto"/>
        <w:bottom w:val="none" w:sz="0" w:space="0" w:color="auto"/>
        <w:right w:val="none" w:sz="0" w:space="0" w:color="auto"/>
      </w:divBdr>
    </w:div>
    <w:div w:id="370230401">
      <w:marLeft w:val="0"/>
      <w:marRight w:val="0"/>
      <w:marTop w:val="-20"/>
      <w:marBottom w:val="-20"/>
      <w:divBdr>
        <w:top w:val="none" w:sz="0" w:space="0" w:color="auto"/>
        <w:left w:val="none" w:sz="0" w:space="0" w:color="auto"/>
        <w:bottom w:val="none" w:sz="0" w:space="0" w:color="auto"/>
        <w:right w:val="none" w:sz="0" w:space="0" w:color="auto"/>
      </w:divBdr>
    </w:div>
    <w:div w:id="371541320">
      <w:marLeft w:val="0"/>
      <w:marRight w:val="0"/>
      <w:marTop w:val="-20"/>
      <w:marBottom w:val="-20"/>
      <w:divBdr>
        <w:top w:val="none" w:sz="0" w:space="0" w:color="auto"/>
        <w:left w:val="none" w:sz="0" w:space="0" w:color="auto"/>
        <w:bottom w:val="none" w:sz="0" w:space="0" w:color="auto"/>
        <w:right w:val="none" w:sz="0" w:space="0" w:color="auto"/>
      </w:divBdr>
    </w:div>
    <w:div w:id="374932977">
      <w:marLeft w:val="0"/>
      <w:marRight w:val="0"/>
      <w:marTop w:val="-20"/>
      <w:marBottom w:val="-20"/>
      <w:divBdr>
        <w:top w:val="none" w:sz="0" w:space="0" w:color="auto"/>
        <w:left w:val="none" w:sz="0" w:space="0" w:color="auto"/>
        <w:bottom w:val="none" w:sz="0" w:space="0" w:color="auto"/>
        <w:right w:val="none" w:sz="0" w:space="0" w:color="auto"/>
      </w:divBdr>
    </w:div>
    <w:div w:id="375857699">
      <w:marLeft w:val="0"/>
      <w:marRight w:val="0"/>
      <w:marTop w:val="-20"/>
      <w:marBottom w:val="-20"/>
      <w:divBdr>
        <w:top w:val="none" w:sz="0" w:space="0" w:color="auto"/>
        <w:left w:val="none" w:sz="0" w:space="0" w:color="auto"/>
        <w:bottom w:val="none" w:sz="0" w:space="0" w:color="auto"/>
        <w:right w:val="none" w:sz="0" w:space="0" w:color="auto"/>
      </w:divBdr>
    </w:div>
    <w:div w:id="376047787">
      <w:marLeft w:val="0"/>
      <w:marRight w:val="0"/>
      <w:marTop w:val="-20"/>
      <w:marBottom w:val="-20"/>
      <w:divBdr>
        <w:top w:val="none" w:sz="0" w:space="0" w:color="auto"/>
        <w:left w:val="none" w:sz="0" w:space="0" w:color="auto"/>
        <w:bottom w:val="none" w:sz="0" w:space="0" w:color="auto"/>
        <w:right w:val="none" w:sz="0" w:space="0" w:color="auto"/>
      </w:divBdr>
    </w:div>
    <w:div w:id="376398571">
      <w:marLeft w:val="0"/>
      <w:marRight w:val="0"/>
      <w:marTop w:val="-20"/>
      <w:marBottom w:val="-20"/>
      <w:divBdr>
        <w:top w:val="none" w:sz="0" w:space="0" w:color="auto"/>
        <w:left w:val="none" w:sz="0" w:space="0" w:color="auto"/>
        <w:bottom w:val="none" w:sz="0" w:space="0" w:color="auto"/>
        <w:right w:val="none" w:sz="0" w:space="0" w:color="auto"/>
      </w:divBdr>
    </w:div>
    <w:div w:id="383336059">
      <w:marLeft w:val="0"/>
      <w:marRight w:val="0"/>
      <w:marTop w:val="-20"/>
      <w:marBottom w:val="-20"/>
      <w:divBdr>
        <w:top w:val="none" w:sz="0" w:space="0" w:color="auto"/>
        <w:left w:val="none" w:sz="0" w:space="0" w:color="auto"/>
        <w:bottom w:val="none" w:sz="0" w:space="0" w:color="auto"/>
        <w:right w:val="none" w:sz="0" w:space="0" w:color="auto"/>
      </w:divBdr>
    </w:div>
    <w:div w:id="383407458">
      <w:marLeft w:val="0"/>
      <w:marRight w:val="0"/>
      <w:marTop w:val="-20"/>
      <w:marBottom w:val="-20"/>
      <w:divBdr>
        <w:top w:val="none" w:sz="0" w:space="0" w:color="auto"/>
        <w:left w:val="none" w:sz="0" w:space="0" w:color="auto"/>
        <w:bottom w:val="none" w:sz="0" w:space="0" w:color="auto"/>
        <w:right w:val="none" w:sz="0" w:space="0" w:color="auto"/>
      </w:divBdr>
    </w:div>
    <w:div w:id="385229513">
      <w:marLeft w:val="0"/>
      <w:marRight w:val="0"/>
      <w:marTop w:val="-20"/>
      <w:marBottom w:val="-20"/>
      <w:divBdr>
        <w:top w:val="none" w:sz="0" w:space="0" w:color="auto"/>
        <w:left w:val="none" w:sz="0" w:space="0" w:color="auto"/>
        <w:bottom w:val="none" w:sz="0" w:space="0" w:color="auto"/>
        <w:right w:val="none" w:sz="0" w:space="0" w:color="auto"/>
      </w:divBdr>
    </w:div>
    <w:div w:id="387608201">
      <w:marLeft w:val="0"/>
      <w:marRight w:val="0"/>
      <w:marTop w:val="-20"/>
      <w:marBottom w:val="-20"/>
      <w:divBdr>
        <w:top w:val="none" w:sz="0" w:space="0" w:color="auto"/>
        <w:left w:val="none" w:sz="0" w:space="0" w:color="auto"/>
        <w:bottom w:val="none" w:sz="0" w:space="0" w:color="auto"/>
        <w:right w:val="none" w:sz="0" w:space="0" w:color="auto"/>
      </w:divBdr>
    </w:div>
    <w:div w:id="391390846">
      <w:marLeft w:val="0"/>
      <w:marRight w:val="0"/>
      <w:marTop w:val="-20"/>
      <w:marBottom w:val="-20"/>
      <w:divBdr>
        <w:top w:val="none" w:sz="0" w:space="0" w:color="auto"/>
        <w:left w:val="none" w:sz="0" w:space="0" w:color="auto"/>
        <w:bottom w:val="none" w:sz="0" w:space="0" w:color="auto"/>
        <w:right w:val="none" w:sz="0" w:space="0" w:color="auto"/>
      </w:divBdr>
    </w:div>
    <w:div w:id="395398752">
      <w:marLeft w:val="0"/>
      <w:marRight w:val="0"/>
      <w:marTop w:val="-20"/>
      <w:marBottom w:val="-20"/>
      <w:divBdr>
        <w:top w:val="none" w:sz="0" w:space="0" w:color="auto"/>
        <w:left w:val="none" w:sz="0" w:space="0" w:color="auto"/>
        <w:bottom w:val="none" w:sz="0" w:space="0" w:color="auto"/>
        <w:right w:val="none" w:sz="0" w:space="0" w:color="auto"/>
      </w:divBdr>
    </w:div>
    <w:div w:id="395782977">
      <w:marLeft w:val="0"/>
      <w:marRight w:val="0"/>
      <w:marTop w:val="-20"/>
      <w:marBottom w:val="-20"/>
      <w:divBdr>
        <w:top w:val="none" w:sz="0" w:space="0" w:color="auto"/>
        <w:left w:val="none" w:sz="0" w:space="0" w:color="auto"/>
        <w:bottom w:val="none" w:sz="0" w:space="0" w:color="auto"/>
        <w:right w:val="none" w:sz="0" w:space="0" w:color="auto"/>
      </w:divBdr>
    </w:div>
    <w:div w:id="397285313">
      <w:marLeft w:val="0"/>
      <w:marRight w:val="0"/>
      <w:marTop w:val="-20"/>
      <w:marBottom w:val="-20"/>
      <w:divBdr>
        <w:top w:val="none" w:sz="0" w:space="0" w:color="auto"/>
        <w:left w:val="none" w:sz="0" w:space="0" w:color="auto"/>
        <w:bottom w:val="none" w:sz="0" w:space="0" w:color="auto"/>
        <w:right w:val="none" w:sz="0" w:space="0" w:color="auto"/>
      </w:divBdr>
    </w:div>
    <w:div w:id="399404831">
      <w:marLeft w:val="0"/>
      <w:marRight w:val="0"/>
      <w:marTop w:val="-20"/>
      <w:marBottom w:val="-20"/>
      <w:divBdr>
        <w:top w:val="none" w:sz="0" w:space="0" w:color="auto"/>
        <w:left w:val="none" w:sz="0" w:space="0" w:color="auto"/>
        <w:bottom w:val="none" w:sz="0" w:space="0" w:color="auto"/>
        <w:right w:val="none" w:sz="0" w:space="0" w:color="auto"/>
      </w:divBdr>
    </w:div>
    <w:div w:id="399863653">
      <w:marLeft w:val="0"/>
      <w:marRight w:val="0"/>
      <w:marTop w:val="-20"/>
      <w:marBottom w:val="-20"/>
      <w:divBdr>
        <w:top w:val="none" w:sz="0" w:space="0" w:color="auto"/>
        <w:left w:val="none" w:sz="0" w:space="0" w:color="auto"/>
        <w:bottom w:val="none" w:sz="0" w:space="0" w:color="auto"/>
        <w:right w:val="none" w:sz="0" w:space="0" w:color="auto"/>
      </w:divBdr>
    </w:div>
    <w:div w:id="403069121">
      <w:marLeft w:val="0"/>
      <w:marRight w:val="0"/>
      <w:marTop w:val="-20"/>
      <w:marBottom w:val="-20"/>
      <w:divBdr>
        <w:top w:val="none" w:sz="0" w:space="0" w:color="auto"/>
        <w:left w:val="none" w:sz="0" w:space="0" w:color="auto"/>
        <w:bottom w:val="none" w:sz="0" w:space="0" w:color="auto"/>
        <w:right w:val="none" w:sz="0" w:space="0" w:color="auto"/>
      </w:divBdr>
    </w:div>
    <w:div w:id="405298898">
      <w:marLeft w:val="0"/>
      <w:marRight w:val="0"/>
      <w:marTop w:val="-20"/>
      <w:marBottom w:val="-20"/>
      <w:divBdr>
        <w:top w:val="none" w:sz="0" w:space="0" w:color="auto"/>
        <w:left w:val="none" w:sz="0" w:space="0" w:color="auto"/>
        <w:bottom w:val="none" w:sz="0" w:space="0" w:color="auto"/>
        <w:right w:val="none" w:sz="0" w:space="0" w:color="auto"/>
      </w:divBdr>
    </w:div>
    <w:div w:id="405417531">
      <w:marLeft w:val="0"/>
      <w:marRight w:val="0"/>
      <w:marTop w:val="-20"/>
      <w:marBottom w:val="-20"/>
      <w:divBdr>
        <w:top w:val="none" w:sz="0" w:space="0" w:color="auto"/>
        <w:left w:val="none" w:sz="0" w:space="0" w:color="auto"/>
        <w:bottom w:val="none" w:sz="0" w:space="0" w:color="auto"/>
        <w:right w:val="none" w:sz="0" w:space="0" w:color="auto"/>
      </w:divBdr>
    </w:div>
    <w:div w:id="405542643">
      <w:marLeft w:val="0"/>
      <w:marRight w:val="0"/>
      <w:marTop w:val="-20"/>
      <w:marBottom w:val="-20"/>
      <w:divBdr>
        <w:top w:val="none" w:sz="0" w:space="0" w:color="auto"/>
        <w:left w:val="none" w:sz="0" w:space="0" w:color="auto"/>
        <w:bottom w:val="none" w:sz="0" w:space="0" w:color="auto"/>
        <w:right w:val="none" w:sz="0" w:space="0" w:color="auto"/>
      </w:divBdr>
    </w:div>
    <w:div w:id="406535879">
      <w:marLeft w:val="0"/>
      <w:marRight w:val="0"/>
      <w:marTop w:val="-20"/>
      <w:marBottom w:val="-20"/>
      <w:divBdr>
        <w:top w:val="none" w:sz="0" w:space="0" w:color="auto"/>
        <w:left w:val="none" w:sz="0" w:space="0" w:color="auto"/>
        <w:bottom w:val="none" w:sz="0" w:space="0" w:color="auto"/>
        <w:right w:val="none" w:sz="0" w:space="0" w:color="auto"/>
      </w:divBdr>
    </w:div>
    <w:div w:id="407927771">
      <w:marLeft w:val="0"/>
      <w:marRight w:val="0"/>
      <w:marTop w:val="-20"/>
      <w:marBottom w:val="-20"/>
      <w:divBdr>
        <w:top w:val="none" w:sz="0" w:space="0" w:color="auto"/>
        <w:left w:val="none" w:sz="0" w:space="0" w:color="auto"/>
        <w:bottom w:val="none" w:sz="0" w:space="0" w:color="auto"/>
        <w:right w:val="none" w:sz="0" w:space="0" w:color="auto"/>
      </w:divBdr>
    </w:div>
    <w:div w:id="409157130">
      <w:marLeft w:val="0"/>
      <w:marRight w:val="0"/>
      <w:marTop w:val="-20"/>
      <w:marBottom w:val="-20"/>
      <w:divBdr>
        <w:top w:val="none" w:sz="0" w:space="0" w:color="auto"/>
        <w:left w:val="none" w:sz="0" w:space="0" w:color="auto"/>
        <w:bottom w:val="none" w:sz="0" w:space="0" w:color="auto"/>
        <w:right w:val="none" w:sz="0" w:space="0" w:color="auto"/>
      </w:divBdr>
    </w:div>
    <w:div w:id="412094631">
      <w:marLeft w:val="0"/>
      <w:marRight w:val="0"/>
      <w:marTop w:val="-20"/>
      <w:marBottom w:val="-20"/>
      <w:divBdr>
        <w:top w:val="none" w:sz="0" w:space="0" w:color="auto"/>
        <w:left w:val="none" w:sz="0" w:space="0" w:color="auto"/>
        <w:bottom w:val="none" w:sz="0" w:space="0" w:color="auto"/>
        <w:right w:val="none" w:sz="0" w:space="0" w:color="auto"/>
      </w:divBdr>
    </w:div>
    <w:div w:id="413206937">
      <w:marLeft w:val="0"/>
      <w:marRight w:val="0"/>
      <w:marTop w:val="-20"/>
      <w:marBottom w:val="-20"/>
      <w:divBdr>
        <w:top w:val="none" w:sz="0" w:space="0" w:color="auto"/>
        <w:left w:val="none" w:sz="0" w:space="0" w:color="auto"/>
        <w:bottom w:val="none" w:sz="0" w:space="0" w:color="auto"/>
        <w:right w:val="none" w:sz="0" w:space="0" w:color="auto"/>
      </w:divBdr>
    </w:div>
    <w:div w:id="413825280">
      <w:marLeft w:val="0"/>
      <w:marRight w:val="0"/>
      <w:marTop w:val="-20"/>
      <w:marBottom w:val="-20"/>
      <w:divBdr>
        <w:top w:val="none" w:sz="0" w:space="0" w:color="auto"/>
        <w:left w:val="none" w:sz="0" w:space="0" w:color="auto"/>
        <w:bottom w:val="none" w:sz="0" w:space="0" w:color="auto"/>
        <w:right w:val="none" w:sz="0" w:space="0" w:color="auto"/>
      </w:divBdr>
    </w:div>
    <w:div w:id="414940511">
      <w:marLeft w:val="0"/>
      <w:marRight w:val="0"/>
      <w:marTop w:val="-20"/>
      <w:marBottom w:val="-20"/>
      <w:divBdr>
        <w:top w:val="none" w:sz="0" w:space="0" w:color="auto"/>
        <w:left w:val="none" w:sz="0" w:space="0" w:color="auto"/>
        <w:bottom w:val="none" w:sz="0" w:space="0" w:color="auto"/>
        <w:right w:val="none" w:sz="0" w:space="0" w:color="auto"/>
      </w:divBdr>
    </w:div>
    <w:div w:id="415399861">
      <w:marLeft w:val="0"/>
      <w:marRight w:val="0"/>
      <w:marTop w:val="-20"/>
      <w:marBottom w:val="-20"/>
      <w:divBdr>
        <w:top w:val="none" w:sz="0" w:space="0" w:color="auto"/>
        <w:left w:val="none" w:sz="0" w:space="0" w:color="auto"/>
        <w:bottom w:val="none" w:sz="0" w:space="0" w:color="auto"/>
        <w:right w:val="none" w:sz="0" w:space="0" w:color="auto"/>
      </w:divBdr>
    </w:div>
    <w:div w:id="417794730">
      <w:marLeft w:val="0"/>
      <w:marRight w:val="0"/>
      <w:marTop w:val="-20"/>
      <w:marBottom w:val="-20"/>
      <w:divBdr>
        <w:top w:val="none" w:sz="0" w:space="0" w:color="auto"/>
        <w:left w:val="none" w:sz="0" w:space="0" w:color="auto"/>
        <w:bottom w:val="none" w:sz="0" w:space="0" w:color="auto"/>
        <w:right w:val="none" w:sz="0" w:space="0" w:color="auto"/>
      </w:divBdr>
    </w:div>
    <w:div w:id="430929784">
      <w:marLeft w:val="0"/>
      <w:marRight w:val="0"/>
      <w:marTop w:val="-20"/>
      <w:marBottom w:val="-20"/>
      <w:divBdr>
        <w:top w:val="none" w:sz="0" w:space="0" w:color="auto"/>
        <w:left w:val="none" w:sz="0" w:space="0" w:color="auto"/>
        <w:bottom w:val="none" w:sz="0" w:space="0" w:color="auto"/>
        <w:right w:val="none" w:sz="0" w:space="0" w:color="auto"/>
      </w:divBdr>
    </w:div>
    <w:div w:id="432363188">
      <w:marLeft w:val="0"/>
      <w:marRight w:val="0"/>
      <w:marTop w:val="-20"/>
      <w:marBottom w:val="-20"/>
      <w:divBdr>
        <w:top w:val="none" w:sz="0" w:space="0" w:color="auto"/>
        <w:left w:val="none" w:sz="0" w:space="0" w:color="auto"/>
        <w:bottom w:val="none" w:sz="0" w:space="0" w:color="auto"/>
        <w:right w:val="none" w:sz="0" w:space="0" w:color="auto"/>
      </w:divBdr>
    </w:div>
    <w:div w:id="433864244">
      <w:marLeft w:val="0"/>
      <w:marRight w:val="0"/>
      <w:marTop w:val="-20"/>
      <w:marBottom w:val="-20"/>
      <w:divBdr>
        <w:top w:val="none" w:sz="0" w:space="0" w:color="auto"/>
        <w:left w:val="none" w:sz="0" w:space="0" w:color="auto"/>
        <w:bottom w:val="none" w:sz="0" w:space="0" w:color="auto"/>
        <w:right w:val="none" w:sz="0" w:space="0" w:color="auto"/>
      </w:divBdr>
    </w:div>
    <w:div w:id="438723319">
      <w:marLeft w:val="0"/>
      <w:marRight w:val="0"/>
      <w:marTop w:val="-20"/>
      <w:marBottom w:val="-20"/>
      <w:divBdr>
        <w:top w:val="none" w:sz="0" w:space="0" w:color="auto"/>
        <w:left w:val="none" w:sz="0" w:space="0" w:color="auto"/>
        <w:bottom w:val="none" w:sz="0" w:space="0" w:color="auto"/>
        <w:right w:val="none" w:sz="0" w:space="0" w:color="auto"/>
      </w:divBdr>
    </w:div>
    <w:div w:id="439109496">
      <w:marLeft w:val="0"/>
      <w:marRight w:val="0"/>
      <w:marTop w:val="-20"/>
      <w:marBottom w:val="-20"/>
      <w:divBdr>
        <w:top w:val="none" w:sz="0" w:space="0" w:color="auto"/>
        <w:left w:val="none" w:sz="0" w:space="0" w:color="auto"/>
        <w:bottom w:val="none" w:sz="0" w:space="0" w:color="auto"/>
        <w:right w:val="none" w:sz="0" w:space="0" w:color="auto"/>
      </w:divBdr>
    </w:div>
    <w:div w:id="443768395">
      <w:marLeft w:val="0"/>
      <w:marRight w:val="0"/>
      <w:marTop w:val="-20"/>
      <w:marBottom w:val="-20"/>
      <w:divBdr>
        <w:top w:val="none" w:sz="0" w:space="0" w:color="auto"/>
        <w:left w:val="none" w:sz="0" w:space="0" w:color="auto"/>
        <w:bottom w:val="none" w:sz="0" w:space="0" w:color="auto"/>
        <w:right w:val="none" w:sz="0" w:space="0" w:color="auto"/>
      </w:divBdr>
    </w:div>
    <w:div w:id="445276651">
      <w:marLeft w:val="0"/>
      <w:marRight w:val="0"/>
      <w:marTop w:val="-20"/>
      <w:marBottom w:val="-20"/>
      <w:divBdr>
        <w:top w:val="none" w:sz="0" w:space="0" w:color="auto"/>
        <w:left w:val="none" w:sz="0" w:space="0" w:color="auto"/>
        <w:bottom w:val="none" w:sz="0" w:space="0" w:color="auto"/>
        <w:right w:val="none" w:sz="0" w:space="0" w:color="auto"/>
      </w:divBdr>
    </w:div>
    <w:div w:id="446504939">
      <w:marLeft w:val="0"/>
      <w:marRight w:val="0"/>
      <w:marTop w:val="-20"/>
      <w:marBottom w:val="-20"/>
      <w:divBdr>
        <w:top w:val="none" w:sz="0" w:space="0" w:color="auto"/>
        <w:left w:val="none" w:sz="0" w:space="0" w:color="auto"/>
        <w:bottom w:val="none" w:sz="0" w:space="0" w:color="auto"/>
        <w:right w:val="none" w:sz="0" w:space="0" w:color="auto"/>
      </w:divBdr>
    </w:div>
    <w:div w:id="447314846">
      <w:marLeft w:val="0"/>
      <w:marRight w:val="0"/>
      <w:marTop w:val="-20"/>
      <w:marBottom w:val="-20"/>
      <w:divBdr>
        <w:top w:val="none" w:sz="0" w:space="0" w:color="auto"/>
        <w:left w:val="none" w:sz="0" w:space="0" w:color="auto"/>
        <w:bottom w:val="none" w:sz="0" w:space="0" w:color="auto"/>
        <w:right w:val="none" w:sz="0" w:space="0" w:color="auto"/>
      </w:divBdr>
    </w:div>
    <w:div w:id="451824832">
      <w:marLeft w:val="0"/>
      <w:marRight w:val="0"/>
      <w:marTop w:val="-20"/>
      <w:marBottom w:val="-20"/>
      <w:divBdr>
        <w:top w:val="none" w:sz="0" w:space="0" w:color="auto"/>
        <w:left w:val="none" w:sz="0" w:space="0" w:color="auto"/>
        <w:bottom w:val="none" w:sz="0" w:space="0" w:color="auto"/>
        <w:right w:val="none" w:sz="0" w:space="0" w:color="auto"/>
      </w:divBdr>
    </w:div>
    <w:div w:id="453331117">
      <w:marLeft w:val="0"/>
      <w:marRight w:val="0"/>
      <w:marTop w:val="-20"/>
      <w:marBottom w:val="-20"/>
      <w:divBdr>
        <w:top w:val="none" w:sz="0" w:space="0" w:color="auto"/>
        <w:left w:val="none" w:sz="0" w:space="0" w:color="auto"/>
        <w:bottom w:val="none" w:sz="0" w:space="0" w:color="auto"/>
        <w:right w:val="none" w:sz="0" w:space="0" w:color="auto"/>
      </w:divBdr>
    </w:div>
    <w:div w:id="457071602">
      <w:marLeft w:val="0"/>
      <w:marRight w:val="0"/>
      <w:marTop w:val="-20"/>
      <w:marBottom w:val="-20"/>
      <w:divBdr>
        <w:top w:val="none" w:sz="0" w:space="0" w:color="auto"/>
        <w:left w:val="none" w:sz="0" w:space="0" w:color="auto"/>
        <w:bottom w:val="none" w:sz="0" w:space="0" w:color="auto"/>
        <w:right w:val="none" w:sz="0" w:space="0" w:color="auto"/>
      </w:divBdr>
    </w:div>
    <w:div w:id="457653119">
      <w:marLeft w:val="0"/>
      <w:marRight w:val="0"/>
      <w:marTop w:val="-20"/>
      <w:marBottom w:val="-20"/>
      <w:divBdr>
        <w:top w:val="none" w:sz="0" w:space="0" w:color="auto"/>
        <w:left w:val="none" w:sz="0" w:space="0" w:color="auto"/>
        <w:bottom w:val="none" w:sz="0" w:space="0" w:color="auto"/>
        <w:right w:val="none" w:sz="0" w:space="0" w:color="auto"/>
      </w:divBdr>
    </w:div>
    <w:div w:id="459030551">
      <w:marLeft w:val="0"/>
      <w:marRight w:val="0"/>
      <w:marTop w:val="-20"/>
      <w:marBottom w:val="-20"/>
      <w:divBdr>
        <w:top w:val="none" w:sz="0" w:space="0" w:color="auto"/>
        <w:left w:val="none" w:sz="0" w:space="0" w:color="auto"/>
        <w:bottom w:val="none" w:sz="0" w:space="0" w:color="auto"/>
        <w:right w:val="none" w:sz="0" w:space="0" w:color="auto"/>
      </w:divBdr>
    </w:div>
    <w:div w:id="461919527">
      <w:marLeft w:val="0"/>
      <w:marRight w:val="0"/>
      <w:marTop w:val="-20"/>
      <w:marBottom w:val="-20"/>
      <w:divBdr>
        <w:top w:val="none" w:sz="0" w:space="0" w:color="auto"/>
        <w:left w:val="none" w:sz="0" w:space="0" w:color="auto"/>
        <w:bottom w:val="none" w:sz="0" w:space="0" w:color="auto"/>
        <w:right w:val="none" w:sz="0" w:space="0" w:color="auto"/>
      </w:divBdr>
    </w:div>
    <w:div w:id="461921977">
      <w:marLeft w:val="0"/>
      <w:marRight w:val="0"/>
      <w:marTop w:val="-20"/>
      <w:marBottom w:val="-20"/>
      <w:divBdr>
        <w:top w:val="none" w:sz="0" w:space="0" w:color="auto"/>
        <w:left w:val="none" w:sz="0" w:space="0" w:color="auto"/>
        <w:bottom w:val="none" w:sz="0" w:space="0" w:color="auto"/>
        <w:right w:val="none" w:sz="0" w:space="0" w:color="auto"/>
      </w:divBdr>
    </w:div>
    <w:div w:id="463930389">
      <w:marLeft w:val="0"/>
      <w:marRight w:val="0"/>
      <w:marTop w:val="-20"/>
      <w:marBottom w:val="-20"/>
      <w:divBdr>
        <w:top w:val="none" w:sz="0" w:space="0" w:color="auto"/>
        <w:left w:val="none" w:sz="0" w:space="0" w:color="auto"/>
        <w:bottom w:val="none" w:sz="0" w:space="0" w:color="auto"/>
        <w:right w:val="none" w:sz="0" w:space="0" w:color="auto"/>
      </w:divBdr>
    </w:div>
    <w:div w:id="465045690">
      <w:marLeft w:val="0"/>
      <w:marRight w:val="0"/>
      <w:marTop w:val="-20"/>
      <w:marBottom w:val="-20"/>
      <w:divBdr>
        <w:top w:val="none" w:sz="0" w:space="0" w:color="auto"/>
        <w:left w:val="none" w:sz="0" w:space="0" w:color="auto"/>
        <w:bottom w:val="none" w:sz="0" w:space="0" w:color="auto"/>
        <w:right w:val="none" w:sz="0" w:space="0" w:color="auto"/>
      </w:divBdr>
    </w:div>
    <w:div w:id="465128206">
      <w:marLeft w:val="0"/>
      <w:marRight w:val="0"/>
      <w:marTop w:val="-20"/>
      <w:marBottom w:val="-20"/>
      <w:divBdr>
        <w:top w:val="none" w:sz="0" w:space="0" w:color="auto"/>
        <w:left w:val="none" w:sz="0" w:space="0" w:color="auto"/>
        <w:bottom w:val="none" w:sz="0" w:space="0" w:color="auto"/>
        <w:right w:val="none" w:sz="0" w:space="0" w:color="auto"/>
      </w:divBdr>
    </w:div>
    <w:div w:id="466821231">
      <w:marLeft w:val="0"/>
      <w:marRight w:val="0"/>
      <w:marTop w:val="-20"/>
      <w:marBottom w:val="-20"/>
      <w:divBdr>
        <w:top w:val="none" w:sz="0" w:space="0" w:color="auto"/>
        <w:left w:val="none" w:sz="0" w:space="0" w:color="auto"/>
        <w:bottom w:val="none" w:sz="0" w:space="0" w:color="auto"/>
        <w:right w:val="none" w:sz="0" w:space="0" w:color="auto"/>
      </w:divBdr>
    </w:div>
    <w:div w:id="470562194">
      <w:marLeft w:val="0"/>
      <w:marRight w:val="0"/>
      <w:marTop w:val="-20"/>
      <w:marBottom w:val="-20"/>
      <w:divBdr>
        <w:top w:val="none" w:sz="0" w:space="0" w:color="auto"/>
        <w:left w:val="none" w:sz="0" w:space="0" w:color="auto"/>
        <w:bottom w:val="none" w:sz="0" w:space="0" w:color="auto"/>
        <w:right w:val="none" w:sz="0" w:space="0" w:color="auto"/>
      </w:divBdr>
    </w:div>
    <w:div w:id="476385617">
      <w:marLeft w:val="0"/>
      <w:marRight w:val="0"/>
      <w:marTop w:val="-20"/>
      <w:marBottom w:val="-20"/>
      <w:divBdr>
        <w:top w:val="none" w:sz="0" w:space="0" w:color="auto"/>
        <w:left w:val="none" w:sz="0" w:space="0" w:color="auto"/>
        <w:bottom w:val="none" w:sz="0" w:space="0" w:color="auto"/>
        <w:right w:val="none" w:sz="0" w:space="0" w:color="auto"/>
      </w:divBdr>
    </w:div>
    <w:div w:id="478036051">
      <w:marLeft w:val="0"/>
      <w:marRight w:val="0"/>
      <w:marTop w:val="-20"/>
      <w:marBottom w:val="-20"/>
      <w:divBdr>
        <w:top w:val="none" w:sz="0" w:space="0" w:color="auto"/>
        <w:left w:val="none" w:sz="0" w:space="0" w:color="auto"/>
        <w:bottom w:val="none" w:sz="0" w:space="0" w:color="auto"/>
        <w:right w:val="none" w:sz="0" w:space="0" w:color="auto"/>
      </w:divBdr>
    </w:div>
    <w:div w:id="478498328">
      <w:marLeft w:val="0"/>
      <w:marRight w:val="0"/>
      <w:marTop w:val="-20"/>
      <w:marBottom w:val="-20"/>
      <w:divBdr>
        <w:top w:val="none" w:sz="0" w:space="0" w:color="auto"/>
        <w:left w:val="none" w:sz="0" w:space="0" w:color="auto"/>
        <w:bottom w:val="none" w:sz="0" w:space="0" w:color="auto"/>
        <w:right w:val="none" w:sz="0" w:space="0" w:color="auto"/>
      </w:divBdr>
    </w:div>
    <w:div w:id="480537570">
      <w:marLeft w:val="0"/>
      <w:marRight w:val="0"/>
      <w:marTop w:val="-20"/>
      <w:marBottom w:val="-20"/>
      <w:divBdr>
        <w:top w:val="none" w:sz="0" w:space="0" w:color="auto"/>
        <w:left w:val="none" w:sz="0" w:space="0" w:color="auto"/>
        <w:bottom w:val="none" w:sz="0" w:space="0" w:color="auto"/>
        <w:right w:val="none" w:sz="0" w:space="0" w:color="auto"/>
      </w:divBdr>
    </w:div>
    <w:div w:id="482619952">
      <w:marLeft w:val="0"/>
      <w:marRight w:val="0"/>
      <w:marTop w:val="-20"/>
      <w:marBottom w:val="-20"/>
      <w:divBdr>
        <w:top w:val="none" w:sz="0" w:space="0" w:color="auto"/>
        <w:left w:val="none" w:sz="0" w:space="0" w:color="auto"/>
        <w:bottom w:val="none" w:sz="0" w:space="0" w:color="auto"/>
        <w:right w:val="none" w:sz="0" w:space="0" w:color="auto"/>
      </w:divBdr>
    </w:div>
    <w:div w:id="483200048">
      <w:marLeft w:val="0"/>
      <w:marRight w:val="0"/>
      <w:marTop w:val="-20"/>
      <w:marBottom w:val="-20"/>
      <w:divBdr>
        <w:top w:val="none" w:sz="0" w:space="0" w:color="auto"/>
        <w:left w:val="none" w:sz="0" w:space="0" w:color="auto"/>
        <w:bottom w:val="none" w:sz="0" w:space="0" w:color="auto"/>
        <w:right w:val="none" w:sz="0" w:space="0" w:color="auto"/>
      </w:divBdr>
    </w:div>
    <w:div w:id="484735640">
      <w:marLeft w:val="0"/>
      <w:marRight w:val="0"/>
      <w:marTop w:val="-20"/>
      <w:marBottom w:val="-20"/>
      <w:divBdr>
        <w:top w:val="none" w:sz="0" w:space="0" w:color="auto"/>
        <w:left w:val="none" w:sz="0" w:space="0" w:color="auto"/>
        <w:bottom w:val="none" w:sz="0" w:space="0" w:color="auto"/>
        <w:right w:val="none" w:sz="0" w:space="0" w:color="auto"/>
      </w:divBdr>
    </w:div>
    <w:div w:id="485903379">
      <w:marLeft w:val="0"/>
      <w:marRight w:val="0"/>
      <w:marTop w:val="-20"/>
      <w:marBottom w:val="-20"/>
      <w:divBdr>
        <w:top w:val="none" w:sz="0" w:space="0" w:color="auto"/>
        <w:left w:val="none" w:sz="0" w:space="0" w:color="auto"/>
        <w:bottom w:val="none" w:sz="0" w:space="0" w:color="auto"/>
        <w:right w:val="none" w:sz="0" w:space="0" w:color="auto"/>
      </w:divBdr>
    </w:div>
    <w:div w:id="487524665">
      <w:marLeft w:val="0"/>
      <w:marRight w:val="0"/>
      <w:marTop w:val="-20"/>
      <w:marBottom w:val="-20"/>
      <w:divBdr>
        <w:top w:val="none" w:sz="0" w:space="0" w:color="auto"/>
        <w:left w:val="none" w:sz="0" w:space="0" w:color="auto"/>
        <w:bottom w:val="none" w:sz="0" w:space="0" w:color="auto"/>
        <w:right w:val="none" w:sz="0" w:space="0" w:color="auto"/>
      </w:divBdr>
    </w:div>
    <w:div w:id="488400435">
      <w:marLeft w:val="0"/>
      <w:marRight w:val="0"/>
      <w:marTop w:val="-20"/>
      <w:marBottom w:val="-20"/>
      <w:divBdr>
        <w:top w:val="none" w:sz="0" w:space="0" w:color="auto"/>
        <w:left w:val="none" w:sz="0" w:space="0" w:color="auto"/>
        <w:bottom w:val="none" w:sz="0" w:space="0" w:color="auto"/>
        <w:right w:val="none" w:sz="0" w:space="0" w:color="auto"/>
      </w:divBdr>
    </w:div>
    <w:div w:id="489444855">
      <w:marLeft w:val="0"/>
      <w:marRight w:val="0"/>
      <w:marTop w:val="-20"/>
      <w:marBottom w:val="-20"/>
      <w:divBdr>
        <w:top w:val="none" w:sz="0" w:space="0" w:color="auto"/>
        <w:left w:val="none" w:sz="0" w:space="0" w:color="auto"/>
        <w:bottom w:val="none" w:sz="0" w:space="0" w:color="auto"/>
        <w:right w:val="none" w:sz="0" w:space="0" w:color="auto"/>
      </w:divBdr>
    </w:div>
    <w:div w:id="489639182">
      <w:marLeft w:val="0"/>
      <w:marRight w:val="0"/>
      <w:marTop w:val="-20"/>
      <w:marBottom w:val="-20"/>
      <w:divBdr>
        <w:top w:val="none" w:sz="0" w:space="0" w:color="auto"/>
        <w:left w:val="none" w:sz="0" w:space="0" w:color="auto"/>
        <w:bottom w:val="none" w:sz="0" w:space="0" w:color="auto"/>
        <w:right w:val="none" w:sz="0" w:space="0" w:color="auto"/>
      </w:divBdr>
    </w:div>
    <w:div w:id="490145335">
      <w:marLeft w:val="0"/>
      <w:marRight w:val="0"/>
      <w:marTop w:val="-20"/>
      <w:marBottom w:val="-20"/>
      <w:divBdr>
        <w:top w:val="none" w:sz="0" w:space="0" w:color="auto"/>
        <w:left w:val="none" w:sz="0" w:space="0" w:color="auto"/>
        <w:bottom w:val="none" w:sz="0" w:space="0" w:color="auto"/>
        <w:right w:val="none" w:sz="0" w:space="0" w:color="auto"/>
      </w:divBdr>
    </w:div>
    <w:div w:id="492912813">
      <w:marLeft w:val="0"/>
      <w:marRight w:val="0"/>
      <w:marTop w:val="-20"/>
      <w:marBottom w:val="-20"/>
      <w:divBdr>
        <w:top w:val="none" w:sz="0" w:space="0" w:color="auto"/>
        <w:left w:val="none" w:sz="0" w:space="0" w:color="auto"/>
        <w:bottom w:val="none" w:sz="0" w:space="0" w:color="auto"/>
        <w:right w:val="none" w:sz="0" w:space="0" w:color="auto"/>
      </w:divBdr>
    </w:div>
    <w:div w:id="494147535">
      <w:marLeft w:val="0"/>
      <w:marRight w:val="0"/>
      <w:marTop w:val="-20"/>
      <w:marBottom w:val="-20"/>
      <w:divBdr>
        <w:top w:val="none" w:sz="0" w:space="0" w:color="auto"/>
        <w:left w:val="none" w:sz="0" w:space="0" w:color="auto"/>
        <w:bottom w:val="none" w:sz="0" w:space="0" w:color="auto"/>
        <w:right w:val="none" w:sz="0" w:space="0" w:color="auto"/>
      </w:divBdr>
    </w:div>
    <w:div w:id="495388030">
      <w:marLeft w:val="0"/>
      <w:marRight w:val="0"/>
      <w:marTop w:val="-20"/>
      <w:marBottom w:val="-20"/>
      <w:divBdr>
        <w:top w:val="none" w:sz="0" w:space="0" w:color="auto"/>
        <w:left w:val="none" w:sz="0" w:space="0" w:color="auto"/>
        <w:bottom w:val="none" w:sz="0" w:space="0" w:color="auto"/>
        <w:right w:val="none" w:sz="0" w:space="0" w:color="auto"/>
      </w:divBdr>
    </w:div>
    <w:div w:id="495464497">
      <w:marLeft w:val="0"/>
      <w:marRight w:val="0"/>
      <w:marTop w:val="-20"/>
      <w:marBottom w:val="-20"/>
      <w:divBdr>
        <w:top w:val="none" w:sz="0" w:space="0" w:color="auto"/>
        <w:left w:val="none" w:sz="0" w:space="0" w:color="auto"/>
        <w:bottom w:val="none" w:sz="0" w:space="0" w:color="auto"/>
        <w:right w:val="none" w:sz="0" w:space="0" w:color="auto"/>
      </w:divBdr>
    </w:div>
    <w:div w:id="496457726">
      <w:marLeft w:val="0"/>
      <w:marRight w:val="0"/>
      <w:marTop w:val="-20"/>
      <w:marBottom w:val="-20"/>
      <w:divBdr>
        <w:top w:val="none" w:sz="0" w:space="0" w:color="auto"/>
        <w:left w:val="none" w:sz="0" w:space="0" w:color="auto"/>
        <w:bottom w:val="none" w:sz="0" w:space="0" w:color="auto"/>
        <w:right w:val="none" w:sz="0" w:space="0" w:color="auto"/>
      </w:divBdr>
    </w:div>
    <w:div w:id="496463916">
      <w:marLeft w:val="0"/>
      <w:marRight w:val="0"/>
      <w:marTop w:val="-20"/>
      <w:marBottom w:val="-20"/>
      <w:divBdr>
        <w:top w:val="none" w:sz="0" w:space="0" w:color="auto"/>
        <w:left w:val="none" w:sz="0" w:space="0" w:color="auto"/>
        <w:bottom w:val="none" w:sz="0" w:space="0" w:color="auto"/>
        <w:right w:val="none" w:sz="0" w:space="0" w:color="auto"/>
      </w:divBdr>
    </w:div>
    <w:div w:id="505873458">
      <w:marLeft w:val="0"/>
      <w:marRight w:val="0"/>
      <w:marTop w:val="-20"/>
      <w:marBottom w:val="-20"/>
      <w:divBdr>
        <w:top w:val="none" w:sz="0" w:space="0" w:color="auto"/>
        <w:left w:val="none" w:sz="0" w:space="0" w:color="auto"/>
        <w:bottom w:val="none" w:sz="0" w:space="0" w:color="auto"/>
        <w:right w:val="none" w:sz="0" w:space="0" w:color="auto"/>
      </w:divBdr>
    </w:div>
    <w:div w:id="506597417">
      <w:marLeft w:val="0"/>
      <w:marRight w:val="0"/>
      <w:marTop w:val="-20"/>
      <w:marBottom w:val="-20"/>
      <w:divBdr>
        <w:top w:val="none" w:sz="0" w:space="0" w:color="auto"/>
        <w:left w:val="none" w:sz="0" w:space="0" w:color="auto"/>
        <w:bottom w:val="none" w:sz="0" w:space="0" w:color="auto"/>
        <w:right w:val="none" w:sz="0" w:space="0" w:color="auto"/>
      </w:divBdr>
    </w:div>
    <w:div w:id="506791694">
      <w:marLeft w:val="0"/>
      <w:marRight w:val="0"/>
      <w:marTop w:val="-20"/>
      <w:marBottom w:val="-20"/>
      <w:divBdr>
        <w:top w:val="none" w:sz="0" w:space="0" w:color="auto"/>
        <w:left w:val="none" w:sz="0" w:space="0" w:color="auto"/>
        <w:bottom w:val="none" w:sz="0" w:space="0" w:color="auto"/>
        <w:right w:val="none" w:sz="0" w:space="0" w:color="auto"/>
      </w:divBdr>
    </w:div>
    <w:div w:id="507863692">
      <w:marLeft w:val="0"/>
      <w:marRight w:val="0"/>
      <w:marTop w:val="-20"/>
      <w:marBottom w:val="-20"/>
      <w:divBdr>
        <w:top w:val="none" w:sz="0" w:space="0" w:color="auto"/>
        <w:left w:val="none" w:sz="0" w:space="0" w:color="auto"/>
        <w:bottom w:val="none" w:sz="0" w:space="0" w:color="auto"/>
        <w:right w:val="none" w:sz="0" w:space="0" w:color="auto"/>
      </w:divBdr>
    </w:div>
    <w:div w:id="512305264">
      <w:marLeft w:val="0"/>
      <w:marRight w:val="0"/>
      <w:marTop w:val="-20"/>
      <w:marBottom w:val="-20"/>
      <w:divBdr>
        <w:top w:val="none" w:sz="0" w:space="0" w:color="auto"/>
        <w:left w:val="none" w:sz="0" w:space="0" w:color="auto"/>
        <w:bottom w:val="none" w:sz="0" w:space="0" w:color="auto"/>
        <w:right w:val="none" w:sz="0" w:space="0" w:color="auto"/>
      </w:divBdr>
    </w:div>
    <w:div w:id="512450846">
      <w:marLeft w:val="0"/>
      <w:marRight w:val="0"/>
      <w:marTop w:val="-20"/>
      <w:marBottom w:val="-20"/>
      <w:divBdr>
        <w:top w:val="none" w:sz="0" w:space="0" w:color="auto"/>
        <w:left w:val="none" w:sz="0" w:space="0" w:color="auto"/>
        <w:bottom w:val="none" w:sz="0" w:space="0" w:color="auto"/>
        <w:right w:val="none" w:sz="0" w:space="0" w:color="auto"/>
      </w:divBdr>
    </w:div>
    <w:div w:id="513109937">
      <w:marLeft w:val="0"/>
      <w:marRight w:val="0"/>
      <w:marTop w:val="-20"/>
      <w:marBottom w:val="-20"/>
      <w:divBdr>
        <w:top w:val="none" w:sz="0" w:space="0" w:color="auto"/>
        <w:left w:val="none" w:sz="0" w:space="0" w:color="auto"/>
        <w:bottom w:val="none" w:sz="0" w:space="0" w:color="auto"/>
        <w:right w:val="none" w:sz="0" w:space="0" w:color="auto"/>
      </w:divBdr>
    </w:div>
    <w:div w:id="514075547">
      <w:marLeft w:val="0"/>
      <w:marRight w:val="0"/>
      <w:marTop w:val="-20"/>
      <w:marBottom w:val="-20"/>
      <w:divBdr>
        <w:top w:val="none" w:sz="0" w:space="0" w:color="auto"/>
        <w:left w:val="none" w:sz="0" w:space="0" w:color="auto"/>
        <w:bottom w:val="none" w:sz="0" w:space="0" w:color="auto"/>
        <w:right w:val="none" w:sz="0" w:space="0" w:color="auto"/>
      </w:divBdr>
    </w:div>
    <w:div w:id="518085634">
      <w:marLeft w:val="0"/>
      <w:marRight w:val="0"/>
      <w:marTop w:val="-20"/>
      <w:marBottom w:val="-20"/>
      <w:divBdr>
        <w:top w:val="none" w:sz="0" w:space="0" w:color="auto"/>
        <w:left w:val="none" w:sz="0" w:space="0" w:color="auto"/>
        <w:bottom w:val="none" w:sz="0" w:space="0" w:color="auto"/>
        <w:right w:val="none" w:sz="0" w:space="0" w:color="auto"/>
      </w:divBdr>
    </w:div>
    <w:div w:id="526020902">
      <w:marLeft w:val="0"/>
      <w:marRight w:val="0"/>
      <w:marTop w:val="-20"/>
      <w:marBottom w:val="-20"/>
      <w:divBdr>
        <w:top w:val="none" w:sz="0" w:space="0" w:color="auto"/>
        <w:left w:val="none" w:sz="0" w:space="0" w:color="auto"/>
        <w:bottom w:val="none" w:sz="0" w:space="0" w:color="auto"/>
        <w:right w:val="none" w:sz="0" w:space="0" w:color="auto"/>
      </w:divBdr>
    </w:div>
    <w:div w:id="530611961">
      <w:marLeft w:val="0"/>
      <w:marRight w:val="0"/>
      <w:marTop w:val="-20"/>
      <w:marBottom w:val="-20"/>
      <w:divBdr>
        <w:top w:val="none" w:sz="0" w:space="0" w:color="auto"/>
        <w:left w:val="none" w:sz="0" w:space="0" w:color="auto"/>
        <w:bottom w:val="none" w:sz="0" w:space="0" w:color="auto"/>
        <w:right w:val="none" w:sz="0" w:space="0" w:color="auto"/>
      </w:divBdr>
    </w:div>
    <w:div w:id="531118413">
      <w:marLeft w:val="0"/>
      <w:marRight w:val="0"/>
      <w:marTop w:val="-20"/>
      <w:marBottom w:val="-20"/>
      <w:divBdr>
        <w:top w:val="none" w:sz="0" w:space="0" w:color="auto"/>
        <w:left w:val="none" w:sz="0" w:space="0" w:color="auto"/>
        <w:bottom w:val="none" w:sz="0" w:space="0" w:color="auto"/>
        <w:right w:val="none" w:sz="0" w:space="0" w:color="auto"/>
      </w:divBdr>
    </w:div>
    <w:div w:id="531571867">
      <w:marLeft w:val="0"/>
      <w:marRight w:val="0"/>
      <w:marTop w:val="-20"/>
      <w:marBottom w:val="-20"/>
      <w:divBdr>
        <w:top w:val="none" w:sz="0" w:space="0" w:color="auto"/>
        <w:left w:val="none" w:sz="0" w:space="0" w:color="auto"/>
        <w:bottom w:val="none" w:sz="0" w:space="0" w:color="auto"/>
        <w:right w:val="none" w:sz="0" w:space="0" w:color="auto"/>
      </w:divBdr>
    </w:div>
    <w:div w:id="532697704">
      <w:marLeft w:val="0"/>
      <w:marRight w:val="0"/>
      <w:marTop w:val="-20"/>
      <w:marBottom w:val="-20"/>
      <w:divBdr>
        <w:top w:val="none" w:sz="0" w:space="0" w:color="auto"/>
        <w:left w:val="none" w:sz="0" w:space="0" w:color="auto"/>
        <w:bottom w:val="none" w:sz="0" w:space="0" w:color="auto"/>
        <w:right w:val="none" w:sz="0" w:space="0" w:color="auto"/>
      </w:divBdr>
    </w:div>
    <w:div w:id="539050422">
      <w:marLeft w:val="0"/>
      <w:marRight w:val="0"/>
      <w:marTop w:val="-20"/>
      <w:marBottom w:val="-20"/>
      <w:divBdr>
        <w:top w:val="none" w:sz="0" w:space="0" w:color="auto"/>
        <w:left w:val="none" w:sz="0" w:space="0" w:color="auto"/>
        <w:bottom w:val="none" w:sz="0" w:space="0" w:color="auto"/>
        <w:right w:val="none" w:sz="0" w:space="0" w:color="auto"/>
      </w:divBdr>
    </w:div>
    <w:div w:id="542139280">
      <w:marLeft w:val="0"/>
      <w:marRight w:val="0"/>
      <w:marTop w:val="-20"/>
      <w:marBottom w:val="-20"/>
      <w:divBdr>
        <w:top w:val="none" w:sz="0" w:space="0" w:color="auto"/>
        <w:left w:val="none" w:sz="0" w:space="0" w:color="auto"/>
        <w:bottom w:val="none" w:sz="0" w:space="0" w:color="auto"/>
        <w:right w:val="none" w:sz="0" w:space="0" w:color="auto"/>
      </w:divBdr>
    </w:div>
    <w:div w:id="546576450">
      <w:marLeft w:val="0"/>
      <w:marRight w:val="0"/>
      <w:marTop w:val="-20"/>
      <w:marBottom w:val="-20"/>
      <w:divBdr>
        <w:top w:val="none" w:sz="0" w:space="0" w:color="auto"/>
        <w:left w:val="none" w:sz="0" w:space="0" w:color="auto"/>
        <w:bottom w:val="none" w:sz="0" w:space="0" w:color="auto"/>
        <w:right w:val="none" w:sz="0" w:space="0" w:color="auto"/>
      </w:divBdr>
    </w:div>
    <w:div w:id="556743874">
      <w:marLeft w:val="0"/>
      <w:marRight w:val="0"/>
      <w:marTop w:val="-20"/>
      <w:marBottom w:val="-20"/>
      <w:divBdr>
        <w:top w:val="none" w:sz="0" w:space="0" w:color="auto"/>
        <w:left w:val="none" w:sz="0" w:space="0" w:color="auto"/>
        <w:bottom w:val="none" w:sz="0" w:space="0" w:color="auto"/>
        <w:right w:val="none" w:sz="0" w:space="0" w:color="auto"/>
      </w:divBdr>
    </w:div>
    <w:div w:id="558785947">
      <w:marLeft w:val="0"/>
      <w:marRight w:val="0"/>
      <w:marTop w:val="-20"/>
      <w:marBottom w:val="-20"/>
      <w:divBdr>
        <w:top w:val="none" w:sz="0" w:space="0" w:color="auto"/>
        <w:left w:val="none" w:sz="0" w:space="0" w:color="auto"/>
        <w:bottom w:val="none" w:sz="0" w:space="0" w:color="auto"/>
        <w:right w:val="none" w:sz="0" w:space="0" w:color="auto"/>
      </w:divBdr>
    </w:div>
    <w:div w:id="559632515">
      <w:marLeft w:val="0"/>
      <w:marRight w:val="0"/>
      <w:marTop w:val="-20"/>
      <w:marBottom w:val="-20"/>
      <w:divBdr>
        <w:top w:val="none" w:sz="0" w:space="0" w:color="auto"/>
        <w:left w:val="none" w:sz="0" w:space="0" w:color="auto"/>
        <w:bottom w:val="none" w:sz="0" w:space="0" w:color="auto"/>
        <w:right w:val="none" w:sz="0" w:space="0" w:color="auto"/>
      </w:divBdr>
    </w:div>
    <w:div w:id="559950524">
      <w:marLeft w:val="0"/>
      <w:marRight w:val="0"/>
      <w:marTop w:val="-20"/>
      <w:marBottom w:val="-20"/>
      <w:divBdr>
        <w:top w:val="none" w:sz="0" w:space="0" w:color="auto"/>
        <w:left w:val="none" w:sz="0" w:space="0" w:color="auto"/>
        <w:bottom w:val="none" w:sz="0" w:space="0" w:color="auto"/>
        <w:right w:val="none" w:sz="0" w:space="0" w:color="auto"/>
      </w:divBdr>
    </w:div>
    <w:div w:id="560094953">
      <w:marLeft w:val="0"/>
      <w:marRight w:val="0"/>
      <w:marTop w:val="-20"/>
      <w:marBottom w:val="-20"/>
      <w:divBdr>
        <w:top w:val="none" w:sz="0" w:space="0" w:color="auto"/>
        <w:left w:val="none" w:sz="0" w:space="0" w:color="auto"/>
        <w:bottom w:val="none" w:sz="0" w:space="0" w:color="auto"/>
        <w:right w:val="none" w:sz="0" w:space="0" w:color="auto"/>
      </w:divBdr>
    </w:div>
    <w:div w:id="563613150">
      <w:marLeft w:val="0"/>
      <w:marRight w:val="0"/>
      <w:marTop w:val="-20"/>
      <w:marBottom w:val="-20"/>
      <w:divBdr>
        <w:top w:val="none" w:sz="0" w:space="0" w:color="auto"/>
        <w:left w:val="none" w:sz="0" w:space="0" w:color="auto"/>
        <w:bottom w:val="none" w:sz="0" w:space="0" w:color="auto"/>
        <w:right w:val="none" w:sz="0" w:space="0" w:color="auto"/>
      </w:divBdr>
    </w:div>
    <w:div w:id="567614800">
      <w:marLeft w:val="0"/>
      <w:marRight w:val="0"/>
      <w:marTop w:val="-20"/>
      <w:marBottom w:val="-20"/>
      <w:divBdr>
        <w:top w:val="none" w:sz="0" w:space="0" w:color="auto"/>
        <w:left w:val="none" w:sz="0" w:space="0" w:color="auto"/>
        <w:bottom w:val="none" w:sz="0" w:space="0" w:color="auto"/>
        <w:right w:val="none" w:sz="0" w:space="0" w:color="auto"/>
      </w:divBdr>
    </w:div>
    <w:div w:id="570042789">
      <w:marLeft w:val="0"/>
      <w:marRight w:val="0"/>
      <w:marTop w:val="-20"/>
      <w:marBottom w:val="-20"/>
      <w:divBdr>
        <w:top w:val="none" w:sz="0" w:space="0" w:color="auto"/>
        <w:left w:val="none" w:sz="0" w:space="0" w:color="auto"/>
        <w:bottom w:val="none" w:sz="0" w:space="0" w:color="auto"/>
        <w:right w:val="none" w:sz="0" w:space="0" w:color="auto"/>
      </w:divBdr>
    </w:div>
    <w:div w:id="570382596">
      <w:marLeft w:val="0"/>
      <w:marRight w:val="0"/>
      <w:marTop w:val="-20"/>
      <w:marBottom w:val="-20"/>
      <w:divBdr>
        <w:top w:val="none" w:sz="0" w:space="0" w:color="auto"/>
        <w:left w:val="none" w:sz="0" w:space="0" w:color="auto"/>
        <w:bottom w:val="none" w:sz="0" w:space="0" w:color="auto"/>
        <w:right w:val="none" w:sz="0" w:space="0" w:color="auto"/>
      </w:divBdr>
    </w:div>
    <w:div w:id="571934164">
      <w:marLeft w:val="0"/>
      <w:marRight w:val="0"/>
      <w:marTop w:val="-20"/>
      <w:marBottom w:val="-20"/>
      <w:divBdr>
        <w:top w:val="none" w:sz="0" w:space="0" w:color="auto"/>
        <w:left w:val="none" w:sz="0" w:space="0" w:color="auto"/>
        <w:bottom w:val="none" w:sz="0" w:space="0" w:color="auto"/>
        <w:right w:val="none" w:sz="0" w:space="0" w:color="auto"/>
      </w:divBdr>
    </w:div>
    <w:div w:id="572474633">
      <w:marLeft w:val="0"/>
      <w:marRight w:val="0"/>
      <w:marTop w:val="-20"/>
      <w:marBottom w:val="-20"/>
      <w:divBdr>
        <w:top w:val="none" w:sz="0" w:space="0" w:color="auto"/>
        <w:left w:val="none" w:sz="0" w:space="0" w:color="auto"/>
        <w:bottom w:val="none" w:sz="0" w:space="0" w:color="auto"/>
        <w:right w:val="none" w:sz="0" w:space="0" w:color="auto"/>
      </w:divBdr>
    </w:div>
    <w:div w:id="575895287">
      <w:marLeft w:val="0"/>
      <w:marRight w:val="0"/>
      <w:marTop w:val="-20"/>
      <w:marBottom w:val="-20"/>
      <w:divBdr>
        <w:top w:val="none" w:sz="0" w:space="0" w:color="auto"/>
        <w:left w:val="none" w:sz="0" w:space="0" w:color="auto"/>
        <w:bottom w:val="none" w:sz="0" w:space="0" w:color="auto"/>
        <w:right w:val="none" w:sz="0" w:space="0" w:color="auto"/>
      </w:divBdr>
    </w:div>
    <w:div w:id="585504794">
      <w:marLeft w:val="0"/>
      <w:marRight w:val="0"/>
      <w:marTop w:val="-20"/>
      <w:marBottom w:val="-20"/>
      <w:divBdr>
        <w:top w:val="none" w:sz="0" w:space="0" w:color="auto"/>
        <w:left w:val="none" w:sz="0" w:space="0" w:color="auto"/>
        <w:bottom w:val="none" w:sz="0" w:space="0" w:color="auto"/>
        <w:right w:val="none" w:sz="0" w:space="0" w:color="auto"/>
      </w:divBdr>
    </w:div>
    <w:div w:id="589774377">
      <w:marLeft w:val="0"/>
      <w:marRight w:val="0"/>
      <w:marTop w:val="-20"/>
      <w:marBottom w:val="-20"/>
      <w:divBdr>
        <w:top w:val="none" w:sz="0" w:space="0" w:color="auto"/>
        <w:left w:val="none" w:sz="0" w:space="0" w:color="auto"/>
        <w:bottom w:val="none" w:sz="0" w:space="0" w:color="auto"/>
        <w:right w:val="none" w:sz="0" w:space="0" w:color="auto"/>
      </w:divBdr>
    </w:div>
    <w:div w:id="590283639">
      <w:marLeft w:val="0"/>
      <w:marRight w:val="0"/>
      <w:marTop w:val="-20"/>
      <w:marBottom w:val="-20"/>
      <w:divBdr>
        <w:top w:val="none" w:sz="0" w:space="0" w:color="auto"/>
        <w:left w:val="none" w:sz="0" w:space="0" w:color="auto"/>
        <w:bottom w:val="none" w:sz="0" w:space="0" w:color="auto"/>
        <w:right w:val="none" w:sz="0" w:space="0" w:color="auto"/>
      </w:divBdr>
    </w:div>
    <w:div w:id="595476763">
      <w:marLeft w:val="0"/>
      <w:marRight w:val="0"/>
      <w:marTop w:val="-20"/>
      <w:marBottom w:val="-20"/>
      <w:divBdr>
        <w:top w:val="none" w:sz="0" w:space="0" w:color="auto"/>
        <w:left w:val="none" w:sz="0" w:space="0" w:color="auto"/>
        <w:bottom w:val="none" w:sz="0" w:space="0" w:color="auto"/>
        <w:right w:val="none" w:sz="0" w:space="0" w:color="auto"/>
      </w:divBdr>
    </w:div>
    <w:div w:id="595788991">
      <w:marLeft w:val="0"/>
      <w:marRight w:val="0"/>
      <w:marTop w:val="-20"/>
      <w:marBottom w:val="-20"/>
      <w:divBdr>
        <w:top w:val="none" w:sz="0" w:space="0" w:color="auto"/>
        <w:left w:val="none" w:sz="0" w:space="0" w:color="auto"/>
        <w:bottom w:val="none" w:sz="0" w:space="0" w:color="auto"/>
        <w:right w:val="none" w:sz="0" w:space="0" w:color="auto"/>
      </w:divBdr>
    </w:div>
    <w:div w:id="596207072">
      <w:marLeft w:val="0"/>
      <w:marRight w:val="0"/>
      <w:marTop w:val="-20"/>
      <w:marBottom w:val="-20"/>
      <w:divBdr>
        <w:top w:val="none" w:sz="0" w:space="0" w:color="auto"/>
        <w:left w:val="none" w:sz="0" w:space="0" w:color="auto"/>
        <w:bottom w:val="none" w:sz="0" w:space="0" w:color="auto"/>
        <w:right w:val="none" w:sz="0" w:space="0" w:color="auto"/>
      </w:divBdr>
    </w:div>
    <w:div w:id="598106229">
      <w:marLeft w:val="0"/>
      <w:marRight w:val="0"/>
      <w:marTop w:val="-20"/>
      <w:marBottom w:val="-20"/>
      <w:divBdr>
        <w:top w:val="none" w:sz="0" w:space="0" w:color="auto"/>
        <w:left w:val="none" w:sz="0" w:space="0" w:color="auto"/>
        <w:bottom w:val="none" w:sz="0" w:space="0" w:color="auto"/>
        <w:right w:val="none" w:sz="0" w:space="0" w:color="auto"/>
      </w:divBdr>
    </w:div>
    <w:div w:id="600453134">
      <w:marLeft w:val="0"/>
      <w:marRight w:val="0"/>
      <w:marTop w:val="-20"/>
      <w:marBottom w:val="-20"/>
      <w:divBdr>
        <w:top w:val="none" w:sz="0" w:space="0" w:color="auto"/>
        <w:left w:val="none" w:sz="0" w:space="0" w:color="auto"/>
        <w:bottom w:val="none" w:sz="0" w:space="0" w:color="auto"/>
        <w:right w:val="none" w:sz="0" w:space="0" w:color="auto"/>
      </w:divBdr>
    </w:div>
    <w:div w:id="600722162">
      <w:marLeft w:val="0"/>
      <w:marRight w:val="0"/>
      <w:marTop w:val="-20"/>
      <w:marBottom w:val="-20"/>
      <w:divBdr>
        <w:top w:val="none" w:sz="0" w:space="0" w:color="auto"/>
        <w:left w:val="none" w:sz="0" w:space="0" w:color="auto"/>
        <w:bottom w:val="none" w:sz="0" w:space="0" w:color="auto"/>
        <w:right w:val="none" w:sz="0" w:space="0" w:color="auto"/>
      </w:divBdr>
    </w:div>
    <w:div w:id="600798011">
      <w:marLeft w:val="0"/>
      <w:marRight w:val="0"/>
      <w:marTop w:val="-20"/>
      <w:marBottom w:val="-20"/>
      <w:divBdr>
        <w:top w:val="none" w:sz="0" w:space="0" w:color="auto"/>
        <w:left w:val="none" w:sz="0" w:space="0" w:color="auto"/>
        <w:bottom w:val="none" w:sz="0" w:space="0" w:color="auto"/>
        <w:right w:val="none" w:sz="0" w:space="0" w:color="auto"/>
      </w:divBdr>
    </w:div>
    <w:div w:id="600988276">
      <w:marLeft w:val="0"/>
      <w:marRight w:val="0"/>
      <w:marTop w:val="-20"/>
      <w:marBottom w:val="-20"/>
      <w:divBdr>
        <w:top w:val="none" w:sz="0" w:space="0" w:color="auto"/>
        <w:left w:val="none" w:sz="0" w:space="0" w:color="auto"/>
        <w:bottom w:val="none" w:sz="0" w:space="0" w:color="auto"/>
        <w:right w:val="none" w:sz="0" w:space="0" w:color="auto"/>
      </w:divBdr>
    </w:div>
    <w:div w:id="609357715">
      <w:marLeft w:val="0"/>
      <w:marRight w:val="0"/>
      <w:marTop w:val="-20"/>
      <w:marBottom w:val="-20"/>
      <w:divBdr>
        <w:top w:val="none" w:sz="0" w:space="0" w:color="auto"/>
        <w:left w:val="none" w:sz="0" w:space="0" w:color="auto"/>
        <w:bottom w:val="none" w:sz="0" w:space="0" w:color="auto"/>
        <w:right w:val="none" w:sz="0" w:space="0" w:color="auto"/>
      </w:divBdr>
    </w:div>
    <w:div w:id="609361648">
      <w:marLeft w:val="0"/>
      <w:marRight w:val="0"/>
      <w:marTop w:val="-20"/>
      <w:marBottom w:val="-20"/>
      <w:divBdr>
        <w:top w:val="none" w:sz="0" w:space="0" w:color="auto"/>
        <w:left w:val="none" w:sz="0" w:space="0" w:color="auto"/>
        <w:bottom w:val="none" w:sz="0" w:space="0" w:color="auto"/>
        <w:right w:val="none" w:sz="0" w:space="0" w:color="auto"/>
      </w:divBdr>
    </w:div>
    <w:div w:id="609630800">
      <w:marLeft w:val="0"/>
      <w:marRight w:val="0"/>
      <w:marTop w:val="-20"/>
      <w:marBottom w:val="-20"/>
      <w:divBdr>
        <w:top w:val="none" w:sz="0" w:space="0" w:color="auto"/>
        <w:left w:val="none" w:sz="0" w:space="0" w:color="auto"/>
        <w:bottom w:val="none" w:sz="0" w:space="0" w:color="auto"/>
        <w:right w:val="none" w:sz="0" w:space="0" w:color="auto"/>
      </w:divBdr>
    </w:div>
    <w:div w:id="612054298">
      <w:marLeft w:val="0"/>
      <w:marRight w:val="0"/>
      <w:marTop w:val="-20"/>
      <w:marBottom w:val="-20"/>
      <w:divBdr>
        <w:top w:val="none" w:sz="0" w:space="0" w:color="auto"/>
        <w:left w:val="none" w:sz="0" w:space="0" w:color="auto"/>
        <w:bottom w:val="none" w:sz="0" w:space="0" w:color="auto"/>
        <w:right w:val="none" w:sz="0" w:space="0" w:color="auto"/>
      </w:divBdr>
    </w:div>
    <w:div w:id="615138336">
      <w:marLeft w:val="0"/>
      <w:marRight w:val="0"/>
      <w:marTop w:val="-20"/>
      <w:marBottom w:val="-20"/>
      <w:divBdr>
        <w:top w:val="none" w:sz="0" w:space="0" w:color="auto"/>
        <w:left w:val="none" w:sz="0" w:space="0" w:color="auto"/>
        <w:bottom w:val="none" w:sz="0" w:space="0" w:color="auto"/>
        <w:right w:val="none" w:sz="0" w:space="0" w:color="auto"/>
      </w:divBdr>
    </w:div>
    <w:div w:id="617563432">
      <w:marLeft w:val="0"/>
      <w:marRight w:val="0"/>
      <w:marTop w:val="-20"/>
      <w:marBottom w:val="-20"/>
      <w:divBdr>
        <w:top w:val="none" w:sz="0" w:space="0" w:color="auto"/>
        <w:left w:val="none" w:sz="0" w:space="0" w:color="auto"/>
        <w:bottom w:val="none" w:sz="0" w:space="0" w:color="auto"/>
        <w:right w:val="none" w:sz="0" w:space="0" w:color="auto"/>
      </w:divBdr>
    </w:div>
    <w:div w:id="619646506">
      <w:marLeft w:val="0"/>
      <w:marRight w:val="0"/>
      <w:marTop w:val="-20"/>
      <w:marBottom w:val="-20"/>
      <w:divBdr>
        <w:top w:val="none" w:sz="0" w:space="0" w:color="auto"/>
        <w:left w:val="none" w:sz="0" w:space="0" w:color="auto"/>
        <w:bottom w:val="none" w:sz="0" w:space="0" w:color="auto"/>
        <w:right w:val="none" w:sz="0" w:space="0" w:color="auto"/>
      </w:divBdr>
    </w:div>
    <w:div w:id="623148447">
      <w:marLeft w:val="0"/>
      <w:marRight w:val="0"/>
      <w:marTop w:val="-20"/>
      <w:marBottom w:val="-20"/>
      <w:divBdr>
        <w:top w:val="none" w:sz="0" w:space="0" w:color="auto"/>
        <w:left w:val="none" w:sz="0" w:space="0" w:color="auto"/>
        <w:bottom w:val="none" w:sz="0" w:space="0" w:color="auto"/>
        <w:right w:val="none" w:sz="0" w:space="0" w:color="auto"/>
      </w:divBdr>
    </w:div>
    <w:div w:id="623922907">
      <w:marLeft w:val="0"/>
      <w:marRight w:val="0"/>
      <w:marTop w:val="-20"/>
      <w:marBottom w:val="-20"/>
      <w:divBdr>
        <w:top w:val="none" w:sz="0" w:space="0" w:color="auto"/>
        <w:left w:val="none" w:sz="0" w:space="0" w:color="auto"/>
        <w:bottom w:val="none" w:sz="0" w:space="0" w:color="auto"/>
        <w:right w:val="none" w:sz="0" w:space="0" w:color="auto"/>
      </w:divBdr>
    </w:div>
    <w:div w:id="627704778">
      <w:marLeft w:val="0"/>
      <w:marRight w:val="0"/>
      <w:marTop w:val="-20"/>
      <w:marBottom w:val="-20"/>
      <w:divBdr>
        <w:top w:val="none" w:sz="0" w:space="0" w:color="auto"/>
        <w:left w:val="none" w:sz="0" w:space="0" w:color="auto"/>
        <w:bottom w:val="none" w:sz="0" w:space="0" w:color="auto"/>
        <w:right w:val="none" w:sz="0" w:space="0" w:color="auto"/>
      </w:divBdr>
    </w:div>
    <w:div w:id="630325879">
      <w:marLeft w:val="0"/>
      <w:marRight w:val="0"/>
      <w:marTop w:val="-20"/>
      <w:marBottom w:val="-20"/>
      <w:divBdr>
        <w:top w:val="none" w:sz="0" w:space="0" w:color="auto"/>
        <w:left w:val="none" w:sz="0" w:space="0" w:color="auto"/>
        <w:bottom w:val="none" w:sz="0" w:space="0" w:color="auto"/>
        <w:right w:val="none" w:sz="0" w:space="0" w:color="auto"/>
      </w:divBdr>
    </w:div>
    <w:div w:id="638996910">
      <w:marLeft w:val="0"/>
      <w:marRight w:val="0"/>
      <w:marTop w:val="-20"/>
      <w:marBottom w:val="-20"/>
      <w:divBdr>
        <w:top w:val="none" w:sz="0" w:space="0" w:color="auto"/>
        <w:left w:val="none" w:sz="0" w:space="0" w:color="auto"/>
        <w:bottom w:val="none" w:sz="0" w:space="0" w:color="auto"/>
        <w:right w:val="none" w:sz="0" w:space="0" w:color="auto"/>
      </w:divBdr>
    </w:div>
    <w:div w:id="639698751">
      <w:marLeft w:val="0"/>
      <w:marRight w:val="0"/>
      <w:marTop w:val="-20"/>
      <w:marBottom w:val="-20"/>
      <w:divBdr>
        <w:top w:val="none" w:sz="0" w:space="0" w:color="auto"/>
        <w:left w:val="none" w:sz="0" w:space="0" w:color="auto"/>
        <w:bottom w:val="none" w:sz="0" w:space="0" w:color="auto"/>
        <w:right w:val="none" w:sz="0" w:space="0" w:color="auto"/>
      </w:divBdr>
    </w:div>
    <w:div w:id="642808812">
      <w:marLeft w:val="0"/>
      <w:marRight w:val="0"/>
      <w:marTop w:val="-20"/>
      <w:marBottom w:val="-20"/>
      <w:divBdr>
        <w:top w:val="none" w:sz="0" w:space="0" w:color="auto"/>
        <w:left w:val="none" w:sz="0" w:space="0" w:color="auto"/>
        <w:bottom w:val="none" w:sz="0" w:space="0" w:color="auto"/>
        <w:right w:val="none" w:sz="0" w:space="0" w:color="auto"/>
      </w:divBdr>
    </w:div>
    <w:div w:id="645668057">
      <w:marLeft w:val="0"/>
      <w:marRight w:val="0"/>
      <w:marTop w:val="-20"/>
      <w:marBottom w:val="-20"/>
      <w:divBdr>
        <w:top w:val="none" w:sz="0" w:space="0" w:color="auto"/>
        <w:left w:val="none" w:sz="0" w:space="0" w:color="auto"/>
        <w:bottom w:val="none" w:sz="0" w:space="0" w:color="auto"/>
        <w:right w:val="none" w:sz="0" w:space="0" w:color="auto"/>
      </w:divBdr>
    </w:div>
    <w:div w:id="645939329">
      <w:marLeft w:val="0"/>
      <w:marRight w:val="0"/>
      <w:marTop w:val="-20"/>
      <w:marBottom w:val="-20"/>
      <w:divBdr>
        <w:top w:val="none" w:sz="0" w:space="0" w:color="auto"/>
        <w:left w:val="none" w:sz="0" w:space="0" w:color="auto"/>
        <w:bottom w:val="none" w:sz="0" w:space="0" w:color="auto"/>
        <w:right w:val="none" w:sz="0" w:space="0" w:color="auto"/>
      </w:divBdr>
    </w:div>
    <w:div w:id="647319628">
      <w:marLeft w:val="0"/>
      <w:marRight w:val="0"/>
      <w:marTop w:val="-20"/>
      <w:marBottom w:val="-20"/>
      <w:divBdr>
        <w:top w:val="none" w:sz="0" w:space="0" w:color="auto"/>
        <w:left w:val="none" w:sz="0" w:space="0" w:color="auto"/>
        <w:bottom w:val="none" w:sz="0" w:space="0" w:color="auto"/>
        <w:right w:val="none" w:sz="0" w:space="0" w:color="auto"/>
      </w:divBdr>
    </w:div>
    <w:div w:id="648948416">
      <w:marLeft w:val="0"/>
      <w:marRight w:val="0"/>
      <w:marTop w:val="-20"/>
      <w:marBottom w:val="-20"/>
      <w:divBdr>
        <w:top w:val="none" w:sz="0" w:space="0" w:color="auto"/>
        <w:left w:val="none" w:sz="0" w:space="0" w:color="auto"/>
        <w:bottom w:val="none" w:sz="0" w:space="0" w:color="auto"/>
        <w:right w:val="none" w:sz="0" w:space="0" w:color="auto"/>
      </w:divBdr>
    </w:div>
    <w:div w:id="649553539">
      <w:marLeft w:val="0"/>
      <w:marRight w:val="0"/>
      <w:marTop w:val="-20"/>
      <w:marBottom w:val="-20"/>
      <w:divBdr>
        <w:top w:val="none" w:sz="0" w:space="0" w:color="auto"/>
        <w:left w:val="none" w:sz="0" w:space="0" w:color="auto"/>
        <w:bottom w:val="none" w:sz="0" w:space="0" w:color="auto"/>
        <w:right w:val="none" w:sz="0" w:space="0" w:color="auto"/>
      </w:divBdr>
    </w:div>
    <w:div w:id="656231062">
      <w:marLeft w:val="0"/>
      <w:marRight w:val="0"/>
      <w:marTop w:val="-20"/>
      <w:marBottom w:val="-20"/>
      <w:divBdr>
        <w:top w:val="none" w:sz="0" w:space="0" w:color="auto"/>
        <w:left w:val="none" w:sz="0" w:space="0" w:color="auto"/>
        <w:bottom w:val="none" w:sz="0" w:space="0" w:color="auto"/>
        <w:right w:val="none" w:sz="0" w:space="0" w:color="auto"/>
      </w:divBdr>
    </w:div>
    <w:div w:id="661736652">
      <w:marLeft w:val="0"/>
      <w:marRight w:val="0"/>
      <w:marTop w:val="-20"/>
      <w:marBottom w:val="-20"/>
      <w:divBdr>
        <w:top w:val="none" w:sz="0" w:space="0" w:color="auto"/>
        <w:left w:val="none" w:sz="0" w:space="0" w:color="auto"/>
        <w:bottom w:val="none" w:sz="0" w:space="0" w:color="auto"/>
        <w:right w:val="none" w:sz="0" w:space="0" w:color="auto"/>
      </w:divBdr>
    </w:div>
    <w:div w:id="662666331">
      <w:marLeft w:val="0"/>
      <w:marRight w:val="0"/>
      <w:marTop w:val="-20"/>
      <w:marBottom w:val="-20"/>
      <w:divBdr>
        <w:top w:val="none" w:sz="0" w:space="0" w:color="auto"/>
        <w:left w:val="none" w:sz="0" w:space="0" w:color="auto"/>
        <w:bottom w:val="none" w:sz="0" w:space="0" w:color="auto"/>
        <w:right w:val="none" w:sz="0" w:space="0" w:color="auto"/>
      </w:divBdr>
    </w:div>
    <w:div w:id="663629497">
      <w:marLeft w:val="0"/>
      <w:marRight w:val="0"/>
      <w:marTop w:val="-20"/>
      <w:marBottom w:val="-20"/>
      <w:divBdr>
        <w:top w:val="none" w:sz="0" w:space="0" w:color="auto"/>
        <w:left w:val="none" w:sz="0" w:space="0" w:color="auto"/>
        <w:bottom w:val="none" w:sz="0" w:space="0" w:color="auto"/>
        <w:right w:val="none" w:sz="0" w:space="0" w:color="auto"/>
      </w:divBdr>
    </w:div>
    <w:div w:id="663705501">
      <w:marLeft w:val="0"/>
      <w:marRight w:val="0"/>
      <w:marTop w:val="-20"/>
      <w:marBottom w:val="-20"/>
      <w:divBdr>
        <w:top w:val="none" w:sz="0" w:space="0" w:color="auto"/>
        <w:left w:val="none" w:sz="0" w:space="0" w:color="auto"/>
        <w:bottom w:val="none" w:sz="0" w:space="0" w:color="auto"/>
        <w:right w:val="none" w:sz="0" w:space="0" w:color="auto"/>
      </w:divBdr>
    </w:div>
    <w:div w:id="670180578">
      <w:marLeft w:val="0"/>
      <w:marRight w:val="0"/>
      <w:marTop w:val="-20"/>
      <w:marBottom w:val="-20"/>
      <w:divBdr>
        <w:top w:val="none" w:sz="0" w:space="0" w:color="auto"/>
        <w:left w:val="none" w:sz="0" w:space="0" w:color="auto"/>
        <w:bottom w:val="none" w:sz="0" w:space="0" w:color="auto"/>
        <w:right w:val="none" w:sz="0" w:space="0" w:color="auto"/>
      </w:divBdr>
    </w:div>
    <w:div w:id="670446575">
      <w:marLeft w:val="0"/>
      <w:marRight w:val="0"/>
      <w:marTop w:val="-20"/>
      <w:marBottom w:val="-20"/>
      <w:divBdr>
        <w:top w:val="none" w:sz="0" w:space="0" w:color="auto"/>
        <w:left w:val="none" w:sz="0" w:space="0" w:color="auto"/>
        <w:bottom w:val="none" w:sz="0" w:space="0" w:color="auto"/>
        <w:right w:val="none" w:sz="0" w:space="0" w:color="auto"/>
      </w:divBdr>
    </w:div>
    <w:div w:id="671302724">
      <w:marLeft w:val="0"/>
      <w:marRight w:val="0"/>
      <w:marTop w:val="-20"/>
      <w:marBottom w:val="-20"/>
      <w:divBdr>
        <w:top w:val="none" w:sz="0" w:space="0" w:color="auto"/>
        <w:left w:val="none" w:sz="0" w:space="0" w:color="auto"/>
        <w:bottom w:val="none" w:sz="0" w:space="0" w:color="auto"/>
        <w:right w:val="none" w:sz="0" w:space="0" w:color="auto"/>
      </w:divBdr>
    </w:div>
    <w:div w:id="673410706">
      <w:marLeft w:val="0"/>
      <w:marRight w:val="0"/>
      <w:marTop w:val="-20"/>
      <w:marBottom w:val="-20"/>
      <w:divBdr>
        <w:top w:val="none" w:sz="0" w:space="0" w:color="auto"/>
        <w:left w:val="none" w:sz="0" w:space="0" w:color="auto"/>
        <w:bottom w:val="none" w:sz="0" w:space="0" w:color="auto"/>
        <w:right w:val="none" w:sz="0" w:space="0" w:color="auto"/>
      </w:divBdr>
    </w:div>
    <w:div w:id="673730488">
      <w:marLeft w:val="0"/>
      <w:marRight w:val="0"/>
      <w:marTop w:val="-20"/>
      <w:marBottom w:val="-20"/>
      <w:divBdr>
        <w:top w:val="none" w:sz="0" w:space="0" w:color="auto"/>
        <w:left w:val="none" w:sz="0" w:space="0" w:color="auto"/>
        <w:bottom w:val="none" w:sz="0" w:space="0" w:color="auto"/>
        <w:right w:val="none" w:sz="0" w:space="0" w:color="auto"/>
      </w:divBdr>
    </w:div>
    <w:div w:id="676739047">
      <w:marLeft w:val="0"/>
      <w:marRight w:val="0"/>
      <w:marTop w:val="-20"/>
      <w:marBottom w:val="-20"/>
      <w:divBdr>
        <w:top w:val="none" w:sz="0" w:space="0" w:color="auto"/>
        <w:left w:val="none" w:sz="0" w:space="0" w:color="auto"/>
        <w:bottom w:val="none" w:sz="0" w:space="0" w:color="auto"/>
        <w:right w:val="none" w:sz="0" w:space="0" w:color="auto"/>
      </w:divBdr>
    </w:div>
    <w:div w:id="677006703">
      <w:marLeft w:val="0"/>
      <w:marRight w:val="0"/>
      <w:marTop w:val="-20"/>
      <w:marBottom w:val="-20"/>
      <w:divBdr>
        <w:top w:val="none" w:sz="0" w:space="0" w:color="auto"/>
        <w:left w:val="none" w:sz="0" w:space="0" w:color="auto"/>
        <w:bottom w:val="none" w:sz="0" w:space="0" w:color="auto"/>
        <w:right w:val="none" w:sz="0" w:space="0" w:color="auto"/>
      </w:divBdr>
    </w:div>
    <w:div w:id="678854428">
      <w:marLeft w:val="0"/>
      <w:marRight w:val="0"/>
      <w:marTop w:val="-20"/>
      <w:marBottom w:val="-20"/>
      <w:divBdr>
        <w:top w:val="none" w:sz="0" w:space="0" w:color="auto"/>
        <w:left w:val="none" w:sz="0" w:space="0" w:color="auto"/>
        <w:bottom w:val="none" w:sz="0" w:space="0" w:color="auto"/>
        <w:right w:val="none" w:sz="0" w:space="0" w:color="auto"/>
      </w:divBdr>
    </w:div>
    <w:div w:id="679552535">
      <w:marLeft w:val="0"/>
      <w:marRight w:val="0"/>
      <w:marTop w:val="-20"/>
      <w:marBottom w:val="-20"/>
      <w:divBdr>
        <w:top w:val="none" w:sz="0" w:space="0" w:color="auto"/>
        <w:left w:val="none" w:sz="0" w:space="0" w:color="auto"/>
        <w:bottom w:val="none" w:sz="0" w:space="0" w:color="auto"/>
        <w:right w:val="none" w:sz="0" w:space="0" w:color="auto"/>
      </w:divBdr>
    </w:div>
    <w:div w:id="681518994">
      <w:marLeft w:val="0"/>
      <w:marRight w:val="0"/>
      <w:marTop w:val="-20"/>
      <w:marBottom w:val="-20"/>
      <w:divBdr>
        <w:top w:val="none" w:sz="0" w:space="0" w:color="auto"/>
        <w:left w:val="none" w:sz="0" w:space="0" w:color="auto"/>
        <w:bottom w:val="none" w:sz="0" w:space="0" w:color="auto"/>
        <w:right w:val="none" w:sz="0" w:space="0" w:color="auto"/>
      </w:divBdr>
    </w:div>
    <w:div w:id="682710018">
      <w:marLeft w:val="0"/>
      <w:marRight w:val="0"/>
      <w:marTop w:val="-20"/>
      <w:marBottom w:val="-20"/>
      <w:divBdr>
        <w:top w:val="none" w:sz="0" w:space="0" w:color="auto"/>
        <w:left w:val="none" w:sz="0" w:space="0" w:color="auto"/>
        <w:bottom w:val="none" w:sz="0" w:space="0" w:color="auto"/>
        <w:right w:val="none" w:sz="0" w:space="0" w:color="auto"/>
      </w:divBdr>
    </w:div>
    <w:div w:id="684357878">
      <w:marLeft w:val="0"/>
      <w:marRight w:val="0"/>
      <w:marTop w:val="-20"/>
      <w:marBottom w:val="-20"/>
      <w:divBdr>
        <w:top w:val="none" w:sz="0" w:space="0" w:color="auto"/>
        <w:left w:val="none" w:sz="0" w:space="0" w:color="auto"/>
        <w:bottom w:val="none" w:sz="0" w:space="0" w:color="auto"/>
        <w:right w:val="none" w:sz="0" w:space="0" w:color="auto"/>
      </w:divBdr>
    </w:div>
    <w:div w:id="685138264">
      <w:marLeft w:val="0"/>
      <w:marRight w:val="0"/>
      <w:marTop w:val="-20"/>
      <w:marBottom w:val="-20"/>
      <w:divBdr>
        <w:top w:val="none" w:sz="0" w:space="0" w:color="auto"/>
        <w:left w:val="none" w:sz="0" w:space="0" w:color="auto"/>
        <w:bottom w:val="none" w:sz="0" w:space="0" w:color="auto"/>
        <w:right w:val="none" w:sz="0" w:space="0" w:color="auto"/>
      </w:divBdr>
    </w:div>
    <w:div w:id="689180941">
      <w:marLeft w:val="0"/>
      <w:marRight w:val="0"/>
      <w:marTop w:val="-20"/>
      <w:marBottom w:val="-20"/>
      <w:divBdr>
        <w:top w:val="none" w:sz="0" w:space="0" w:color="auto"/>
        <w:left w:val="none" w:sz="0" w:space="0" w:color="auto"/>
        <w:bottom w:val="none" w:sz="0" w:space="0" w:color="auto"/>
        <w:right w:val="none" w:sz="0" w:space="0" w:color="auto"/>
      </w:divBdr>
    </w:div>
    <w:div w:id="689915111">
      <w:marLeft w:val="0"/>
      <w:marRight w:val="0"/>
      <w:marTop w:val="-20"/>
      <w:marBottom w:val="-20"/>
      <w:divBdr>
        <w:top w:val="none" w:sz="0" w:space="0" w:color="auto"/>
        <w:left w:val="none" w:sz="0" w:space="0" w:color="auto"/>
        <w:bottom w:val="none" w:sz="0" w:space="0" w:color="auto"/>
        <w:right w:val="none" w:sz="0" w:space="0" w:color="auto"/>
      </w:divBdr>
    </w:div>
    <w:div w:id="691296239">
      <w:marLeft w:val="0"/>
      <w:marRight w:val="0"/>
      <w:marTop w:val="-20"/>
      <w:marBottom w:val="-20"/>
      <w:divBdr>
        <w:top w:val="none" w:sz="0" w:space="0" w:color="auto"/>
        <w:left w:val="none" w:sz="0" w:space="0" w:color="auto"/>
        <w:bottom w:val="none" w:sz="0" w:space="0" w:color="auto"/>
        <w:right w:val="none" w:sz="0" w:space="0" w:color="auto"/>
      </w:divBdr>
    </w:div>
    <w:div w:id="691414195">
      <w:marLeft w:val="0"/>
      <w:marRight w:val="0"/>
      <w:marTop w:val="-20"/>
      <w:marBottom w:val="-20"/>
      <w:divBdr>
        <w:top w:val="none" w:sz="0" w:space="0" w:color="auto"/>
        <w:left w:val="none" w:sz="0" w:space="0" w:color="auto"/>
        <w:bottom w:val="none" w:sz="0" w:space="0" w:color="auto"/>
        <w:right w:val="none" w:sz="0" w:space="0" w:color="auto"/>
      </w:divBdr>
    </w:div>
    <w:div w:id="695544007">
      <w:marLeft w:val="0"/>
      <w:marRight w:val="0"/>
      <w:marTop w:val="-20"/>
      <w:marBottom w:val="-20"/>
      <w:divBdr>
        <w:top w:val="none" w:sz="0" w:space="0" w:color="auto"/>
        <w:left w:val="none" w:sz="0" w:space="0" w:color="auto"/>
        <w:bottom w:val="none" w:sz="0" w:space="0" w:color="auto"/>
        <w:right w:val="none" w:sz="0" w:space="0" w:color="auto"/>
      </w:divBdr>
    </w:div>
    <w:div w:id="695664690">
      <w:marLeft w:val="0"/>
      <w:marRight w:val="0"/>
      <w:marTop w:val="-20"/>
      <w:marBottom w:val="-20"/>
      <w:divBdr>
        <w:top w:val="none" w:sz="0" w:space="0" w:color="auto"/>
        <w:left w:val="none" w:sz="0" w:space="0" w:color="auto"/>
        <w:bottom w:val="none" w:sz="0" w:space="0" w:color="auto"/>
        <w:right w:val="none" w:sz="0" w:space="0" w:color="auto"/>
      </w:divBdr>
    </w:div>
    <w:div w:id="695884058">
      <w:marLeft w:val="0"/>
      <w:marRight w:val="0"/>
      <w:marTop w:val="-20"/>
      <w:marBottom w:val="-20"/>
      <w:divBdr>
        <w:top w:val="none" w:sz="0" w:space="0" w:color="auto"/>
        <w:left w:val="none" w:sz="0" w:space="0" w:color="auto"/>
        <w:bottom w:val="none" w:sz="0" w:space="0" w:color="auto"/>
        <w:right w:val="none" w:sz="0" w:space="0" w:color="auto"/>
      </w:divBdr>
    </w:div>
    <w:div w:id="695958592">
      <w:marLeft w:val="0"/>
      <w:marRight w:val="0"/>
      <w:marTop w:val="-20"/>
      <w:marBottom w:val="-20"/>
      <w:divBdr>
        <w:top w:val="none" w:sz="0" w:space="0" w:color="auto"/>
        <w:left w:val="none" w:sz="0" w:space="0" w:color="auto"/>
        <w:bottom w:val="none" w:sz="0" w:space="0" w:color="auto"/>
        <w:right w:val="none" w:sz="0" w:space="0" w:color="auto"/>
      </w:divBdr>
    </w:div>
    <w:div w:id="697778129">
      <w:marLeft w:val="0"/>
      <w:marRight w:val="0"/>
      <w:marTop w:val="-20"/>
      <w:marBottom w:val="-20"/>
      <w:divBdr>
        <w:top w:val="none" w:sz="0" w:space="0" w:color="auto"/>
        <w:left w:val="none" w:sz="0" w:space="0" w:color="auto"/>
        <w:bottom w:val="none" w:sz="0" w:space="0" w:color="auto"/>
        <w:right w:val="none" w:sz="0" w:space="0" w:color="auto"/>
      </w:divBdr>
    </w:div>
    <w:div w:id="703869383">
      <w:marLeft w:val="0"/>
      <w:marRight w:val="0"/>
      <w:marTop w:val="-20"/>
      <w:marBottom w:val="-20"/>
      <w:divBdr>
        <w:top w:val="none" w:sz="0" w:space="0" w:color="auto"/>
        <w:left w:val="none" w:sz="0" w:space="0" w:color="auto"/>
        <w:bottom w:val="none" w:sz="0" w:space="0" w:color="auto"/>
        <w:right w:val="none" w:sz="0" w:space="0" w:color="auto"/>
      </w:divBdr>
    </w:div>
    <w:div w:id="704598822">
      <w:marLeft w:val="0"/>
      <w:marRight w:val="0"/>
      <w:marTop w:val="-20"/>
      <w:marBottom w:val="-20"/>
      <w:divBdr>
        <w:top w:val="none" w:sz="0" w:space="0" w:color="auto"/>
        <w:left w:val="none" w:sz="0" w:space="0" w:color="auto"/>
        <w:bottom w:val="none" w:sz="0" w:space="0" w:color="auto"/>
        <w:right w:val="none" w:sz="0" w:space="0" w:color="auto"/>
      </w:divBdr>
    </w:div>
    <w:div w:id="706221250">
      <w:marLeft w:val="0"/>
      <w:marRight w:val="0"/>
      <w:marTop w:val="-20"/>
      <w:marBottom w:val="-20"/>
      <w:divBdr>
        <w:top w:val="none" w:sz="0" w:space="0" w:color="auto"/>
        <w:left w:val="none" w:sz="0" w:space="0" w:color="auto"/>
        <w:bottom w:val="none" w:sz="0" w:space="0" w:color="auto"/>
        <w:right w:val="none" w:sz="0" w:space="0" w:color="auto"/>
      </w:divBdr>
    </w:div>
    <w:div w:id="710420389">
      <w:marLeft w:val="0"/>
      <w:marRight w:val="0"/>
      <w:marTop w:val="-20"/>
      <w:marBottom w:val="-20"/>
      <w:divBdr>
        <w:top w:val="none" w:sz="0" w:space="0" w:color="auto"/>
        <w:left w:val="none" w:sz="0" w:space="0" w:color="auto"/>
        <w:bottom w:val="none" w:sz="0" w:space="0" w:color="auto"/>
        <w:right w:val="none" w:sz="0" w:space="0" w:color="auto"/>
      </w:divBdr>
    </w:div>
    <w:div w:id="716783020">
      <w:marLeft w:val="0"/>
      <w:marRight w:val="0"/>
      <w:marTop w:val="-20"/>
      <w:marBottom w:val="-20"/>
      <w:divBdr>
        <w:top w:val="none" w:sz="0" w:space="0" w:color="auto"/>
        <w:left w:val="none" w:sz="0" w:space="0" w:color="auto"/>
        <w:bottom w:val="none" w:sz="0" w:space="0" w:color="auto"/>
        <w:right w:val="none" w:sz="0" w:space="0" w:color="auto"/>
      </w:divBdr>
    </w:div>
    <w:div w:id="717171558">
      <w:marLeft w:val="0"/>
      <w:marRight w:val="0"/>
      <w:marTop w:val="-20"/>
      <w:marBottom w:val="-20"/>
      <w:divBdr>
        <w:top w:val="none" w:sz="0" w:space="0" w:color="auto"/>
        <w:left w:val="none" w:sz="0" w:space="0" w:color="auto"/>
        <w:bottom w:val="none" w:sz="0" w:space="0" w:color="auto"/>
        <w:right w:val="none" w:sz="0" w:space="0" w:color="auto"/>
      </w:divBdr>
    </w:div>
    <w:div w:id="717313866">
      <w:marLeft w:val="0"/>
      <w:marRight w:val="0"/>
      <w:marTop w:val="-20"/>
      <w:marBottom w:val="-20"/>
      <w:divBdr>
        <w:top w:val="none" w:sz="0" w:space="0" w:color="auto"/>
        <w:left w:val="none" w:sz="0" w:space="0" w:color="auto"/>
        <w:bottom w:val="none" w:sz="0" w:space="0" w:color="auto"/>
        <w:right w:val="none" w:sz="0" w:space="0" w:color="auto"/>
      </w:divBdr>
    </w:div>
    <w:div w:id="719477754">
      <w:marLeft w:val="0"/>
      <w:marRight w:val="0"/>
      <w:marTop w:val="-20"/>
      <w:marBottom w:val="-20"/>
      <w:divBdr>
        <w:top w:val="none" w:sz="0" w:space="0" w:color="auto"/>
        <w:left w:val="none" w:sz="0" w:space="0" w:color="auto"/>
        <w:bottom w:val="none" w:sz="0" w:space="0" w:color="auto"/>
        <w:right w:val="none" w:sz="0" w:space="0" w:color="auto"/>
      </w:divBdr>
    </w:div>
    <w:div w:id="721179202">
      <w:marLeft w:val="0"/>
      <w:marRight w:val="0"/>
      <w:marTop w:val="-20"/>
      <w:marBottom w:val="-20"/>
      <w:divBdr>
        <w:top w:val="none" w:sz="0" w:space="0" w:color="auto"/>
        <w:left w:val="none" w:sz="0" w:space="0" w:color="auto"/>
        <w:bottom w:val="none" w:sz="0" w:space="0" w:color="auto"/>
        <w:right w:val="none" w:sz="0" w:space="0" w:color="auto"/>
      </w:divBdr>
    </w:div>
    <w:div w:id="721369270">
      <w:marLeft w:val="0"/>
      <w:marRight w:val="0"/>
      <w:marTop w:val="-20"/>
      <w:marBottom w:val="-20"/>
      <w:divBdr>
        <w:top w:val="none" w:sz="0" w:space="0" w:color="auto"/>
        <w:left w:val="none" w:sz="0" w:space="0" w:color="auto"/>
        <w:bottom w:val="none" w:sz="0" w:space="0" w:color="auto"/>
        <w:right w:val="none" w:sz="0" w:space="0" w:color="auto"/>
      </w:divBdr>
    </w:div>
    <w:div w:id="721948758">
      <w:marLeft w:val="0"/>
      <w:marRight w:val="0"/>
      <w:marTop w:val="-20"/>
      <w:marBottom w:val="-20"/>
      <w:divBdr>
        <w:top w:val="none" w:sz="0" w:space="0" w:color="auto"/>
        <w:left w:val="none" w:sz="0" w:space="0" w:color="auto"/>
        <w:bottom w:val="none" w:sz="0" w:space="0" w:color="auto"/>
        <w:right w:val="none" w:sz="0" w:space="0" w:color="auto"/>
      </w:divBdr>
    </w:div>
    <w:div w:id="722023599">
      <w:marLeft w:val="0"/>
      <w:marRight w:val="0"/>
      <w:marTop w:val="-20"/>
      <w:marBottom w:val="-20"/>
      <w:divBdr>
        <w:top w:val="none" w:sz="0" w:space="0" w:color="auto"/>
        <w:left w:val="none" w:sz="0" w:space="0" w:color="auto"/>
        <w:bottom w:val="none" w:sz="0" w:space="0" w:color="auto"/>
        <w:right w:val="none" w:sz="0" w:space="0" w:color="auto"/>
      </w:divBdr>
    </w:div>
    <w:div w:id="722601769">
      <w:marLeft w:val="0"/>
      <w:marRight w:val="0"/>
      <w:marTop w:val="-20"/>
      <w:marBottom w:val="-20"/>
      <w:divBdr>
        <w:top w:val="none" w:sz="0" w:space="0" w:color="auto"/>
        <w:left w:val="none" w:sz="0" w:space="0" w:color="auto"/>
        <w:bottom w:val="none" w:sz="0" w:space="0" w:color="auto"/>
        <w:right w:val="none" w:sz="0" w:space="0" w:color="auto"/>
      </w:divBdr>
    </w:div>
    <w:div w:id="723875545">
      <w:marLeft w:val="0"/>
      <w:marRight w:val="0"/>
      <w:marTop w:val="-20"/>
      <w:marBottom w:val="-20"/>
      <w:divBdr>
        <w:top w:val="none" w:sz="0" w:space="0" w:color="auto"/>
        <w:left w:val="none" w:sz="0" w:space="0" w:color="auto"/>
        <w:bottom w:val="none" w:sz="0" w:space="0" w:color="auto"/>
        <w:right w:val="none" w:sz="0" w:space="0" w:color="auto"/>
      </w:divBdr>
    </w:div>
    <w:div w:id="723875936">
      <w:marLeft w:val="0"/>
      <w:marRight w:val="0"/>
      <w:marTop w:val="-20"/>
      <w:marBottom w:val="-20"/>
      <w:divBdr>
        <w:top w:val="none" w:sz="0" w:space="0" w:color="auto"/>
        <w:left w:val="none" w:sz="0" w:space="0" w:color="auto"/>
        <w:bottom w:val="none" w:sz="0" w:space="0" w:color="auto"/>
        <w:right w:val="none" w:sz="0" w:space="0" w:color="auto"/>
      </w:divBdr>
    </w:div>
    <w:div w:id="724376587">
      <w:marLeft w:val="0"/>
      <w:marRight w:val="0"/>
      <w:marTop w:val="-20"/>
      <w:marBottom w:val="-20"/>
      <w:divBdr>
        <w:top w:val="none" w:sz="0" w:space="0" w:color="auto"/>
        <w:left w:val="none" w:sz="0" w:space="0" w:color="auto"/>
        <w:bottom w:val="none" w:sz="0" w:space="0" w:color="auto"/>
        <w:right w:val="none" w:sz="0" w:space="0" w:color="auto"/>
      </w:divBdr>
    </w:div>
    <w:div w:id="724569309">
      <w:marLeft w:val="0"/>
      <w:marRight w:val="0"/>
      <w:marTop w:val="-20"/>
      <w:marBottom w:val="-20"/>
      <w:divBdr>
        <w:top w:val="none" w:sz="0" w:space="0" w:color="auto"/>
        <w:left w:val="none" w:sz="0" w:space="0" w:color="auto"/>
        <w:bottom w:val="none" w:sz="0" w:space="0" w:color="auto"/>
        <w:right w:val="none" w:sz="0" w:space="0" w:color="auto"/>
      </w:divBdr>
    </w:div>
    <w:div w:id="726339526">
      <w:marLeft w:val="0"/>
      <w:marRight w:val="0"/>
      <w:marTop w:val="-20"/>
      <w:marBottom w:val="-20"/>
      <w:divBdr>
        <w:top w:val="none" w:sz="0" w:space="0" w:color="auto"/>
        <w:left w:val="none" w:sz="0" w:space="0" w:color="auto"/>
        <w:bottom w:val="none" w:sz="0" w:space="0" w:color="auto"/>
        <w:right w:val="none" w:sz="0" w:space="0" w:color="auto"/>
      </w:divBdr>
    </w:div>
    <w:div w:id="726954582">
      <w:marLeft w:val="0"/>
      <w:marRight w:val="0"/>
      <w:marTop w:val="-20"/>
      <w:marBottom w:val="-20"/>
      <w:divBdr>
        <w:top w:val="none" w:sz="0" w:space="0" w:color="auto"/>
        <w:left w:val="none" w:sz="0" w:space="0" w:color="auto"/>
        <w:bottom w:val="none" w:sz="0" w:space="0" w:color="auto"/>
        <w:right w:val="none" w:sz="0" w:space="0" w:color="auto"/>
      </w:divBdr>
    </w:div>
    <w:div w:id="727152158">
      <w:marLeft w:val="0"/>
      <w:marRight w:val="0"/>
      <w:marTop w:val="-20"/>
      <w:marBottom w:val="-20"/>
      <w:divBdr>
        <w:top w:val="none" w:sz="0" w:space="0" w:color="auto"/>
        <w:left w:val="none" w:sz="0" w:space="0" w:color="auto"/>
        <w:bottom w:val="none" w:sz="0" w:space="0" w:color="auto"/>
        <w:right w:val="none" w:sz="0" w:space="0" w:color="auto"/>
      </w:divBdr>
    </w:div>
    <w:div w:id="731660435">
      <w:marLeft w:val="0"/>
      <w:marRight w:val="0"/>
      <w:marTop w:val="-20"/>
      <w:marBottom w:val="-20"/>
      <w:divBdr>
        <w:top w:val="none" w:sz="0" w:space="0" w:color="auto"/>
        <w:left w:val="none" w:sz="0" w:space="0" w:color="auto"/>
        <w:bottom w:val="none" w:sz="0" w:space="0" w:color="auto"/>
        <w:right w:val="none" w:sz="0" w:space="0" w:color="auto"/>
      </w:divBdr>
    </w:div>
    <w:div w:id="731778671">
      <w:marLeft w:val="0"/>
      <w:marRight w:val="0"/>
      <w:marTop w:val="-20"/>
      <w:marBottom w:val="-20"/>
      <w:divBdr>
        <w:top w:val="none" w:sz="0" w:space="0" w:color="auto"/>
        <w:left w:val="none" w:sz="0" w:space="0" w:color="auto"/>
        <w:bottom w:val="none" w:sz="0" w:space="0" w:color="auto"/>
        <w:right w:val="none" w:sz="0" w:space="0" w:color="auto"/>
      </w:divBdr>
    </w:div>
    <w:div w:id="734162283">
      <w:marLeft w:val="0"/>
      <w:marRight w:val="0"/>
      <w:marTop w:val="-20"/>
      <w:marBottom w:val="-20"/>
      <w:divBdr>
        <w:top w:val="none" w:sz="0" w:space="0" w:color="auto"/>
        <w:left w:val="none" w:sz="0" w:space="0" w:color="auto"/>
        <w:bottom w:val="none" w:sz="0" w:space="0" w:color="auto"/>
        <w:right w:val="none" w:sz="0" w:space="0" w:color="auto"/>
      </w:divBdr>
    </w:div>
    <w:div w:id="739206453">
      <w:marLeft w:val="0"/>
      <w:marRight w:val="0"/>
      <w:marTop w:val="-20"/>
      <w:marBottom w:val="-20"/>
      <w:divBdr>
        <w:top w:val="none" w:sz="0" w:space="0" w:color="auto"/>
        <w:left w:val="none" w:sz="0" w:space="0" w:color="auto"/>
        <w:bottom w:val="none" w:sz="0" w:space="0" w:color="auto"/>
        <w:right w:val="none" w:sz="0" w:space="0" w:color="auto"/>
      </w:divBdr>
    </w:div>
    <w:div w:id="741872525">
      <w:marLeft w:val="0"/>
      <w:marRight w:val="0"/>
      <w:marTop w:val="-20"/>
      <w:marBottom w:val="-20"/>
      <w:divBdr>
        <w:top w:val="none" w:sz="0" w:space="0" w:color="auto"/>
        <w:left w:val="none" w:sz="0" w:space="0" w:color="auto"/>
        <w:bottom w:val="none" w:sz="0" w:space="0" w:color="auto"/>
        <w:right w:val="none" w:sz="0" w:space="0" w:color="auto"/>
      </w:divBdr>
    </w:div>
    <w:div w:id="750080555">
      <w:marLeft w:val="0"/>
      <w:marRight w:val="0"/>
      <w:marTop w:val="-20"/>
      <w:marBottom w:val="-20"/>
      <w:divBdr>
        <w:top w:val="none" w:sz="0" w:space="0" w:color="auto"/>
        <w:left w:val="none" w:sz="0" w:space="0" w:color="auto"/>
        <w:bottom w:val="none" w:sz="0" w:space="0" w:color="auto"/>
        <w:right w:val="none" w:sz="0" w:space="0" w:color="auto"/>
      </w:divBdr>
    </w:div>
    <w:div w:id="751900913">
      <w:marLeft w:val="0"/>
      <w:marRight w:val="0"/>
      <w:marTop w:val="-20"/>
      <w:marBottom w:val="-20"/>
      <w:divBdr>
        <w:top w:val="none" w:sz="0" w:space="0" w:color="auto"/>
        <w:left w:val="none" w:sz="0" w:space="0" w:color="auto"/>
        <w:bottom w:val="none" w:sz="0" w:space="0" w:color="auto"/>
        <w:right w:val="none" w:sz="0" w:space="0" w:color="auto"/>
      </w:divBdr>
    </w:div>
    <w:div w:id="758016903">
      <w:marLeft w:val="0"/>
      <w:marRight w:val="0"/>
      <w:marTop w:val="-20"/>
      <w:marBottom w:val="-20"/>
      <w:divBdr>
        <w:top w:val="none" w:sz="0" w:space="0" w:color="auto"/>
        <w:left w:val="none" w:sz="0" w:space="0" w:color="auto"/>
        <w:bottom w:val="none" w:sz="0" w:space="0" w:color="auto"/>
        <w:right w:val="none" w:sz="0" w:space="0" w:color="auto"/>
      </w:divBdr>
    </w:div>
    <w:div w:id="758060216">
      <w:marLeft w:val="0"/>
      <w:marRight w:val="0"/>
      <w:marTop w:val="-20"/>
      <w:marBottom w:val="-20"/>
      <w:divBdr>
        <w:top w:val="none" w:sz="0" w:space="0" w:color="auto"/>
        <w:left w:val="none" w:sz="0" w:space="0" w:color="auto"/>
        <w:bottom w:val="none" w:sz="0" w:space="0" w:color="auto"/>
        <w:right w:val="none" w:sz="0" w:space="0" w:color="auto"/>
      </w:divBdr>
    </w:div>
    <w:div w:id="760948275">
      <w:marLeft w:val="0"/>
      <w:marRight w:val="0"/>
      <w:marTop w:val="-20"/>
      <w:marBottom w:val="-20"/>
      <w:divBdr>
        <w:top w:val="none" w:sz="0" w:space="0" w:color="auto"/>
        <w:left w:val="none" w:sz="0" w:space="0" w:color="auto"/>
        <w:bottom w:val="none" w:sz="0" w:space="0" w:color="auto"/>
        <w:right w:val="none" w:sz="0" w:space="0" w:color="auto"/>
      </w:divBdr>
    </w:div>
    <w:div w:id="762074656">
      <w:marLeft w:val="0"/>
      <w:marRight w:val="0"/>
      <w:marTop w:val="-20"/>
      <w:marBottom w:val="-20"/>
      <w:divBdr>
        <w:top w:val="none" w:sz="0" w:space="0" w:color="auto"/>
        <w:left w:val="none" w:sz="0" w:space="0" w:color="auto"/>
        <w:bottom w:val="none" w:sz="0" w:space="0" w:color="auto"/>
        <w:right w:val="none" w:sz="0" w:space="0" w:color="auto"/>
      </w:divBdr>
    </w:div>
    <w:div w:id="762455501">
      <w:marLeft w:val="0"/>
      <w:marRight w:val="0"/>
      <w:marTop w:val="-20"/>
      <w:marBottom w:val="-20"/>
      <w:divBdr>
        <w:top w:val="none" w:sz="0" w:space="0" w:color="auto"/>
        <w:left w:val="none" w:sz="0" w:space="0" w:color="auto"/>
        <w:bottom w:val="none" w:sz="0" w:space="0" w:color="auto"/>
        <w:right w:val="none" w:sz="0" w:space="0" w:color="auto"/>
      </w:divBdr>
    </w:div>
    <w:div w:id="767962772">
      <w:marLeft w:val="0"/>
      <w:marRight w:val="0"/>
      <w:marTop w:val="-20"/>
      <w:marBottom w:val="-20"/>
      <w:divBdr>
        <w:top w:val="none" w:sz="0" w:space="0" w:color="auto"/>
        <w:left w:val="none" w:sz="0" w:space="0" w:color="auto"/>
        <w:bottom w:val="none" w:sz="0" w:space="0" w:color="auto"/>
        <w:right w:val="none" w:sz="0" w:space="0" w:color="auto"/>
      </w:divBdr>
    </w:div>
    <w:div w:id="768283591">
      <w:marLeft w:val="0"/>
      <w:marRight w:val="0"/>
      <w:marTop w:val="-20"/>
      <w:marBottom w:val="-20"/>
      <w:divBdr>
        <w:top w:val="none" w:sz="0" w:space="0" w:color="auto"/>
        <w:left w:val="none" w:sz="0" w:space="0" w:color="auto"/>
        <w:bottom w:val="none" w:sz="0" w:space="0" w:color="auto"/>
        <w:right w:val="none" w:sz="0" w:space="0" w:color="auto"/>
      </w:divBdr>
    </w:div>
    <w:div w:id="769472962">
      <w:marLeft w:val="0"/>
      <w:marRight w:val="0"/>
      <w:marTop w:val="-20"/>
      <w:marBottom w:val="-20"/>
      <w:divBdr>
        <w:top w:val="none" w:sz="0" w:space="0" w:color="auto"/>
        <w:left w:val="none" w:sz="0" w:space="0" w:color="auto"/>
        <w:bottom w:val="none" w:sz="0" w:space="0" w:color="auto"/>
        <w:right w:val="none" w:sz="0" w:space="0" w:color="auto"/>
      </w:divBdr>
    </w:div>
    <w:div w:id="771169801">
      <w:marLeft w:val="0"/>
      <w:marRight w:val="0"/>
      <w:marTop w:val="-20"/>
      <w:marBottom w:val="-20"/>
      <w:divBdr>
        <w:top w:val="none" w:sz="0" w:space="0" w:color="auto"/>
        <w:left w:val="none" w:sz="0" w:space="0" w:color="auto"/>
        <w:bottom w:val="none" w:sz="0" w:space="0" w:color="auto"/>
        <w:right w:val="none" w:sz="0" w:space="0" w:color="auto"/>
      </w:divBdr>
    </w:div>
    <w:div w:id="772282561">
      <w:marLeft w:val="0"/>
      <w:marRight w:val="0"/>
      <w:marTop w:val="-20"/>
      <w:marBottom w:val="-20"/>
      <w:divBdr>
        <w:top w:val="none" w:sz="0" w:space="0" w:color="auto"/>
        <w:left w:val="none" w:sz="0" w:space="0" w:color="auto"/>
        <w:bottom w:val="none" w:sz="0" w:space="0" w:color="auto"/>
        <w:right w:val="none" w:sz="0" w:space="0" w:color="auto"/>
      </w:divBdr>
    </w:div>
    <w:div w:id="772554586">
      <w:marLeft w:val="0"/>
      <w:marRight w:val="0"/>
      <w:marTop w:val="-20"/>
      <w:marBottom w:val="-20"/>
      <w:divBdr>
        <w:top w:val="none" w:sz="0" w:space="0" w:color="auto"/>
        <w:left w:val="none" w:sz="0" w:space="0" w:color="auto"/>
        <w:bottom w:val="none" w:sz="0" w:space="0" w:color="auto"/>
        <w:right w:val="none" w:sz="0" w:space="0" w:color="auto"/>
      </w:divBdr>
    </w:div>
    <w:div w:id="772825016">
      <w:marLeft w:val="0"/>
      <w:marRight w:val="0"/>
      <w:marTop w:val="-20"/>
      <w:marBottom w:val="-20"/>
      <w:divBdr>
        <w:top w:val="none" w:sz="0" w:space="0" w:color="auto"/>
        <w:left w:val="none" w:sz="0" w:space="0" w:color="auto"/>
        <w:bottom w:val="none" w:sz="0" w:space="0" w:color="auto"/>
        <w:right w:val="none" w:sz="0" w:space="0" w:color="auto"/>
      </w:divBdr>
    </w:div>
    <w:div w:id="773785840">
      <w:marLeft w:val="0"/>
      <w:marRight w:val="0"/>
      <w:marTop w:val="-20"/>
      <w:marBottom w:val="-20"/>
      <w:divBdr>
        <w:top w:val="none" w:sz="0" w:space="0" w:color="auto"/>
        <w:left w:val="none" w:sz="0" w:space="0" w:color="auto"/>
        <w:bottom w:val="none" w:sz="0" w:space="0" w:color="auto"/>
        <w:right w:val="none" w:sz="0" w:space="0" w:color="auto"/>
      </w:divBdr>
    </w:div>
    <w:div w:id="775252790">
      <w:marLeft w:val="0"/>
      <w:marRight w:val="0"/>
      <w:marTop w:val="-20"/>
      <w:marBottom w:val="-20"/>
      <w:divBdr>
        <w:top w:val="none" w:sz="0" w:space="0" w:color="auto"/>
        <w:left w:val="none" w:sz="0" w:space="0" w:color="auto"/>
        <w:bottom w:val="none" w:sz="0" w:space="0" w:color="auto"/>
        <w:right w:val="none" w:sz="0" w:space="0" w:color="auto"/>
      </w:divBdr>
    </w:div>
    <w:div w:id="777018383">
      <w:marLeft w:val="0"/>
      <w:marRight w:val="0"/>
      <w:marTop w:val="-20"/>
      <w:marBottom w:val="-20"/>
      <w:divBdr>
        <w:top w:val="none" w:sz="0" w:space="0" w:color="auto"/>
        <w:left w:val="none" w:sz="0" w:space="0" w:color="auto"/>
        <w:bottom w:val="none" w:sz="0" w:space="0" w:color="auto"/>
        <w:right w:val="none" w:sz="0" w:space="0" w:color="auto"/>
      </w:divBdr>
    </w:div>
    <w:div w:id="778991045">
      <w:marLeft w:val="0"/>
      <w:marRight w:val="0"/>
      <w:marTop w:val="-20"/>
      <w:marBottom w:val="-20"/>
      <w:divBdr>
        <w:top w:val="none" w:sz="0" w:space="0" w:color="auto"/>
        <w:left w:val="none" w:sz="0" w:space="0" w:color="auto"/>
        <w:bottom w:val="none" w:sz="0" w:space="0" w:color="auto"/>
        <w:right w:val="none" w:sz="0" w:space="0" w:color="auto"/>
      </w:divBdr>
    </w:div>
    <w:div w:id="779103768">
      <w:marLeft w:val="0"/>
      <w:marRight w:val="0"/>
      <w:marTop w:val="-20"/>
      <w:marBottom w:val="-20"/>
      <w:divBdr>
        <w:top w:val="none" w:sz="0" w:space="0" w:color="auto"/>
        <w:left w:val="none" w:sz="0" w:space="0" w:color="auto"/>
        <w:bottom w:val="none" w:sz="0" w:space="0" w:color="auto"/>
        <w:right w:val="none" w:sz="0" w:space="0" w:color="auto"/>
      </w:divBdr>
    </w:div>
    <w:div w:id="787119032">
      <w:marLeft w:val="0"/>
      <w:marRight w:val="0"/>
      <w:marTop w:val="-20"/>
      <w:marBottom w:val="-20"/>
      <w:divBdr>
        <w:top w:val="none" w:sz="0" w:space="0" w:color="auto"/>
        <w:left w:val="none" w:sz="0" w:space="0" w:color="auto"/>
        <w:bottom w:val="none" w:sz="0" w:space="0" w:color="auto"/>
        <w:right w:val="none" w:sz="0" w:space="0" w:color="auto"/>
      </w:divBdr>
    </w:div>
    <w:div w:id="788359246">
      <w:marLeft w:val="0"/>
      <w:marRight w:val="0"/>
      <w:marTop w:val="-20"/>
      <w:marBottom w:val="-20"/>
      <w:divBdr>
        <w:top w:val="none" w:sz="0" w:space="0" w:color="auto"/>
        <w:left w:val="none" w:sz="0" w:space="0" w:color="auto"/>
        <w:bottom w:val="none" w:sz="0" w:space="0" w:color="auto"/>
        <w:right w:val="none" w:sz="0" w:space="0" w:color="auto"/>
      </w:divBdr>
    </w:div>
    <w:div w:id="794905007">
      <w:marLeft w:val="0"/>
      <w:marRight w:val="0"/>
      <w:marTop w:val="-20"/>
      <w:marBottom w:val="-20"/>
      <w:divBdr>
        <w:top w:val="none" w:sz="0" w:space="0" w:color="auto"/>
        <w:left w:val="none" w:sz="0" w:space="0" w:color="auto"/>
        <w:bottom w:val="none" w:sz="0" w:space="0" w:color="auto"/>
        <w:right w:val="none" w:sz="0" w:space="0" w:color="auto"/>
      </w:divBdr>
    </w:div>
    <w:div w:id="796338177">
      <w:marLeft w:val="0"/>
      <w:marRight w:val="0"/>
      <w:marTop w:val="-20"/>
      <w:marBottom w:val="-20"/>
      <w:divBdr>
        <w:top w:val="none" w:sz="0" w:space="0" w:color="auto"/>
        <w:left w:val="none" w:sz="0" w:space="0" w:color="auto"/>
        <w:bottom w:val="none" w:sz="0" w:space="0" w:color="auto"/>
        <w:right w:val="none" w:sz="0" w:space="0" w:color="auto"/>
      </w:divBdr>
    </w:div>
    <w:div w:id="796489520">
      <w:marLeft w:val="0"/>
      <w:marRight w:val="0"/>
      <w:marTop w:val="-20"/>
      <w:marBottom w:val="-20"/>
      <w:divBdr>
        <w:top w:val="none" w:sz="0" w:space="0" w:color="auto"/>
        <w:left w:val="none" w:sz="0" w:space="0" w:color="auto"/>
        <w:bottom w:val="none" w:sz="0" w:space="0" w:color="auto"/>
        <w:right w:val="none" w:sz="0" w:space="0" w:color="auto"/>
      </w:divBdr>
    </w:div>
    <w:div w:id="797844992">
      <w:marLeft w:val="0"/>
      <w:marRight w:val="0"/>
      <w:marTop w:val="-20"/>
      <w:marBottom w:val="-20"/>
      <w:divBdr>
        <w:top w:val="none" w:sz="0" w:space="0" w:color="auto"/>
        <w:left w:val="none" w:sz="0" w:space="0" w:color="auto"/>
        <w:bottom w:val="none" w:sz="0" w:space="0" w:color="auto"/>
        <w:right w:val="none" w:sz="0" w:space="0" w:color="auto"/>
      </w:divBdr>
    </w:div>
    <w:div w:id="803694620">
      <w:marLeft w:val="0"/>
      <w:marRight w:val="0"/>
      <w:marTop w:val="-20"/>
      <w:marBottom w:val="-20"/>
      <w:divBdr>
        <w:top w:val="none" w:sz="0" w:space="0" w:color="auto"/>
        <w:left w:val="none" w:sz="0" w:space="0" w:color="auto"/>
        <w:bottom w:val="none" w:sz="0" w:space="0" w:color="auto"/>
        <w:right w:val="none" w:sz="0" w:space="0" w:color="auto"/>
      </w:divBdr>
    </w:div>
    <w:div w:id="805850493">
      <w:marLeft w:val="0"/>
      <w:marRight w:val="0"/>
      <w:marTop w:val="-20"/>
      <w:marBottom w:val="-20"/>
      <w:divBdr>
        <w:top w:val="none" w:sz="0" w:space="0" w:color="auto"/>
        <w:left w:val="none" w:sz="0" w:space="0" w:color="auto"/>
        <w:bottom w:val="none" w:sz="0" w:space="0" w:color="auto"/>
        <w:right w:val="none" w:sz="0" w:space="0" w:color="auto"/>
      </w:divBdr>
    </w:div>
    <w:div w:id="810248246">
      <w:marLeft w:val="0"/>
      <w:marRight w:val="0"/>
      <w:marTop w:val="-20"/>
      <w:marBottom w:val="-20"/>
      <w:divBdr>
        <w:top w:val="none" w:sz="0" w:space="0" w:color="auto"/>
        <w:left w:val="none" w:sz="0" w:space="0" w:color="auto"/>
        <w:bottom w:val="none" w:sz="0" w:space="0" w:color="auto"/>
        <w:right w:val="none" w:sz="0" w:space="0" w:color="auto"/>
      </w:divBdr>
    </w:div>
    <w:div w:id="811289030">
      <w:marLeft w:val="0"/>
      <w:marRight w:val="0"/>
      <w:marTop w:val="-20"/>
      <w:marBottom w:val="-20"/>
      <w:divBdr>
        <w:top w:val="none" w:sz="0" w:space="0" w:color="auto"/>
        <w:left w:val="none" w:sz="0" w:space="0" w:color="auto"/>
        <w:bottom w:val="none" w:sz="0" w:space="0" w:color="auto"/>
        <w:right w:val="none" w:sz="0" w:space="0" w:color="auto"/>
      </w:divBdr>
    </w:div>
    <w:div w:id="811824235">
      <w:marLeft w:val="0"/>
      <w:marRight w:val="0"/>
      <w:marTop w:val="-20"/>
      <w:marBottom w:val="-20"/>
      <w:divBdr>
        <w:top w:val="none" w:sz="0" w:space="0" w:color="auto"/>
        <w:left w:val="none" w:sz="0" w:space="0" w:color="auto"/>
        <w:bottom w:val="none" w:sz="0" w:space="0" w:color="auto"/>
        <w:right w:val="none" w:sz="0" w:space="0" w:color="auto"/>
      </w:divBdr>
    </w:div>
    <w:div w:id="812870888">
      <w:marLeft w:val="0"/>
      <w:marRight w:val="0"/>
      <w:marTop w:val="-20"/>
      <w:marBottom w:val="-20"/>
      <w:divBdr>
        <w:top w:val="none" w:sz="0" w:space="0" w:color="auto"/>
        <w:left w:val="none" w:sz="0" w:space="0" w:color="auto"/>
        <w:bottom w:val="none" w:sz="0" w:space="0" w:color="auto"/>
        <w:right w:val="none" w:sz="0" w:space="0" w:color="auto"/>
      </w:divBdr>
    </w:div>
    <w:div w:id="817918207">
      <w:marLeft w:val="0"/>
      <w:marRight w:val="0"/>
      <w:marTop w:val="-20"/>
      <w:marBottom w:val="-20"/>
      <w:divBdr>
        <w:top w:val="none" w:sz="0" w:space="0" w:color="auto"/>
        <w:left w:val="none" w:sz="0" w:space="0" w:color="auto"/>
        <w:bottom w:val="none" w:sz="0" w:space="0" w:color="auto"/>
        <w:right w:val="none" w:sz="0" w:space="0" w:color="auto"/>
      </w:divBdr>
    </w:div>
    <w:div w:id="820274859">
      <w:marLeft w:val="0"/>
      <w:marRight w:val="0"/>
      <w:marTop w:val="-20"/>
      <w:marBottom w:val="-20"/>
      <w:divBdr>
        <w:top w:val="none" w:sz="0" w:space="0" w:color="auto"/>
        <w:left w:val="none" w:sz="0" w:space="0" w:color="auto"/>
        <w:bottom w:val="none" w:sz="0" w:space="0" w:color="auto"/>
        <w:right w:val="none" w:sz="0" w:space="0" w:color="auto"/>
      </w:divBdr>
    </w:div>
    <w:div w:id="821190259">
      <w:marLeft w:val="0"/>
      <w:marRight w:val="0"/>
      <w:marTop w:val="-20"/>
      <w:marBottom w:val="-20"/>
      <w:divBdr>
        <w:top w:val="none" w:sz="0" w:space="0" w:color="auto"/>
        <w:left w:val="none" w:sz="0" w:space="0" w:color="auto"/>
        <w:bottom w:val="none" w:sz="0" w:space="0" w:color="auto"/>
        <w:right w:val="none" w:sz="0" w:space="0" w:color="auto"/>
      </w:divBdr>
    </w:div>
    <w:div w:id="823739381">
      <w:marLeft w:val="0"/>
      <w:marRight w:val="0"/>
      <w:marTop w:val="-20"/>
      <w:marBottom w:val="-20"/>
      <w:divBdr>
        <w:top w:val="none" w:sz="0" w:space="0" w:color="auto"/>
        <w:left w:val="none" w:sz="0" w:space="0" w:color="auto"/>
        <w:bottom w:val="none" w:sz="0" w:space="0" w:color="auto"/>
        <w:right w:val="none" w:sz="0" w:space="0" w:color="auto"/>
      </w:divBdr>
    </w:div>
    <w:div w:id="824198838">
      <w:marLeft w:val="0"/>
      <w:marRight w:val="0"/>
      <w:marTop w:val="-20"/>
      <w:marBottom w:val="-20"/>
      <w:divBdr>
        <w:top w:val="none" w:sz="0" w:space="0" w:color="auto"/>
        <w:left w:val="none" w:sz="0" w:space="0" w:color="auto"/>
        <w:bottom w:val="none" w:sz="0" w:space="0" w:color="auto"/>
        <w:right w:val="none" w:sz="0" w:space="0" w:color="auto"/>
      </w:divBdr>
    </w:div>
    <w:div w:id="824198957">
      <w:marLeft w:val="0"/>
      <w:marRight w:val="0"/>
      <w:marTop w:val="-20"/>
      <w:marBottom w:val="-20"/>
      <w:divBdr>
        <w:top w:val="none" w:sz="0" w:space="0" w:color="auto"/>
        <w:left w:val="none" w:sz="0" w:space="0" w:color="auto"/>
        <w:bottom w:val="none" w:sz="0" w:space="0" w:color="auto"/>
        <w:right w:val="none" w:sz="0" w:space="0" w:color="auto"/>
      </w:divBdr>
    </w:div>
    <w:div w:id="826483276">
      <w:marLeft w:val="0"/>
      <w:marRight w:val="0"/>
      <w:marTop w:val="-20"/>
      <w:marBottom w:val="-20"/>
      <w:divBdr>
        <w:top w:val="none" w:sz="0" w:space="0" w:color="auto"/>
        <w:left w:val="none" w:sz="0" w:space="0" w:color="auto"/>
        <w:bottom w:val="none" w:sz="0" w:space="0" w:color="auto"/>
        <w:right w:val="none" w:sz="0" w:space="0" w:color="auto"/>
      </w:divBdr>
    </w:div>
    <w:div w:id="826673446">
      <w:marLeft w:val="0"/>
      <w:marRight w:val="0"/>
      <w:marTop w:val="-20"/>
      <w:marBottom w:val="-20"/>
      <w:divBdr>
        <w:top w:val="none" w:sz="0" w:space="0" w:color="auto"/>
        <w:left w:val="none" w:sz="0" w:space="0" w:color="auto"/>
        <w:bottom w:val="none" w:sz="0" w:space="0" w:color="auto"/>
        <w:right w:val="none" w:sz="0" w:space="0" w:color="auto"/>
      </w:divBdr>
    </w:div>
    <w:div w:id="827133709">
      <w:marLeft w:val="0"/>
      <w:marRight w:val="0"/>
      <w:marTop w:val="-20"/>
      <w:marBottom w:val="-20"/>
      <w:divBdr>
        <w:top w:val="none" w:sz="0" w:space="0" w:color="auto"/>
        <w:left w:val="none" w:sz="0" w:space="0" w:color="auto"/>
        <w:bottom w:val="none" w:sz="0" w:space="0" w:color="auto"/>
        <w:right w:val="none" w:sz="0" w:space="0" w:color="auto"/>
      </w:divBdr>
    </w:div>
    <w:div w:id="829440241">
      <w:marLeft w:val="0"/>
      <w:marRight w:val="0"/>
      <w:marTop w:val="-20"/>
      <w:marBottom w:val="-20"/>
      <w:divBdr>
        <w:top w:val="none" w:sz="0" w:space="0" w:color="auto"/>
        <w:left w:val="none" w:sz="0" w:space="0" w:color="auto"/>
        <w:bottom w:val="none" w:sz="0" w:space="0" w:color="auto"/>
        <w:right w:val="none" w:sz="0" w:space="0" w:color="auto"/>
      </w:divBdr>
    </w:div>
    <w:div w:id="831216754">
      <w:marLeft w:val="0"/>
      <w:marRight w:val="0"/>
      <w:marTop w:val="-20"/>
      <w:marBottom w:val="-20"/>
      <w:divBdr>
        <w:top w:val="none" w:sz="0" w:space="0" w:color="auto"/>
        <w:left w:val="none" w:sz="0" w:space="0" w:color="auto"/>
        <w:bottom w:val="none" w:sz="0" w:space="0" w:color="auto"/>
        <w:right w:val="none" w:sz="0" w:space="0" w:color="auto"/>
      </w:divBdr>
    </w:div>
    <w:div w:id="834078118">
      <w:marLeft w:val="0"/>
      <w:marRight w:val="0"/>
      <w:marTop w:val="-20"/>
      <w:marBottom w:val="-20"/>
      <w:divBdr>
        <w:top w:val="none" w:sz="0" w:space="0" w:color="auto"/>
        <w:left w:val="none" w:sz="0" w:space="0" w:color="auto"/>
        <w:bottom w:val="none" w:sz="0" w:space="0" w:color="auto"/>
        <w:right w:val="none" w:sz="0" w:space="0" w:color="auto"/>
      </w:divBdr>
    </w:div>
    <w:div w:id="837620457">
      <w:marLeft w:val="0"/>
      <w:marRight w:val="0"/>
      <w:marTop w:val="-20"/>
      <w:marBottom w:val="-20"/>
      <w:divBdr>
        <w:top w:val="none" w:sz="0" w:space="0" w:color="auto"/>
        <w:left w:val="none" w:sz="0" w:space="0" w:color="auto"/>
        <w:bottom w:val="none" w:sz="0" w:space="0" w:color="auto"/>
        <w:right w:val="none" w:sz="0" w:space="0" w:color="auto"/>
      </w:divBdr>
    </w:div>
    <w:div w:id="837967393">
      <w:marLeft w:val="0"/>
      <w:marRight w:val="0"/>
      <w:marTop w:val="-20"/>
      <w:marBottom w:val="-20"/>
      <w:divBdr>
        <w:top w:val="none" w:sz="0" w:space="0" w:color="auto"/>
        <w:left w:val="none" w:sz="0" w:space="0" w:color="auto"/>
        <w:bottom w:val="none" w:sz="0" w:space="0" w:color="auto"/>
        <w:right w:val="none" w:sz="0" w:space="0" w:color="auto"/>
      </w:divBdr>
    </w:div>
    <w:div w:id="838152371">
      <w:marLeft w:val="0"/>
      <w:marRight w:val="0"/>
      <w:marTop w:val="-20"/>
      <w:marBottom w:val="-20"/>
      <w:divBdr>
        <w:top w:val="none" w:sz="0" w:space="0" w:color="auto"/>
        <w:left w:val="none" w:sz="0" w:space="0" w:color="auto"/>
        <w:bottom w:val="none" w:sz="0" w:space="0" w:color="auto"/>
        <w:right w:val="none" w:sz="0" w:space="0" w:color="auto"/>
      </w:divBdr>
    </w:div>
    <w:div w:id="840241656">
      <w:marLeft w:val="0"/>
      <w:marRight w:val="0"/>
      <w:marTop w:val="-20"/>
      <w:marBottom w:val="-20"/>
      <w:divBdr>
        <w:top w:val="none" w:sz="0" w:space="0" w:color="auto"/>
        <w:left w:val="none" w:sz="0" w:space="0" w:color="auto"/>
        <w:bottom w:val="none" w:sz="0" w:space="0" w:color="auto"/>
        <w:right w:val="none" w:sz="0" w:space="0" w:color="auto"/>
      </w:divBdr>
    </w:div>
    <w:div w:id="840311184">
      <w:marLeft w:val="0"/>
      <w:marRight w:val="0"/>
      <w:marTop w:val="-20"/>
      <w:marBottom w:val="-20"/>
      <w:divBdr>
        <w:top w:val="none" w:sz="0" w:space="0" w:color="auto"/>
        <w:left w:val="none" w:sz="0" w:space="0" w:color="auto"/>
        <w:bottom w:val="none" w:sz="0" w:space="0" w:color="auto"/>
        <w:right w:val="none" w:sz="0" w:space="0" w:color="auto"/>
      </w:divBdr>
    </w:div>
    <w:div w:id="847064093">
      <w:marLeft w:val="0"/>
      <w:marRight w:val="0"/>
      <w:marTop w:val="-20"/>
      <w:marBottom w:val="-20"/>
      <w:divBdr>
        <w:top w:val="none" w:sz="0" w:space="0" w:color="auto"/>
        <w:left w:val="none" w:sz="0" w:space="0" w:color="auto"/>
        <w:bottom w:val="none" w:sz="0" w:space="0" w:color="auto"/>
        <w:right w:val="none" w:sz="0" w:space="0" w:color="auto"/>
      </w:divBdr>
    </w:div>
    <w:div w:id="847985594">
      <w:marLeft w:val="0"/>
      <w:marRight w:val="0"/>
      <w:marTop w:val="-20"/>
      <w:marBottom w:val="-20"/>
      <w:divBdr>
        <w:top w:val="none" w:sz="0" w:space="0" w:color="auto"/>
        <w:left w:val="none" w:sz="0" w:space="0" w:color="auto"/>
        <w:bottom w:val="none" w:sz="0" w:space="0" w:color="auto"/>
        <w:right w:val="none" w:sz="0" w:space="0" w:color="auto"/>
      </w:divBdr>
    </w:div>
    <w:div w:id="851528298">
      <w:marLeft w:val="0"/>
      <w:marRight w:val="0"/>
      <w:marTop w:val="-20"/>
      <w:marBottom w:val="-20"/>
      <w:divBdr>
        <w:top w:val="none" w:sz="0" w:space="0" w:color="auto"/>
        <w:left w:val="none" w:sz="0" w:space="0" w:color="auto"/>
        <w:bottom w:val="none" w:sz="0" w:space="0" w:color="auto"/>
        <w:right w:val="none" w:sz="0" w:space="0" w:color="auto"/>
      </w:divBdr>
    </w:div>
    <w:div w:id="852574129">
      <w:marLeft w:val="0"/>
      <w:marRight w:val="0"/>
      <w:marTop w:val="-20"/>
      <w:marBottom w:val="-20"/>
      <w:divBdr>
        <w:top w:val="none" w:sz="0" w:space="0" w:color="auto"/>
        <w:left w:val="none" w:sz="0" w:space="0" w:color="auto"/>
        <w:bottom w:val="none" w:sz="0" w:space="0" w:color="auto"/>
        <w:right w:val="none" w:sz="0" w:space="0" w:color="auto"/>
      </w:divBdr>
    </w:div>
    <w:div w:id="852770235">
      <w:marLeft w:val="0"/>
      <w:marRight w:val="0"/>
      <w:marTop w:val="-20"/>
      <w:marBottom w:val="-20"/>
      <w:divBdr>
        <w:top w:val="none" w:sz="0" w:space="0" w:color="auto"/>
        <w:left w:val="none" w:sz="0" w:space="0" w:color="auto"/>
        <w:bottom w:val="none" w:sz="0" w:space="0" w:color="auto"/>
        <w:right w:val="none" w:sz="0" w:space="0" w:color="auto"/>
      </w:divBdr>
    </w:div>
    <w:div w:id="853497897">
      <w:marLeft w:val="0"/>
      <w:marRight w:val="0"/>
      <w:marTop w:val="-20"/>
      <w:marBottom w:val="-20"/>
      <w:divBdr>
        <w:top w:val="none" w:sz="0" w:space="0" w:color="auto"/>
        <w:left w:val="none" w:sz="0" w:space="0" w:color="auto"/>
        <w:bottom w:val="none" w:sz="0" w:space="0" w:color="auto"/>
        <w:right w:val="none" w:sz="0" w:space="0" w:color="auto"/>
      </w:divBdr>
    </w:div>
    <w:div w:id="853766174">
      <w:marLeft w:val="0"/>
      <w:marRight w:val="0"/>
      <w:marTop w:val="-20"/>
      <w:marBottom w:val="-20"/>
      <w:divBdr>
        <w:top w:val="none" w:sz="0" w:space="0" w:color="auto"/>
        <w:left w:val="none" w:sz="0" w:space="0" w:color="auto"/>
        <w:bottom w:val="none" w:sz="0" w:space="0" w:color="auto"/>
        <w:right w:val="none" w:sz="0" w:space="0" w:color="auto"/>
      </w:divBdr>
    </w:div>
    <w:div w:id="854028915">
      <w:marLeft w:val="0"/>
      <w:marRight w:val="0"/>
      <w:marTop w:val="-20"/>
      <w:marBottom w:val="-20"/>
      <w:divBdr>
        <w:top w:val="none" w:sz="0" w:space="0" w:color="auto"/>
        <w:left w:val="none" w:sz="0" w:space="0" w:color="auto"/>
        <w:bottom w:val="none" w:sz="0" w:space="0" w:color="auto"/>
        <w:right w:val="none" w:sz="0" w:space="0" w:color="auto"/>
      </w:divBdr>
    </w:div>
    <w:div w:id="859196926">
      <w:marLeft w:val="0"/>
      <w:marRight w:val="0"/>
      <w:marTop w:val="-20"/>
      <w:marBottom w:val="-20"/>
      <w:divBdr>
        <w:top w:val="none" w:sz="0" w:space="0" w:color="auto"/>
        <w:left w:val="none" w:sz="0" w:space="0" w:color="auto"/>
        <w:bottom w:val="none" w:sz="0" w:space="0" w:color="auto"/>
        <w:right w:val="none" w:sz="0" w:space="0" w:color="auto"/>
      </w:divBdr>
    </w:div>
    <w:div w:id="861479829">
      <w:marLeft w:val="0"/>
      <w:marRight w:val="0"/>
      <w:marTop w:val="-20"/>
      <w:marBottom w:val="-20"/>
      <w:divBdr>
        <w:top w:val="none" w:sz="0" w:space="0" w:color="auto"/>
        <w:left w:val="none" w:sz="0" w:space="0" w:color="auto"/>
        <w:bottom w:val="none" w:sz="0" w:space="0" w:color="auto"/>
        <w:right w:val="none" w:sz="0" w:space="0" w:color="auto"/>
      </w:divBdr>
    </w:div>
    <w:div w:id="864827456">
      <w:marLeft w:val="0"/>
      <w:marRight w:val="0"/>
      <w:marTop w:val="-20"/>
      <w:marBottom w:val="-20"/>
      <w:divBdr>
        <w:top w:val="none" w:sz="0" w:space="0" w:color="auto"/>
        <w:left w:val="none" w:sz="0" w:space="0" w:color="auto"/>
        <w:bottom w:val="none" w:sz="0" w:space="0" w:color="auto"/>
        <w:right w:val="none" w:sz="0" w:space="0" w:color="auto"/>
      </w:divBdr>
    </w:div>
    <w:div w:id="865026794">
      <w:marLeft w:val="0"/>
      <w:marRight w:val="0"/>
      <w:marTop w:val="-20"/>
      <w:marBottom w:val="-20"/>
      <w:divBdr>
        <w:top w:val="none" w:sz="0" w:space="0" w:color="auto"/>
        <w:left w:val="none" w:sz="0" w:space="0" w:color="auto"/>
        <w:bottom w:val="none" w:sz="0" w:space="0" w:color="auto"/>
        <w:right w:val="none" w:sz="0" w:space="0" w:color="auto"/>
      </w:divBdr>
    </w:div>
    <w:div w:id="865828256">
      <w:marLeft w:val="0"/>
      <w:marRight w:val="0"/>
      <w:marTop w:val="-20"/>
      <w:marBottom w:val="-20"/>
      <w:divBdr>
        <w:top w:val="none" w:sz="0" w:space="0" w:color="auto"/>
        <w:left w:val="none" w:sz="0" w:space="0" w:color="auto"/>
        <w:bottom w:val="none" w:sz="0" w:space="0" w:color="auto"/>
        <w:right w:val="none" w:sz="0" w:space="0" w:color="auto"/>
      </w:divBdr>
    </w:div>
    <w:div w:id="868878474">
      <w:marLeft w:val="0"/>
      <w:marRight w:val="0"/>
      <w:marTop w:val="-20"/>
      <w:marBottom w:val="-20"/>
      <w:divBdr>
        <w:top w:val="none" w:sz="0" w:space="0" w:color="auto"/>
        <w:left w:val="none" w:sz="0" w:space="0" w:color="auto"/>
        <w:bottom w:val="none" w:sz="0" w:space="0" w:color="auto"/>
        <w:right w:val="none" w:sz="0" w:space="0" w:color="auto"/>
      </w:divBdr>
    </w:div>
    <w:div w:id="869100702">
      <w:marLeft w:val="0"/>
      <w:marRight w:val="0"/>
      <w:marTop w:val="-20"/>
      <w:marBottom w:val="-20"/>
      <w:divBdr>
        <w:top w:val="none" w:sz="0" w:space="0" w:color="auto"/>
        <w:left w:val="none" w:sz="0" w:space="0" w:color="auto"/>
        <w:bottom w:val="none" w:sz="0" w:space="0" w:color="auto"/>
        <w:right w:val="none" w:sz="0" w:space="0" w:color="auto"/>
      </w:divBdr>
    </w:div>
    <w:div w:id="872572035">
      <w:marLeft w:val="0"/>
      <w:marRight w:val="0"/>
      <w:marTop w:val="-20"/>
      <w:marBottom w:val="-20"/>
      <w:divBdr>
        <w:top w:val="none" w:sz="0" w:space="0" w:color="auto"/>
        <w:left w:val="none" w:sz="0" w:space="0" w:color="auto"/>
        <w:bottom w:val="none" w:sz="0" w:space="0" w:color="auto"/>
        <w:right w:val="none" w:sz="0" w:space="0" w:color="auto"/>
      </w:divBdr>
    </w:div>
    <w:div w:id="877281230">
      <w:marLeft w:val="0"/>
      <w:marRight w:val="0"/>
      <w:marTop w:val="-20"/>
      <w:marBottom w:val="-20"/>
      <w:divBdr>
        <w:top w:val="none" w:sz="0" w:space="0" w:color="auto"/>
        <w:left w:val="none" w:sz="0" w:space="0" w:color="auto"/>
        <w:bottom w:val="none" w:sz="0" w:space="0" w:color="auto"/>
        <w:right w:val="none" w:sz="0" w:space="0" w:color="auto"/>
      </w:divBdr>
    </w:div>
    <w:div w:id="877353087">
      <w:marLeft w:val="0"/>
      <w:marRight w:val="0"/>
      <w:marTop w:val="-20"/>
      <w:marBottom w:val="-20"/>
      <w:divBdr>
        <w:top w:val="none" w:sz="0" w:space="0" w:color="auto"/>
        <w:left w:val="none" w:sz="0" w:space="0" w:color="auto"/>
        <w:bottom w:val="none" w:sz="0" w:space="0" w:color="auto"/>
        <w:right w:val="none" w:sz="0" w:space="0" w:color="auto"/>
      </w:divBdr>
    </w:div>
    <w:div w:id="878591046">
      <w:marLeft w:val="0"/>
      <w:marRight w:val="0"/>
      <w:marTop w:val="-20"/>
      <w:marBottom w:val="-20"/>
      <w:divBdr>
        <w:top w:val="none" w:sz="0" w:space="0" w:color="auto"/>
        <w:left w:val="none" w:sz="0" w:space="0" w:color="auto"/>
        <w:bottom w:val="none" w:sz="0" w:space="0" w:color="auto"/>
        <w:right w:val="none" w:sz="0" w:space="0" w:color="auto"/>
      </w:divBdr>
    </w:div>
    <w:div w:id="882251477">
      <w:marLeft w:val="0"/>
      <w:marRight w:val="0"/>
      <w:marTop w:val="-20"/>
      <w:marBottom w:val="-20"/>
      <w:divBdr>
        <w:top w:val="none" w:sz="0" w:space="0" w:color="auto"/>
        <w:left w:val="none" w:sz="0" w:space="0" w:color="auto"/>
        <w:bottom w:val="none" w:sz="0" w:space="0" w:color="auto"/>
        <w:right w:val="none" w:sz="0" w:space="0" w:color="auto"/>
      </w:divBdr>
    </w:div>
    <w:div w:id="885794542">
      <w:marLeft w:val="0"/>
      <w:marRight w:val="0"/>
      <w:marTop w:val="-20"/>
      <w:marBottom w:val="-20"/>
      <w:divBdr>
        <w:top w:val="none" w:sz="0" w:space="0" w:color="auto"/>
        <w:left w:val="none" w:sz="0" w:space="0" w:color="auto"/>
        <w:bottom w:val="none" w:sz="0" w:space="0" w:color="auto"/>
        <w:right w:val="none" w:sz="0" w:space="0" w:color="auto"/>
      </w:divBdr>
    </w:div>
    <w:div w:id="886796473">
      <w:marLeft w:val="0"/>
      <w:marRight w:val="0"/>
      <w:marTop w:val="-20"/>
      <w:marBottom w:val="-20"/>
      <w:divBdr>
        <w:top w:val="none" w:sz="0" w:space="0" w:color="auto"/>
        <w:left w:val="none" w:sz="0" w:space="0" w:color="auto"/>
        <w:bottom w:val="none" w:sz="0" w:space="0" w:color="auto"/>
        <w:right w:val="none" w:sz="0" w:space="0" w:color="auto"/>
      </w:divBdr>
    </w:div>
    <w:div w:id="888685511">
      <w:marLeft w:val="0"/>
      <w:marRight w:val="0"/>
      <w:marTop w:val="-20"/>
      <w:marBottom w:val="-20"/>
      <w:divBdr>
        <w:top w:val="none" w:sz="0" w:space="0" w:color="auto"/>
        <w:left w:val="none" w:sz="0" w:space="0" w:color="auto"/>
        <w:bottom w:val="none" w:sz="0" w:space="0" w:color="auto"/>
        <w:right w:val="none" w:sz="0" w:space="0" w:color="auto"/>
      </w:divBdr>
    </w:div>
    <w:div w:id="890732139">
      <w:marLeft w:val="0"/>
      <w:marRight w:val="0"/>
      <w:marTop w:val="-20"/>
      <w:marBottom w:val="-20"/>
      <w:divBdr>
        <w:top w:val="none" w:sz="0" w:space="0" w:color="auto"/>
        <w:left w:val="none" w:sz="0" w:space="0" w:color="auto"/>
        <w:bottom w:val="none" w:sz="0" w:space="0" w:color="auto"/>
        <w:right w:val="none" w:sz="0" w:space="0" w:color="auto"/>
      </w:divBdr>
    </w:div>
    <w:div w:id="894202468">
      <w:marLeft w:val="0"/>
      <w:marRight w:val="0"/>
      <w:marTop w:val="-20"/>
      <w:marBottom w:val="-20"/>
      <w:divBdr>
        <w:top w:val="none" w:sz="0" w:space="0" w:color="auto"/>
        <w:left w:val="none" w:sz="0" w:space="0" w:color="auto"/>
        <w:bottom w:val="none" w:sz="0" w:space="0" w:color="auto"/>
        <w:right w:val="none" w:sz="0" w:space="0" w:color="auto"/>
      </w:divBdr>
    </w:div>
    <w:div w:id="895505334">
      <w:marLeft w:val="0"/>
      <w:marRight w:val="0"/>
      <w:marTop w:val="-20"/>
      <w:marBottom w:val="-20"/>
      <w:divBdr>
        <w:top w:val="none" w:sz="0" w:space="0" w:color="auto"/>
        <w:left w:val="none" w:sz="0" w:space="0" w:color="auto"/>
        <w:bottom w:val="none" w:sz="0" w:space="0" w:color="auto"/>
        <w:right w:val="none" w:sz="0" w:space="0" w:color="auto"/>
      </w:divBdr>
    </w:div>
    <w:div w:id="896091932">
      <w:marLeft w:val="0"/>
      <w:marRight w:val="0"/>
      <w:marTop w:val="-20"/>
      <w:marBottom w:val="-20"/>
      <w:divBdr>
        <w:top w:val="none" w:sz="0" w:space="0" w:color="auto"/>
        <w:left w:val="none" w:sz="0" w:space="0" w:color="auto"/>
        <w:bottom w:val="none" w:sz="0" w:space="0" w:color="auto"/>
        <w:right w:val="none" w:sz="0" w:space="0" w:color="auto"/>
      </w:divBdr>
    </w:div>
    <w:div w:id="896206239">
      <w:marLeft w:val="0"/>
      <w:marRight w:val="0"/>
      <w:marTop w:val="-20"/>
      <w:marBottom w:val="-20"/>
      <w:divBdr>
        <w:top w:val="none" w:sz="0" w:space="0" w:color="auto"/>
        <w:left w:val="none" w:sz="0" w:space="0" w:color="auto"/>
        <w:bottom w:val="none" w:sz="0" w:space="0" w:color="auto"/>
        <w:right w:val="none" w:sz="0" w:space="0" w:color="auto"/>
      </w:divBdr>
    </w:div>
    <w:div w:id="896941447">
      <w:marLeft w:val="0"/>
      <w:marRight w:val="0"/>
      <w:marTop w:val="-20"/>
      <w:marBottom w:val="-20"/>
      <w:divBdr>
        <w:top w:val="none" w:sz="0" w:space="0" w:color="auto"/>
        <w:left w:val="none" w:sz="0" w:space="0" w:color="auto"/>
        <w:bottom w:val="none" w:sz="0" w:space="0" w:color="auto"/>
        <w:right w:val="none" w:sz="0" w:space="0" w:color="auto"/>
      </w:divBdr>
    </w:div>
    <w:div w:id="904606388">
      <w:marLeft w:val="0"/>
      <w:marRight w:val="0"/>
      <w:marTop w:val="-20"/>
      <w:marBottom w:val="-20"/>
      <w:divBdr>
        <w:top w:val="none" w:sz="0" w:space="0" w:color="auto"/>
        <w:left w:val="none" w:sz="0" w:space="0" w:color="auto"/>
        <w:bottom w:val="none" w:sz="0" w:space="0" w:color="auto"/>
        <w:right w:val="none" w:sz="0" w:space="0" w:color="auto"/>
      </w:divBdr>
    </w:div>
    <w:div w:id="905066122">
      <w:marLeft w:val="0"/>
      <w:marRight w:val="0"/>
      <w:marTop w:val="-20"/>
      <w:marBottom w:val="-20"/>
      <w:divBdr>
        <w:top w:val="none" w:sz="0" w:space="0" w:color="auto"/>
        <w:left w:val="none" w:sz="0" w:space="0" w:color="auto"/>
        <w:bottom w:val="none" w:sz="0" w:space="0" w:color="auto"/>
        <w:right w:val="none" w:sz="0" w:space="0" w:color="auto"/>
      </w:divBdr>
    </w:div>
    <w:div w:id="911623003">
      <w:marLeft w:val="0"/>
      <w:marRight w:val="0"/>
      <w:marTop w:val="-20"/>
      <w:marBottom w:val="-20"/>
      <w:divBdr>
        <w:top w:val="none" w:sz="0" w:space="0" w:color="auto"/>
        <w:left w:val="none" w:sz="0" w:space="0" w:color="auto"/>
        <w:bottom w:val="none" w:sz="0" w:space="0" w:color="auto"/>
        <w:right w:val="none" w:sz="0" w:space="0" w:color="auto"/>
      </w:divBdr>
    </w:div>
    <w:div w:id="912088855">
      <w:marLeft w:val="0"/>
      <w:marRight w:val="0"/>
      <w:marTop w:val="-20"/>
      <w:marBottom w:val="-20"/>
      <w:divBdr>
        <w:top w:val="none" w:sz="0" w:space="0" w:color="auto"/>
        <w:left w:val="none" w:sz="0" w:space="0" w:color="auto"/>
        <w:bottom w:val="none" w:sz="0" w:space="0" w:color="auto"/>
        <w:right w:val="none" w:sz="0" w:space="0" w:color="auto"/>
      </w:divBdr>
    </w:div>
    <w:div w:id="913784764">
      <w:marLeft w:val="0"/>
      <w:marRight w:val="0"/>
      <w:marTop w:val="-20"/>
      <w:marBottom w:val="-20"/>
      <w:divBdr>
        <w:top w:val="none" w:sz="0" w:space="0" w:color="auto"/>
        <w:left w:val="none" w:sz="0" w:space="0" w:color="auto"/>
        <w:bottom w:val="none" w:sz="0" w:space="0" w:color="auto"/>
        <w:right w:val="none" w:sz="0" w:space="0" w:color="auto"/>
      </w:divBdr>
    </w:div>
    <w:div w:id="914432165">
      <w:marLeft w:val="0"/>
      <w:marRight w:val="0"/>
      <w:marTop w:val="-20"/>
      <w:marBottom w:val="-20"/>
      <w:divBdr>
        <w:top w:val="none" w:sz="0" w:space="0" w:color="auto"/>
        <w:left w:val="none" w:sz="0" w:space="0" w:color="auto"/>
        <w:bottom w:val="none" w:sz="0" w:space="0" w:color="auto"/>
        <w:right w:val="none" w:sz="0" w:space="0" w:color="auto"/>
      </w:divBdr>
    </w:div>
    <w:div w:id="917328353">
      <w:marLeft w:val="0"/>
      <w:marRight w:val="0"/>
      <w:marTop w:val="-20"/>
      <w:marBottom w:val="-20"/>
      <w:divBdr>
        <w:top w:val="none" w:sz="0" w:space="0" w:color="auto"/>
        <w:left w:val="none" w:sz="0" w:space="0" w:color="auto"/>
        <w:bottom w:val="none" w:sz="0" w:space="0" w:color="auto"/>
        <w:right w:val="none" w:sz="0" w:space="0" w:color="auto"/>
      </w:divBdr>
    </w:div>
    <w:div w:id="918172219">
      <w:marLeft w:val="0"/>
      <w:marRight w:val="0"/>
      <w:marTop w:val="-20"/>
      <w:marBottom w:val="-20"/>
      <w:divBdr>
        <w:top w:val="none" w:sz="0" w:space="0" w:color="auto"/>
        <w:left w:val="none" w:sz="0" w:space="0" w:color="auto"/>
        <w:bottom w:val="none" w:sz="0" w:space="0" w:color="auto"/>
        <w:right w:val="none" w:sz="0" w:space="0" w:color="auto"/>
      </w:divBdr>
    </w:div>
    <w:div w:id="928193376">
      <w:marLeft w:val="0"/>
      <w:marRight w:val="0"/>
      <w:marTop w:val="-20"/>
      <w:marBottom w:val="-20"/>
      <w:divBdr>
        <w:top w:val="none" w:sz="0" w:space="0" w:color="auto"/>
        <w:left w:val="none" w:sz="0" w:space="0" w:color="auto"/>
        <w:bottom w:val="none" w:sz="0" w:space="0" w:color="auto"/>
        <w:right w:val="none" w:sz="0" w:space="0" w:color="auto"/>
      </w:divBdr>
    </w:div>
    <w:div w:id="932130801">
      <w:marLeft w:val="0"/>
      <w:marRight w:val="0"/>
      <w:marTop w:val="-20"/>
      <w:marBottom w:val="-20"/>
      <w:divBdr>
        <w:top w:val="none" w:sz="0" w:space="0" w:color="auto"/>
        <w:left w:val="none" w:sz="0" w:space="0" w:color="auto"/>
        <w:bottom w:val="none" w:sz="0" w:space="0" w:color="auto"/>
        <w:right w:val="none" w:sz="0" w:space="0" w:color="auto"/>
      </w:divBdr>
    </w:div>
    <w:div w:id="933054811">
      <w:marLeft w:val="0"/>
      <w:marRight w:val="0"/>
      <w:marTop w:val="-20"/>
      <w:marBottom w:val="-20"/>
      <w:divBdr>
        <w:top w:val="none" w:sz="0" w:space="0" w:color="auto"/>
        <w:left w:val="none" w:sz="0" w:space="0" w:color="auto"/>
        <w:bottom w:val="none" w:sz="0" w:space="0" w:color="auto"/>
        <w:right w:val="none" w:sz="0" w:space="0" w:color="auto"/>
      </w:divBdr>
    </w:div>
    <w:div w:id="933561769">
      <w:marLeft w:val="0"/>
      <w:marRight w:val="0"/>
      <w:marTop w:val="-20"/>
      <w:marBottom w:val="-20"/>
      <w:divBdr>
        <w:top w:val="none" w:sz="0" w:space="0" w:color="auto"/>
        <w:left w:val="none" w:sz="0" w:space="0" w:color="auto"/>
        <w:bottom w:val="none" w:sz="0" w:space="0" w:color="auto"/>
        <w:right w:val="none" w:sz="0" w:space="0" w:color="auto"/>
      </w:divBdr>
    </w:div>
    <w:div w:id="934635333">
      <w:marLeft w:val="0"/>
      <w:marRight w:val="0"/>
      <w:marTop w:val="-20"/>
      <w:marBottom w:val="-20"/>
      <w:divBdr>
        <w:top w:val="none" w:sz="0" w:space="0" w:color="auto"/>
        <w:left w:val="none" w:sz="0" w:space="0" w:color="auto"/>
        <w:bottom w:val="none" w:sz="0" w:space="0" w:color="auto"/>
        <w:right w:val="none" w:sz="0" w:space="0" w:color="auto"/>
      </w:divBdr>
    </w:div>
    <w:div w:id="934896825">
      <w:marLeft w:val="0"/>
      <w:marRight w:val="0"/>
      <w:marTop w:val="-20"/>
      <w:marBottom w:val="-20"/>
      <w:divBdr>
        <w:top w:val="none" w:sz="0" w:space="0" w:color="auto"/>
        <w:left w:val="none" w:sz="0" w:space="0" w:color="auto"/>
        <w:bottom w:val="none" w:sz="0" w:space="0" w:color="auto"/>
        <w:right w:val="none" w:sz="0" w:space="0" w:color="auto"/>
      </w:divBdr>
    </w:div>
    <w:div w:id="936982333">
      <w:marLeft w:val="0"/>
      <w:marRight w:val="0"/>
      <w:marTop w:val="-20"/>
      <w:marBottom w:val="-20"/>
      <w:divBdr>
        <w:top w:val="none" w:sz="0" w:space="0" w:color="auto"/>
        <w:left w:val="none" w:sz="0" w:space="0" w:color="auto"/>
        <w:bottom w:val="none" w:sz="0" w:space="0" w:color="auto"/>
        <w:right w:val="none" w:sz="0" w:space="0" w:color="auto"/>
      </w:divBdr>
    </w:div>
    <w:div w:id="939139760">
      <w:marLeft w:val="0"/>
      <w:marRight w:val="0"/>
      <w:marTop w:val="-20"/>
      <w:marBottom w:val="-20"/>
      <w:divBdr>
        <w:top w:val="none" w:sz="0" w:space="0" w:color="auto"/>
        <w:left w:val="none" w:sz="0" w:space="0" w:color="auto"/>
        <w:bottom w:val="none" w:sz="0" w:space="0" w:color="auto"/>
        <w:right w:val="none" w:sz="0" w:space="0" w:color="auto"/>
      </w:divBdr>
    </w:div>
    <w:div w:id="943223714">
      <w:marLeft w:val="0"/>
      <w:marRight w:val="0"/>
      <w:marTop w:val="-20"/>
      <w:marBottom w:val="-20"/>
      <w:divBdr>
        <w:top w:val="none" w:sz="0" w:space="0" w:color="auto"/>
        <w:left w:val="none" w:sz="0" w:space="0" w:color="auto"/>
        <w:bottom w:val="none" w:sz="0" w:space="0" w:color="auto"/>
        <w:right w:val="none" w:sz="0" w:space="0" w:color="auto"/>
      </w:divBdr>
    </w:div>
    <w:div w:id="945188531">
      <w:marLeft w:val="0"/>
      <w:marRight w:val="0"/>
      <w:marTop w:val="-20"/>
      <w:marBottom w:val="-20"/>
      <w:divBdr>
        <w:top w:val="none" w:sz="0" w:space="0" w:color="auto"/>
        <w:left w:val="none" w:sz="0" w:space="0" w:color="auto"/>
        <w:bottom w:val="none" w:sz="0" w:space="0" w:color="auto"/>
        <w:right w:val="none" w:sz="0" w:space="0" w:color="auto"/>
      </w:divBdr>
    </w:div>
    <w:div w:id="945691851">
      <w:marLeft w:val="0"/>
      <w:marRight w:val="0"/>
      <w:marTop w:val="-20"/>
      <w:marBottom w:val="-20"/>
      <w:divBdr>
        <w:top w:val="none" w:sz="0" w:space="0" w:color="auto"/>
        <w:left w:val="none" w:sz="0" w:space="0" w:color="auto"/>
        <w:bottom w:val="none" w:sz="0" w:space="0" w:color="auto"/>
        <w:right w:val="none" w:sz="0" w:space="0" w:color="auto"/>
      </w:divBdr>
    </w:div>
    <w:div w:id="946540051">
      <w:marLeft w:val="0"/>
      <w:marRight w:val="0"/>
      <w:marTop w:val="-20"/>
      <w:marBottom w:val="-20"/>
      <w:divBdr>
        <w:top w:val="none" w:sz="0" w:space="0" w:color="auto"/>
        <w:left w:val="none" w:sz="0" w:space="0" w:color="auto"/>
        <w:bottom w:val="none" w:sz="0" w:space="0" w:color="auto"/>
        <w:right w:val="none" w:sz="0" w:space="0" w:color="auto"/>
      </w:divBdr>
    </w:div>
    <w:div w:id="949121256">
      <w:marLeft w:val="0"/>
      <w:marRight w:val="0"/>
      <w:marTop w:val="-20"/>
      <w:marBottom w:val="-20"/>
      <w:divBdr>
        <w:top w:val="none" w:sz="0" w:space="0" w:color="auto"/>
        <w:left w:val="none" w:sz="0" w:space="0" w:color="auto"/>
        <w:bottom w:val="none" w:sz="0" w:space="0" w:color="auto"/>
        <w:right w:val="none" w:sz="0" w:space="0" w:color="auto"/>
      </w:divBdr>
    </w:div>
    <w:div w:id="951018153">
      <w:marLeft w:val="0"/>
      <w:marRight w:val="0"/>
      <w:marTop w:val="-20"/>
      <w:marBottom w:val="-20"/>
      <w:divBdr>
        <w:top w:val="none" w:sz="0" w:space="0" w:color="auto"/>
        <w:left w:val="none" w:sz="0" w:space="0" w:color="auto"/>
        <w:bottom w:val="none" w:sz="0" w:space="0" w:color="auto"/>
        <w:right w:val="none" w:sz="0" w:space="0" w:color="auto"/>
      </w:divBdr>
    </w:div>
    <w:div w:id="955452886">
      <w:marLeft w:val="0"/>
      <w:marRight w:val="0"/>
      <w:marTop w:val="-20"/>
      <w:marBottom w:val="-20"/>
      <w:divBdr>
        <w:top w:val="none" w:sz="0" w:space="0" w:color="auto"/>
        <w:left w:val="none" w:sz="0" w:space="0" w:color="auto"/>
        <w:bottom w:val="none" w:sz="0" w:space="0" w:color="auto"/>
        <w:right w:val="none" w:sz="0" w:space="0" w:color="auto"/>
      </w:divBdr>
    </w:div>
    <w:div w:id="956066718">
      <w:marLeft w:val="0"/>
      <w:marRight w:val="0"/>
      <w:marTop w:val="-20"/>
      <w:marBottom w:val="-20"/>
      <w:divBdr>
        <w:top w:val="none" w:sz="0" w:space="0" w:color="auto"/>
        <w:left w:val="none" w:sz="0" w:space="0" w:color="auto"/>
        <w:bottom w:val="none" w:sz="0" w:space="0" w:color="auto"/>
        <w:right w:val="none" w:sz="0" w:space="0" w:color="auto"/>
      </w:divBdr>
    </w:div>
    <w:div w:id="957569869">
      <w:marLeft w:val="0"/>
      <w:marRight w:val="0"/>
      <w:marTop w:val="-20"/>
      <w:marBottom w:val="-20"/>
      <w:divBdr>
        <w:top w:val="none" w:sz="0" w:space="0" w:color="auto"/>
        <w:left w:val="none" w:sz="0" w:space="0" w:color="auto"/>
        <w:bottom w:val="none" w:sz="0" w:space="0" w:color="auto"/>
        <w:right w:val="none" w:sz="0" w:space="0" w:color="auto"/>
      </w:divBdr>
    </w:div>
    <w:div w:id="959842953">
      <w:marLeft w:val="0"/>
      <w:marRight w:val="0"/>
      <w:marTop w:val="-20"/>
      <w:marBottom w:val="-20"/>
      <w:divBdr>
        <w:top w:val="none" w:sz="0" w:space="0" w:color="auto"/>
        <w:left w:val="none" w:sz="0" w:space="0" w:color="auto"/>
        <w:bottom w:val="none" w:sz="0" w:space="0" w:color="auto"/>
        <w:right w:val="none" w:sz="0" w:space="0" w:color="auto"/>
      </w:divBdr>
    </w:div>
    <w:div w:id="960723714">
      <w:marLeft w:val="0"/>
      <w:marRight w:val="0"/>
      <w:marTop w:val="-20"/>
      <w:marBottom w:val="-20"/>
      <w:divBdr>
        <w:top w:val="none" w:sz="0" w:space="0" w:color="auto"/>
        <w:left w:val="none" w:sz="0" w:space="0" w:color="auto"/>
        <w:bottom w:val="none" w:sz="0" w:space="0" w:color="auto"/>
        <w:right w:val="none" w:sz="0" w:space="0" w:color="auto"/>
      </w:divBdr>
    </w:div>
    <w:div w:id="964652300">
      <w:marLeft w:val="0"/>
      <w:marRight w:val="0"/>
      <w:marTop w:val="-20"/>
      <w:marBottom w:val="-20"/>
      <w:divBdr>
        <w:top w:val="none" w:sz="0" w:space="0" w:color="auto"/>
        <w:left w:val="none" w:sz="0" w:space="0" w:color="auto"/>
        <w:bottom w:val="none" w:sz="0" w:space="0" w:color="auto"/>
        <w:right w:val="none" w:sz="0" w:space="0" w:color="auto"/>
      </w:divBdr>
    </w:div>
    <w:div w:id="965429362">
      <w:marLeft w:val="0"/>
      <w:marRight w:val="0"/>
      <w:marTop w:val="-20"/>
      <w:marBottom w:val="-20"/>
      <w:divBdr>
        <w:top w:val="none" w:sz="0" w:space="0" w:color="auto"/>
        <w:left w:val="none" w:sz="0" w:space="0" w:color="auto"/>
        <w:bottom w:val="none" w:sz="0" w:space="0" w:color="auto"/>
        <w:right w:val="none" w:sz="0" w:space="0" w:color="auto"/>
      </w:divBdr>
    </w:div>
    <w:div w:id="966932142">
      <w:marLeft w:val="0"/>
      <w:marRight w:val="0"/>
      <w:marTop w:val="-20"/>
      <w:marBottom w:val="-20"/>
      <w:divBdr>
        <w:top w:val="none" w:sz="0" w:space="0" w:color="auto"/>
        <w:left w:val="none" w:sz="0" w:space="0" w:color="auto"/>
        <w:bottom w:val="none" w:sz="0" w:space="0" w:color="auto"/>
        <w:right w:val="none" w:sz="0" w:space="0" w:color="auto"/>
      </w:divBdr>
    </w:div>
    <w:div w:id="969364981">
      <w:marLeft w:val="0"/>
      <w:marRight w:val="0"/>
      <w:marTop w:val="-20"/>
      <w:marBottom w:val="-20"/>
      <w:divBdr>
        <w:top w:val="none" w:sz="0" w:space="0" w:color="auto"/>
        <w:left w:val="none" w:sz="0" w:space="0" w:color="auto"/>
        <w:bottom w:val="none" w:sz="0" w:space="0" w:color="auto"/>
        <w:right w:val="none" w:sz="0" w:space="0" w:color="auto"/>
      </w:divBdr>
    </w:div>
    <w:div w:id="970406651">
      <w:marLeft w:val="0"/>
      <w:marRight w:val="0"/>
      <w:marTop w:val="-20"/>
      <w:marBottom w:val="-20"/>
      <w:divBdr>
        <w:top w:val="none" w:sz="0" w:space="0" w:color="auto"/>
        <w:left w:val="none" w:sz="0" w:space="0" w:color="auto"/>
        <w:bottom w:val="none" w:sz="0" w:space="0" w:color="auto"/>
        <w:right w:val="none" w:sz="0" w:space="0" w:color="auto"/>
      </w:divBdr>
    </w:div>
    <w:div w:id="972178436">
      <w:marLeft w:val="0"/>
      <w:marRight w:val="0"/>
      <w:marTop w:val="-20"/>
      <w:marBottom w:val="-20"/>
      <w:divBdr>
        <w:top w:val="none" w:sz="0" w:space="0" w:color="auto"/>
        <w:left w:val="none" w:sz="0" w:space="0" w:color="auto"/>
        <w:bottom w:val="none" w:sz="0" w:space="0" w:color="auto"/>
        <w:right w:val="none" w:sz="0" w:space="0" w:color="auto"/>
      </w:divBdr>
    </w:div>
    <w:div w:id="975182146">
      <w:marLeft w:val="0"/>
      <w:marRight w:val="0"/>
      <w:marTop w:val="-20"/>
      <w:marBottom w:val="-20"/>
      <w:divBdr>
        <w:top w:val="none" w:sz="0" w:space="0" w:color="auto"/>
        <w:left w:val="none" w:sz="0" w:space="0" w:color="auto"/>
        <w:bottom w:val="none" w:sz="0" w:space="0" w:color="auto"/>
        <w:right w:val="none" w:sz="0" w:space="0" w:color="auto"/>
      </w:divBdr>
    </w:div>
    <w:div w:id="977491424">
      <w:marLeft w:val="0"/>
      <w:marRight w:val="0"/>
      <w:marTop w:val="-20"/>
      <w:marBottom w:val="-20"/>
      <w:divBdr>
        <w:top w:val="none" w:sz="0" w:space="0" w:color="auto"/>
        <w:left w:val="none" w:sz="0" w:space="0" w:color="auto"/>
        <w:bottom w:val="none" w:sz="0" w:space="0" w:color="auto"/>
        <w:right w:val="none" w:sz="0" w:space="0" w:color="auto"/>
      </w:divBdr>
    </w:div>
    <w:div w:id="980697000">
      <w:marLeft w:val="0"/>
      <w:marRight w:val="0"/>
      <w:marTop w:val="-20"/>
      <w:marBottom w:val="-20"/>
      <w:divBdr>
        <w:top w:val="none" w:sz="0" w:space="0" w:color="auto"/>
        <w:left w:val="none" w:sz="0" w:space="0" w:color="auto"/>
        <w:bottom w:val="none" w:sz="0" w:space="0" w:color="auto"/>
        <w:right w:val="none" w:sz="0" w:space="0" w:color="auto"/>
      </w:divBdr>
    </w:div>
    <w:div w:id="983237001">
      <w:marLeft w:val="0"/>
      <w:marRight w:val="0"/>
      <w:marTop w:val="-20"/>
      <w:marBottom w:val="-20"/>
      <w:divBdr>
        <w:top w:val="none" w:sz="0" w:space="0" w:color="auto"/>
        <w:left w:val="none" w:sz="0" w:space="0" w:color="auto"/>
        <w:bottom w:val="none" w:sz="0" w:space="0" w:color="auto"/>
        <w:right w:val="none" w:sz="0" w:space="0" w:color="auto"/>
      </w:divBdr>
    </w:div>
    <w:div w:id="985403596">
      <w:marLeft w:val="0"/>
      <w:marRight w:val="0"/>
      <w:marTop w:val="-20"/>
      <w:marBottom w:val="-20"/>
      <w:divBdr>
        <w:top w:val="none" w:sz="0" w:space="0" w:color="auto"/>
        <w:left w:val="none" w:sz="0" w:space="0" w:color="auto"/>
        <w:bottom w:val="none" w:sz="0" w:space="0" w:color="auto"/>
        <w:right w:val="none" w:sz="0" w:space="0" w:color="auto"/>
      </w:divBdr>
    </w:div>
    <w:div w:id="985864521">
      <w:marLeft w:val="0"/>
      <w:marRight w:val="0"/>
      <w:marTop w:val="-20"/>
      <w:marBottom w:val="-20"/>
      <w:divBdr>
        <w:top w:val="none" w:sz="0" w:space="0" w:color="auto"/>
        <w:left w:val="none" w:sz="0" w:space="0" w:color="auto"/>
        <w:bottom w:val="none" w:sz="0" w:space="0" w:color="auto"/>
        <w:right w:val="none" w:sz="0" w:space="0" w:color="auto"/>
      </w:divBdr>
    </w:div>
    <w:div w:id="986200212">
      <w:marLeft w:val="0"/>
      <w:marRight w:val="0"/>
      <w:marTop w:val="-20"/>
      <w:marBottom w:val="-20"/>
      <w:divBdr>
        <w:top w:val="none" w:sz="0" w:space="0" w:color="auto"/>
        <w:left w:val="none" w:sz="0" w:space="0" w:color="auto"/>
        <w:bottom w:val="none" w:sz="0" w:space="0" w:color="auto"/>
        <w:right w:val="none" w:sz="0" w:space="0" w:color="auto"/>
      </w:divBdr>
    </w:div>
    <w:div w:id="987248583">
      <w:marLeft w:val="0"/>
      <w:marRight w:val="0"/>
      <w:marTop w:val="-20"/>
      <w:marBottom w:val="-20"/>
      <w:divBdr>
        <w:top w:val="none" w:sz="0" w:space="0" w:color="auto"/>
        <w:left w:val="none" w:sz="0" w:space="0" w:color="auto"/>
        <w:bottom w:val="none" w:sz="0" w:space="0" w:color="auto"/>
        <w:right w:val="none" w:sz="0" w:space="0" w:color="auto"/>
      </w:divBdr>
    </w:div>
    <w:div w:id="991912439">
      <w:marLeft w:val="0"/>
      <w:marRight w:val="0"/>
      <w:marTop w:val="-20"/>
      <w:marBottom w:val="-20"/>
      <w:divBdr>
        <w:top w:val="none" w:sz="0" w:space="0" w:color="auto"/>
        <w:left w:val="none" w:sz="0" w:space="0" w:color="auto"/>
        <w:bottom w:val="none" w:sz="0" w:space="0" w:color="auto"/>
        <w:right w:val="none" w:sz="0" w:space="0" w:color="auto"/>
      </w:divBdr>
    </w:div>
    <w:div w:id="992370065">
      <w:marLeft w:val="0"/>
      <w:marRight w:val="0"/>
      <w:marTop w:val="-20"/>
      <w:marBottom w:val="-20"/>
      <w:divBdr>
        <w:top w:val="none" w:sz="0" w:space="0" w:color="auto"/>
        <w:left w:val="none" w:sz="0" w:space="0" w:color="auto"/>
        <w:bottom w:val="none" w:sz="0" w:space="0" w:color="auto"/>
        <w:right w:val="none" w:sz="0" w:space="0" w:color="auto"/>
      </w:divBdr>
    </w:div>
    <w:div w:id="994797764">
      <w:marLeft w:val="0"/>
      <w:marRight w:val="0"/>
      <w:marTop w:val="-20"/>
      <w:marBottom w:val="-20"/>
      <w:divBdr>
        <w:top w:val="none" w:sz="0" w:space="0" w:color="auto"/>
        <w:left w:val="none" w:sz="0" w:space="0" w:color="auto"/>
        <w:bottom w:val="none" w:sz="0" w:space="0" w:color="auto"/>
        <w:right w:val="none" w:sz="0" w:space="0" w:color="auto"/>
      </w:divBdr>
    </w:div>
    <w:div w:id="995645802">
      <w:marLeft w:val="0"/>
      <w:marRight w:val="0"/>
      <w:marTop w:val="-20"/>
      <w:marBottom w:val="-20"/>
      <w:divBdr>
        <w:top w:val="none" w:sz="0" w:space="0" w:color="auto"/>
        <w:left w:val="none" w:sz="0" w:space="0" w:color="auto"/>
        <w:bottom w:val="none" w:sz="0" w:space="0" w:color="auto"/>
        <w:right w:val="none" w:sz="0" w:space="0" w:color="auto"/>
      </w:divBdr>
    </w:div>
    <w:div w:id="995917557">
      <w:marLeft w:val="0"/>
      <w:marRight w:val="0"/>
      <w:marTop w:val="-20"/>
      <w:marBottom w:val="-20"/>
      <w:divBdr>
        <w:top w:val="none" w:sz="0" w:space="0" w:color="auto"/>
        <w:left w:val="none" w:sz="0" w:space="0" w:color="auto"/>
        <w:bottom w:val="none" w:sz="0" w:space="0" w:color="auto"/>
        <w:right w:val="none" w:sz="0" w:space="0" w:color="auto"/>
      </w:divBdr>
    </w:div>
    <w:div w:id="998463677">
      <w:marLeft w:val="0"/>
      <w:marRight w:val="0"/>
      <w:marTop w:val="-20"/>
      <w:marBottom w:val="-20"/>
      <w:divBdr>
        <w:top w:val="none" w:sz="0" w:space="0" w:color="auto"/>
        <w:left w:val="none" w:sz="0" w:space="0" w:color="auto"/>
        <w:bottom w:val="none" w:sz="0" w:space="0" w:color="auto"/>
        <w:right w:val="none" w:sz="0" w:space="0" w:color="auto"/>
      </w:divBdr>
    </w:div>
    <w:div w:id="998580916">
      <w:marLeft w:val="0"/>
      <w:marRight w:val="0"/>
      <w:marTop w:val="-20"/>
      <w:marBottom w:val="-20"/>
      <w:divBdr>
        <w:top w:val="none" w:sz="0" w:space="0" w:color="auto"/>
        <w:left w:val="none" w:sz="0" w:space="0" w:color="auto"/>
        <w:bottom w:val="none" w:sz="0" w:space="0" w:color="auto"/>
        <w:right w:val="none" w:sz="0" w:space="0" w:color="auto"/>
      </w:divBdr>
    </w:div>
    <w:div w:id="1004671472">
      <w:marLeft w:val="0"/>
      <w:marRight w:val="0"/>
      <w:marTop w:val="-20"/>
      <w:marBottom w:val="-20"/>
      <w:divBdr>
        <w:top w:val="none" w:sz="0" w:space="0" w:color="auto"/>
        <w:left w:val="none" w:sz="0" w:space="0" w:color="auto"/>
        <w:bottom w:val="none" w:sz="0" w:space="0" w:color="auto"/>
        <w:right w:val="none" w:sz="0" w:space="0" w:color="auto"/>
      </w:divBdr>
    </w:div>
    <w:div w:id="1006326175">
      <w:marLeft w:val="0"/>
      <w:marRight w:val="0"/>
      <w:marTop w:val="-20"/>
      <w:marBottom w:val="-20"/>
      <w:divBdr>
        <w:top w:val="none" w:sz="0" w:space="0" w:color="auto"/>
        <w:left w:val="none" w:sz="0" w:space="0" w:color="auto"/>
        <w:bottom w:val="none" w:sz="0" w:space="0" w:color="auto"/>
        <w:right w:val="none" w:sz="0" w:space="0" w:color="auto"/>
      </w:divBdr>
    </w:div>
    <w:div w:id="1006980097">
      <w:marLeft w:val="0"/>
      <w:marRight w:val="0"/>
      <w:marTop w:val="-20"/>
      <w:marBottom w:val="-20"/>
      <w:divBdr>
        <w:top w:val="none" w:sz="0" w:space="0" w:color="auto"/>
        <w:left w:val="none" w:sz="0" w:space="0" w:color="auto"/>
        <w:bottom w:val="none" w:sz="0" w:space="0" w:color="auto"/>
        <w:right w:val="none" w:sz="0" w:space="0" w:color="auto"/>
      </w:divBdr>
    </w:div>
    <w:div w:id="1008141160">
      <w:marLeft w:val="0"/>
      <w:marRight w:val="0"/>
      <w:marTop w:val="-20"/>
      <w:marBottom w:val="-20"/>
      <w:divBdr>
        <w:top w:val="none" w:sz="0" w:space="0" w:color="auto"/>
        <w:left w:val="none" w:sz="0" w:space="0" w:color="auto"/>
        <w:bottom w:val="none" w:sz="0" w:space="0" w:color="auto"/>
        <w:right w:val="none" w:sz="0" w:space="0" w:color="auto"/>
      </w:divBdr>
    </w:div>
    <w:div w:id="1010062044">
      <w:marLeft w:val="0"/>
      <w:marRight w:val="0"/>
      <w:marTop w:val="-20"/>
      <w:marBottom w:val="-20"/>
      <w:divBdr>
        <w:top w:val="none" w:sz="0" w:space="0" w:color="auto"/>
        <w:left w:val="none" w:sz="0" w:space="0" w:color="auto"/>
        <w:bottom w:val="none" w:sz="0" w:space="0" w:color="auto"/>
        <w:right w:val="none" w:sz="0" w:space="0" w:color="auto"/>
      </w:divBdr>
    </w:div>
    <w:div w:id="1010331378">
      <w:marLeft w:val="0"/>
      <w:marRight w:val="0"/>
      <w:marTop w:val="-20"/>
      <w:marBottom w:val="-20"/>
      <w:divBdr>
        <w:top w:val="none" w:sz="0" w:space="0" w:color="auto"/>
        <w:left w:val="none" w:sz="0" w:space="0" w:color="auto"/>
        <w:bottom w:val="none" w:sz="0" w:space="0" w:color="auto"/>
        <w:right w:val="none" w:sz="0" w:space="0" w:color="auto"/>
      </w:divBdr>
    </w:div>
    <w:div w:id="1010334238">
      <w:marLeft w:val="0"/>
      <w:marRight w:val="0"/>
      <w:marTop w:val="-20"/>
      <w:marBottom w:val="-20"/>
      <w:divBdr>
        <w:top w:val="none" w:sz="0" w:space="0" w:color="auto"/>
        <w:left w:val="none" w:sz="0" w:space="0" w:color="auto"/>
        <w:bottom w:val="none" w:sz="0" w:space="0" w:color="auto"/>
        <w:right w:val="none" w:sz="0" w:space="0" w:color="auto"/>
      </w:divBdr>
    </w:div>
    <w:div w:id="1010721408">
      <w:marLeft w:val="0"/>
      <w:marRight w:val="0"/>
      <w:marTop w:val="-20"/>
      <w:marBottom w:val="-20"/>
      <w:divBdr>
        <w:top w:val="none" w:sz="0" w:space="0" w:color="auto"/>
        <w:left w:val="none" w:sz="0" w:space="0" w:color="auto"/>
        <w:bottom w:val="none" w:sz="0" w:space="0" w:color="auto"/>
        <w:right w:val="none" w:sz="0" w:space="0" w:color="auto"/>
      </w:divBdr>
    </w:div>
    <w:div w:id="1010721643">
      <w:marLeft w:val="0"/>
      <w:marRight w:val="0"/>
      <w:marTop w:val="-20"/>
      <w:marBottom w:val="-20"/>
      <w:divBdr>
        <w:top w:val="none" w:sz="0" w:space="0" w:color="auto"/>
        <w:left w:val="none" w:sz="0" w:space="0" w:color="auto"/>
        <w:bottom w:val="none" w:sz="0" w:space="0" w:color="auto"/>
        <w:right w:val="none" w:sz="0" w:space="0" w:color="auto"/>
      </w:divBdr>
    </w:div>
    <w:div w:id="1011375229">
      <w:marLeft w:val="0"/>
      <w:marRight w:val="0"/>
      <w:marTop w:val="-20"/>
      <w:marBottom w:val="-20"/>
      <w:divBdr>
        <w:top w:val="none" w:sz="0" w:space="0" w:color="auto"/>
        <w:left w:val="none" w:sz="0" w:space="0" w:color="auto"/>
        <w:bottom w:val="none" w:sz="0" w:space="0" w:color="auto"/>
        <w:right w:val="none" w:sz="0" w:space="0" w:color="auto"/>
      </w:divBdr>
    </w:div>
    <w:div w:id="1015883932">
      <w:marLeft w:val="0"/>
      <w:marRight w:val="0"/>
      <w:marTop w:val="-20"/>
      <w:marBottom w:val="-20"/>
      <w:divBdr>
        <w:top w:val="none" w:sz="0" w:space="0" w:color="auto"/>
        <w:left w:val="none" w:sz="0" w:space="0" w:color="auto"/>
        <w:bottom w:val="none" w:sz="0" w:space="0" w:color="auto"/>
        <w:right w:val="none" w:sz="0" w:space="0" w:color="auto"/>
      </w:divBdr>
    </w:div>
    <w:div w:id="1016922495">
      <w:marLeft w:val="0"/>
      <w:marRight w:val="0"/>
      <w:marTop w:val="-20"/>
      <w:marBottom w:val="-20"/>
      <w:divBdr>
        <w:top w:val="none" w:sz="0" w:space="0" w:color="auto"/>
        <w:left w:val="none" w:sz="0" w:space="0" w:color="auto"/>
        <w:bottom w:val="none" w:sz="0" w:space="0" w:color="auto"/>
        <w:right w:val="none" w:sz="0" w:space="0" w:color="auto"/>
      </w:divBdr>
    </w:div>
    <w:div w:id="1019939573">
      <w:marLeft w:val="0"/>
      <w:marRight w:val="0"/>
      <w:marTop w:val="-20"/>
      <w:marBottom w:val="-20"/>
      <w:divBdr>
        <w:top w:val="none" w:sz="0" w:space="0" w:color="auto"/>
        <w:left w:val="none" w:sz="0" w:space="0" w:color="auto"/>
        <w:bottom w:val="none" w:sz="0" w:space="0" w:color="auto"/>
        <w:right w:val="none" w:sz="0" w:space="0" w:color="auto"/>
      </w:divBdr>
    </w:div>
    <w:div w:id="1021779825">
      <w:marLeft w:val="0"/>
      <w:marRight w:val="0"/>
      <w:marTop w:val="-20"/>
      <w:marBottom w:val="-20"/>
      <w:divBdr>
        <w:top w:val="none" w:sz="0" w:space="0" w:color="auto"/>
        <w:left w:val="none" w:sz="0" w:space="0" w:color="auto"/>
        <w:bottom w:val="none" w:sz="0" w:space="0" w:color="auto"/>
        <w:right w:val="none" w:sz="0" w:space="0" w:color="auto"/>
      </w:divBdr>
    </w:div>
    <w:div w:id="1022826990">
      <w:marLeft w:val="0"/>
      <w:marRight w:val="0"/>
      <w:marTop w:val="-20"/>
      <w:marBottom w:val="-20"/>
      <w:divBdr>
        <w:top w:val="none" w:sz="0" w:space="0" w:color="auto"/>
        <w:left w:val="none" w:sz="0" w:space="0" w:color="auto"/>
        <w:bottom w:val="none" w:sz="0" w:space="0" w:color="auto"/>
        <w:right w:val="none" w:sz="0" w:space="0" w:color="auto"/>
      </w:divBdr>
    </w:div>
    <w:div w:id="1022898204">
      <w:marLeft w:val="0"/>
      <w:marRight w:val="0"/>
      <w:marTop w:val="-20"/>
      <w:marBottom w:val="-20"/>
      <w:divBdr>
        <w:top w:val="none" w:sz="0" w:space="0" w:color="auto"/>
        <w:left w:val="none" w:sz="0" w:space="0" w:color="auto"/>
        <w:bottom w:val="none" w:sz="0" w:space="0" w:color="auto"/>
        <w:right w:val="none" w:sz="0" w:space="0" w:color="auto"/>
      </w:divBdr>
    </w:div>
    <w:div w:id="1024020755">
      <w:marLeft w:val="0"/>
      <w:marRight w:val="0"/>
      <w:marTop w:val="-20"/>
      <w:marBottom w:val="-20"/>
      <w:divBdr>
        <w:top w:val="none" w:sz="0" w:space="0" w:color="auto"/>
        <w:left w:val="none" w:sz="0" w:space="0" w:color="auto"/>
        <w:bottom w:val="none" w:sz="0" w:space="0" w:color="auto"/>
        <w:right w:val="none" w:sz="0" w:space="0" w:color="auto"/>
      </w:divBdr>
    </w:div>
    <w:div w:id="1031609867">
      <w:marLeft w:val="0"/>
      <w:marRight w:val="0"/>
      <w:marTop w:val="-20"/>
      <w:marBottom w:val="-20"/>
      <w:divBdr>
        <w:top w:val="none" w:sz="0" w:space="0" w:color="auto"/>
        <w:left w:val="none" w:sz="0" w:space="0" w:color="auto"/>
        <w:bottom w:val="none" w:sz="0" w:space="0" w:color="auto"/>
        <w:right w:val="none" w:sz="0" w:space="0" w:color="auto"/>
      </w:divBdr>
    </w:div>
    <w:div w:id="1032262109">
      <w:marLeft w:val="0"/>
      <w:marRight w:val="0"/>
      <w:marTop w:val="-20"/>
      <w:marBottom w:val="-20"/>
      <w:divBdr>
        <w:top w:val="none" w:sz="0" w:space="0" w:color="auto"/>
        <w:left w:val="none" w:sz="0" w:space="0" w:color="auto"/>
        <w:bottom w:val="none" w:sz="0" w:space="0" w:color="auto"/>
        <w:right w:val="none" w:sz="0" w:space="0" w:color="auto"/>
      </w:divBdr>
    </w:div>
    <w:div w:id="1034888170">
      <w:marLeft w:val="0"/>
      <w:marRight w:val="0"/>
      <w:marTop w:val="-20"/>
      <w:marBottom w:val="-20"/>
      <w:divBdr>
        <w:top w:val="none" w:sz="0" w:space="0" w:color="auto"/>
        <w:left w:val="none" w:sz="0" w:space="0" w:color="auto"/>
        <w:bottom w:val="none" w:sz="0" w:space="0" w:color="auto"/>
        <w:right w:val="none" w:sz="0" w:space="0" w:color="auto"/>
      </w:divBdr>
    </w:div>
    <w:div w:id="1035929637">
      <w:marLeft w:val="0"/>
      <w:marRight w:val="0"/>
      <w:marTop w:val="-20"/>
      <w:marBottom w:val="-20"/>
      <w:divBdr>
        <w:top w:val="none" w:sz="0" w:space="0" w:color="auto"/>
        <w:left w:val="none" w:sz="0" w:space="0" w:color="auto"/>
        <w:bottom w:val="none" w:sz="0" w:space="0" w:color="auto"/>
        <w:right w:val="none" w:sz="0" w:space="0" w:color="auto"/>
      </w:divBdr>
    </w:div>
    <w:div w:id="1036008367">
      <w:marLeft w:val="0"/>
      <w:marRight w:val="0"/>
      <w:marTop w:val="-20"/>
      <w:marBottom w:val="-20"/>
      <w:divBdr>
        <w:top w:val="none" w:sz="0" w:space="0" w:color="auto"/>
        <w:left w:val="none" w:sz="0" w:space="0" w:color="auto"/>
        <w:bottom w:val="none" w:sz="0" w:space="0" w:color="auto"/>
        <w:right w:val="none" w:sz="0" w:space="0" w:color="auto"/>
      </w:divBdr>
    </w:div>
    <w:div w:id="1037587657">
      <w:marLeft w:val="0"/>
      <w:marRight w:val="0"/>
      <w:marTop w:val="-20"/>
      <w:marBottom w:val="-20"/>
      <w:divBdr>
        <w:top w:val="none" w:sz="0" w:space="0" w:color="auto"/>
        <w:left w:val="none" w:sz="0" w:space="0" w:color="auto"/>
        <w:bottom w:val="none" w:sz="0" w:space="0" w:color="auto"/>
        <w:right w:val="none" w:sz="0" w:space="0" w:color="auto"/>
      </w:divBdr>
    </w:div>
    <w:div w:id="1037972904">
      <w:marLeft w:val="0"/>
      <w:marRight w:val="0"/>
      <w:marTop w:val="-20"/>
      <w:marBottom w:val="-20"/>
      <w:divBdr>
        <w:top w:val="none" w:sz="0" w:space="0" w:color="auto"/>
        <w:left w:val="none" w:sz="0" w:space="0" w:color="auto"/>
        <w:bottom w:val="none" w:sz="0" w:space="0" w:color="auto"/>
        <w:right w:val="none" w:sz="0" w:space="0" w:color="auto"/>
      </w:divBdr>
    </w:div>
    <w:div w:id="1039167225">
      <w:marLeft w:val="0"/>
      <w:marRight w:val="0"/>
      <w:marTop w:val="-20"/>
      <w:marBottom w:val="-20"/>
      <w:divBdr>
        <w:top w:val="none" w:sz="0" w:space="0" w:color="auto"/>
        <w:left w:val="none" w:sz="0" w:space="0" w:color="auto"/>
        <w:bottom w:val="none" w:sz="0" w:space="0" w:color="auto"/>
        <w:right w:val="none" w:sz="0" w:space="0" w:color="auto"/>
      </w:divBdr>
    </w:div>
    <w:div w:id="1040670372">
      <w:marLeft w:val="0"/>
      <w:marRight w:val="0"/>
      <w:marTop w:val="-20"/>
      <w:marBottom w:val="-20"/>
      <w:divBdr>
        <w:top w:val="none" w:sz="0" w:space="0" w:color="auto"/>
        <w:left w:val="none" w:sz="0" w:space="0" w:color="auto"/>
        <w:bottom w:val="none" w:sz="0" w:space="0" w:color="auto"/>
        <w:right w:val="none" w:sz="0" w:space="0" w:color="auto"/>
      </w:divBdr>
    </w:div>
    <w:div w:id="1043865121">
      <w:marLeft w:val="0"/>
      <w:marRight w:val="0"/>
      <w:marTop w:val="-20"/>
      <w:marBottom w:val="-20"/>
      <w:divBdr>
        <w:top w:val="none" w:sz="0" w:space="0" w:color="auto"/>
        <w:left w:val="none" w:sz="0" w:space="0" w:color="auto"/>
        <w:bottom w:val="none" w:sz="0" w:space="0" w:color="auto"/>
        <w:right w:val="none" w:sz="0" w:space="0" w:color="auto"/>
      </w:divBdr>
    </w:div>
    <w:div w:id="1045518170">
      <w:marLeft w:val="0"/>
      <w:marRight w:val="0"/>
      <w:marTop w:val="-20"/>
      <w:marBottom w:val="-20"/>
      <w:divBdr>
        <w:top w:val="none" w:sz="0" w:space="0" w:color="auto"/>
        <w:left w:val="none" w:sz="0" w:space="0" w:color="auto"/>
        <w:bottom w:val="none" w:sz="0" w:space="0" w:color="auto"/>
        <w:right w:val="none" w:sz="0" w:space="0" w:color="auto"/>
      </w:divBdr>
    </w:div>
    <w:div w:id="1048916101">
      <w:marLeft w:val="0"/>
      <w:marRight w:val="0"/>
      <w:marTop w:val="-20"/>
      <w:marBottom w:val="-20"/>
      <w:divBdr>
        <w:top w:val="none" w:sz="0" w:space="0" w:color="auto"/>
        <w:left w:val="none" w:sz="0" w:space="0" w:color="auto"/>
        <w:bottom w:val="none" w:sz="0" w:space="0" w:color="auto"/>
        <w:right w:val="none" w:sz="0" w:space="0" w:color="auto"/>
      </w:divBdr>
    </w:div>
    <w:div w:id="1054083843">
      <w:marLeft w:val="0"/>
      <w:marRight w:val="0"/>
      <w:marTop w:val="-20"/>
      <w:marBottom w:val="-20"/>
      <w:divBdr>
        <w:top w:val="none" w:sz="0" w:space="0" w:color="auto"/>
        <w:left w:val="none" w:sz="0" w:space="0" w:color="auto"/>
        <w:bottom w:val="none" w:sz="0" w:space="0" w:color="auto"/>
        <w:right w:val="none" w:sz="0" w:space="0" w:color="auto"/>
      </w:divBdr>
    </w:div>
    <w:div w:id="1060128362">
      <w:marLeft w:val="0"/>
      <w:marRight w:val="0"/>
      <w:marTop w:val="-20"/>
      <w:marBottom w:val="-20"/>
      <w:divBdr>
        <w:top w:val="none" w:sz="0" w:space="0" w:color="auto"/>
        <w:left w:val="none" w:sz="0" w:space="0" w:color="auto"/>
        <w:bottom w:val="none" w:sz="0" w:space="0" w:color="auto"/>
        <w:right w:val="none" w:sz="0" w:space="0" w:color="auto"/>
      </w:divBdr>
    </w:div>
    <w:div w:id="1064333160">
      <w:marLeft w:val="0"/>
      <w:marRight w:val="0"/>
      <w:marTop w:val="-20"/>
      <w:marBottom w:val="-20"/>
      <w:divBdr>
        <w:top w:val="none" w:sz="0" w:space="0" w:color="auto"/>
        <w:left w:val="none" w:sz="0" w:space="0" w:color="auto"/>
        <w:bottom w:val="none" w:sz="0" w:space="0" w:color="auto"/>
        <w:right w:val="none" w:sz="0" w:space="0" w:color="auto"/>
      </w:divBdr>
    </w:div>
    <w:div w:id="1067724303">
      <w:marLeft w:val="0"/>
      <w:marRight w:val="0"/>
      <w:marTop w:val="-20"/>
      <w:marBottom w:val="-20"/>
      <w:divBdr>
        <w:top w:val="none" w:sz="0" w:space="0" w:color="auto"/>
        <w:left w:val="none" w:sz="0" w:space="0" w:color="auto"/>
        <w:bottom w:val="none" w:sz="0" w:space="0" w:color="auto"/>
        <w:right w:val="none" w:sz="0" w:space="0" w:color="auto"/>
      </w:divBdr>
    </w:div>
    <w:div w:id="1067993709">
      <w:marLeft w:val="0"/>
      <w:marRight w:val="0"/>
      <w:marTop w:val="-20"/>
      <w:marBottom w:val="-20"/>
      <w:divBdr>
        <w:top w:val="none" w:sz="0" w:space="0" w:color="auto"/>
        <w:left w:val="none" w:sz="0" w:space="0" w:color="auto"/>
        <w:bottom w:val="none" w:sz="0" w:space="0" w:color="auto"/>
        <w:right w:val="none" w:sz="0" w:space="0" w:color="auto"/>
      </w:divBdr>
    </w:div>
    <w:div w:id="1068259631">
      <w:marLeft w:val="0"/>
      <w:marRight w:val="0"/>
      <w:marTop w:val="-20"/>
      <w:marBottom w:val="-20"/>
      <w:divBdr>
        <w:top w:val="none" w:sz="0" w:space="0" w:color="auto"/>
        <w:left w:val="none" w:sz="0" w:space="0" w:color="auto"/>
        <w:bottom w:val="none" w:sz="0" w:space="0" w:color="auto"/>
        <w:right w:val="none" w:sz="0" w:space="0" w:color="auto"/>
      </w:divBdr>
    </w:div>
    <w:div w:id="1068726638">
      <w:marLeft w:val="0"/>
      <w:marRight w:val="0"/>
      <w:marTop w:val="-20"/>
      <w:marBottom w:val="-20"/>
      <w:divBdr>
        <w:top w:val="none" w:sz="0" w:space="0" w:color="auto"/>
        <w:left w:val="none" w:sz="0" w:space="0" w:color="auto"/>
        <w:bottom w:val="none" w:sz="0" w:space="0" w:color="auto"/>
        <w:right w:val="none" w:sz="0" w:space="0" w:color="auto"/>
      </w:divBdr>
    </w:div>
    <w:div w:id="1069185739">
      <w:marLeft w:val="0"/>
      <w:marRight w:val="0"/>
      <w:marTop w:val="-20"/>
      <w:marBottom w:val="-20"/>
      <w:divBdr>
        <w:top w:val="none" w:sz="0" w:space="0" w:color="auto"/>
        <w:left w:val="none" w:sz="0" w:space="0" w:color="auto"/>
        <w:bottom w:val="none" w:sz="0" w:space="0" w:color="auto"/>
        <w:right w:val="none" w:sz="0" w:space="0" w:color="auto"/>
      </w:divBdr>
    </w:div>
    <w:div w:id="1075084258">
      <w:marLeft w:val="0"/>
      <w:marRight w:val="0"/>
      <w:marTop w:val="-20"/>
      <w:marBottom w:val="-20"/>
      <w:divBdr>
        <w:top w:val="none" w:sz="0" w:space="0" w:color="auto"/>
        <w:left w:val="none" w:sz="0" w:space="0" w:color="auto"/>
        <w:bottom w:val="none" w:sz="0" w:space="0" w:color="auto"/>
        <w:right w:val="none" w:sz="0" w:space="0" w:color="auto"/>
      </w:divBdr>
    </w:div>
    <w:div w:id="1075975670">
      <w:marLeft w:val="0"/>
      <w:marRight w:val="0"/>
      <w:marTop w:val="-20"/>
      <w:marBottom w:val="-20"/>
      <w:divBdr>
        <w:top w:val="none" w:sz="0" w:space="0" w:color="auto"/>
        <w:left w:val="none" w:sz="0" w:space="0" w:color="auto"/>
        <w:bottom w:val="none" w:sz="0" w:space="0" w:color="auto"/>
        <w:right w:val="none" w:sz="0" w:space="0" w:color="auto"/>
      </w:divBdr>
    </w:div>
    <w:div w:id="1076899487">
      <w:marLeft w:val="0"/>
      <w:marRight w:val="0"/>
      <w:marTop w:val="-20"/>
      <w:marBottom w:val="-20"/>
      <w:divBdr>
        <w:top w:val="none" w:sz="0" w:space="0" w:color="auto"/>
        <w:left w:val="none" w:sz="0" w:space="0" w:color="auto"/>
        <w:bottom w:val="none" w:sz="0" w:space="0" w:color="auto"/>
        <w:right w:val="none" w:sz="0" w:space="0" w:color="auto"/>
      </w:divBdr>
    </w:div>
    <w:div w:id="1081175412">
      <w:marLeft w:val="0"/>
      <w:marRight w:val="0"/>
      <w:marTop w:val="-20"/>
      <w:marBottom w:val="-20"/>
      <w:divBdr>
        <w:top w:val="none" w:sz="0" w:space="0" w:color="auto"/>
        <w:left w:val="none" w:sz="0" w:space="0" w:color="auto"/>
        <w:bottom w:val="none" w:sz="0" w:space="0" w:color="auto"/>
        <w:right w:val="none" w:sz="0" w:space="0" w:color="auto"/>
      </w:divBdr>
    </w:div>
    <w:div w:id="1082987051">
      <w:marLeft w:val="0"/>
      <w:marRight w:val="0"/>
      <w:marTop w:val="-20"/>
      <w:marBottom w:val="-20"/>
      <w:divBdr>
        <w:top w:val="none" w:sz="0" w:space="0" w:color="auto"/>
        <w:left w:val="none" w:sz="0" w:space="0" w:color="auto"/>
        <w:bottom w:val="none" w:sz="0" w:space="0" w:color="auto"/>
        <w:right w:val="none" w:sz="0" w:space="0" w:color="auto"/>
      </w:divBdr>
    </w:div>
    <w:div w:id="1083382421">
      <w:marLeft w:val="0"/>
      <w:marRight w:val="0"/>
      <w:marTop w:val="-20"/>
      <w:marBottom w:val="-20"/>
      <w:divBdr>
        <w:top w:val="none" w:sz="0" w:space="0" w:color="auto"/>
        <w:left w:val="none" w:sz="0" w:space="0" w:color="auto"/>
        <w:bottom w:val="none" w:sz="0" w:space="0" w:color="auto"/>
        <w:right w:val="none" w:sz="0" w:space="0" w:color="auto"/>
      </w:divBdr>
    </w:div>
    <w:div w:id="1084955020">
      <w:marLeft w:val="0"/>
      <w:marRight w:val="0"/>
      <w:marTop w:val="-20"/>
      <w:marBottom w:val="-20"/>
      <w:divBdr>
        <w:top w:val="none" w:sz="0" w:space="0" w:color="auto"/>
        <w:left w:val="none" w:sz="0" w:space="0" w:color="auto"/>
        <w:bottom w:val="none" w:sz="0" w:space="0" w:color="auto"/>
        <w:right w:val="none" w:sz="0" w:space="0" w:color="auto"/>
      </w:divBdr>
    </w:div>
    <w:div w:id="1087385136">
      <w:marLeft w:val="0"/>
      <w:marRight w:val="0"/>
      <w:marTop w:val="-20"/>
      <w:marBottom w:val="-20"/>
      <w:divBdr>
        <w:top w:val="none" w:sz="0" w:space="0" w:color="auto"/>
        <w:left w:val="none" w:sz="0" w:space="0" w:color="auto"/>
        <w:bottom w:val="none" w:sz="0" w:space="0" w:color="auto"/>
        <w:right w:val="none" w:sz="0" w:space="0" w:color="auto"/>
      </w:divBdr>
    </w:div>
    <w:div w:id="1089690164">
      <w:marLeft w:val="0"/>
      <w:marRight w:val="0"/>
      <w:marTop w:val="-20"/>
      <w:marBottom w:val="-20"/>
      <w:divBdr>
        <w:top w:val="none" w:sz="0" w:space="0" w:color="auto"/>
        <w:left w:val="none" w:sz="0" w:space="0" w:color="auto"/>
        <w:bottom w:val="none" w:sz="0" w:space="0" w:color="auto"/>
        <w:right w:val="none" w:sz="0" w:space="0" w:color="auto"/>
      </w:divBdr>
    </w:div>
    <w:div w:id="1092556494">
      <w:marLeft w:val="0"/>
      <w:marRight w:val="0"/>
      <w:marTop w:val="-20"/>
      <w:marBottom w:val="-20"/>
      <w:divBdr>
        <w:top w:val="none" w:sz="0" w:space="0" w:color="auto"/>
        <w:left w:val="none" w:sz="0" w:space="0" w:color="auto"/>
        <w:bottom w:val="none" w:sz="0" w:space="0" w:color="auto"/>
        <w:right w:val="none" w:sz="0" w:space="0" w:color="auto"/>
      </w:divBdr>
    </w:div>
    <w:div w:id="1093016010">
      <w:marLeft w:val="0"/>
      <w:marRight w:val="0"/>
      <w:marTop w:val="-20"/>
      <w:marBottom w:val="-20"/>
      <w:divBdr>
        <w:top w:val="none" w:sz="0" w:space="0" w:color="auto"/>
        <w:left w:val="none" w:sz="0" w:space="0" w:color="auto"/>
        <w:bottom w:val="none" w:sz="0" w:space="0" w:color="auto"/>
        <w:right w:val="none" w:sz="0" w:space="0" w:color="auto"/>
      </w:divBdr>
    </w:div>
    <w:div w:id="1093354877">
      <w:marLeft w:val="0"/>
      <w:marRight w:val="0"/>
      <w:marTop w:val="-20"/>
      <w:marBottom w:val="-20"/>
      <w:divBdr>
        <w:top w:val="none" w:sz="0" w:space="0" w:color="auto"/>
        <w:left w:val="none" w:sz="0" w:space="0" w:color="auto"/>
        <w:bottom w:val="none" w:sz="0" w:space="0" w:color="auto"/>
        <w:right w:val="none" w:sz="0" w:space="0" w:color="auto"/>
      </w:divBdr>
    </w:div>
    <w:div w:id="1094982258">
      <w:marLeft w:val="0"/>
      <w:marRight w:val="0"/>
      <w:marTop w:val="-20"/>
      <w:marBottom w:val="-20"/>
      <w:divBdr>
        <w:top w:val="none" w:sz="0" w:space="0" w:color="auto"/>
        <w:left w:val="none" w:sz="0" w:space="0" w:color="auto"/>
        <w:bottom w:val="none" w:sz="0" w:space="0" w:color="auto"/>
        <w:right w:val="none" w:sz="0" w:space="0" w:color="auto"/>
      </w:divBdr>
    </w:div>
    <w:div w:id="1098527898">
      <w:marLeft w:val="0"/>
      <w:marRight w:val="0"/>
      <w:marTop w:val="-20"/>
      <w:marBottom w:val="-20"/>
      <w:divBdr>
        <w:top w:val="none" w:sz="0" w:space="0" w:color="auto"/>
        <w:left w:val="none" w:sz="0" w:space="0" w:color="auto"/>
        <w:bottom w:val="none" w:sz="0" w:space="0" w:color="auto"/>
        <w:right w:val="none" w:sz="0" w:space="0" w:color="auto"/>
      </w:divBdr>
    </w:div>
    <w:div w:id="1099136904">
      <w:marLeft w:val="0"/>
      <w:marRight w:val="0"/>
      <w:marTop w:val="-20"/>
      <w:marBottom w:val="-20"/>
      <w:divBdr>
        <w:top w:val="none" w:sz="0" w:space="0" w:color="auto"/>
        <w:left w:val="none" w:sz="0" w:space="0" w:color="auto"/>
        <w:bottom w:val="none" w:sz="0" w:space="0" w:color="auto"/>
        <w:right w:val="none" w:sz="0" w:space="0" w:color="auto"/>
      </w:divBdr>
    </w:div>
    <w:div w:id="1100567994">
      <w:marLeft w:val="0"/>
      <w:marRight w:val="0"/>
      <w:marTop w:val="-20"/>
      <w:marBottom w:val="-20"/>
      <w:divBdr>
        <w:top w:val="none" w:sz="0" w:space="0" w:color="auto"/>
        <w:left w:val="none" w:sz="0" w:space="0" w:color="auto"/>
        <w:bottom w:val="none" w:sz="0" w:space="0" w:color="auto"/>
        <w:right w:val="none" w:sz="0" w:space="0" w:color="auto"/>
      </w:divBdr>
    </w:div>
    <w:div w:id="1102454685">
      <w:marLeft w:val="0"/>
      <w:marRight w:val="0"/>
      <w:marTop w:val="-20"/>
      <w:marBottom w:val="-20"/>
      <w:divBdr>
        <w:top w:val="none" w:sz="0" w:space="0" w:color="auto"/>
        <w:left w:val="none" w:sz="0" w:space="0" w:color="auto"/>
        <w:bottom w:val="none" w:sz="0" w:space="0" w:color="auto"/>
        <w:right w:val="none" w:sz="0" w:space="0" w:color="auto"/>
      </w:divBdr>
    </w:div>
    <w:div w:id="1107239110">
      <w:marLeft w:val="0"/>
      <w:marRight w:val="0"/>
      <w:marTop w:val="-20"/>
      <w:marBottom w:val="-20"/>
      <w:divBdr>
        <w:top w:val="none" w:sz="0" w:space="0" w:color="auto"/>
        <w:left w:val="none" w:sz="0" w:space="0" w:color="auto"/>
        <w:bottom w:val="none" w:sz="0" w:space="0" w:color="auto"/>
        <w:right w:val="none" w:sz="0" w:space="0" w:color="auto"/>
      </w:divBdr>
    </w:div>
    <w:div w:id="1108235693">
      <w:marLeft w:val="0"/>
      <w:marRight w:val="0"/>
      <w:marTop w:val="-20"/>
      <w:marBottom w:val="-20"/>
      <w:divBdr>
        <w:top w:val="none" w:sz="0" w:space="0" w:color="auto"/>
        <w:left w:val="none" w:sz="0" w:space="0" w:color="auto"/>
        <w:bottom w:val="none" w:sz="0" w:space="0" w:color="auto"/>
        <w:right w:val="none" w:sz="0" w:space="0" w:color="auto"/>
      </w:divBdr>
    </w:div>
    <w:div w:id="1109281011">
      <w:marLeft w:val="0"/>
      <w:marRight w:val="0"/>
      <w:marTop w:val="-20"/>
      <w:marBottom w:val="-20"/>
      <w:divBdr>
        <w:top w:val="none" w:sz="0" w:space="0" w:color="auto"/>
        <w:left w:val="none" w:sz="0" w:space="0" w:color="auto"/>
        <w:bottom w:val="none" w:sz="0" w:space="0" w:color="auto"/>
        <w:right w:val="none" w:sz="0" w:space="0" w:color="auto"/>
      </w:divBdr>
    </w:div>
    <w:div w:id="1109357183">
      <w:marLeft w:val="0"/>
      <w:marRight w:val="0"/>
      <w:marTop w:val="-20"/>
      <w:marBottom w:val="-20"/>
      <w:divBdr>
        <w:top w:val="none" w:sz="0" w:space="0" w:color="auto"/>
        <w:left w:val="none" w:sz="0" w:space="0" w:color="auto"/>
        <w:bottom w:val="none" w:sz="0" w:space="0" w:color="auto"/>
        <w:right w:val="none" w:sz="0" w:space="0" w:color="auto"/>
      </w:divBdr>
    </w:div>
    <w:div w:id="1109617936">
      <w:marLeft w:val="0"/>
      <w:marRight w:val="0"/>
      <w:marTop w:val="-20"/>
      <w:marBottom w:val="-20"/>
      <w:divBdr>
        <w:top w:val="none" w:sz="0" w:space="0" w:color="auto"/>
        <w:left w:val="none" w:sz="0" w:space="0" w:color="auto"/>
        <w:bottom w:val="none" w:sz="0" w:space="0" w:color="auto"/>
        <w:right w:val="none" w:sz="0" w:space="0" w:color="auto"/>
      </w:divBdr>
    </w:div>
    <w:div w:id="1111507459">
      <w:marLeft w:val="0"/>
      <w:marRight w:val="0"/>
      <w:marTop w:val="-20"/>
      <w:marBottom w:val="-20"/>
      <w:divBdr>
        <w:top w:val="none" w:sz="0" w:space="0" w:color="auto"/>
        <w:left w:val="none" w:sz="0" w:space="0" w:color="auto"/>
        <w:bottom w:val="none" w:sz="0" w:space="0" w:color="auto"/>
        <w:right w:val="none" w:sz="0" w:space="0" w:color="auto"/>
      </w:divBdr>
    </w:div>
    <w:div w:id="1111972729">
      <w:marLeft w:val="0"/>
      <w:marRight w:val="0"/>
      <w:marTop w:val="-20"/>
      <w:marBottom w:val="-20"/>
      <w:divBdr>
        <w:top w:val="none" w:sz="0" w:space="0" w:color="auto"/>
        <w:left w:val="none" w:sz="0" w:space="0" w:color="auto"/>
        <w:bottom w:val="none" w:sz="0" w:space="0" w:color="auto"/>
        <w:right w:val="none" w:sz="0" w:space="0" w:color="auto"/>
      </w:divBdr>
    </w:div>
    <w:div w:id="1114905783">
      <w:marLeft w:val="0"/>
      <w:marRight w:val="0"/>
      <w:marTop w:val="-20"/>
      <w:marBottom w:val="-20"/>
      <w:divBdr>
        <w:top w:val="none" w:sz="0" w:space="0" w:color="auto"/>
        <w:left w:val="none" w:sz="0" w:space="0" w:color="auto"/>
        <w:bottom w:val="none" w:sz="0" w:space="0" w:color="auto"/>
        <w:right w:val="none" w:sz="0" w:space="0" w:color="auto"/>
      </w:divBdr>
    </w:div>
    <w:div w:id="1119035478">
      <w:marLeft w:val="0"/>
      <w:marRight w:val="0"/>
      <w:marTop w:val="-20"/>
      <w:marBottom w:val="-20"/>
      <w:divBdr>
        <w:top w:val="none" w:sz="0" w:space="0" w:color="auto"/>
        <w:left w:val="none" w:sz="0" w:space="0" w:color="auto"/>
        <w:bottom w:val="none" w:sz="0" w:space="0" w:color="auto"/>
        <w:right w:val="none" w:sz="0" w:space="0" w:color="auto"/>
      </w:divBdr>
    </w:div>
    <w:div w:id="1119449762">
      <w:marLeft w:val="0"/>
      <w:marRight w:val="0"/>
      <w:marTop w:val="-20"/>
      <w:marBottom w:val="-20"/>
      <w:divBdr>
        <w:top w:val="none" w:sz="0" w:space="0" w:color="auto"/>
        <w:left w:val="none" w:sz="0" w:space="0" w:color="auto"/>
        <w:bottom w:val="none" w:sz="0" w:space="0" w:color="auto"/>
        <w:right w:val="none" w:sz="0" w:space="0" w:color="auto"/>
      </w:divBdr>
    </w:div>
    <w:div w:id="1119837202">
      <w:marLeft w:val="0"/>
      <w:marRight w:val="0"/>
      <w:marTop w:val="-20"/>
      <w:marBottom w:val="-20"/>
      <w:divBdr>
        <w:top w:val="none" w:sz="0" w:space="0" w:color="auto"/>
        <w:left w:val="none" w:sz="0" w:space="0" w:color="auto"/>
        <w:bottom w:val="none" w:sz="0" w:space="0" w:color="auto"/>
        <w:right w:val="none" w:sz="0" w:space="0" w:color="auto"/>
      </w:divBdr>
    </w:div>
    <w:div w:id="1120027308">
      <w:marLeft w:val="0"/>
      <w:marRight w:val="0"/>
      <w:marTop w:val="-20"/>
      <w:marBottom w:val="-20"/>
      <w:divBdr>
        <w:top w:val="none" w:sz="0" w:space="0" w:color="auto"/>
        <w:left w:val="none" w:sz="0" w:space="0" w:color="auto"/>
        <w:bottom w:val="none" w:sz="0" w:space="0" w:color="auto"/>
        <w:right w:val="none" w:sz="0" w:space="0" w:color="auto"/>
      </w:divBdr>
    </w:div>
    <w:div w:id="1120684954">
      <w:marLeft w:val="0"/>
      <w:marRight w:val="0"/>
      <w:marTop w:val="-20"/>
      <w:marBottom w:val="-20"/>
      <w:divBdr>
        <w:top w:val="none" w:sz="0" w:space="0" w:color="auto"/>
        <w:left w:val="none" w:sz="0" w:space="0" w:color="auto"/>
        <w:bottom w:val="none" w:sz="0" w:space="0" w:color="auto"/>
        <w:right w:val="none" w:sz="0" w:space="0" w:color="auto"/>
      </w:divBdr>
    </w:div>
    <w:div w:id="1125927130">
      <w:marLeft w:val="0"/>
      <w:marRight w:val="0"/>
      <w:marTop w:val="-20"/>
      <w:marBottom w:val="-20"/>
      <w:divBdr>
        <w:top w:val="none" w:sz="0" w:space="0" w:color="auto"/>
        <w:left w:val="none" w:sz="0" w:space="0" w:color="auto"/>
        <w:bottom w:val="none" w:sz="0" w:space="0" w:color="auto"/>
        <w:right w:val="none" w:sz="0" w:space="0" w:color="auto"/>
      </w:divBdr>
    </w:div>
    <w:div w:id="1130587989">
      <w:marLeft w:val="0"/>
      <w:marRight w:val="0"/>
      <w:marTop w:val="-20"/>
      <w:marBottom w:val="-20"/>
      <w:divBdr>
        <w:top w:val="none" w:sz="0" w:space="0" w:color="auto"/>
        <w:left w:val="none" w:sz="0" w:space="0" w:color="auto"/>
        <w:bottom w:val="none" w:sz="0" w:space="0" w:color="auto"/>
        <w:right w:val="none" w:sz="0" w:space="0" w:color="auto"/>
      </w:divBdr>
    </w:div>
    <w:div w:id="1132211219">
      <w:marLeft w:val="0"/>
      <w:marRight w:val="0"/>
      <w:marTop w:val="-20"/>
      <w:marBottom w:val="-20"/>
      <w:divBdr>
        <w:top w:val="none" w:sz="0" w:space="0" w:color="auto"/>
        <w:left w:val="none" w:sz="0" w:space="0" w:color="auto"/>
        <w:bottom w:val="none" w:sz="0" w:space="0" w:color="auto"/>
        <w:right w:val="none" w:sz="0" w:space="0" w:color="auto"/>
      </w:divBdr>
    </w:div>
    <w:div w:id="1133790436">
      <w:marLeft w:val="0"/>
      <w:marRight w:val="0"/>
      <w:marTop w:val="-20"/>
      <w:marBottom w:val="-20"/>
      <w:divBdr>
        <w:top w:val="none" w:sz="0" w:space="0" w:color="auto"/>
        <w:left w:val="none" w:sz="0" w:space="0" w:color="auto"/>
        <w:bottom w:val="none" w:sz="0" w:space="0" w:color="auto"/>
        <w:right w:val="none" w:sz="0" w:space="0" w:color="auto"/>
      </w:divBdr>
    </w:div>
    <w:div w:id="1133987620">
      <w:marLeft w:val="0"/>
      <w:marRight w:val="0"/>
      <w:marTop w:val="-20"/>
      <w:marBottom w:val="-20"/>
      <w:divBdr>
        <w:top w:val="none" w:sz="0" w:space="0" w:color="auto"/>
        <w:left w:val="none" w:sz="0" w:space="0" w:color="auto"/>
        <w:bottom w:val="none" w:sz="0" w:space="0" w:color="auto"/>
        <w:right w:val="none" w:sz="0" w:space="0" w:color="auto"/>
      </w:divBdr>
    </w:div>
    <w:div w:id="1134368496">
      <w:marLeft w:val="0"/>
      <w:marRight w:val="0"/>
      <w:marTop w:val="-20"/>
      <w:marBottom w:val="-20"/>
      <w:divBdr>
        <w:top w:val="none" w:sz="0" w:space="0" w:color="auto"/>
        <w:left w:val="none" w:sz="0" w:space="0" w:color="auto"/>
        <w:bottom w:val="none" w:sz="0" w:space="0" w:color="auto"/>
        <w:right w:val="none" w:sz="0" w:space="0" w:color="auto"/>
      </w:divBdr>
    </w:div>
    <w:div w:id="1134760991">
      <w:marLeft w:val="0"/>
      <w:marRight w:val="0"/>
      <w:marTop w:val="-20"/>
      <w:marBottom w:val="-20"/>
      <w:divBdr>
        <w:top w:val="none" w:sz="0" w:space="0" w:color="auto"/>
        <w:left w:val="none" w:sz="0" w:space="0" w:color="auto"/>
        <w:bottom w:val="none" w:sz="0" w:space="0" w:color="auto"/>
        <w:right w:val="none" w:sz="0" w:space="0" w:color="auto"/>
      </w:divBdr>
    </w:div>
    <w:div w:id="1136217545">
      <w:marLeft w:val="0"/>
      <w:marRight w:val="0"/>
      <w:marTop w:val="-20"/>
      <w:marBottom w:val="-20"/>
      <w:divBdr>
        <w:top w:val="none" w:sz="0" w:space="0" w:color="auto"/>
        <w:left w:val="none" w:sz="0" w:space="0" w:color="auto"/>
        <w:bottom w:val="none" w:sz="0" w:space="0" w:color="auto"/>
        <w:right w:val="none" w:sz="0" w:space="0" w:color="auto"/>
      </w:divBdr>
    </w:div>
    <w:div w:id="1136265189">
      <w:marLeft w:val="0"/>
      <w:marRight w:val="0"/>
      <w:marTop w:val="-20"/>
      <w:marBottom w:val="-20"/>
      <w:divBdr>
        <w:top w:val="none" w:sz="0" w:space="0" w:color="auto"/>
        <w:left w:val="none" w:sz="0" w:space="0" w:color="auto"/>
        <w:bottom w:val="none" w:sz="0" w:space="0" w:color="auto"/>
        <w:right w:val="none" w:sz="0" w:space="0" w:color="auto"/>
      </w:divBdr>
    </w:div>
    <w:div w:id="1136989653">
      <w:marLeft w:val="0"/>
      <w:marRight w:val="0"/>
      <w:marTop w:val="-20"/>
      <w:marBottom w:val="-20"/>
      <w:divBdr>
        <w:top w:val="none" w:sz="0" w:space="0" w:color="auto"/>
        <w:left w:val="none" w:sz="0" w:space="0" w:color="auto"/>
        <w:bottom w:val="none" w:sz="0" w:space="0" w:color="auto"/>
        <w:right w:val="none" w:sz="0" w:space="0" w:color="auto"/>
      </w:divBdr>
    </w:div>
    <w:div w:id="1137642810">
      <w:marLeft w:val="0"/>
      <w:marRight w:val="0"/>
      <w:marTop w:val="-20"/>
      <w:marBottom w:val="-20"/>
      <w:divBdr>
        <w:top w:val="none" w:sz="0" w:space="0" w:color="auto"/>
        <w:left w:val="none" w:sz="0" w:space="0" w:color="auto"/>
        <w:bottom w:val="none" w:sz="0" w:space="0" w:color="auto"/>
        <w:right w:val="none" w:sz="0" w:space="0" w:color="auto"/>
      </w:divBdr>
    </w:div>
    <w:div w:id="1139345431">
      <w:marLeft w:val="0"/>
      <w:marRight w:val="0"/>
      <w:marTop w:val="-20"/>
      <w:marBottom w:val="-20"/>
      <w:divBdr>
        <w:top w:val="none" w:sz="0" w:space="0" w:color="auto"/>
        <w:left w:val="none" w:sz="0" w:space="0" w:color="auto"/>
        <w:bottom w:val="none" w:sz="0" w:space="0" w:color="auto"/>
        <w:right w:val="none" w:sz="0" w:space="0" w:color="auto"/>
      </w:divBdr>
    </w:div>
    <w:div w:id="1142576771">
      <w:marLeft w:val="0"/>
      <w:marRight w:val="0"/>
      <w:marTop w:val="-20"/>
      <w:marBottom w:val="-20"/>
      <w:divBdr>
        <w:top w:val="none" w:sz="0" w:space="0" w:color="auto"/>
        <w:left w:val="none" w:sz="0" w:space="0" w:color="auto"/>
        <w:bottom w:val="none" w:sz="0" w:space="0" w:color="auto"/>
        <w:right w:val="none" w:sz="0" w:space="0" w:color="auto"/>
      </w:divBdr>
    </w:div>
    <w:div w:id="1142965451">
      <w:marLeft w:val="0"/>
      <w:marRight w:val="0"/>
      <w:marTop w:val="-20"/>
      <w:marBottom w:val="-20"/>
      <w:divBdr>
        <w:top w:val="none" w:sz="0" w:space="0" w:color="auto"/>
        <w:left w:val="none" w:sz="0" w:space="0" w:color="auto"/>
        <w:bottom w:val="none" w:sz="0" w:space="0" w:color="auto"/>
        <w:right w:val="none" w:sz="0" w:space="0" w:color="auto"/>
      </w:divBdr>
    </w:div>
    <w:div w:id="1146435800">
      <w:marLeft w:val="0"/>
      <w:marRight w:val="0"/>
      <w:marTop w:val="-20"/>
      <w:marBottom w:val="-20"/>
      <w:divBdr>
        <w:top w:val="none" w:sz="0" w:space="0" w:color="auto"/>
        <w:left w:val="none" w:sz="0" w:space="0" w:color="auto"/>
        <w:bottom w:val="none" w:sz="0" w:space="0" w:color="auto"/>
        <w:right w:val="none" w:sz="0" w:space="0" w:color="auto"/>
      </w:divBdr>
    </w:div>
    <w:div w:id="1147238173">
      <w:marLeft w:val="0"/>
      <w:marRight w:val="0"/>
      <w:marTop w:val="-20"/>
      <w:marBottom w:val="-20"/>
      <w:divBdr>
        <w:top w:val="none" w:sz="0" w:space="0" w:color="auto"/>
        <w:left w:val="none" w:sz="0" w:space="0" w:color="auto"/>
        <w:bottom w:val="none" w:sz="0" w:space="0" w:color="auto"/>
        <w:right w:val="none" w:sz="0" w:space="0" w:color="auto"/>
      </w:divBdr>
    </w:div>
    <w:div w:id="1149639460">
      <w:marLeft w:val="0"/>
      <w:marRight w:val="0"/>
      <w:marTop w:val="-20"/>
      <w:marBottom w:val="-20"/>
      <w:divBdr>
        <w:top w:val="none" w:sz="0" w:space="0" w:color="auto"/>
        <w:left w:val="none" w:sz="0" w:space="0" w:color="auto"/>
        <w:bottom w:val="none" w:sz="0" w:space="0" w:color="auto"/>
        <w:right w:val="none" w:sz="0" w:space="0" w:color="auto"/>
      </w:divBdr>
    </w:div>
    <w:div w:id="1152412042">
      <w:marLeft w:val="0"/>
      <w:marRight w:val="0"/>
      <w:marTop w:val="-20"/>
      <w:marBottom w:val="-20"/>
      <w:divBdr>
        <w:top w:val="none" w:sz="0" w:space="0" w:color="auto"/>
        <w:left w:val="none" w:sz="0" w:space="0" w:color="auto"/>
        <w:bottom w:val="none" w:sz="0" w:space="0" w:color="auto"/>
        <w:right w:val="none" w:sz="0" w:space="0" w:color="auto"/>
      </w:divBdr>
    </w:div>
    <w:div w:id="1152525220">
      <w:marLeft w:val="0"/>
      <w:marRight w:val="0"/>
      <w:marTop w:val="-20"/>
      <w:marBottom w:val="-20"/>
      <w:divBdr>
        <w:top w:val="none" w:sz="0" w:space="0" w:color="auto"/>
        <w:left w:val="none" w:sz="0" w:space="0" w:color="auto"/>
        <w:bottom w:val="none" w:sz="0" w:space="0" w:color="auto"/>
        <w:right w:val="none" w:sz="0" w:space="0" w:color="auto"/>
      </w:divBdr>
    </w:div>
    <w:div w:id="1155024826">
      <w:marLeft w:val="0"/>
      <w:marRight w:val="0"/>
      <w:marTop w:val="-20"/>
      <w:marBottom w:val="-20"/>
      <w:divBdr>
        <w:top w:val="none" w:sz="0" w:space="0" w:color="auto"/>
        <w:left w:val="none" w:sz="0" w:space="0" w:color="auto"/>
        <w:bottom w:val="none" w:sz="0" w:space="0" w:color="auto"/>
        <w:right w:val="none" w:sz="0" w:space="0" w:color="auto"/>
      </w:divBdr>
    </w:div>
    <w:div w:id="1156798090">
      <w:marLeft w:val="0"/>
      <w:marRight w:val="0"/>
      <w:marTop w:val="-20"/>
      <w:marBottom w:val="-20"/>
      <w:divBdr>
        <w:top w:val="none" w:sz="0" w:space="0" w:color="auto"/>
        <w:left w:val="none" w:sz="0" w:space="0" w:color="auto"/>
        <w:bottom w:val="none" w:sz="0" w:space="0" w:color="auto"/>
        <w:right w:val="none" w:sz="0" w:space="0" w:color="auto"/>
      </w:divBdr>
    </w:div>
    <w:div w:id="1157577043">
      <w:marLeft w:val="0"/>
      <w:marRight w:val="0"/>
      <w:marTop w:val="-20"/>
      <w:marBottom w:val="-20"/>
      <w:divBdr>
        <w:top w:val="none" w:sz="0" w:space="0" w:color="auto"/>
        <w:left w:val="none" w:sz="0" w:space="0" w:color="auto"/>
        <w:bottom w:val="none" w:sz="0" w:space="0" w:color="auto"/>
        <w:right w:val="none" w:sz="0" w:space="0" w:color="auto"/>
      </w:divBdr>
    </w:div>
    <w:div w:id="1161625734">
      <w:marLeft w:val="0"/>
      <w:marRight w:val="0"/>
      <w:marTop w:val="-20"/>
      <w:marBottom w:val="-20"/>
      <w:divBdr>
        <w:top w:val="none" w:sz="0" w:space="0" w:color="auto"/>
        <w:left w:val="none" w:sz="0" w:space="0" w:color="auto"/>
        <w:bottom w:val="none" w:sz="0" w:space="0" w:color="auto"/>
        <w:right w:val="none" w:sz="0" w:space="0" w:color="auto"/>
      </w:divBdr>
    </w:div>
    <w:div w:id="1162625572">
      <w:marLeft w:val="0"/>
      <w:marRight w:val="0"/>
      <w:marTop w:val="-20"/>
      <w:marBottom w:val="-20"/>
      <w:divBdr>
        <w:top w:val="none" w:sz="0" w:space="0" w:color="auto"/>
        <w:left w:val="none" w:sz="0" w:space="0" w:color="auto"/>
        <w:bottom w:val="none" w:sz="0" w:space="0" w:color="auto"/>
        <w:right w:val="none" w:sz="0" w:space="0" w:color="auto"/>
      </w:divBdr>
    </w:div>
    <w:div w:id="1164465947">
      <w:marLeft w:val="0"/>
      <w:marRight w:val="0"/>
      <w:marTop w:val="-20"/>
      <w:marBottom w:val="-20"/>
      <w:divBdr>
        <w:top w:val="none" w:sz="0" w:space="0" w:color="auto"/>
        <w:left w:val="none" w:sz="0" w:space="0" w:color="auto"/>
        <w:bottom w:val="none" w:sz="0" w:space="0" w:color="auto"/>
        <w:right w:val="none" w:sz="0" w:space="0" w:color="auto"/>
      </w:divBdr>
    </w:div>
    <w:div w:id="1165046359">
      <w:marLeft w:val="0"/>
      <w:marRight w:val="0"/>
      <w:marTop w:val="-20"/>
      <w:marBottom w:val="-20"/>
      <w:divBdr>
        <w:top w:val="none" w:sz="0" w:space="0" w:color="auto"/>
        <w:left w:val="none" w:sz="0" w:space="0" w:color="auto"/>
        <w:bottom w:val="none" w:sz="0" w:space="0" w:color="auto"/>
        <w:right w:val="none" w:sz="0" w:space="0" w:color="auto"/>
      </w:divBdr>
    </w:div>
    <w:div w:id="1173642653">
      <w:marLeft w:val="0"/>
      <w:marRight w:val="0"/>
      <w:marTop w:val="-20"/>
      <w:marBottom w:val="-20"/>
      <w:divBdr>
        <w:top w:val="none" w:sz="0" w:space="0" w:color="auto"/>
        <w:left w:val="none" w:sz="0" w:space="0" w:color="auto"/>
        <w:bottom w:val="none" w:sz="0" w:space="0" w:color="auto"/>
        <w:right w:val="none" w:sz="0" w:space="0" w:color="auto"/>
      </w:divBdr>
    </w:div>
    <w:div w:id="1176578604">
      <w:marLeft w:val="0"/>
      <w:marRight w:val="0"/>
      <w:marTop w:val="-20"/>
      <w:marBottom w:val="-20"/>
      <w:divBdr>
        <w:top w:val="none" w:sz="0" w:space="0" w:color="auto"/>
        <w:left w:val="none" w:sz="0" w:space="0" w:color="auto"/>
        <w:bottom w:val="none" w:sz="0" w:space="0" w:color="auto"/>
        <w:right w:val="none" w:sz="0" w:space="0" w:color="auto"/>
      </w:divBdr>
    </w:div>
    <w:div w:id="1177305783">
      <w:marLeft w:val="0"/>
      <w:marRight w:val="0"/>
      <w:marTop w:val="-20"/>
      <w:marBottom w:val="-20"/>
      <w:divBdr>
        <w:top w:val="none" w:sz="0" w:space="0" w:color="auto"/>
        <w:left w:val="none" w:sz="0" w:space="0" w:color="auto"/>
        <w:bottom w:val="none" w:sz="0" w:space="0" w:color="auto"/>
        <w:right w:val="none" w:sz="0" w:space="0" w:color="auto"/>
      </w:divBdr>
    </w:div>
    <w:div w:id="1179273108">
      <w:marLeft w:val="0"/>
      <w:marRight w:val="0"/>
      <w:marTop w:val="-20"/>
      <w:marBottom w:val="-20"/>
      <w:divBdr>
        <w:top w:val="none" w:sz="0" w:space="0" w:color="auto"/>
        <w:left w:val="none" w:sz="0" w:space="0" w:color="auto"/>
        <w:bottom w:val="none" w:sz="0" w:space="0" w:color="auto"/>
        <w:right w:val="none" w:sz="0" w:space="0" w:color="auto"/>
      </w:divBdr>
    </w:div>
    <w:div w:id="1182158115">
      <w:marLeft w:val="0"/>
      <w:marRight w:val="0"/>
      <w:marTop w:val="-20"/>
      <w:marBottom w:val="-20"/>
      <w:divBdr>
        <w:top w:val="none" w:sz="0" w:space="0" w:color="auto"/>
        <w:left w:val="none" w:sz="0" w:space="0" w:color="auto"/>
        <w:bottom w:val="none" w:sz="0" w:space="0" w:color="auto"/>
        <w:right w:val="none" w:sz="0" w:space="0" w:color="auto"/>
      </w:divBdr>
    </w:div>
    <w:div w:id="1182233678">
      <w:marLeft w:val="0"/>
      <w:marRight w:val="0"/>
      <w:marTop w:val="-20"/>
      <w:marBottom w:val="-20"/>
      <w:divBdr>
        <w:top w:val="none" w:sz="0" w:space="0" w:color="auto"/>
        <w:left w:val="none" w:sz="0" w:space="0" w:color="auto"/>
        <w:bottom w:val="none" w:sz="0" w:space="0" w:color="auto"/>
        <w:right w:val="none" w:sz="0" w:space="0" w:color="auto"/>
      </w:divBdr>
    </w:div>
    <w:div w:id="1182814445">
      <w:marLeft w:val="0"/>
      <w:marRight w:val="0"/>
      <w:marTop w:val="-20"/>
      <w:marBottom w:val="-20"/>
      <w:divBdr>
        <w:top w:val="none" w:sz="0" w:space="0" w:color="auto"/>
        <w:left w:val="none" w:sz="0" w:space="0" w:color="auto"/>
        <w:bottom w:val="none" w:sz="0" w:space="0" w:color="auto"/>
        <w:right w:val="none" w:sz="0" w:space="0" w:color="auto"/>
      </w:divBdr>
    </w:div>
    <w:div w:id="1184126889">
      <w:marLeft w:val="0"/>
      <w:marRight w:val="0"/>
      <w:marTop w:val="-20"/>
      <w:marBottom w:val="-20"/>
      <w:divBdr>
        <w:top w:val="none" w:sz="0" w:space="0" w:color="auto"/>
        <w:left w:val="none" w:sz="0" w:space="0" w:color="auto"/>
        <w:bottom w:val="none" w:sz="0" w:space="0" w:color="auto"/>
        <w:right w:val="none" w:sz="0" w:space="0" w:color="auto"/>
      </w:divBdr>
    </w:div>
    <w:div w:id="1187910625">
      <w:marLeft w:val="0"/>
      <w:marRight w:val="0"/>
      <w:marTop w:val="-20"/>
      <w:marBottom w:val="-20"/>
      <w:divBdr>
        <w:top w:val="none" w:sz="0" w:space="0" w:color="auto"/>
        <w:left w:val="none" w:sz="0" w:space="0" w:color="auto"/>
        <w:bottom w:val="none" w:sz="0" w:space="0" w:color="auto"/>
        <w:right w:val="none" w:sz="0" w:space="0" w:color="auto"/>
      </w:divBdr>
    </w:div>
    <w:div w:id="1190413110">
      <w:marLeft w:val="0"/>
      <w:marRight w:val="0"/>
      <w:marTop w:val="-20"/>
      <w:marBottom w:val="-20"/>
      <w:divBdr>
        <w:top w:val="none" w:sz="0" w:space="0" w:color="auto"/>
        <w:left w:val="none" w:sz="0" w:space="0" w:color="auto"/>
        <w:bottom w:val="none" w:sz="0" w:space="0" w:color="auto"/>
        <w:right w:val="none" w:sz="0" w:space="0" w:color="auto"/>
      </w:divBdr>
    </w:div>
    <w:div w:id="1192380050">
      <w:marLeft w:val="0"/>
      <w:marRight w:val="0"/>
      <w:marTop w:val="-20"/>
      <w:marBottom w:val="-20"/>
      <w:divBdr>
        <w:top w:val="none" w:sz="0" w:space="0" w:color="auto"/>
        <w:left w:val="none" w:sz="0" w:space="0" w:color="auto"/>
        <w:bottom w:val="none" w:sz="0" w:space="0" w:color="auto"/>
        <w:right w:val="none" w:sz="0" w:space="0" w:color="auto"/>
      </w:divBdr>
    </w:div>
    <w:div w:id="1193803951">
      <w:marLeft w:val="0"/>
      <w:marRight w:val="0"/>
      <w:marTop w:val="-20"/>
      <w:marBottom w:val="-20"/>
      <w:divBdr>
        <w:top w:val="none" w:sz="0" w:space="0" w:color="auto"/>
        <w:left w:val="none" w:sz="0" w:space="0" w:color="auto"/>
        <w:bottom w:val="none" w:sz="0" w:space="0" w:color="auto"/>
        <w:right w:val="none" w:sz="0" w:space="0" w:color="auto"/>
      </w:divBdr>
    </w:div>
    <w:div w:id="1194149239">
      <w:marLeft w:val="0"/>
      <w:marRight w:val="0"/>
      <w:marTop w:val="-20"/>
      <w:marBottom w:val="-20"/>
      <w:divBdr>
        <w:top w:val="none" w:sz="0" w:space="0" w:color="auto"/>
        <w:left w:val="none" w:sz="0" w:space="0" w:color="auto"/>
        <w:bottom w:val="none" w:sz="0" w:space="0" w:color="auto"/>
        <w:right w:val="none" w:sz="0" w:space="0" w:color="auto"/>
      </w:divBdr>
    </w:div>
    <w:div w:id="1195851291">
      <w:marLeft w:val="0"/>
      <w:marRight w:val="0"/>
      <w:marTop w:val="-20"/>
      <w:marBottom w:val="-20"/>
      <w:divBdr>
        <w:top w:val="none" w:sz="0" w:space="0" w:color="auto"/>
        <w:left w:val="none" w:sz="0" w:space="0" w:color="auto"/>
        <w:bottom w:val="none" w:sz="0" w:space="0" w:color="auto"/>
        <w:right w:val="none" w:sz="0" w:space="0" w:color="auto"/>
      </w:divBdr>
    </w:div>
    <w:div w:id="1199128787">
      <w:marLeft w:val="0"/>
      <w:marRight w:val="0"/>
      <w:marTop w:val="-20"/>
      <w:marBottom w:val="-20"/>
      <w:divBdr>
        <w:top w:val="none" w:sz="0" w:space="0" w:color="auto"/>
        <w:left w:val="none" w:sz="0" w:space="0" w:color="auto"/>
        <w:bottom w:val="none" w:sz="0" w:space="0" w:color="auto"/>
        <w:right w:val="none" w:sz="0" w:space="0" w:color="auto"/>
      </w:divBdr>
    </w:div>
    <w:div w:id="1199514871">
      <w:marLeft w:val="0"/>
      <w:marRight w:val="0"/>
      <w:marTop w:val="-20"/>
      <w:marBottom w:val="-20"/>
      <w:divBdr>
        <w:top w:val="none" w:sz="0" w:space="0" w:color="auto"/>
        <w:left w:val="none" w:sz="0" w:space="0" w:color="auto"/>
        <w:bottom w:val="none" w:sz="0" w:space="0" w:color="auto"/>
        <w:right w:val="none" w:sz="0" w:space="0" w:color="auto"/>
      </w:divBdr>
    </w:div>
    <w:div w:id="1201363734">
      <w:marLeft w:val="0"/>
      <w:marRight w:val="0"/>
      <w:marTop w:val="-20"/>
      <w:marBottom w:val="-20"/>
      <w:divBdr>
        <w:top w:val="none" w:sz="0" w:space="0" w:color="auto"/>
        <w:left w:val="none" w:sz="0" w:space="0" w:color="auto"/>
        <w:bottom w:val="none" w:sz="0" w:space="0" w:color="auto"/>
        <w:right w:val="none" w:sz="0" w:space="0" w:color="auto"/>
      </w:divBdr>
    </w:div>
    <w:div w:id="1210804503">
      <w:marLeft w:val="0"/>
      <w:marRight w:val="0"/>
      <w:marTop w:val="-20"/>
      <w:marBottom w:val="-20"/>
      <w:divBdr>
        <w:top w:val="none" w:sz="0" w:space="0" w:color="auto"/>
        <w:left w:val="none" w:sz="0" w:space="0" w:color="auto"/>
        <w:bottom w:val="none" w:sz="0" w:space="0" w:color="auto"/>
        <w:right w:val="none" w:sz="0" w:space="0" w:color="auto"/>
      </w:divBdr>
    </w:div>
    <w:div w:id="1214195555">
      <w:marLeft w:val="0"/>
      <w:marRight w:val="0"/>
      <w:marTop w:val="-20"/>
      <w:marBottom w:val="-20"/>
      <w:divBdr>
        <w:top w:val="none" w:sz="0" w:space="0" w:color="auto"/>
        <w:left w:val="none" w:sz="0" w:space="0" w:color="auto"/>
        <w:bottom w:val="none" w:sz="0" w:space="0" w:color="auto"/>
        <w:right w:val="none" w:sz="0" w:space="0" w:color="auto"/>
      </w:divBdr>
    </w:div>
    <w:div w:id="1215042354">
      <w:marLeft w:val="0"/>
      <w:marRight w:val="0"/>
      <w:marTop w:val="-20"/>
      <w:marBottom w:val="-20"/>
      <w:divBdr>
        <w:top w:val="none" w:sz="0" w:space="0" w:color="auto"/>
        <w:left w:val="none" w:sz="0" w:space="0" w:color="auto"/>
        <w:bottom w:val="none" w:sz="0" w:space="0" w:color="auto"/>
        <w:right w:val="none" w:sz="0" w:space="0" w:color="auto"/>
      </w:divBdr>
    </w:div>
    <w:div w:id="1217008694">
      <w:marLeft w:val="0"/>
      <w:marRight w:val="0"/>
      <w:marTop w:val="-20"/>
      <w:marBottom w:val="-20"/>
      <w:divBdr>
        <w:top w:val="none" w:sz="0" w:space="0" w:color="auto"/>
        <w:left w:val="none" w:sz="0" w:space="0" w:color="auto"/>
        <w:bottom w:val="none" w:sz="0" w:space="0" w:color="auto"/>
        <w:right w:val="none" w:sz="0" w:space="0" w:color="auto"/>
      </w:divBdr>
    </w:div>
    <w:div w:id="1219442850">
      <w:marLeft w:val="0"/>
      <w:marRight w:val="0"/>
      <w:marTop w:val="-20"/>
      <w:marBottom w:val="-20"/>
      <w:divBdr>
        <w:top w:val="none" w:sz="0" w:space="0" w:color="auto"/>
        <w:left w:val="none" w:sz="0" w:space="0" w:color="auto"/>
        <w:bottom w:val="none" w:sz="0" w:space="0" w:color="auto"/>
        <w:right w:val="none" w:sz="0" w:space="0" w:color="auto"/>
      </w:divBdr>
    </w:div>
    <w:div w:id="1220896125">
      <w:marLeft w:val="0"/>
      <w:marRight w:val="0"/>
      <w:marTop w:val="-20"/>
      <w:marBottom w:val="-20"/>
      <w:divBdr>
        <w:top w:val="none" w:sz="0" w:space="0" w:color="auto"/>
        <w:left w:val="none" w:sz="0" w:space="0" w:color="auto"/>
        <w:bottom w:val="none" w:sz="0" w:space="0" w:color="auto"/>
        <w:right w:val="none" w:sz="0" w:space="0" w:color="auto"/>
      </w:divBdr>
    </w:div>
    <w:div w:id="1223176364">
      <w:marLeft w:val="0"/>
      <w:marRight w:val="0"/>
      <w:marTop w:val="-20"/>
      <w:marBottom w:val="-20"/>
      <w:divBdr>
        <w:top w:val="none" w:sz="0" w:space="0" w:color="auto"/>
        <w:left w:val="none" w:sz="0" w:space="0" w:color="auto"/>
        <w:bottom w:val="none" w:sz="0" w:space="0" w:color="auto"/>
        <w:right w:val="none" w:sz="0" w:space="0" w:color="auto"/>
      </w:divBdr>
    </w:div>
    <w:div w:id="1223441323">
      <w:marLeft w:val="0"/>
      <w:marRight w:val="0"/>
      <w:marTop w:val="-20"/>
      <w:marBottom w:val="-20"/>
      <w:divBdr>
        <w:top w:val="none" w:sz="0" w:space="0" w:color="auto"/>
        <w:left w:val="none" w:sz="0" w:space="0" w:color="auto"/>
        <w:bottom w:val="none" w:sz="0" w:space="0" w:color="auto"/>
        <w:right w:val="none" w:sz="0" w:space="0" w:color="auto"/>
      </w:divBdr>
    </w:div>
    <w:div w:id="1225026385">
      <w:marLeft w:val="0"/>
      <w:marRight w:val="0"/>
      <w:marTop w:val="-20"/>
      <w:marBottom w:val="-20"/>
      <w:divBdr>
        <w:top w:val="none" w:sz="0" w:space="0" w:color="auto"/>
        <w:left w:val="none" w:sz="0" w:space="0" w:color="auto"/>
        <w:bottom w:val="none" w:sz="0" w:space="0" w:color="auto"/>
        <w:right w:val="none" w:sz="0" w:space="0" w:color="auto"/>
      </w:divBdr>
    </w:div>
    <w:div w:id="1227761344">
      <w:marLeft w:val="0"/>
      <w:marRight w:val="0"/>
      <w:marTop w:val="-20"/>
      <w:marBottom w:val="-20"/>
      <w:divBdr>
        <w:top w:val="none" w:sz="0" w:space="0" w:color="auto"/>
        <w:left w:val="none" w:sz="0" w:space="0" w:color="auto"/>
        <w:bottom w:val="none" w:sz="0" w:space="0" w:color="auto"/>
        <w:right w:val="none" w:sz="0" w:space="0" w:color="auto"/>
      </w:divBdr>
    </w:div>
    <w:div w:id="1230925828">
      <w:marLeft w:val="0"/>
      <w:marRight w:val="0"/>
      <w:marTop w:val="-20"/>
      <w:marBottom w:val="-20"/>
      <w:divBdr>
        <w:top w:val="none" w:sz="0" w:space="0" w:color="auto"/>
        <w:left w:val="none" w:sz="0" w:space="0" w:color="auto"/>
        <w:bottom w:val="none" w:sz="0" w:space="0" w:color="auto"/>
        <w:right w:val="none" w:sz="0" w:space="0" w:color="auto"/>
      </w:divBdr>
    </w:div>
    <w:div w:id="1235043475">
      <w:marLeft w:val="0"/>
      <w:marRight w:val="0"/>
      <w:marTop w:val="-20"/>
      <w:marBottom w:val="-20"/>
      <w:divBdr>
        <w:top w:val="none" w:sz="0" w:space="0" w:color="auto"/>
        <w:left w:val="none" w:sz="0" w:space="0" w:color="auto"/>
        <w:bottom w:val="none" w:sz="0" w:space="0" w:color="auto"/>
        <w:right w:val="none" w:sz="0" w:space="0" w:color="auto"/>
      </w:divBdr>
    </w:div>
    <w:div w:id="1239096753">
      <w:marLeft w:val="0"/>
      <w:marRight w:val="0"/>
      <w:marTop w:val="-20"/>
      <w:marBottom w:val="-20"/>
      <w:divBdr>
        <w:top w:val="none" w:sz="0" w:space="0" w:color="auto"/>
        <w:left w:val="none" w:sz="0" w:space="0" w:color="auto"/>
        <w:bottom w:val="none" w:sz="0" w:space="0" w:color="auto"/>
        <w:right w:val="none" w:sz="0" w:space="0" w:color="auto"/>
      </w:divBdr>
    </w:div>
    <w:div w:id="1239485723">
      <w:marLeft w:val="0"/>
      <w:marRight w:val="0"/>
      <w:marTop w:val="-20"/>
      <w:marBottom w:val="-20"/>
      <w:divBdr>
        <w:top w:val="none" w:sz="0" w:space="0" w:color="auto"/>
        <w:left w:val="none" w:sz="0" w:space="0" w:color="auto"/>
        <w:bottom w:val="none" w:sz="0" w:space="0" w:color="auto"/>
        <w:right w:val="none" w:sz="0" w:space="0" w:color="auto"/>
      </w:divBdr>
    </w:div>
    <w:div w:id="1240096055">
      <w:marLeft w:val="0"/>
      <w:marRight w:val="0"/>
      <w:marTop w:val="-20"/>
      <w:marBottom w:val="-20"/>
      <w:divBdr>
        <w:top w:val="none" w:sz="0" w:space="0" w:color="auto"/>
        <w:left w:val="none" w:sz="0" w:space="0" w:color="auto"/>
        <w:bottom w:val="none" w:sz="0" w:space="0" w:color="auto"/>
        <w:right w:val="none" w:sz="0" w:space="0" w:color="auto"/>
      </w:divBdr>
    </w:div>
    <w:div w:id="1243490872">
      <w:marLeft w:val="0"/>
      <w:marRight w:val="0"/>
      <w:marTop w:val="-20"/>
      <w:marBottom w:val="-20"/>
      <w:divBdr>
        <w:top w:val="none" w:sz="0" w:space="0" w:color="auto"/>
        <w:left w:val="none" w:sz="0" w:space="0" w:color="auto"/>
        <w:bottom w:val="none" w:sz="0" w:space="0" w:color="auto"/>
        <w:right w:val="none" w:sz="0" w:space="0" w:color="auto"/>
      </w:divBdr>
    </w:div>
    <w:div w:id="1245725404">
      <w:marLeft w:val="0"/>
      <w:marRight w:val="0"/>
      <w:marTop w:val="-20"/>
      <w:marBottom w:val="-20"/>
      <w:divBdr>
        <w:top w:val="none" w:sz="0" w:space="0" w:color="auto"/>
        <w:left w:val="none" w:sz="0" w:space="0" w:color="auto"/>
        <w:bottom w:val="none" w:sz="0" w:space="0" w:color="auto"/>
        <w:right w:val="none" w:sz="0" w:space="0" w:color="auto"/>
      </w:divBdr>
    </w:div>
    <w:div w:id="1246917893">
      <w:marLeft w:val="0"/>
      <w:marRight w:val="0"/>
      <w:marTop w:val="-20"/>
      <w:marBottom w:val="-20"/>
      <w:divBdr>
        <w:top w:val="none" w:sz="0" w:space="0" w:color="auto"/>
        <w:left w:val="none" w:sz="0" w:space="0" w:color="auto"/>
        <w:bottom w:val="none" w:sz="0" w:space="0" w:color="auto"/>
        <w:right w:val="none" w:sz="0" w:space="0" w:color="auto"/>
      </w:divBdr>
    </w:div>
    <w:div w:id="1248689333">
      <w:marLeft w:val="0"/>
      <w:marRight w:val="0"/>
      <w:marTop w:val="-20"/>
      <w:marBottom w:val="-20"/>
      <w:divBdr>
        <w:top w:val="none" w:sz="0" w:space="0" w:color="auto"/>
        <w:left w:val="none" w:sz="0" w:space="0" w:color="auto"/>
        <w:bottom w:val="none" w:sz="0" w:space="0" w:color="auto"/>
        <w:right w:val="none" w:sz="0" w:space="0" w:color="auto"/>
      </w:divBdr>
    </w:div>
    <w:div w:id="1251348787">
      <w:marLeft w:val="0"/>
      <w:marRight w:val="0"/>
      <w:marTop w:val="-20"/>
      <w:marBottom w:val="-20"/>
      <w:divBdr>
        <w:top w:val="none" w:sz="0" w:space="0" w:color="auto"/>
        <w:left w:val="none" w:sz="0" w:space="0" w:color="auto"/>
        <w:bottom w:val="none" w:sz="0" w:space="0" w:color="auto"/>
        <w:right w:val="none" w:sz="0" w:space="0" w:color="auto"/>
      </w:divBdr>
    </w:div>
    <w:div w:id="1252080668">
      <w:marLeft w:val="0"/>
      <w:marRight w:val="0"/>
      <w:marTop w:val="-20"/>
      <w:marBottom w:val="-20"/>
      <w:divBdr>
        <w:top w:val="none" w:sz="0" w:space="0" w:color="auto"/>
        <w:left w:val="none" w:sz="0" w:space="0" w:color="auto"/>
        <w:bottom w:val="none" w:sz="0" w:space="0" w:color="auto"/>
        <w:right w:val="none" w:sz="0" w:space="0" w:color="auto"/>
      </w:divBdr>
    </w:div>
    <w:div w:id="1254631528">
      <w:marLeft w:val="0"/>
      <w:marRight w:val="0"/>
      <w:marTop w:val="-20"/>
      <w:marBottom w:val="-20"/>
      <w:divBdr>
        <w:top w:val="none" w:sz="0" w:space="0" w:color="auto"/>
        <w:left w:val="none" w:sz="0" w:space="0" w:color="auto"/>
        <w:bottom w:val="none" w:sz="0" w:space="0" w:color="auto"/>
        <w:right w:val="none" w:sz="0" w:space="0" w:color="auto"/>
      </w:divBdr>
    </w:div>
    <w:div w:id="1257253336">
      <w:marLeft w:val="0"/>
      <w:marRight w:val="0"/>
      <w:marTop w:val="-20"/>
      <w:marBottom w:val="-20"/>
      <w:divBdr>
        <w:top w:val="none" w:sz="0" w:space="0" w:color="auto"/>
        <w:left w:val="none" w:sz="0" w:space="0" w:color="auto"/>
        <w:bottom w:val="none" w:sz="0" w:space="0" w:color="auto"/>
        <w:right w:val="none" w:sz="0" w:space="0" w:color="auto"/>
      </w:divBdr>
    </w:div>
    <w:div w:id="1259022607">
      <w:marLeft w:val="0"/>
      <w:marRight w:val="0"/>
      <w:marTop w:val="-20"/>
      <w:marBottom w:val="-20"/>
      <w:divBdr>
        <w:top w:val="none" w:sz="0" w:space="0" w:color="auto"/>
        <w:left w:val="none" w:sz="0" w:space="0" w:color="auto"/>
        <w:bottom w:val="none" w:sz="0" w:space="0" w:color="auto"/>
        <w:right w:val="none" w:sz="0" w:space="0" w:color="auto"/>
      </w:divBdr>
    </w:div>
    <w:div w:id="1268924194">
      <w:marLeft w:val="0"/>
      <w:marRight w:val="0"/>
      <w:marTop w:val="-20"/>
      <w:marBottom w:val="-20"/>
      <w:divBdr>
        <w:top w:val="none" w:sz="0" w:space="0" w:color="auto"/>
        <w:left w:val="none" w:sz="0" w:space="0" w:color="auto"/>
        <w:bottom w:val="none" w:sz="0" w:space="0" w:color="auto"/>
        <w:right w:val="none" w:sz="0" w:space="0" w:color="auto"/>
      </w:divBdr>
    </w:div>
    <w:div w:id="1269660315">
      <w:marLeft w:val="0"/>
      <w:marRight w:val="0"/>
      <w:marTop w:val="-20"/>
      <w:marBottom w:val="-20"/>
      <w:divBdr>
        <w:top w:val="none" w:sz="0" w:space="0" w:color="auto"/>
        <w:left w:val="none" w:sz="0" w:space="0" w:color="auto"/>
        <w:bottom w:val="none" w:sz="0" w:space="0" w:color="auto"/>
        <w:right w:val="none" w:sz="0" w:space="0" w:color="auto"/>
      </w:divBdr>
    </w:div>
    <w:div w:id="1272207592">
      <w:marLeft w:val="0"/>
      <w:marRight w:val="0"/>
      <w:marTop w:val="-20"/>
      <w:marBottom w:val="-20"/>
      <w:divBdr>
        <w:top w:val="none" w:sz="0" w:space="0" w:color="auto"/>
        <w:left w:val="none" w:sz="0" w:space="0" w:color="auto"/>
        <w:bottom w:val="none" w:sz="0" w:space="0" w:color="auto"/>
        <w:right w:val="none" w:sz="0" w:space="0" w:color="auto"/>
      </w:divBdr>
    </w:div>
    <w:div w:id="1274828055">
      <w:marLeft w:val="0"/>
      <w:marRight w:val="0"/>
      <w:marTop w:val="-20"/>
      <w:marBottom w:val="-20"/>
      <w:divBdr>
        <w:top w:val="none" w:sz="0" w:space="0" w:color="auto"/>
        <w:left w:val="none" w:sz="0" w:space="0" w:color="auto"/>
        <w:bottom w:val="none" w:sz="0" w:space="0" w:color="auto"/>
        <w:right w:val="none" w:sz="0" w:space="0" w:color="auto"/>
      </w:divBdr>
    </w:div>
    <w:div w:id="1277563137">
      <w:marLeft w:val="0"/>
      <w:marRight w:val="0"/>
      <w:marTop w:val="-20"/>
      <w:marBottom w:val="-20"/>
      <w:divBdr>
        <w:top w:val="none" w:sz="0" w:space="0" w:color="auto"/>
        <w:left w:val="none" w:sz="0" w:space="0" w:color="auto"/>
        <w:bottom w:val="none" w:sz="0" w:space="0" w:color="auto"/>
        <w:right w:val="none" w:sz="0" w:space="0" w:color="auto"/>
      </w:divBdr>
    </w:div>
    <w:div w:id="1279489347">
      <w:marLeft w:val="0"/>
      <w:marRight w:val="0"/>
      <w:marTop w:val="-20"/>
      <w:marBottom w:val="-20"/>
      <w:divBdr>
        <w:top w:val="none" w:sz="0" w:space="0" w:color="auto"/>
        <w:left w:val="none" w:sz="0" w:space="0" w:color="auto"/>
        <w:bottom w:val="none" w:sz="0" w:space="0" w:color="auto"/>
        <w:right w:val="none" w:sz="0" w:space="0" w:color="auto"/>
      </w:divBdr>
    </w:div>
    <w:div w:id="1280793525">
      <w:marLeft w:val="0"/>
      <w:marRight w:val="0"/>
      <w:marTop w:val="-20"/>
      <w:marBottom w:val="-20"/>
      <w:divBdr>
        <w:top w:val="none" w:sz="0" w:space="0" w:color="auto"/>
        <w:left w:val="none" w:sz="0" w:space="0" w:color="auto"/>
        <w:bottom w:val="none" w:sz="0" w:space="0" w:color="auto"/>
        <w:right w:val="none" w:sz="0" w:space="0" w:color="auto"/>
      </w:divBdr>
    </w:div>
    <w:div w:id="1288856960">
      <w:marLeft w:val="0"/>
      <w:marRight w:val="0"/>
      <w:marTop w:val="-20"/>
      <w:marBottom w:val="-20"/>
      <w:divBdr>
        <w:top w:val="none" w:sz="0" w:space="0" w:color="auto"/>
        <w:left w:val="none" w:sz="0" w:space="0" w:color="auto"/>
        <w:bottom w:val="none" w:sz="0" w:space="0" w:color="auto"/>
        <w:right w:val="none" w:sz="0" w:space="0" w:color="auto"/>
      </w:divBdr>
    </w:div>
    <w:div w:id="1292439152">
      <w:marLeft w:val="0"/>
      <w:marRight w:val="0"/>
      <w:marTop w:val="-20"/>
      <w:marBottom w:val="-20"/>
      <w:divBdr>
        <w:top w:val="none" w:sz="0" w:space="0" w:color="auto"/>
        <w:left w:val="none" w:sz="0" w:space="0" w:color="auto"/>
        <w:bottom w:val="none" w:sz="0" w:space="0" w:color="auto"/>
        <w:right w:val="none" w:sz="0" w:space="0" w:color="auto"/>
      </w:divBdr>
    </w:div>
    <w:div w:id="1298101539">
      <w:marLeft w:val="0"/>
      <w:marRight w:val="0"/>
      <w:marTop w:val="-20"/>
      <w:marBottom w:val="-20"/>
      <w:divBdr>
        <w:top w:val="none" w:sz="0" w:space="0" w:color="auto"/>
        <w:left w:val="none" w:sz="0" w:space="0" w:color="auto"/>
        <w:bottom w:val="none" w:sz="0" w:space="0" w:color="auto"/>
        <w:right w:val="none" w:sz="0" w:space="0" w:color="auto"/>
      </w:divBdr>
    </w:div>
    <w:div w:id="1298947807">
      <w:marLeft w:val="0"/>
      <w:marRight w:val="0"/>
      <w:marTop w:val="-20"/>
      <w:marBottom w:val="-20"/>
      <w:divBdr>
        <w:top w:val="none" w:sz="0" w:space="0" w:color="auto"/>
        <w:left w:val="none" w:sz="0" w:space="0" w:color="auto"/>
        <w:bottom w:val="none" w:sz="0" w:space="0" w:color="auto"/>
        <w:right w:val="none" w:sz="0" w:space="0" w:color="auto"/>
      </w:divBdr>
    </w:div>
    <w:div w:id="1300653070">
      <w:marLeft w:val="0"/>
      <w:marRight w:val="0"/>
      <w:marTop w:val="-20"/>
      <w:marBottom w:val="-20"/>
      <w:divBdr>
        <w:top w:val="none" w:sz="0" w:space="0" w:color="auto"/>
        <w:left w:val="none" w:sz="0" w:space="0" w:color="auto"/>
        <w:bottom w:val="none" w:sz="0" w:space="0" w:color="auto"/>
        <w:right w:val="none" w:sz="0" w:space="0" w:color="auto"/>
      </w:divBdr>
    </w:div>
    <w:div w:id="1301421546">
      <w:marLeft w:val="0"/>
      <w:marRight w:val="0"/>
      <w:marTop w:val="-20"/>
      <w:marBottom w:val="-20"/>
      <w:divBdr>
        <w:top w:val="none" w:sz="0" w:space="0" w:color="auto"/>
        <w:left w:val="none" w:sz="0" w:space="0" w:color="auto"/>
        <w:bottom w:val="none" w:sz="0" w:space="0" w:color="auto"/>
        <w:right w:val="none" w:sz="0" w:space="0" w:color="auto"/>
      </w:divBdr>
    </w:div>
    <w:div w:id="1311252710">
      <w:marLeft w:val="0"/>
      <w:marRight w:val="0"/>
      <w:marTop w:val="-20"/>
      <w:marBottom w:val="-20"/>
      <w:divBdr>
        <w:top w:val="none" w:sz="0" w:space="0" w:color="auto"/>
        <w:left w:val="none" w:sz="0" w:space="0" w:color="auto"/>
        <w:bottom w:val="none" w:sz="0" w:space="0" w:color="auto"/>
        <w:right w:val="none" w:sz="0" w:space="0" w:color="auto"/>
      </w:divBdr>
    </w:div>
    <w:div w:id="1313174857">
      <w:marLeft w:val="0"/>
      <w:marRight w:val="0"/>
      <w:marTop w:val="-20"/>
      <w:marBottom w:val="-20"/>
      <w:divBdr>
        <w:top w:val="none" w:sz="0" w:space="0" w:color="auto"/>
        <w:left w:val="none" w:sz="0" w:space="0" w:color="auto"/>
        <w:bottom w:val="none" w:sz="0" w:space="0" w:color="auto"/>
        <w:right w:val="none" w:sz="0" w:space="0" w:color="auto"/>
      </w:divBdr>
    </w:div>
    <w:div w:id="1314220592">
      <w:marLeft w:val="0"/>
      <w:marRight w:val="0"/>
      <w:marTop w:val="-20"/>
      <w:marBottom w:val="-20"/>
      <w:divBdr>
        <w:top w:val="none" w:sz="0" w:space="0" w:color="auto"/>
        <w:left w:val="none" w:sz="0" w:space="0" w:color="auto"/>
        <w:bottom w:val="none" w:sz="0" w:space="0" w:color="auto"/>
        <w:right w:val="none" w:sz="0" w:space="0" w:color="auto"/>
      </w:divBdr>
    </w:div>
    <w:div w:id="1317877915">
      <w:marLeft w:val="0"/>
      <w:marRight w:val="0"/>
      <w:marTop w:val="-20"/>
      <w:marBottom w:val="-20"/>
      <w:divBdr>
        <w:top w:val="none" w:sz="0" w:space="0" w:color="auto"/>
        <w:left w:val="none" w:sz="0" w:space="0" w:color="auto"/>
        <w:bottom w:val="none" w:sz="0" w:space="0" w:color="auto"/>
        <w:right w:val="none" w:sz="0" w:space="0" w:color="auto"/>
      </w:divBdr>
    </w:div>
    <w:div w:id="1318221833">
      <w:marLeft w:val="0"/>
      <w:marRight w:val="0"/>
      <w:marTop w:val="-20"/>
      <w:marBottom w:val="-20"/>
      <w:divBdr>
        <w:top w:val="none" w:sz="0" w:space="0" w:color="auto"/>
        <w:left w:val="none" w:sz="0" w:space="0" w:color="auto"/>
        <w:bottom w:val="none" w:sz="0" w:space="0" w:color="auto"/>
        <w:right w:val="none" w:sz="0" w:space="0" w:color="auto"/>
      </w:divBdr>
    </w:div>
    <w:div w:id="1320036342">
      <w:marLeft w:val="0"/>
      <w:marRight w:val="0"/>
      <w:marTop w:val="-20"/>
      <w:marBottom w:val="-20"/>
      <w:divBdr>
        <w:top w:val="none" w:sz="0" w:space="0" w:color="auto"/>
        <w:left w:val="none" w:sz="0" w:space="0" w:color="auto"/>
        <w:bottom w:val="none" w:sz="0" w:space="0" w:color="auto"/>
        <w:right w:val="none" w:sz="0" w:space="0" w:color="auto"/>
      </w:divBdr>
    </w:div>
    <w:div w:id="1324969263">
      <w:marLeft w:val="0"/>
      <w:marRight w:val="0"/>
      <w:marTop w:val="-20"/>
      <w:marBottom w:val="-20"/>
      <w:divBdr>
        <w:top w:val="none" w:sz="0" w:space="0" w:color="auto"/>
        <w:left w:val="none" w:sz="0" w:space="0" w:color="auto"/>
        <w:bottom w:val="none" w:sz="0" w:space="0" w:color="auto"/>
        <w:right w:val="none" w:sz="0" w:space="0" w:color="auto"/>
      </w:divBdr>
    </w:div>
    <w:div w:id="1324972894">
      <w:marLeft w:val="0"/>
      <w:marRight w:val="0"/>
      <w:marTop w:val="-20"/>
      <w:marBottom w:val="-20"/>
      <w:divBdr>
        <w:top w:val="none" w:sz="0" w:space="0" w:color="auto"/>
        <w:left w:val="none" w:sz="0" w:space="0" w:color="auto"/>
        <w:bottom w:val="none" w:sz="0" w:space="0" w:color="auto"/>
        <w:right w:val="none" w:sz="0" w:space="0" w:color="auto"/>
      </w:divBdr>
    </w:div>
    <w:div w:id="1326859499">
      <w:marLeft w:val="0"/>
      <w:marRight w:val="0"/>
      <w:marTop w:val="-20"/>
      <w:marBottom w:val="-20"/>
      <w:divBdr>
        <w:top w:val="none" w:sz="0" w:space="0" w:color="auto"/>
        <w:left w:val="none" w:sz="0" w:space="0" w:color="auto"/>
        <w:bottom w:val="none" w:sz="0" w:space="0" w:color="auto"/>
        <w:right w:val="none" w:sz="0" w:space="0" w:color="auto"/>
      </w:divBdr>
    </w:div>
    <w:div w:id="1330250148">
      <w:marLeft w:val="0"/>
      <w:marRight w:val="0"/>
      <w:marTop w:val="-20"/>
      <w:marBottom w:val="-20"/>
      <w:divBdr>
        <w:top w:val="none" w:sz="0" w:space="0" w:color="auto"/>
        <w:left w:val="none" w:sz="0" w:space="0" w:color="auto"/>
        <w:bottom w:val="none" w:sz="0" w:space="0" w:color="auto"/>
        <w:right w:val="none" w:sz="0" w:space="0" w:color="auto"/>
      </w:divBdr>
    </w:div>
    <w:div w:id="1338312802">
      <w:marLeft w:val="0"/>
      <w:marRight w:val="0"/>
      <w:marTop w:val="-20"/>
      <w:marBottom w:val="-20"/>
      <w:divBdr>
        <w:top w:val="none" w:sz="0" w:space="0" w:color="auto"/>
        <w:left w:val="none" w:sz="0" w:space="0" w:color="auto"/>
        <w:bottom w:val="none" w:sz="0" w:space="0" w:color="auto"/>
        <w:right w:val="none" w:sz="0" w:space="0" w:color="auto"/>
      </w:divBdr>
    </w:div>
    <w:div w:id="1338343240">
      <w:marLeft w:val="0"/>
      <w:marRight w:val="0"/>
      <w:marTop w:val="-20"/>
      <w:marBottom w:val="-20"/>
      <w:divBdr>
        <w:top w:val="none" w:sz="0" w:space="0" w:color="auto"/>
        <w:left w:val="none" w:sz="0" w:space="0" w:color="auto"/>
        <w:bottom w:val="none" w:sz="0" w:space="0" w:color="auto"/>
        <w:right w:val="none" w:sz="0" w:space="0" w:color="auto"/>
      </w:divBdr>
    </w:div>
    <w:div w:id="1338508178">
      <w:marLeft w:val="0"/>
      <w:marRight w:val="0"/>
      <w:marTop w:val="-20"/>
      <w:marBottom w:val="-20"/>
      <w:divBdr>
        <w:top w:val="none" w:sz="0" w:space="0" w:color="auto"/>
        <w:left w:val="none" w:sz="0" w:space="0" w:color="auto"/>
        <w:bottom w:val="none" w:sz="0" w:space="0" w:color="auto"/>
        <w:right w:val="none" w:sz="0" w:space="0" w:color="auto"/>
      </w:divBdr>
    </w:div>
    <w:div w:id="1343050371">
      <w:marLeft w:val="0"/>
      <w:marRight w:val="0"/>
      <w:marTop w:val="-20"/>
      <w:marBottom w:val="-20"/>
      <w:divBdr>
        <w:top w:val="none" w:sz="0" w:space="0" w:color="auto"/>
        <w:left w:val="none" w:sz="0" w:space="0" w:color="auto"/>
        <w:bottom w:val="none" w:sz="0" w:space="0" w:color="auto"/>
        <w:right w:val="none" w:sz="0" w:space="0" w:color="auto"/>
      </w:divBdr>
    </w:div>
    <w:div w:id="1343123775">
      <w:marLeft w:val="0"/>
      <w:marRight w:val="0"/>
      <w:marTop w:val="-20"/>
      <w:marBottom w:val="-20"/>
      <w:divBdr>
        <w:top w:val="none" w:sz="0" w:space="0" w:color="auto"/>
        <w:left w:val="none" w:sz="0" w:space="0" w:color="auto"/>
        <w:bottom w:val="none" w:sz="0" w:space="0" w:color="auto"/>
        <w:right w:val="none" w:sz="0" w:space="0" w:color="auto"/>
      </w:divBdr>
    </w:div>
    <w:div w:id="1350453469">
      <w:marLeft w:val="0"/>
      <w:marRight w:val="0"/>
      <w:marTop w:val="-20"/>
      <w:marBottom w:val="-20"/>
      <w:divBdr>
        <w:top w:val="none" w:sz="0" w:space="0" w:color="auto"/>
        <w:left w:val="none" w:sz="0" w:space="0" w:color="auto"/>
        <w:bottom w:val="none" w:sz="0" w:space="0" w:color="auto"/>
        <w:right w:val="none" w:sz="0" w:space="0" w:color="auto"/>
      </w:divBdr>
    </w:div>
    <w:div w:id="1352756981">
      <w:marLeft w:val="0"/>
      <w:marRight w:val="0"/>
      <w:marTop w:val="-20"/>
      <w:marBottom w:val="-20"/>
      <w:divBdr>
        <w:top w:val="none" w:sz="0" w:space="0" w:color="auto"/>
        <w:left w:val="none" w:sz="0" w:space="0" w:color="auto"/>
        <w:bottom w:val="none" w:sz="0" w:space="0" w:color="auto"/>
        <w:right w:val="none" w:sz="0" w:space="0" w:color="auto"/>
      </w:divBdr>
    </w:div>
    <w:div w:id="1354958502">
      <w:marLeft w:val="0"/>
      <w:marRight w:val="0"/>
      <w:marTop w:val="-20"/>
      <w:marBottom w:val="-20"/>
      <w:divBdr>
        <w:top w:val="none" w:sz="0" w:space="0" w:color="auto"/>
        <w:left w:val="none" w:sz="0" w:space="0" w:color="auto"/>
        <w:bottom w:val="none" w:sz="0" w:space="0" w:color="auto"/>
        <w:right w:val="none" w:sz="0" w:space="0" w:color="auto"/>
      </w:divBdr>
    </w:div>
    <w:div w:id="1357344673">
      <w:marLeft w:val="0"/>
      <w:marRight w:val="0"/>
      <w:marTop w:val="-20"/>
      <w:marBottom w:val="-20"/>
      <w:divBdr>
        <w:top w:val="none" w:sz="0" w:space="0" w:color="auto"/>
        <w:left w:val="none" w:sz="0" w:space="0" w:color="auto"/>
        <w:bottom w:val="none" w:sz="0" w:space="0" w:color="auto"/>
        <w:right w:val="none" w:sz="0" w:space="0" w:color="auto"/>
      </w:divBdr>
    </w:div>
    <w:div w:id="1358971060">
      <w:marLeft w:val="0"/>
      <w:marRight w:val="0"/>
      <w:marTop w:val="-20"/>
      <w:marBottom w:val="-20"/>
      <w:divBdr>
        <w:top w:val="none" w:sz="0" w:space="0" w:color="auto"/>
        <w:left w:val="none" w:sz="0" w:space="0" w:color="auto"/>
        <w:bottom w:val="none" w:sz="0" w:space="0" w:color="auto"/>
        <w:right w:val="none" w:sz="0" w:space="0" w:color="auto"/>
      </w:divBdr>
    </w:div>
    <w:div w:id="1359116766">
      <w:marLeft w:val="0"/>
      <w:marRight w:val="0"/>
      <w:marTop w:val="-20"/>
      <w:marBottom w:val="-20"/>
      <w:divBdr>
        <w:top w:val="none" w:sz="0" w:space="0" w:color="auto"/>
        <w:left w:val="none" w:sz="0" w:space="0" w:color="auto"/>
        <w:bottom w:val="none" w:sz="0" w:space="0" w:color="auto"/>
        <w:right w:val="none" w:sz="0" w:space="0" w:color="auto"/>
      </w:divBdr>
    </w:div>
    <w:div w:id="1362246832">
      <w:marLeft w:val="0"/>
      <w:marRight w:val="0"/>
      <w:marTop w:val="-20"/>
      <w:marBottom w:val="-20"/>
      <w:divBdr>
        <w:top w:val="none" w:sz="0" w:space="0" w:color="auto"/>
        <w:left w:val="none" w:sz="0" w:space="0" w:color="auto"/>
        <w:bottom w:val="none" w:sz="0" w:space="0" w:color="auto"/>
        <w:right w:val="none" w:sz="0" w:space="0" w:color="auto"/>
      </w:divBdr>
    </w:div>
    <w:div w:id="1363508931">
      <w:marLeft w:val="0"/>
      <w:marRight w:val="0"/>
      <w:marTop w:val="-20"/>
      <w:marBottom w:val="-20"/>
      <w:divBdr>
        <w:top w:val="none" w:sz="0" w:space="0" w:color="auto"/>
        <w:left w:val="none" w:sz="0" w:space="0" w:color="auto"/>
        <w:bottom w:val="none" w:sz="0" w:space="0" w:color="auto"/>
        <w:right w:val="none" w:sz="0" w:space="0" w:color="auto"/>
      </w:divBdr>
    </w:div>
    <w:div w:id="1371102648">
      <w:marLeft w:val="0"/>
      <w:marRight w:val="0"/>
      <w:marTop w:val="-20"/>
      <w:marBottom w:val="-20"/>
      <w:divBdr>
        <w:top w:val="none" w:sz="0" w:space="0" w:color="auto"/>
        <w:left w:val="none" w:sz="0" w:space="0" w:color="auto"/>
        <w:bottom w:val="none" w:sz="0" w:space="0" w:color="auto"/>
        <w:right w:val="none" w:sz="0" w:space="0" w:color="auto"/>
      </w:divBdr>
    </w:div>
    <w:div w:id="1371153760">
      <w:marLeft w:val="0"/>
      <w:marRight w:val="0"/>
      <w:marTop w:val="-20"/>
      <w:marBottom w:val="-20"/>
      <w:divBdr>
        <w:top w:val="none" w:sz="0" w:space="0" w:color="auto"/>
        <w:left w:val="none" w:sz="0" w:space="0" w:color="auto"/>
        <w:bottom w:val="none" w:sz="0" w:space="0" w:color="auto"/>
        <w:right w:val="none" w:sz="0" w:space="0" w:color="auto"/>
      </w:divBdr>
    </w:div>
    <w:div w:id="1371763628">
      <w:marLeft w:val="0"/>
      <w:marRight w:val="0"/>
      <w:marTop w:val="-20"/>
      <w:marBottom w:val="-20"/>
      <w:divBdr>
        <w:top w:val="none" w:sz="0" w:space="0" w:color="auto"/>
        <w:left w:val="none" w:sz="0" w:space="0" w:color="auto"/>
        <w:bottom w:val="none" w:sz="0" w:space="0" w:color="auto"/>
        <w:right w:val="none" w:sz="0" w:space="0" w:color="auto"/>
      </w:divBdr>
    </w:div>
    <w:div w:id="1372924428">
      <w:marLeft w:val="0"/>
      <w:marRight w:val="0"/>
      <w:marTop w:val="-20"/>
      <w:marBottom w:val="-20"/>
      <w:divBdr>
        <w:top w:val="none" w:sz="0" w:space="0" w:color="auto"/>
        <w:left w:val="none" w:sz="0" w:space="0" w:color="auto"/>
        <w:bottom w:val="none" w:sz="0" w:space="0" w:color="auto"/>
        <w:right w:val="none" w:sz="0" w:space="0" w:color="auto"/>
      </w:divBdr>
    </w:div>
    <w:div w:id="1384914131">
      <w:marLeft w:val="0"/>
      <w:marRight w:val="0"/>
      <w:marTop w:val="-20"/>
      <w:marBottom w:val="-20"/>
      <w:divBdr>
        <w:top w:val="none" w:sz="0" w:space="0" w:color="auto"/>
        <w:left w:val="none" w:sz="0" w:space="0" w:color="auto"/>
        <w:bottom w:val="none" w:sz="0" w:space="0" w:color="auto"/>
        <w:right w:val="none" w:sz="0" w:space="0" w:color="auto"/>
      </w:divBdr>
    </w:div>
    <w:div w:id="1385566722">
      <w:marLeft w:val="0"/>
      <w:marRight w:val="0"/>
      <w:marTop w:val="-20"/>
      <w:marBottom w:val="-20"/>
      <w:divBdr>
        <w:top w:val="none" w:sz="0" w:space="0" w:color="auto"/>
        <w:left w:val="none" w:sz="0" w:space="0" w:color="auto"/>
        <w:bottom w:val="none" w:sz="0" w:space="0" w:color="auto"/>
        <w:right w:val="none" w:sz="0" w:space="0" w:color="auto"/>
      </w:divBdr>
    </w:div>
    <w:div w:id="1386947958">
      <w:marLeft w:val="0"/>
      <w:marRight w:val="0"/>
      <w:marTop w:val="-20"/>
      <w:marBottom w:val="-20"/>
      <w:divBdr>
        <w:top w:val="none" w:sz="0" w:space="0" w:color="auto"/>
        <w:left w:val="none" w:sz="0" w:space="0" w:color="auto"/>
        <w:bottom w:val="none" w:sz="0" w:space="0" w:color="auto"/>
        <w:right w:val="none" w:sz="0" w:space="0" w:color="auto"/>
      </w:divBdr>
    </w:div>
    <w:div w:id="1399206977">
      <w:marLeft w:val="0"/>
      <w:marRight w:val="0"/>
      <w:marTop w:val="-20"/>
      <w:marBottom w:val="-20"/>
      <w:divBdr>
        <w:top w:val="none" w:sz="0" w:space="0" w:color="auto"/>
        <w:left w:val="none" w:sz="0" w:space="0" w:color="auto"/>
        <w:bottom w:val="none" w:sz="0" w:space="0" w:color="auto"/>
        <w:right w:val="none" w:sz="0" w:space="0" w:color="auto"/>
      </w:divBdr>
    </w:div>
    <w:div w:id="1402563763">
      <w:marLeft w:val="0"/>
      <w:marRight w:val="0"/>
      <w:marTop w:val="-20"/>
      <w:marBottom w:val="-20"/>
      <w:divBdr>
        <w:top w:val="none" w:sz="0" w:space="0" w:color="auto"/>
        <w:left w:val="none" w:sz="0" w:space="0" w:color="auto"/>
        <w:bottom w:val="none" w:sz="0" w:space="0" w:color="auto"/>
        <w:right w:val="none" w:sz="0" w:space="0" w:color="auto"/>
      </w:divBdr>
    </w:div>
    <w:div w:id="1403026047">
      <w:marLeft w:val="0"/>
      <w:marRight w:val="0"/>
      <w:marTop w:val="-20"/>
      <w:marBottom w:val="-20"/>
      <w:divBdr>
        <w:top w:val="none" w:sz="0" w:space="0" w:color="auto"/>
        <w:left w:val="none" w:sz="0" w:space="0" w:color="auto"/>
        <w:bottom w:val="none" w:sz="0" w:space="0" w:color="auto"/>
        <w:right w:val="none" w:sz="0" w:space="0" w:color="auto"/>
      </w:divBdr>
    </w:div>
    <w:div w:id="1403484985">
      <w:marLeft w:val="0"/>
      <w:marRight w:val="0"/>
      <w:marTop w:val="-20"/>
      <w:marBottom w:val="-20"/>
      <w:divBdr>
        <w:top w:val="none" w:sz="0" w:space="0" w:color="auto"/>
        <w:left w:val="none" w:sz="0" w:space="0" w:color="auto"/>
        <w:bottom w:val="none" w:sz="0" w:space="0" w:color="auto"/>
        <w:right w:val="none" w:sz="0" w:space="0" w:color="auto"/>
      </w:divBdr>
    </w:div>
    <w:div w:id="1404523171">
      <w:marLeft w:val="0"/>
      <w:marRight w:val="0"/>
      <w:marTop w:val="-20"/>
      <w:marBottom w:val="-20"/>
      <w:divBdr>
        <w:top w:val="none" w:sz="0" w:space="0" w:color="auto"/>
        <w:left w:val="none" w:sz="0" w:space="0" w:color="auto"/>
        <w:bottom w:val="none" w:sz="0" w:space="0" w:color="auto"/>
        <w:right w:val="none" w:sz="0" w:space="0" w:color="auto"/>
      </w:divBdr>
    </w:div>
    <w:div w:id="1405293709">
      <w:marLeft w:val="0"/>
      <w:marRight w:val="0"/>
      <w:marTop w:val="-20"/>
      <w:marBottom w:val="-20"/>
      <w:divBdr>
        <w:top w:val="none" w:sz="0" w:space="0" w:color="auto"/>
        <w:left w:val="none" w:sz="0" w:space="0" w:color="auto"/>
        <w:bottom w:val="none" w:sz="0" w:space="0" w:color="auto"/>
        <w:right w:val="none" w:sz="0" w:space="0" w:color="auto"/>
      </w:divBdr>
    </w:div>
    <w:div w:id="1405954979">
      <w:marLeft w:val="0"/>
      <w:marRight w:val="0"/>
      <w:marTop w:val="-20"/>
      <w:marBottom w:val="-20"/>
      <w:divBdr>
        <w:top w:val="none" w:sz="0" w:space="0" w:color="auto"/>
        <w:left w:val="none" w:sz="0" w:space="0" w:color="auto"/>
        <w:bottom w:val="none" w:sz="0" w:space="0" w:color="auto"/>
        <w:right w:val="none" w:sz="0" w:space="0" w:color="auto"/>
      </w:divBdr>
    </w:div>
    <w:div w:id="1407410567">
      <w:marLeft w:val="0"/>
      <w:marRight w:val="0"/>
      <w:marTop w:val="-20"/>
      <w:marBottom w:val="-20"/>
      <w:divBdr>
        <w:top w:val="none" w:sz="0" w:space="0" w:color="auto"/>
        <w:left w:val="none" w:sz="0" w:space="0" w:color="auto"/>
        <w:bottom w:val="none" w:sz="0" w:space="0" w:color="auto"/>
        <w:right w:val="none" w:sz="0" w:space="0" w:color="auto"/>
      </w:divBdr>
    </w:div>
    <w:div w:id="1408923509">
      <w:marLeft w:val="0"/>
      <w:marRight w:val="0"/>
      <w:marTop w:val="-20"/>
      <w:marBottom w:val="-20"/>
      <w:divBdr>
        <w:top w:val="none" w:sz="0" w:space="0" w:color="auto"/>
        <w:left w:val="none" w:sz="0" w:space="0" w:color="auto"/>
        <w:bottom w:val="none" w:sz="0" w:space="0" w:color="auto"/>
        <w:right w:val="none" w:sz="0" w:space="0" w:color="auto"/>
      </w:divBdr>
    </w:div>
    <w:div w:id="1409691619">
      <w:marLeft w:val="0"/>
      <w:marRight w:val="0"/>
      <w:marTop w:val="-20"/>
      <w:marBottom w:val="-20"/>
      <w:divBdr>
        <w:top w:val="none" w:sz="0" w:space="0" w:color="auto"/>
        <w:left w:val="none" w:sz="0" w:space="0" w:color="auto"/>
        <w:bottom w:val="none" w:sz="0" w:space="0" w:color="auto"/>
        <w:right w:val="none" w:sz="0" w:space="0" w:color="auto"/>
      </w:divBdr>
    </w:div>
    <w:div w:id="1410031464">
      <w:marLeft w:val="0"/>
      <w:marRight w:val="0"/>
      <w:marTop w:val="-20"/>
      <w:marBottom w:val="-20"/>
      <w:divBdr>
        <w:top w:val="none" w:sz="0" w:space="0" w:color="auto"/>
        <w:left w:val="none" w:sz="0" w:space="0" w:color="auto"/>
        <w:bottom w:val="none" w:sz="0" w:space="0" w:color="auto"/>
        <w:right w:val="none" w:sz="0" w:space="0" w:color="auto"/>
      </w:divBdr>
    </w:div>
    <w:div w:id="1410351594">
      <w:marLeft w:val="0"/>
      <w:marRight w:val="0"/>
      <w:marTop w:val="-20"/>
      <w:marBottom w:val="-20"/>
      <w:divBdr>
        <w:top w:val="none" w:sz="0" w:space="0" w:color="auto"/>
        <w:left w:val="none" w:sz="0" w:space="0" w:color="auto"/>
        <w:bottom w:val="none" w:sz="0" w:space="0" w:color="auto"/>
        <w:right w:val="none" w:sz="0" w:space="0" w:color="auto"/>
      </w:divBdr>
    </w:div>
    <w:div w:id="1414815690">
      <w:marLeft w:val="0"/>
      <w:marRight w:val="0"/>
      <w:marTop w:val="-20"/>
      <w:marBottom w:val="-20"/>
      <w:divBdr>
        <w:top w:val="none" w:sz="0" w:space="0" w:color="auto"/>
        <w:left w:val="none" w:sz="0" w:space="0" w:color="auto"/>
        <w:bottom w:val="none" w:sz="0" w:space="0" w:color="auto"/>
        <w:right w:val="none" w:sz="0" w:space="0" w:color="auto"/>
      </w:divBdr>
    </w:div>
    <w:div w:id="1415709395">
      <w:marLeft w:val="0"/>
      <w:marRight w:val="0"/>
      <w:marTop w:val="-20"/>
      <w:marBottom w:val="-20"/>
      <w:divBdr>
        <w:top w:val="none" w:sz="0" w:space="0" w:color="auto"/>
        <w:left w:val="none" w:sz="0" w:space="0" w:color="auto"/>
        <w:bottom w:val="none" w:sz="0" w:space="0" w:color="auto"/>
        <w:right w:val="none" w:sz="0" w:space="0" w:color="auto"/>
      </w:divBdr>
    </w:div>
    <w:div w:id="1415972802">
      <w:marLeft w:val="0"/>
      <w:marRight w:val="0"/>
      <w:marTop w:val="-20"/>
      <w:marBottom w:val="-20"/>
      <w:divBdr>
        <w:top w:val="none" w:sz="0" w:space="0" w:color="auto"/>
        <w:left w:val="none" w:sz="0" w:space="0" w:color="auto"/>
        <w:bottom w:val="none" w:sz="0" w:space="0" w:color="auto"/>
        <w:right w:val="none" w:sz="0" w:space="0" w:color="auto"/>
      </w:divBdr>
    </w:div>
    <w:div w:id="1421869242">
      <w:marLeft w:val="0"/>
      <w:marRight w:val="0"/>
      <w:marTop w:val="-20"/>
      <w:marBottom w:val="-20"/>
      <w:divBdr>
        <w:top w:val="none" w:sz="0" w:space="0" w:color="auto"/>
        <w:left w:val="none" w:sz="0" w:space="0" w:color="auto"/>
        <w:bottom w:val="none" w:sz="0" w:space="0" w:color="auto"/>
        <w:right w:val="none" w:sz="0" w:space="0" w:color="auto"/>
      </w:divBdr>
    </w:div>
    <w:div w:id="1423793681">
      <w:marLeft w:val="0"/>
      <w:marRight w:val="0"/>
      <w:marTop w:val="-20"/>
      <w:marBottom w:val="-20"/>
      <w:divBdr>
        <w:top w:val="none" w:sz="0" w:space="0" w:color="auto"/>
        <w:left w:val="none" w:sz="0" w:space="0" w:color="auto"/>
        <w:bottom w:val="none" w:sz="0" w:space="0" w:color="auto"/>
        <w:right w:val="none" w:sz="0" w:space="0" w:color="auto"/>
      </w:divBdr>
    </w:div>
    <w:div w:id="1432319742">
      <w:marLeft w:val="0"/>
      <w:marRight w:val="0"/>
      <w:marTop w:val="-20"/>
      <w:marBottom w:val="-20"/>
      <w:divBdr>
        <w:top w:val="none" w:sz="0" w:space="0" w:color="auto"/>
        <w:left w:val="none" w:sz="0" w:space="0" w:color="auto"/>
        <w:bottom w:val="none" w:sz="0" w:space="0" w:color="auto"/>
        <w:right w:val="none" w:sz="0" w:space="0" w:color="auto"/>
      </w:divBdr>
    </w:div>
    <w:div w:id="1434010133">
      <w:marLeft w:val="0"/>
      <w:marRight w:val="0"/>
      <w:marTop w:val="-20"/>
      <w:marBottom w:val="-20"/>
      <w:divBdr>
        <w:top w:val="none" w:sz="0" w:space="0" w:color="auto"/>
        <w:left w:val="none" w:sz="0" w:space="0" w:color="auto"/>
        <w:bottom w:val="none" w:sz="0" w:space="0" w:color="auto"/>
        <w:right w:val="none" w:sz="0" w:space="0" w:color="auto"/>
      </w:divBdr>
    </w:div>
    <w:div w:id="1435637670">
      <w:marLeft w:val="0"/>
      <w:marRight w:val="0"/>
      <w:marTop w:val="-20"/>
      <w:marBottom w:val="-20"/>
      <w:divBdr>
        <w:top w:val="none" w:sz="0" w:space="0" w:color="auto"/>
        <w:left w:val="none" w:sz="0" w:space="0" w:color="auto"/>
        <w:bottom w:val="none" w:sz="0" w:space="0" w:color="auto"/>
        <w:right w:val="none" w:sz="0" w:space="0" w:color="auto"/>
      </w:divBdr>
    </w:div>
    <w:div w:id="1436562813">
      <w:marLeft w:val="0"/>
      <w:marRight w:val="0"/>
      <w:marTop w:val="-20"/>
      <w:marBottom w:val="-20"/>
      <w:divBdr>
        <w:top w:val="none" w:sz="0" w:space="0" w:color="auto"/>
        <w:left w:val="none" w:sz="0" w:space="0" w:color="auto"/>
        <w:bottom w:val="none" w:sz="0" w:space="0" w:color="auto"/>
        <w:right w:val="none" w:sz="0" w:space="0" w:color="auto"/>
      </w:divBdr>
    </w:div>
    <w:div w:id="1437284658">
      <w:marLeft w:val="0"/>
      <w:marRight w:val="0"/>
      <w:marTop w:val="-20"/>
      <w:marBottom w:val="-20"/>
      <w:divBdr>
        <w:top w:val="none" w:sz="0" w:space="0" w:color="auto"/>
        <w:left w:val="none" w:sz="0" w:space="0" w:color="auto"/>
        <w:bottom w:val="none" w:sz="0" w:space="0" w:color="auto"/>
        <w:right w:val="none" w:sz="0" w:space="0" w:color="auto"/>
      </w:divBdr>
    </w:div>
    <w:div w:id="1437286381">
      <w:marLeft w:val="0"/>
      <w:marRight w:val="0"/>
      <w:marTop w:val="-20"/>
      <w:marBottom w:val="-20"/>
      <w:divBdr>
        <w:top w:val="none" w:sz="0" w:space="0" w:color="auto"/>
        <w:left w:val="none" w:sz="0" w:space="0" w:color="auto"/>
        <w:bottom w:val="none" w:sz="0" w:space="0" w:color="auto"/>
        <w:right w:val="none" w:sz="0" w:space="0" w:color="auto"/>
      </w:divBdr>
    </w:div>
    <w:div w:id="1440679409">
      <w:marLeft w:val="0"/>
      <w:marRight w:val="0"/>
      <w:marTop w:val="-20"/>
      <w:marBottom w:val="-20"/>
      <w:divBdr>
        <w:top w:val="none" w:sz="0" w:space="0" w:color="auto"/>
        <w:left w:val="none" w:sz="0" w:space="0" w:color="auto"/>
        <w:bottom w:val="none" w:sz="0" w:space="0" w:color="auto"/>
        <w:right w:val="none" w:sz="0" w:space="0" w:color="auto"/>
      </w:divBdr>
    </w:div>
    <w:div w:id="1441292342">
      <w:marLeft w:val="0"/>
      <w:marRight w:val="0"/>
      <w:marTop w:val="-20"/>
      <w:marBottom w:val="-20"/>
      <w:divBdr>
        <w:top w:val="none" w:sz="0" w:space="0" w:color="auto"/>
        <w:left w:val="none" w:sz="0" w:space="0" w:color="auto"/>
        <w:bottom w:val="none" w:sz="0" w:space="0" w:color="auto"/>
        <w:right w:val="none" w:sz="0" w:space="0" w:color="auto"/>
      </w:divBdr>
    </w:div>
    <w:div w:id="1441293444">
      <w:marLeft w:val="0"/>
      <w:marRight w:val="0"/>
      <w:marTop w:val="-20"/>
      <w:marBottom w:val="-20"/>
      <w:divBdr>
        <w:top w:val="none" w:sz="0" w:space="0" w:color="auto"/>
        <w:left w:val="none" w:sz="0" w:space="0" w:color="auto"/>
        <w:bottom w:val="none" w:sz="0" w:space="0" w:color="auto"/>
        <w:right w:val="none" w:sz="0" w:space="0" w:color="auto"/>
      </w:divBdr>
    </w:div>
    <w:div w:id="1443183584">
      <w:marLeft w:val="0"/>
      <w:marRight w:val="0"/>
      <w:marTop w:val="-20"/>
      <w:marBottom w:val="-20"/>
      <w:divBdr>
        <w:top w:val="none" w:sz="0" w:space="0" w:color="auto"/>
        <w:left w:val="none" w:sz="0" w:space="0" w:color="auto"/>
        <w:bottom w:val="none" w:sz="0" w:space="0" w:color="auto"/>
        <w:right w:val="none" w:sz="0" w:space="0" w:color="auto"/>
      </w:divBdr>
    </w:div>
    <w:div w:id="1449079014">
      <w:marLeft w:val="0"/>
      <w:marRight w:val="0"/>
      <w:marTop w:val="-20"/>
      <w:marBottom w:val="-20"/>
      <w:divBdr>
        <w:top w:val="none" w:sz="0" w:space="0" w:color="auto"/>
        <w:left w:val="none" w:sz="0" w:space="0" w:color="auto"/>
        <w:bottom w:val="none" w:sz="0" w:space="0" w:color="auto"/>
        <w:right w:val="none" w:sz="0" w:space="0" w:color="auto"/>
      </w:divBdr>
    </w:div>
    <w:div w:id="1450775807">
      <w:marLeft w:val="0"/>
      <w:marRight w:val="0"/>
      <w:marTop w:val="-20"/>
      <w:marBottom w:val="-20"/>
      <w:divBdr>
        <w:top w:val="none" w:sz="0" w:space="0" w:color="auto"/>
        <w:left w:val="none" w:sz="0" w:space="0" w:color="auto"/>
        <w:bottom w:val="none" w:sz="0" w:space="0" w:color="auto"/>
        <w:right w:val="none" w:sz="0" w:space="0" w:color="auto"/>
      </w:divBdr>
    </w:div>
    <w:div w:id="1452088265">
      <w:marLeft w:val="0"/>
      <w:marRight w:val="0"/>
      <w:marTop w:val="-20"/>
      <w:marBottom w:val="-20"/>
      <w:divBdr>
        <w:top w:val="none" w:sz="0" w:space="0" w:color="auto"/>
        <w:left w:val="none" w:sz="0" w:space="0" w:color="auto"/>
        <w:bottom w:val="none" w:sz="0" w:space="0" w:color="auto"/>
        <w:right w:val="none" w:sz="0" w:space="0" w:color="auto"/>
      </w:divBdr>
    </w:div>
    <w:div w:id="1452701224">
      <w:marLeft w:val="0"/>
      <w:marRight w:val="0"/>
      <w:marTop w:val="-20"/>
      <w:marBottom w:val="-20"/>
      <w:divBdr>
        <w:top w:val="none" w:sz="0" w:space="0" w:color="auto"/>
        <w:left w:val="none" w:sz="0" w:space="0" w:color="auto"/>
        <w:bottom w:val="none" w:sz="0" w:space="0" w:color="auto"/>
        <w:right w:val="none" w:sz="0" w:space="0" w:color="auto"/>
      </w:divBdr>
    </w:div>
    <w:div w:id="1459106479">
      <w:marLeft w:val="0"/>
      <w:marRight w:val="0"/>
      <w:marTop w:val="-20"/>
      <w:marBottom w:val="-20"/>
      <w:divBdr>
        <w:top w:val="none" w:sz="0" w:space="0" w:color="auto"/>
        <w:left w:val="none" w:sz="0" w:space="0" w:color="auto"/>
        <w:bottom w:val="none" w:sz="0" w:space="0" w:color="auto"/>
        <w:right w:val="none" w:sz="0" w:space="0" w:color="auto"/>
      </w:divBdr>
    </w:div>
    <w:div w:id="1460148392">
      <w:marLeft w:val="0"/>
      <w:marRight w:val="0"/>
      <w:marTop w:val="-20"/>
      <w:marBottom w:val="-20"/>
      <w:divBdr>
        <w:top w:val="none" w:sz="0" w:space="0" w:color="auto"/>
        <w:left w:val="none" w:sz="0" w:space="0" w:color="auto"/>
        <w:bottom w:val="none" w:sz="0" w:space="0" w:color="auto"/>
        <w:right w:val="none" w:sz="0" w:space="0" w:color="auto"/>
      </w:divBdr>
    </w:div>
    <w:div w:id="1465387417">
      <w:marLeft w:val="0"/>
      <w:marRight w:val="0"/>
      <w:marTop w:val="-20"/>
      <w:marBottom w:val="-20"/>
      <w:divBdr>
        <w:top w:val="none" w:sz="0" w:space="0" w:color="auto"/>
        <w:left w:val="none" w:sz="0" w:space="0" w:color="auto"/>
        <w:bottom w:val="none" w:sz="0" w:space="0" w:color="auto"/>
        <w:right w:val="none" w:sz="0" w:space="0" w:color="auto"/>
      </w:divBdr>
    </w:div>
    <w:div w:id="1465848328">
      <w:marLeft w:val="0"/>
      <w:marRight w:val="0"/>
      <w:marTop w:val="-20"/>
      <w:marBottom w:val="-20"/>
      <w:divBdr>
        <w:top w:val="none" w:sz="0" w:space="0" w:color="auto"/>
        <w:left w:val="none" w:sz="0" w:space="0" w:color="auto"/>
        <w:bottom w:val="none" w:sz="0" w:space="0" w:color="auto"/>
        <w:right w:val="none" w:sz="0" w:space="0" w:color="auto"/>
      </w:divBdr>
    </w:div>
    <w:div w:id="1466266555">
      <w:marLeft w:val="0"/>
      <w:marRight w:val="0"/>
      <w:marTop w:val="-20"/>
      <w:marBottom w:val="-20"/>
      <w:divBdr>
        <w:top w:val="none" w:sz="0" w:space="0" w:color="auto"/>
        <w:left w:val="none" w:sz="0" w:space="0" w:color="auto"/>
        <w:bottom w:val="none" w:sz="0" w:space="0" w:color="auto"/>
        <w:right w:val="none" w:sz="0" w:space="0" w:color="auto"/>
      </w:divBdr>
    </w:div>
    <w:div w:id="1467578026">
      <w:marLeft w:val="0"/>
      <w:marRight w:val="0"/>
      <w:marTop w:val="-20"/>
      <w:marBottom w:val="-20"/>
      <w:divBdr>
        <w:top w:val="none" w:sz="0" w:space="0" w:color="auto"/>
        <w:left w:val="none" w:sz="0" w:space="0" w:color="auto"/>
        <w:bottom w:val="none" w:sz="0" w:space="0" w:color="auto"/>
        <w:right w:val="none" w:sz="0" w:space="0" w:color="auto"/>
      </w:divBdr>
    </w:div>
    <w:div w:id="1471825905">
      <w:marLeft w:val="0"/>
      <w:marRight w:val="0"/>
      <w:marTop w:val="-20"/>
      <w:marBottom w:val="-20"/>
      <w:divBdr>
        <w:top w:val="none" w:sz="0" w:space="0" w:color="auto"/>
        <w:left w:val="none" w:sz="0" w:space="0" w:color="auto"/>
        <w:bottom w:val="none" w:sz="0" w:space="0" w:color="auto"/>
        <w:right w:val="none" w:sz="0" w:space="0" w:color="auto"/>
      </w:divBdr>
    </w:div>
    <w:div w:id="1476877653">
      <w:marLeft w:val="0"/>
      <w:marRight w:val="0"/>
      <w:marTop w:val="-20"/>
      <w:marBottom w:val="-20"/>
      <w:divBdr>
        <w:top w:val="none" w:sz="0" w:space="0" w:color="auto"/>
        <w:left w:val="none" w:sz="0" w:space="0" w:color="auto"/>
        <w:bottom w:val="none" w:sz="0" w:space="0" w:color="auto"/>
        <w:right w:val="none" w:sz="0" w:space="0" w:color="auto"/>
      </w:divBdr>
    </w:div>
    <w:div w:id="1477066825">
      <w:marLeft w:val="0"/>
      <w:marRight w:val="0"/>
      <w:marTop w:val="-20"/>
      <w:marBottom w:val="-20"/>
      <w:divBdr>
        <w:top w:val="none" w:sz="0" w:space="0" w:color="auto"/>
        <w:left w:val="none" w:sz="0" w:space="0" w:color="auto"/>
        <w:bottom w:val="none" w:sz="0" w:space="0" w:color="auto"/>
        <w:right w:val="none" w:sz="0" w:space="0" w:color="auto"/>
      </w:divBdr>
    </w:div>
    <w:div w:id="1480462026">
      <w:marLeft w:val="0"/>
      <w:marRight w:val="0"/>
      <w:marTop w:val="-20"/>
      <w:marBottom w:val="-20"/>
      <w:divBdr>
        <w:top w:val="none" w:sz="0" w:space="0" w:color="auto"/>
        <w:left w:val="none" w:sz="0" w:space="0" w:color="auto"/>
        <w:bottom w:val="none" w:sz="0" w:space="0" w:color="auto"/>
        <w:right w:val="none" w:sz="0" w:space="0" w:color="auto"/>
      </w:divBdr>
    </w:div>
    <w:div w:id="1480615743">
      <w:marLeft w:val="0"/>
      <w:marRight w:val="0"/>
      <w:marTop w:val="-20"/>
      <w:marBottom w:val="-20"/>
      <w:divBdr>
        <w:top w:val="none" w:sz="0" w:space="0" w:color="auto"/>
        <w:left w:val="none" w:sz="0" w:space="0" w:color="auto"/>
        <w:bottom w:val="none" w:sz="0" w:space="0" w:color="auto"/>
        <w:right w:val="none" w:sz="0" w:space="0" w:color="auto"/>
      </w:divBdr>
    </w:div>
    <w:div w:id="1482231061">
      <w:marLeft w:val="0"/>
      <w:marRight w:val="0"/>
      <w:marTop w:val="-20"/>
      <w:marBottom w:val="-20"/>
      <w:divBdr>
        <w:top w:val="none" w:sz="0" w:space="0" w:color="auto"/>
        <w:left w:val="none" w:sz="0" w:space="0" w:color="auto"/>
        <w:bottom w:val="none" w:sz="0" w:space="0" w:color="auto"/>
        <w:right w:val="none" w:sz="0" w:space="0" w:color="auto"/>
      </w:divBdr>
    </w:div>
    <w:div w:id="1486434454">
      <w:marLeft w:val="0"/>
      <w:marRight w:val="0"/>
      <w:marTop w:val="-20"/>
      <w:marBottom w:val="-20"/>
      <w:divBdr>
        <w:top w:val="none" w:sz="0" w:space="0" w:color="auto"/>
        <w:left w:val="none" w:sz="0" w:space="0" w:color="auto"/>
        <w:bottom w:val="none" w:sz="0" w:space="0" w:color="auto"/>
        <w:right w:val="none" w:sz="0" w:space="0" w:color="auto"/>
      </w:divBdr>
    </w:div>
    <w:div w:id="1487017129">
      <w:marLeft w:val="0"/>
      <w:marRight w:val="0"/>
      <w:marTop w:val="-20"/>
      <w:marBottom w:val="-20"/>
      <w:divBdr>
        <w:top w:val="none" w:sz="0" w:space="0" w:color="auto"/>
        <w:left w:val="none" w:sz="0" w:space="0" w:color="auto"/>
        <w:bottom w:val="none" w:sz="0" w:space="0" w:color="auto"/>
        <w:right w:val="none" w:sz="0" w:space="0" w:color="auto"/>
      </w:divBdr>
    </w:div>
    <w:div w:id="1487891715">
      <w:marLeft w:val="0"/>
      <w:marRight w:val="0"/>
      <w:marTop w:val="-20"/>
      <w:marBottom w:val="-20"/>
      <w:divBdr>
        <w:top w:val="none" w:sz="0" w:space="0" w:color="auto"/>
        <w:left w:val="none" w:sz="0" w:space="0" w:color="auto"/>
        <w:bottom w:val="none" w:sz="0" w:space="0" w:color="auto"/>
        <w:right w:val="none" w:sz="0" w:space="0" w:color="auto"/>
      </w:divBdr>
    </w:div>
    <w:div w:id="1490485872">
      <w:marLeft w:val="0"/>
      <w:marRight w:val="0"/>
      <w:marTop w:val="-20"/>
      <w:marBottom w:val="-20"/>
      <w:divBdr>
        <w:top w:val="none" w:sz="0" w:space="0" w:color="auto"/>
        <w:left w:val="none" w:sz="0" w:space="0" w:color="auto"/>
        <w:bottom w:val="none" w:sz="0" w:space="0" w:color="auto"/>
        <w:right w:val="none" w:sz="0" w:space="0" w:color="auto"/>
      </w:divBdr>
    </w:div>
    <w:div w:id="1490558477">
      <w:marLeft w:val="0"/>
      <w:marRight w:val="0"/>
      <w:marTop w:val="-20"/>
      <w:marBottom w:val="-20"/>
      <w:divBdr>
        <w:top w:val="none" w:sz="0" w:space="0" w:color="auto"/>
        <w:left w:val="none" w:sz="0" w:space="0" w:color="auto"/>
        <w:bottom w:val="none" w:sz="0" w:space="0" w:color="auto"/>
        <w:right w:val="none" w:sz="0" w:space="0" w:color="auto"/>
      </w:divBdr>
    </w:div>
    <w:div w:id="1492135392">
      <w:marLeft w:val="0"/>
      <w:marRight w:val="0"/>
      <w:marTop w:val="-20"/>
      <w:marBottom w:val="-20"/>
      <w:divBdr>
        <w:top w:val="none" w:sz="0" w:space="0" w:color="auto"/>
        <w:left w:val="none" w:sz="0" w:space="0" w:color="auto"/>
        <w:bottom w:val="none" w:sz="0" w:space="0" w:color="auto"/>
        <w:right w:val="none" w:sz="0" w:space="0" w:color="auto"/>
      </w:divBdr>
    </w:div>
    <w:div w:id="1493521119">
      <w:marLeft w:val="0"/>
      <w:marRight w:val="0"/>
      <w:marTop w:val="-20"/>
      <w:marBottom w:val="-20"/>
      <w:divBdr>
        <w:top w:val="none" w:sz="0" w:space="0" w:color="auto"/>
        <w:left w:val="none" w:sz="0" w:space="0" w:color="auto"/>
        <w:bottom w:val="none" w:sz="0" w:space="0" w:color="auto"/>
        <w:right w:val="none" w:sz="0" w:space="0" w:color="auto"/>
      </w:divBdr>
    </w:div>
    <w:div w:id="1494106218">
      <w:marLeft w:val="0"/>
      <w:marRight w:val="0"/>
      <w:marTop w:val="-20"/>
      <w:marBottom w:val="-20"/>
      <w:divBdr>
        <w:top w:val="none" w:sz="0" w:space="0" w:color="auto"/>
        <w:left w:val="none" w:sz="0" w:space="0" w:color="auto"/>
        <w:bottom w:val="none" w:sz="0" w:space="0" w:color="auto"/>
        <w:right w:val="none" w:sz="0" w:space="0" w:color="auto"/>
      </w:divBdr>
    </w:div>
    <w:div w:id="1496992111">
      <w:marLeft w:val="0"/>
      <w:marRight w:val="0"/>
      <w:marTop w:val="-20"/>
      <w:marBottom w:val="-20"/>
      <w:divBdr>
        <w:top w:val="none" w:sz="0" w:space="0" w:color="auto"/>
        <w:left w:val="none" w:sz="0" w:space="0" w:color="auto"/>
        <w:bottom w:val="none" w:sz="0" w:space="0" w:color="auto"/>
        <w:right w:val="none" w:sz="0" w:space="0" w:color="auto"/>
      </w:divBdr>
    </w:div>
    <w:div w:id="1498693817">
      <w:marLeft w:val="0"/>
      <w:marRight w:val="0"/>
      <w:marTop w:val="-20"/>
      <w:marBottom w:val="-20"/>
      <w:divBdr>
        <w:top w:val="none" w:sz="0" w:space="0" w:color="auto"/>
        <w:left w:val="none" w:sz="0" w:space="0" w:color="auto"/>
        <w:bottom w:val="none" w:sz="0" w:space="0" w:color="auto"/>
        <w:right w:val="none" w:sz="0" w:space="0" w:color="auto"/>
      </w:divBdr>
    </w:div>
    <w:div w:id="1502306646">
      <w:marLeft w:val="0"/>
      <w:marRight w:val="0"/>
      <w:marTop w:val="-20"/>
      <w:marBottom w:val="-20"/>
      <w:divBdr>
        <w:top w:val="none" w:sz="0" w:space="0" w:color="auto"/>
        <w:left w:val="none" w:sz="0" w:space="0" w:color="auto"/>
        <w:bottom w:val="none" w:sz="0" w:space="0" w:color="auto"/>
        <w:right w:val="none" w:sz="0" w:space="0" w:color="auto"/>
      </w:divBdr>
    </w:div>
    <w:div w:id="1503739253">
      <w:marLeft w:val="0"/>
      <w:marRight w:val="0"/>
      <w:marTop w:val="-20"/>
      <w:marBottom w:val="-20"/>
      <w:divBdr>
        <w:top w:val="none" w:sz="0" w:space="0" w:color="auto"/>
        <w:left w:val="none" w:sz="0" w:space="0" w:color="auto"/>
        <w:bottom w:val="none" w:sz="0" w:space="0" w:color="auto"/>
        <w:right w:val="none" w:sz="0" w:space="0" w:color="auto"/>
      </w:divBdr>
    </w:div>
    <w:div w:id="1507860161">
      <w:marLeft w:val="0"/>
      <w:marRight w:val="0"/>
      <w:marTop w:val="-20"/>
      <w:marBottom w:val="-20"/>
      <w:divBdr>
        <w:top w:val="none" w:sz="0" w:space="0" w:color="auto"/>
        <w:left w:val="none" w:sz="0" w:space="0" w:color="auto"/>
        <w:bottom w:val="none" w:sz="0" w:space="0" w:color="auto"/>
        <w:right w:val="none" w:sz="0" w:space="0" w:color="auto"/>
      </w:divBdr>
    </w:div>
    <w:div w:id="1508711278">
      <w:marLeft w:val="0"/>
      <w:marRight w:val="0"/>
      <w:marTop w:val="-20"/>
      <w:marBottom w:val="-20"/>
      <w:divBdr>
        <w:top w:val="none" w:sz="0" w:space="0" w:color="auto"/>
        <w:left w:val="none" w:sz="0" w:space="0" w:color="auto"/>
        <w:bottom w:val="none" w:sz="0" w:space="0" w:color="auto"/>
        <w:right w:val="none" w:sz="0" w:space="0" w:color="auto"/>
      </w:divBdr>
    </w:div>
    <w:div w:id="1510752716">
      <w:marLeft w:val="0"/>
      <w:marRight w:val="0"/>
      <w:marTop w:val="-20"/>
      <w:marBottom w:val="-20"/>
      <w:divBdr>
        <w:top w:val="none" w:sz="0" w:space="0" w:color="auto"/>
        <w:left w:val="none" w:sz="0" w:space="0" w:color="auto"/>
        <w:bottom w:val="none" w:sz="0" w:space="0" w:color="auto"/>
        <w:right w:val="none" w:sz="0" w:space="0" w:color="auto"/>
      </w:divBdr>
    </w:div>
    <w:div w:id="1515416999">
      <w:marLeft w:val="0"/>
      <w:marRight w:val="0"/>
      <w:marTop w:val="-20"/>
      <w:marBottom w:val="-20"/>
      <w:divBdr>
        <w:top w:val="none" w:sz="0" w:space="0" w:color="auto"/>
        <w:left w:val="none" w:sz="0" w:space="0" w:color="auto"/>
        <w:bottom w:val="none" w:sz="0" w:space="0" w:color="auto"/>
        <w:right w:val="none" w:sz="0" w:space="0" w:color="auto"/>
      </w:divBdr>
    </w:div>
    <w:div w:id="1515997580">
      <w:marLeft w:val="0"/>
      <w:marRight w:val="0"/>
      <w:marTop w:val="-20"/>
      <w:marBottom w:val="-20"/>
      <w:divBdr>
        <w:top w:val="none" w:sz="0" w:space="0" w:color="auto"/>
        <w:left w:val="none" w:sz="0" w:space="0" w:color="auto"/>
        <w:bottom w:val="none" w:sz="0" w:space="0" w:color="auto"/>
        <w:right w:val="none" w:sz="0" w:space="0" w:color="auto"/>
      </w:divBdr>
    </w:div>
    <w:div w:id="1518419489">
      <w:marLeft w:val="0"/>
      <w:marRight w:val="0"/>
      <w:marTop w:val="-20"/>
      <w:marBottom w:val="-20"/>
      <w:divBdr>
        <w:top w:val="none" w:sz="0" w:space="0" w:color="auto"/>
        <w:left w:val="none" w:sz="0" w:space="0" w:color="auto"/>
        <w:bottom w:val="none" w:sz="0" w:space="0" w:color="auto"/>
        <w:right w:val="none" w:sz="0" w:space="0" w:color="auto"/>
      </w:divBdr>
    </w:div>
    <w:div w:id="1520243278">
      <w:marLeft w:val="0"/>
      <w:marRight w:val="0"/>
      <w:marTop w:val="-20"/>
      <w:marBottom w:val="-20"/>
      <w:divBdr>
        <w:top w:val="none" w:sz="0" w:space="0" w:color="auto"/>
        <w:left w:val="none" w:sz="0" w:space="0" w:color="auto"/>
        <w:bottom w:val="none" w:sz="0" w:space="0" w:color="auto"/>
        <w:right w:val="none" w:sz="0" w:space="0" w:color="auto"/>
      </w:divBdr>
    </w:div>
    <w:div w:id="1521432404">
      <w:marLeft w:val="0"/>
      <w:marRight w:val="0"/>
      <w:marTop w:val="-20"/>
      <w:marBottom w:val="-20"/>
      <w:divBdr>
        <w:top w:val="none" w:sz="0" w:space="0" w:color="auto"/>
        <w:left w:val="none" w:sz="0" w:space="0" w:color="auto"/>
        <w:bottom w:val="none" w:sz="0" w:space="0" w:color="auto"/>
        <w:right w:val="none" w:sz="0" w:space="0" w:color="auto"/>
      </w:divBdr>
    </w:div>
    <w:div w:id="1521696145">
      <w:marLeft w:val="0"/>
      <w:marRight w:val="0"/>
      <w:marTop w:val="-20"/>
      <w:marBottom w:val="-20"/>
      <w:divBdr>
        <w:top w:val="none" w:sz="0" w:space="0" w:color="auto"/>
        <w:left w:val="none" w:sz="0" w:space="0" w:color="auto"/>
        <w:bottom w:val="none" w:sz="0" w:space="0" w:color="auto"/>
        <w:right w:val="none" w:sz="0" w:space="0" w:color="auto"/>
      </w:divBdr>
    </w:div>
    <w:div w:id="1522933814">
      <w:marLeft w:val="0"/>
      <w:marRight w:val="0"/>
      <w:marTop w:val="-20"/>
      <w:marBottom w:val="-20"/>
      <w:divBdr>
        <w:top w:val="none" w:sz="0" w:space="0" w:color="auto"/>
        <w:left w:val="none" w:sz="0" w:space="0" w:color="auto"/>
        <w:bottom w:val="none" w:sz="0" w:space="0" w:color="auto"/>
        <w:right w:val="none" w:sz="0" w:space="0" w:color="auto"/>
      </w:divBdr>
    </w:div>
    <w:div w:id="1524904331">
      <w:marLeft w:val="0"/>
      <w:marRight w:val="0"/>
      <w:marTop w:val="-20"/>
      <w:marBottom w:val="-20"/>
      <w:divBdr>
        <w:top w:val="none" w:sz="0" w:space="0" w:color="auto"/>
        <w:left w:val="none" w:sz="0" w:space="0" w:color="auto"/>
        <w:bottom w:val="none" w:sz="0" w:space="0" w:color="auto"/>
        <w:right w:val="none" w:sz="0" w:space="0" w:color="auto"/>
      </w:divBdr>
    </w:div>
    <w:div w:id="1527673712">
      <w:marLeft w:val="0"/>
      <w:marRight w:val="0"/>
      <w:marTop w:val="-20"/>
      <w:marBottom w:val="-20"/>
      <w:divBdr>
        <w:top w:val="none" w:sz="0" w:space="0" w:color="auto"/>
        <w:left w:val="none" w:sz="0" w:space="0" w:color="auto"/>
        <w:bottom w:val="none" w:sz="0" w:space="0" w:color="auto"/>
        <w:right w:val="none" w:sz="0" w:space="0" w:color="auto"/>
      </w:divBdr>
    </w:div>
    <w:div w:id="1527714536">
      <w:marLeft w:val="0"/>
      <w:marRight w:val="0"/>
      <w:marTop w:val="-20"/>
      <w:marBottom w:val="-20"/>
      <w:divBdr>
        <w:top w:val="none" w:sz="0" w:space="0" w:color="auto"/>
        <w:left w:val="none" w:sz="0" w:space="0" w:color="auto"/>
        <w:bottom w:val="none" w:sz="0" w:space="0" w:color="auto"/>
        <w:right w:val="none" w:sz="0" w:space="0" w:color="auto"/>
      </w:divBdr>
    </w:div>
    <w:div w:id="1529372558">
      <w:marLeft w:val="0"/>
      <w:marRight w:val="0"/>
      <w:marTop w:val="-20"/>
      <w:marBottom w:val="-20"/>
      <w:divBdr>
        <w:top w:val="none" w:sz="0" w:space="0" w:color="auto"/>
        <w:left w:val="none" w:sz="0" w:space="0" w:color="auto"/>
        <w:bottom w:val="none" w:sz="0" w:space="0" w:color="auto"/>
        <w:right w:val="none" w:sz="0" w:space="0" w:color="auto"/>
      </w:divBdr>
    </w:div>
    <w:div w:id="1529831117">
      <w:marLeft w:val="0"/>
      <w:marRight w:val="0"/>
      <w:marTop w:val="-20"/>
      <w:marBottom w:val="-20"/>
      <w:divBdr>
        <w:top w:val="none" w:sz="0" w:space="0" w:color="auto"/>
        <w:left w:val="none" w:sz="0" w:space="0" w:color="auto"/>
        <w:bottom w:val="none" w:sz="0" w:space="0" w:color="auto"/>
        <w:right w:val="none" w:sz="0" w:space="0" w:color="auto"/>
      </w:divBdr>
    </w:div>
    <w:div w:id="1531451895">
      <w:marLeft w:val="0"/>
      <w:marRight w:val="0"/>
      <w:marTop w:val="-20"/>
      <w:marBottom w:val="-20"/>
      <w:divBdr>
        <w:top w:val="none" w:sz="0" w:space="0" w:color="auto"/>
        <w:left w:val="none" w:sz="0" w:space="0" w:color="auto"/>
        <w:bottom w:val="none" w:sz="0" w:space="0" w:color="auto"/>
        <w:right w:val="none" w:sz="0" w:space="0" w:color="auto"/>
      </w:divBdr>
    </w:div>
    <w:div w:id="1532111314">
      <w:marLeft w:val="0"/>
      <w:marRight w:val="0"/>
      <w:marTop w:val="-20"/>
      <w:marBottom w:val="-20"/>
      <w:divBdr>
        <w:top w:val="none" w:sz="0" w:space="0" w:color="auto"/>
        <w:left w:val="none" w:sz="0" w:space="0" w:color="auto"/>
        <w:bottom w:val="none" w:sz="0" w:space="0" w:color="auto"/>
        <w:right w:val="none" w:sz="0" w:space="0" w:color="auto"/>
      </w:divBdr>
    </w:div>
    <w:div w:id="1535539695">
      <w:marLeft w:val="0"/>
      <w:marRight w:val="0"/>
      <w:marTop w:val="-20"/>
      <w:marBottom w:val="-20"/>
      <w:divBdr>
        <w:top w:val="none" w:sz="0" w:space="0" w:color="auto"/>
        <w:left w:val="none" w:sz="0" w:space="0" w:color="auto"/>
        <w:bottom w:val="none" w:sz="0" w:space="0" w:color="auto"/>
        <w:right w:val="none" w:sz="0" w:space="0" w:color="auto"/>
      </w:divBdr>
    </w:div>
    <w:div w:id="1537621734">
      <w:marLeft w:val="0"/>
      <w:marRight w:val="0"/>
      <w:marTop w:val="-20"/>
      <w:marBottom w:val="-20"/>
      <w:divBdr>
        <w:top w:val="none" w:sz="0" w:space="0" w:color="auto"/>
        <w:left w:val="none" w:sz="0" w:space="0" w:color="auto"/>
        <w:bottom w:val="none" w:sz="0" w:space="0" w:color="auto"/>
        <w:right w:val="none" w:sz="0" w:space="0" w:color="auto"/>
      </w:divBdr>
    </w:div>
    <w:div w:id="1539512836">
      <w:marLeft w:val="0"/>
      <w:marRight w:val="0"/>
      <w:marTop w:val="-20"/>
      <w:marBottom w:val="-20"/>
      <w:divBdr>
        <w:top w:val="none" w:sz="0" w:space="0" w:color="auto"/>
        <w:left w:val="none" w:sz="0" w:space="0" w:color="auto"/>
        <w:bottom w:val="none" w:sz="0" w:space="0" w:color="auto"/>
        <w:right w:val="none" w:sz="0" w:space="0" w:color="auto"/>
      </w:divBdr>
    </w:div>
    <w:div w:id="1540967856">
      <w:marLeft w:val="0"/>
      <w:marRight w:val="0"/>
      <w:marTop w:val="-20"/>
      <w:marBottom w:val="-20"/>
      <w:divBdr>
        <w:top w:val="none" w:sz="0" w:space="0" w:color="auto"/>
        <w:left w:val="none" w:sz="0" w:space="0" w:color="auto"/>
        <w:bottom w:val="none" w:sz="0" w:space="0" w:color="auto"/>
        <w:right w:val="none" w:sz="0" w:space="0" w:color="auto"/>
      </w:divBdr>
    </w:div>
    <w:div w:id="1541933637">
      <w:marLeft w:val="0"/>
      <w:marRight w:val="0"/>
      <w:marTop w:val="-20"/>
      <w:marBottom w:val="-20"/>
      <w:divBdr>
        <w:top w:val="none" w:sz="0" w:space="0" w:color="auto"/>
        <w:left w:val="none" w:sz="0" w:space="0" w:color="auto"/>
        <w:bottom w:val="none" w:sz="0" w:space="0" w:color="auto"/>
        <w:right w:val="none" w:sz="0" w:space="0" w:color="auto"/>
      </w:divBdr>
    </w:div>
    <w:div w:id="1544639399">
      <w:marLeft w:val="0"/>
      <w:marRight w:val="0"/>
      <w:marTop w:val="-20"/>
      <w:marBottom w:val="-20"/>
      <w:divBdr>
        <w:top w:val="none" w:sz="0" w:space="0" w:color="auto"/>
        <w:left w:val="none" w:sz="0" w:space="0" w:color="auto"/>
        <w:bottom w:val="none" w:sz="0" w:space="0" w:color="auto"/>
        <w:right w:val="none" w:sz="0" w:space="0" w:color="auto"/>
      </w:divBdr>
    </w:div>
    <w:div w:id="1545410456">
      <w:marLeft w:val="0"/>
      <w:marRight w:val="0"/>
      <w:marTop w:val="-20"/>
      <w:marBottom w:val="-20"/>
      <w:divBdr>
        <w:top w:val="none" w:sz="0" w:space="0" w:color="auto"/>
        <w:left w:val="none" w:sz="0" w:space="0" w:color="auto"/>
        <w:bottom w:val="none" w:sz="0" w:space="0" w:color="auto"/>
        <w:right w:val="none" w:sz="0" w:space="0" w:color="auto"/>
      </w:divBdr>
    </w:div>
    <w:div w:id="1545871947">
      <w:marLeft w:val="0"/>
      <w:marRight w:val="0"/>
      <w:marTop w:val="-20"/>
      <w:marBottom w:val="-20"/>
      <w:divBdr>
        <w:top w:val="none" w:sz="0" w:space="0" w:color="auto"/>
        <w:left w:val="none" w:sz="0" w:space="0" w:color="auto"/>
        <w:bottom w:val="none" w:sz="0" w:space="0" w:color="auto"/>
        <w:right w:val="none" w:sz="0" w:space="0" w:color="auto"/>
      </w:divBdr>
    </w:div>
    <w:div w:id="1554584344">
      <w:marLeft w:val="0"/>
      <w:marRight w:val="0"/>
      <w:marTop w:val="-20"/>
      <w:marBottom w:val="-20"/>
      <w:divBdr>
        <w:top w:val="none" w:sz="0" w:space="0" w:color="auto"/>
        <w:left w:val="none" w:sz="0" w:space="0" w:color="auto"/>
        <w:bottom w:val="none" w:sz="0" w:space="0" w:color="auto"/>
        <w:right w:val="none" w:sz="0" w:space="0" w:color="auto"/>
      </w:divBdr>
    </w:div>
    <w:div w:id="1555845683">
      <w:marLeft w:val="0"/>
      <w:marRight w:val="0"/>
      <w:marTop w:val="-20"/>
      <w:marBottom w:val="-20"/>
      <w:divBdr>
        <w:top w:val="none" w:sz="0" w:space="0" w:color="auto"/>
        <w:left w:val="none" w:sz="0" w:space="0" w:color="auto"/>
        <w:bottom w:val="none" w:sz="0" w:space="0" w:color="auto"/>
        <w:right w:val="none" w:sz="0" w:space="0" w:color="auto"/>
      </w:divBdr>
    </w:div>
    <w:div w:id="1560746496">
      <w:marLeft w:val="0"/>
      <w:marRight w:val="0"/>
      <w:marTop w:val="-20"/>
      <w:marBottom w:val="-20"/>
      <w:divBdr>
        <w:top w:val="none" w:sz="0" w:space="0" w:color="auto"/>
        <w:left w:val="none" w:sz="0" w:space="0" w:color="auto"/>
        <w:bottom w:val="none" w:sz="0" w:space="0" w:color="auto"/>
        <w:right w:val="none" w:sz="0" w:space="0" w:color="auto"/>
      </w:divBdr>
    </w:div>
    <w:div w:id="1564175744">
      <w:marLeft w:val="0"/>
      <w:marRight w:val="0"/>
      <w:marTop w:val="-20"/>
      <w:marBottom w:val="-20"/>
      <w:divBdr>
        <w:top w:val="none" w:sz="0" w:space="0" w:color="auto"/>
        <w:left w:val="none" w:sz="0" w:space="0" w:color="auto"/>
        <w:bottom w:val="none" w:sz="0" w:space="0" w:color="auto"/>
        <w:right w:val="none" w:sz="0" w:space="0" w:color="auto"/>
      </w:divBdr>
    </w:div>
    <w:div w:id="1566454759">
      <w:marLeft w:val="0"/>
      <w:marRight w:val="0"/>
      <w:marTop w:val="-20"/>
      <w:marBottom w:val="-20"/>
      <w:divBdr>
        <w:top w:val="none" w:sz="0" w:space="0" w:color="auto"/>
        <w:left w:val="none" w:sz="0" w:space="0" w:color="auto"/>
        <w:bottom w:val="none" w:sz="0" w:space="0" w:color="auto"/>
        <w:right w:val="none" w:sz="0" w:space="0" w:color="auto"/>
      </w:divBdr>
    </w:div>
    <w:div w:id="1567376715">
      <w:marLeft w:val="0"/>
      <w:marRight w:val="0"/>
      <w:marTop w:val="-20"/>
      <w:marBottom w:val="-20"/>
      <w:divBdr>
        <w:top w:val="none" w:sz="0" w:space="0" w:color="auto"/>
        <w:left w:val="none" w:sz="0" w:space="0" w:color="auto"/>
        <w:bottom w:val="none" w:sz="0" w:space="0" w:color="auto"/>
        <w:right w:val="none" w:sz="0" w:space="0" w:color="auto"/>
      </w:divBdr>
    </w:div>
    <w:div w:id="1569802211">
      <w:marLeft w:val="0"/>
      <w:marRight w:val="0"/>
      <w:marTop w:val="-20"/>
      <w:marBottom w:val="-20"/>
      <w:divBdr>
        <w:top w:val="none" w:sz="0" w:space="0" w:color="auto"/>
        <w:left w:val="none" w:sz="0" w:space="0" w:color="auto"/>
        <w:bottom w:val="none" w:sz="0" w:space="0" w:color="auto"/>
        <w:right w:val="none" w:sz="0" w:space="0" w:color="auto"/>
      </w:divBdr>
    </w:div>
    <w:div w:id="1573735547">
      <w:marLeft w:val="0"/>
      <w:marRight w:val="0"/>
      <w:marTop w:val="-20"/>
      <w:marBottom w:val="-20"/>
      <w:divBdr>
        <w:top w:val="none" w:sz="0" w:space="0" w:color="auto"/>
        <w:left w:val="none" w:sz="0" w:space="0" w:color="auto"/>
        <w:bottom w:val="none" w:sz="0" w:space="0" w:color="auto"/>
        <w:right w:val="none" w:sz="0" w:space="0" w:color="auto"/>
      </w:divBdr>
    </w:div>
    <w:div w:id="1576236189">
      <w:marLeft w:val="0"/>
      <w:marRight w:val="0"/>
      <w:marTop w:val="-20"/>
      <w:marBottom w:val="-20"/>
      <w:divBdr>
        <w:top w:val="none" w:sz="0" w:space="0" w:color="auto"/>
        <w:left w:val="none" w:sz="0" w:space="0" w:color="auto"/>
        <w:bottom w:val="none" w:sz="0" w:space="0" w:color="auto"/>
        <w:right w:val="none" w:sz="0" w:space="0" w:color="auto"/>
      </w:divBdr>
    </w:div>
    <w:div w:id="1578663226">
      <w:marLeft w:val="0"/>
      <w:marRight w:val="0"/>
      <w:marTop w:val="-20"/>
      <w:marBottom w:val="-20"/>
      <w:divBdr>
        <w:top w:val="none" w:sz="0" w:space="0" w:color="auto"/>
        <w:left w:val="none" w:sz="0" w:space="0" w:color="auto"/>
        <w:bottom w:val="none" w:sz="0" w:space="0" w:color="auto"/>
        <w:right w:val="none" w:sz="0" w:space="0" w:color="auto"/>
      </w:divBdr>
    </w:div>
    <w:div w:id="1583024843">
      <w:marLeft w:val="0"/>
      <w:marRight w:val="0"/>
      <w:marTop w:val="-20"/>
      <w:marBottom w:val="-20"/>
      <w:divBdr>
        <w:top w:val="none" w:sz="0" w:space="0" w:color="auto"/>
        <w:left w:val="none" w:sz="0" w:space="0" w:color="auto"/>
        <w:bottom w:val="none" w:sz="0" w:space="0" w:color="auto"/>
        <w:right w:val="none" w:sz="0" w:space="0" w:color="auto"/>
      </w:divBdr>
    </w:div>
    <w:div w:id="1584950247">
      <w:marLeft w:val="0"/>
      <w:marRight w:val="0"/>
      <w:marTop w:val="-20"/>
      <w:marBottom w:val="-20"/>
      <w:divBdr>
        <w:top w:val="none" w:sz="0" w:space="0" w:color="auto"/>
        <w:left w:val="none" w:sz="0" w:space="0" w:color="auto"/>
        <w:bottom w:val="none" w:sz="0" w:space="0" w:color="auto"/>
        <w:right w:val="none" w:sz="0" w:space="0" w:color="auto"/>
      </w:divBdr>
    </w:div>
    <w:div w:id="1585066679">
      <w:marLeft w:val="0"/>
      <w:marRight w:val="0"/>
      <w:marTop w:val="-20"/>
      <w:marBottom w:val="-20"/>
      <w:divBdr>
        <w:top w:val="none" w:sz="0" w:space="0" w:color="auto"/>
        <w:left w:val="none" w:sz="0" w:space="0" w:color="auto"/>
        <w:bottom w:val="none" w:sz="0" w:space="0" w:color="auto"/>
        <w:right w:val="none" w:sz="0" w:space="0" w:color="auto"/>
      </w:divBdr>
    </w:div>
    <w:div w:id="1585646260">
      <w:marLeft w:val="0"/>
      <w:marRight w:val="0"/>
      <w:marTop w:val="-20"/>
      <w:marBottom w:val="-20"/>
      <w:divBdr>
        <w:top w:val="none" w:sz="0" w:space="0" w:color="auto"/>
        <w:left w:val="none" w:sz="0" w:space="0" w:color="auto"/>
        <w:bottom w:val="none" w:sz="0" w:space="0" w:color="auto"/>
        <w:right w:val="none" w:sz="0" w:space="0" w:color="auto"/>
      </w:divBdr>
    </w:div>
    <w:div w:id="1587112080">
      <w:marLeft w:val="0"/>
      <w:marRight w:val="0"/>
      <w:marTop w:val="-20"/>
      <w:marBottom w:val="-20"/>
      <w:divBdr>
        <w:top w:val="none" w:sz="0" w:space="0" w:color="auto"/>
        <w:left w:val="none" w:sz="0" w:space="0" w:color="auto"/>
        <w:bottom w:val="none" w:sz="0" w:space="0" w:color="auto"/>
        <w:right w:val="none" w:sz="0" w:space="0" w:color="auto"/>
      </w:divBdr>
    </w:div>
    <w:div w:id="1588264990">
      <w:marLeft w:val="0"/>
      <w:marRight w:val="0"/>
      <w:marTop w:val="-20"/>
      <w:marBottom w:val="-20"/>
      <w:divBdr>
        <w:top w:val="none" w:sz="0" w:space="0" w:color="auto"/>
        <w:left w:val="none" w:sz="0" w:space="0" w:color="auto"/>
        <w:bottom w:val="none" w:sz="0" w:space="0" w:color="auto"/>
        <w:right w:val="none" w:sz="0" w:space="0" w:color="auto"/>
      </w:divBdr>
    </w:div>
    <w:div w:id="1589077357">
      <w:marLeft w:val="0"/>
      <w:marRight w:val="0"/>
      <w:marTop w:val="-20"/>
      <w:marBottom w:val="-20"/>
      <w:divBdr>
        <w:top w:val="none" w:sz="0" w:space="0" w:color="auto"/>
        <w:left w:val="none" w:sz="0" w:space="0" w:color="auto"/>
        <w:bottom w:val="none" w:sz="0" w:space="0" w:color="auto"/>
        <w:right w:val="none" w:sz="0" w:space="0" w:color="auto"/>
      </w:divBdr>
    </w:div>
    <w:div w:id="1589582244">
      <w:marLeft w:val="0"/>
      <w:marRight w:val="0"/>
      <w:marTop w:val="-20"/>
      <w:marBottom w:val="-20"/>
      <w:divBdr>
        <w:top w:val="none" w:sz="0" w:space="0" w:color="auto"/>
        <w:left w:val="none" w:sz="0" w:space="0" w:color="auto"/>
        <w:bottom w:val="none" w:sz="0" w:space="0" w:color="auto"/>
        <w:right w:val="none" w:sz="0" w:space="0" w:color="auto"/>
      </w:divBdr>
    </w:div>
    <w:div w:id="1590773851">
      <w:marLeft w:val="0"/>
      <w:marRight w:val="0"/>
      <w:marTop w:val="-20"/>
      <w:marBottom w:val="-20"/>
      <w:divBdr>
        <w:top w:val="none" w:sz="0" w:space="0" w:color="auto"/>
        <w:left w:val="none" w:sz="0" w:space="0" w:color="auto"/>
        <w:bottom w:val="none" w:sz="0" w:space="0" w:color="auto"/>
        <w:right w:val="none" w:sz="0" w:space="0" w:color="auto"/>
      </w:divBdr>
    </w:div>
    <w:div w:id="1591427016">
      <w:marLeft w:val="0"/>
      <w:marRight w:val="0"/>
      <w:marTop w:val="-20"/>
      <w:marBottom w:val="-20"/>
      <w:divBdr>
        <w:top w:val="none" w:sz="0" w:space="0" w:color="auto"/>
        <w:left w:val="none" w:sz="0" w:space="0" w:color="auto"/>
        <w:bottom w:val="none" w:sz="0" w:space="0" w:color="auto"/>
        <w:right w:val="none" w:sz="0" w:space="0" w:color="auto"/>
      </w:divBdr>
    </w:div>
    <w:div w:id="1591429469">
      <w:marLeft w:val="0"/>
      <w:marRight w:val="0"/>
      <w:marTop w:val="-20"/>
      <w:marBottom w:val="-20"/>
      <w:divBdr>
        <w:top w:val="none" w:sz="0" w:space="0" w:color="auto"/>
        <w:left w:val="none" w:sz="0" w:space="0" w:color="auto"/>
        <w:bottom w:val="none" w:sz="0" w:space="0" w:color="auto"/>
        <w:right w:val="none" w:sz="0" w:space="0" w:color="auto"/>
      </w:divBdr>
    </w:div>
    <w:div w:id="1593004506">
      <w:marLeft w:val="0"/>
      <w:marRight w:val="0"/>
      <w:marTop w:val="-20"/>
      <w:marBottom w:val="-20"/>
      <w:divBdr>
        <w:top w:val="none" w:sz="0" w:space="0" w:color="auto"/>
        <w:left w:val="none" w:sz="0" w:space="0" w:color="auto"/>
        <w:bottom w:val="none" w:sz="0" w:space="0" w:color="auto"/>
        <w:right w:val="none" w:sz="0" w:space="0" w:color="auto"/>
      </w:divBdr>
    </w:div>
    <w:div w:id="1593127008">
      <w:marLeft w:val="0"/>
      <w:marRight w:val="0"/>
      <w:marTop w:val="-20"/>
      <w:marBottom w:val="-20"/>
      <w:divBdr>
        <w:top w:val="none" w:sz="0" w:space="0" w:color="auto"/>
        <w:left w:val="none" w:sz="0" w:space="0" w:color="auto"/>
        <w:bottom w:val="none" w:sz="0" w:space="0" w:color="auto"/>
        <w:right w:val="none" w:sz="0" w:space="0" w:color="auto"/>
      </w:divBdr>
    </w:div>
    <w:div w:id="1594515003">
      <w:marLeft w:val="0"/>
      <w:marRight w:val="0"/>
      <w:marTop w:val="-20"/>
      <w:marBottom w:val="-20"/>
      <w:divBdr>
        <w:top w:val="none" w:sz="0" w:space="0" w:color="auto"/>
        <w:left w:val="none" w:sz="0" w:space="0" w:color="auto"/>
        <w:bottom w:val="none" w:sz="0" w:space="0" w:color="auto"/>
        <w:right w:val="none" w:sz="0" w:space="0" w:color="auto"/>
      </w:divBdr>
    </w:div>
    <w:div w:id="1596859345">
      <w:marLeft w:val="0"/>
      <w:marRight w:val="0"/>
      <w:marTop w:val="-20"/>
      <w:marBottom w:val="-20"/>
      <w:divBdr>
        <w:top w:val="none" w:sz="0" w:space="0" w:color="auto"/>
        <w:left w:val="none" w:sz="0" w:space="0" w:color="auto"/>
        <w:bottom w:val="none" w:sz="0" w:space="0" w:color="auto"/>
        <w:right w:val="none" w:sz="0" w:space="0" w:color="auto"/>
      </w:divBdr>
    </w:div>
    <w:div w:id="1598324266">
      <w:marLeft w:val="0"/>
      <w:marRight w:val="0"/>
      <w:marTop w:val="-20"/>
      <w:marBottom w:val="-20"/>
      <w:divBdr>
        <w:top w:val="none" w:sz="0" w:space="0" w:color="auto"/>
        <w:left w:val="none" w:sz="0" w:space="0" w:color="auto"/>
        <w:bottom w:val="none" w:sz="0" w:space="0" w:color="auto"/>
        <w:right w:val="none" w:sz="0" w:space="0" w:color="auto"/>
      </w:divBdr>
    </w:div>
    <w:div w:id="1598903921">
      <w:marLeft w:val="0"/>
      <w:marRight w:val="0"/>
      <w:marTop w:val="-20"/>
      <w:marBottom w:val="-20"/>
      <w:divBdr>
        <w:top w:val="none" w:sz="0" w:space="0" w:color="auto"/>
        <w:left w:val="none" w:sz="0" w:space="0" w:color="auto"/>
        <w:bottom w:val="none" w:sz="0" w:space="0" w:color="auto"/>
        <w:right w:val="none" w:sz="0" w:space="0" w:color="auto"/>
      </w:divBdr>
    </w:div>
    <w:div w:id="1600865490">
      <w:marLeft w:val="0"/>
      <w:marRight w:val="0"/>
      <w:marTop w:val="-20"/>
      <w:marBottom w:val="-20"/>
      <w:divBdr>
        <w:top w:val="none" w:sz="0" w:space="0" w:color="auto"/>
        <w:left w:val="none" w:sz="0" w:space="0" w:color="auto"/>
        <w:bottom w:val="none" w:sz="0" w:space="0" w:color="auto"/>
        <w:right w:val="none" w:sz="0" w:space="0" w:color="auto"/>
      </w:divBdr>
    </w:div>
    <w:div w:id="1604067459">
      <w:marLeft w:val="0"/>
      <w:marRight w:val="0"/>
      <w:marTop w:val="-20"/>
      <w:marBottom w:val="-20"/>
      <w:divBdr>
        <w:top w:val="none" w:sz="0" w:space="0" w:color="auto"/>
        <w:left w:val="none" w:sz="0" w:space="0" w:color="auto"/>
        <w:bottom w:val="none" w:sz="0" w:space="0" w:color="auto"/>
        <w:right w:val="none" w:sz="0" w:space="0" w:color="auto"/>
      </w:divBdr>
    </w:div>
    <w:div w:id="1607617471">
      <w:marLeft w:val="0"/>
      <w:marRight w:val="0"/>
      <w:marTop w:val="-20"/>
      <w:marBottom w:val="-20"/>
      <w:divBdr>
        <w:top w:val="none" w:sz="0" w:space="0" w:color="auto"/>
        <w:left w:val="none" w:sz="0" w:space="0" w:color="auto"/>
        <w:bottom w:val="none" w:sz="0" w:space="0" w:color="auto"/>
        <w:right w:val="none" w:sz="0" w:space="0" w:color="auto"/>
      </w:divBdr>
    </w:div>
    <w:div w:id="1607738130">
      <w:marLeft w:val="0"/>
      <w:marRight w:val="0"/>
      <w:marTop w:val="-20"/>
      <w:marBottom w:val="-20"/>
      <w:divBdr>
        <w:top w:val="none" w:sz="0" w:space="0" w:color="auto"/>
        <w:left w:val="none" w:sz="0" w:space="0" w:color="auto"/>
        <w:bottom w:val="none" w:sz="0" w:space="0" w:color="auto"/>
        <w:right w:val="none" w:sz="0" w:space="0" w:color="auto"/>
      </w:divBdr>
    </w:div>
    <w:div w:id="1608075021">
      <w:marLeft w:val="0"/>
      <w:marRight w:val="0"/>
      <w:marTop w:val="-20"/>
      <w:marBottom w:val="-20"/>
      <w:divBdr>
        <w:top w:val="none" w:sz="0" w:space="0" w:color="auto"/>
        <w:left w:val="none" w:sz="0" w:space="0" w:color="auto"/>
        <w:bottom w:val="none" w:sz="0" w:space="0" w:color="auto"/>
        <w:right w:val="none" w:sz="0" w:space="0" w:color="auto"/>
      </w:divBdr>
    </w:div>
    <w:div w:id="1611938312">
      <w:marLeft w:val="0"/>
      <w:marRight w:val="0"/>
      <w:marTop w:val="-20"/>
      <w:marBottom w:val="-20"/>
      <w:divBdr>
        <w:top w:val="none" w:sz="0" w:space="0" w:color="auto"/>
        <w:left w:val="none" w:sz="0" w:space="0" w:color="auto"/>
        <w:bottom w:val="none" w:sz="0" w:space="0" w:color="auto"/>
        <w:right w:val="none" w:sz="0" w:space="0" w:color="auto"/>
      </w:divBdr>
    </w:div>
    <w:div w:id="1615943548">
      <w:marLeft w:val="0"/>
      <w:marRight w:val="0"/>
      <w:marTop w:val="-20"/>
      <w:marBottom w:val="-20"/>
      <w:divBdr>
        <w:top w:val="none" w:sz="0" w:space="0" w:color="auto"/>
        <w:left w:val="none" w:sz="0" w:space="0" w:color="auto"/>
        <w:bottom w:val="none" w:sz="0" w:space="0" w:color="auto"/>
        <w:right w:val="none" w:sz="0" w:space="0" w:color="auto"/>
      </w:divBdr>
    </w:div>
    <w:div w:id="1616867558">
      <w:marLeft w:val="0"/>
      <w:marRight w:val="0"/>
      <w:marTop w:val="-20"/>
      <w:marBottom w:val="-20"/>
      <w:divBdr>
        <w:top w:val="none" w:sz="0" w:space="0" w:color="auto"/>
        <w:left w:val="none" w:sz="0" w:space="0" w:color="auto"/>
        <w:bottom w:val="none" w:sz="0" w:space="0" w:color="auto"/>
        <w:right w:val="none" w:sz="0" w:space="0" w:color="auto"/>
      </w:divBdr>
    </w:div>
    <w:div w:id="1620187221">
      <w:marLeft w:val="0"/>
      <w:marRight w:val="0"/>
      <w:marTop w:val="-20"/>
      <w:marBottom w:val="-20"/>
      <w:divBdr>
        <w:top w:val="none" w:sz="0" w:space="0" w:color="auto"/>
        <w:left w:val="none" w:sz="0" w:space="0" w:color="auto"/>
        <w:bottom w:val="none" w:sz="0" w:space="0" w:color="auto"/>
        <w:right w:val="none" w:sz="0" w:space="0" w:color="auto"/>
      </w:divBdr>
    </w:div>
    <w:div w:id="1629431891">
      <w:marLeft w:val="0"/>
      <w:marRight w:val="0"/>
      <w:marTop w:val="-20"/>
      <w:marBottom w:val="-20"/>
      <w:divBdr>
        <w:top w:val="none" w:sz="0" w:space="0" w:color="auto"/>
        <w:left w:val="none" w:sz="0" w:space="0" w:color="auto"/>
        <w:bottom w:val="none" w:sz="0" w:space="0" w:color="auto"/>
        <w:right w:val="none" w:sz="0" w:space="0" w:color="auto"/>
      </w:divBdr>
    </w:div>
    <w:div w:id="1629627959">
      <w:marLeft w:val="0"/>
      <w:marRight w:val="0"/>
      <w:marTop w:val="-20"/>
      <w:marBottom w:val="-20"/>
      <w:divBdr>
        <w:top w:val="none" w:sz="0" w:space="0" w:color="auto"/>
        <w:left w:val="none" w:sz="0" w:space="0" w:color="auto"/>
        <w:bottom w:val="none" w:sz="0" w:space="0" w:color="auto"/>
        <w:right w:val="none" w:sz="0" w:space="0" w:color="auto"/>
      </w:divBdr>
    </w:div>
    <w:div w:id="1631747765">
      <w:marLeft w:val="0"/>
      <w:marRight w:val="0"/>
      <w:marTop w:val="-20"/>
      <w:marBottom w:val="-20"/>
      <w:divBdr>
        <w:top w:val="none" w:sz="0" w:space="0" w:color="auto"/>
        <w:left w:val="none" w:sz="0" w:space="0" w:color="auto"/>
        <w:bottom w:val="none" w:sz="0" w:space="0" w:color="auto"/>
        <w:right w:val="none" w:sz="0" w:space="0" w:color="auto"/>
      </w:divBdr>
    </w:div>
    <w:div w:id="1633554220">
      <w:marLeft w:val="0"/>
      <w:marRight w:val="0"/>
      <w:marTop w:val="-20"/>
      <w:marBottom w:val="-20"/>
      <w:divBdr>
        <w:top w:val="none" w:sz="0" w:space="0" w:color="auto"/>
        <w:left w:val="none" w:sz="0" w:space="0" w:color="auto"/>
        <w:bottom w:val="none" w:sz="0" w:space="0" w:color="auto"/>
        <w:right w:val="none" w:sz="0" w:space="0" w:color="auto"/>
      </w:divBdr>
    </w:div>
    <w:div w:id="1637224926">
      <w:marLeft w:val="0"/>
      <w:marRight w:val="0"/>
      <w:marTop w:val="-20"/>
      <w:marBottom w:val="-20"/>
      <w:divBdr>
        <w:top w:val="none" w:sz="0" w:space="0" w:color="auto"/>
        <w:left w:val="none" w:sz="0" w:space="0" w:color="auto"/>
        <w:bottom w:val="none" w:sz="0" w:space="0" w:color="auto"/>
        <w:right w:val="none" w:sz="0" w:space="0" w:color="auto"/>
      </w:divBdr>
    </w:div>
    <w:div w:id="1637569311">
      <w:marLeft w:val="0"/>
      <w:marRight w:val="0"/>
      <w:marTop w:val="-20"/>
      <w:marBottom w:val="-20"/>
      <w:divBdr>
        <w:top w:val="none" w:sz="0" w:space="0" w:color="auto"/>
        <w:left w:val="none" w:sz="0" w:space="0" w:color="auto"/>
        <w:bottom w:val="none" w:sz="0" w:space="0" w:color="auto"/>
        <w:right w:val="none" w:sz="0" w:space="0" w:color="auto"/>
      </w:divBdr>
    </w:div>
    <w:div w:id="1637948457">
      <w:marLeft w:val="0"/>
      <w:marRight w:val="0"/>
      <w:marTop w:val="-20"/>
      <w:marBottom w:val="-20"/>
      <w:divBdr>
        <w:top w:val="none" w:sz="0" w:space="0" w:color="auto"/>
        <w:left w:val="none" w:sz="0" w:space="0" w:color="auto"/>
        <w:bottom w:val="none" w:sz="0" w:space="0" w:color="auto"/>
        <w:right w:val="none" w:sz="0" w:space="0" w:color="auto"/>
      </w:divBdr>
    </w:div>
    <w:div w:id="1640109959">
      <w:marLeft w:val="0"/>
      <w:marRight w:val="0"/>
      <w:marTop w:val="-20"/>
      <w:marBottom w:val="-20"/>
      <w:divBdr>
        <w:top w:val="none" w:sz="0" w:space="0" w:color="auto"/>
        <w:left w:val="none" w:sz="0" w:space="0" w:color="auto"/>
        <w:bottom w:val="none" w:sz="0" w:space="0" w:color="auto"/>
        <w:right w:val="none" w:sz="0" w:space="0" w:color="auto"/>
      </w:divBdr>
    </w:div>
    <w:div w:id="1646741133">
      <w:marLeft w:val="0"/>
      <w:marRight w:val="0"/>
      <w:marTop w:val="-20"/>
      <w:marBottom w:val="-20"/>
      <w:divBdr>
        <w:top w:val="none" w:sz="0" w:space="0" w:color="auto"/>
        <w:left w:val="none" w:sz="0" w:space="0" w:color="auto"/>
        <w:bottom w:val="none" w:sz="0" w:space="0" w:color="auto"/>
        <w:right w:val="none" w:sz="0" w:space="0" w:color="auto"/>
      </w:divBdr>
    </w:div>
    <w:div w:id="1648314253">
      <w:marLeft w:val="0"/>
      <w:marRight w:val="0"/>
      <w:marTop w:val="-20"/>
      <w:marBottom w:val="-20"/>
      <w:divBdr>
        <w:top w:val="none" w:sz="0" w:space="0" w:color="auto"/>
        <w:left w:val="none" w:sz="0" w:space="0" w:color="auto"/>
        <w:bottom w:val="none" w:sz="0" w:space="0" w:color="auto"/>
        <w:right w:val="none" w:sz="0" w:space="0" w:color="auto"/>
      </w:divBdr>
    </w:div>
    <w:div w:id="1649090713">
      <w:marLeft w:val="0"/>
      <w:marRight w:val="0"/>
      <w:marTop w:val="-20"/>
      <w:marBottom w:val="-20"/>
      <w:divBdr>
        <w:top w:val="none" w:sz="0" w:space="0" w:color="auto"/>
        <w:left w:val="none" w:sz="0" w:space="0" w:color="auto"/>
        <w:bottom w:val="none" w:sz="0" w:space="0" w:color="auto"/>
        <w:right w:val="none" w:sz="0" w:space="0" w:color="auto"/>
      </w:divBdr>
    </w:div>
    <w:div w:id="1649171072">
      <w:marLeft w:val="0"/>
      <w:marRight w:val="0"/>
      <w:marTop w:val="-20"/>
      <w:marBottom w:val="-20"/>
      <w:divBdr>
        <w:top w:val="none" w:sz="0" w:space="0" w:color="auto"/>
        <w:left w:val="none" w:sz="0" w:space="0" w:color="auto"/>
        <w:bottom w:val="none" w:sz="0" w:space="0" w:color="auto"/>
        <w:right w:val="none" w:sz="0" w:space="0" w:color="auto"/>
      </w:divBdr>
    </w:div>
    <w:div w:id="1650133849">
      <w:marLeft w:val="0"/>
      <w:marRight w:val="0"/>
      <w:marTop w:val="-20"/>
      <w:marBottom w:val="-20"/>
      <w:divBdr>
        <w:top w:val="none" w:sz="0" w:space="0" w:color="auto"/>
        <w:left w:val="none" w:sz="0" w:space="0" w:color="auto"/>
        <w:bottom w:val="none" w:sz="0" w:space="0" w:color="auto"/>
        <w:right w:val="none" w:sz="0" w:space="0" w:color="auto"/>
      </w:divBdr>
    </w:div>
    <w:div w:id="1651203057">
      <w:marLeft w:val="0"/>
      <w:marRight w:val="0"/>
      <w:marTop w:val="-20"/>
      <w:marBottom w:val="-20"/>
      <w:divBdr>
        <w:top w:val="none" w:sz="0" w:space="0" w:color="auto"/>
        <w:left w:val="none" w:sz="0" w:space="0" w:color="auto"/>
        <w:bottom w:val="none" w:sz="0" w:space="0" w:color="auto"/>
        <w:right w:val="none" w:sz="0" w:space="0" w:color="auto"/>
      </w:divBdr>
    </w:div>
    <w:div w:id="1652716252">
      <w:marLeft w:val="0"/>
      <w:marRight w:val="0"/>
      <w:marTop w:val="-20"/>
      <w:marBottom w:val="-20"/>
      <w:divBdr>
        <w:top w:val="none" w:sz="0" w:space="0" w:color="auto"/>
        <w:left w:val="none" w:sz="0" w:space="0" w:color="auto"/>
        <w:bottom w:val="none" w:sz="0" w:space="0" w:color="auto"/>
        <w:right w:val="none" w:sz="0" w:space="0" w:color="auto"/>
      </w:divBdr>
    </w:div>
    <w:div w:id="1656257588">
      <w:marLeft w:val="0"/>
      <w:marRight w:val="0"/>
      <w:marTop w:val="-20"/>
      <w:marBottom w:val="-20"/>
      <w:divBdr>
        <w:top w:val="none" w:sz="0" w:space="0" w:color="auto"/>
        <w:left w:val="none" w:sz="0" w:space="0" w:color="auto"/>
        <w:bottom w:val="none" w:sz="0" w:space="0" w:color="auto"/>
        <w:right w:val="none" w:sz="0" w:space="0" w:color="auto"/>
      </w:divBdr>
    </w:div>
    <w:div w:id="1659841437">
      <w:marLeft w:val="0"/>
      <w:marRight w:val="0"/>
      <w:marTop w:val="-20"/>
      <w:marBottom w:val="-20"/>
      <w:divBdr>
        <w:top w:val="none" w:sz="0" w:space="0" w:color="auto"/>
        <w:left w:val="none" w:sz="0" w:space="0" w:color="auto"/>
        <w:bottom w:val="none" w:sz="0" w:space="0" w:color="auto"/>
        <w:right w:val="none" w:sz="0" w:space="0" w:color="auto"/>
      </w:divBdr>
    </w:div>
    <w:div w:id="1664316177">
      <w:marLeft w:val="0"/>
      <w:marRight w:val="0"/>
      <w:marTop w:val="-20"/>
      <w:marBottom w:val="-20"/>
      <w:divBdr>
        <w:top w:val="none" w:sz="0" w:space="0" w:color="auto"/>
        <w:left w:val="none" w:sz="0" w:space="0" w:color="auto"/>
        <w:bottom w:val="none" w:sz="0" w:space="0" w:color="auto"/>
        <w:right w:val="none" w:sz="0" w:space="0" w:color="auto"/>
      </w:divBdr>
    </w:div>
    <w:div w:id="1670669901">
      <w:marLeft w:val="0"/>
      <w:marRight w:val="0"/>
      <w:marTop w:val="-20"/>
      <w:marBottom w:val="-20"/>
      <w:divBdr>
        <w:top w:val="none" w:sz="0" w:space="0" w:color="auto"/>
        <w:left w:val="none" w:sz="0" w:space="0" w:color="auto"/>
        <w:bottom w:val="none" w:sz="0" w:space="0" w:color="auto"/>
        <w:right w:val="none" w:sz="0" w:space="0" w:color="auto"/>
      </w:divBdr>
    </w:div>
    <w:div w:id="1672176134">
      <w:marLeft w:val="0"/>
      <w:marRight w:val="0"/>
      <w:marTop w:val="-20"/>
      <w:marBottom w:val="-20"/>
      <w:divBdr>
        <w:top w:val="none" w:sz="0" w:space="0" w:color="auto"/>
        <w:left w:val="none" w:sz="0" w:space="0" w:color="auto"/>
        <w:bottom w:val="none" w:sz="0" w:space="0" w:color="auto"/>
        <w:right w:val="none" w:sz="0" w:space="0" w:color="auto"/>
      </w:divBdr>
    </w:div>
    <w:div w:id="1673029479">
      <w:marLeft w:val="0"/>
      <w:marRight w:val="0"/>
      <w:marTop w:val="-20"/>
      <w:marBottom w:val="-20"/>
      <w:divBdr>
        <w:top w:val="none" w:sz="0" w:space="0" w:color="auto"/>
        <w:left w:val="none" w:sz="0" w:space="0" w:color="auto"/>
        <w:bottom w:val="none" w:sz="0" w:space="0" w:color="auto"/>
        <w:right w:val="none" w:sz="0" w:space="0" w:color="auto"/>
      </w:divBdr>
    </w:div>
    <w:div w:id="1673559392">
      <w:marLeft w:val="0"/>
      <w:marRight w:val="0"/>
      <w:marTop w:val="-20"/>
      <w:marBottom w:val="-20"/>
      <w:divBdr>
        <w:top w:val="none" w:sz="0" w:space="0" w:color="auto"/>
        <w:left w:val="none" w:sz="0" w:space="0" w:color="auto"/>
        <w:bottom w:val="none" w:sz="0" w:space="0" w:color="auto"/>
        <w:right w:val="none" w:sz="0" w:space="0" w:color="auto"/>
      </w:divBdr>
    </w:div>
    <w:div w:id="1673605388">
      <w:marLeft w:val="0"/>
      <w:marRight w:val="0"/>
      <w:marTop w:val="-20"/>
      <w:marBottom w:val="-20"/>
      <w:divBdr>
        <w:top w:val="none" w:sz="0" w:space="0" w:color="auto"/>
        <w:left w:val="none" w:sz="0" w:space="0" w:color="auto"/>
        <w:bottom w:val="none" w:sz="0" w:space="0" w:color="auto"/>
        <w:right w:val="none" w:sz="0" w:space="0" w:color="auto"/>
      </w:divBdr>
    </w:div>
    <w:div w:id="1676571591">
      <w:marLeft w:val="0"/>
      <w:marRight w:val="0"/>
      <w:marTop w:val="-20"/>
      <w:marBottom w:val="-20"/>
      <w:divBdr>
        <w:top w:val="none" w:sz="0" w:space="0" w:color="auto"/>
        <w:left w:val="none" w:sz="0" w:space="0" w:color="auto"/>
        <w:bottom w:val="none" w:sz="0" w:space="0" w:color="auto"/>
        <w:right w:val="none" w:sz="0" w:space="0" w:color="auto"/>
      </w:divBdr>
    </w:div>
    <w:div w:id="1677422811">
      <w:marLeft w:val="0"/>
      <w:marRight w:val="0"/>
      <w:marTop w:val="-20"/>
      <w:marBottom w:val="-20"/>
      <w:divBdr>
        <w:top w:val="none" w:sz="0" w:space="0" w:color="auto"/>
        <w:left w:val="none" w:sz="0" w:space="0" w:color="auto"/>
        <w:bottom w:val="none" w:sz="0" w:space="0" w:color="auto"/>
        <w:right w:val="none" w:sz="0" w:space="0" w:color="auto"/>
      </w:divBdr>
    </w:div>
    <w:div w:id="1678802466">
      <w:marLeft w:val="0"/>
      <w:marRight w:val="0"/>
      <w:marTop w:val="-20"/>
      <w:marBottom w:val="-20"/>
      <w:divBdr>
        <w:top w:val="none" w:sz="0" w:space="0" w:color="auto"/>
        <w:left w:val="none" w:sz="0" w:space="0" w:color="auto"/>
        <w:bottom w:val="none" w:sz="0" w:space="0" w:color="auto"/>
        <w:right w:val="none" w:sz="0" w:space="0" w:color="auto"/>
      </w:divBdr>
    </w:div>
    <w:div w:id="1678845022">
      <w:marLeft w:val="0"/>
      <w:marRight w:val="0"/>
      <w:marTop w:val="-20"/>
      <w:marBottom w:val="-20"/>
      <w:divBdr>
        <w:top w:val="none" w:sz="0" w:space="0" w:color="auto"/>
        <w:left w:val="none" w:sz="0" w:space="0" w:color="auto"/>
        <w:bottom w:val="none" w:sz="0" w:space="0" w:color="auto"/>
        <w:right w:val="none" w:sz="0" w:space="0" w:color="auto"/>
      </w:divBdr>
    </w:div>
    <w:div w:id="1679691287">
      <w:marLeft w:val="0"/>
      <w:marRight w:val="0"/>
      <w:marTop w:val="-20"/>
      <w:marBottom w:val="-20"/>
      <w:divBdr>
        <w:top w:val="none" w:sz="0" w:space="0" w:color="auto"/>
        <w:left w:val="none" w:sz="0" w:space="0" w:color="auto"/>
        <w:bottom w:val="none" w:sz="0" w:space="0" w:color="auto"/>
        <w:right w:val="none" w:sz="0" w:space="0" w:color="auto"/>
      </w:divBdr>
    </w:div>
    <w:div w:id="1682511701">
      <w:marLeft w:val="0"/>
      <w:marRight w:val="0"/>
      <w:marTop w:val="-20"/>
      <w:marBottom w:val="-20"/>
      <w:divBdr>
        <w:top w:val="none" w:sz="0" w:space="0" w:color="auto"/>
        <w:left w:val="none" w:sz="0" w:space="0" w:color="auto"/>
        <w:bottom w:val="none" w:sz="0" w:space="0" w:color="auto"/>
        <w:right w:val="none" w:sz="0" w:space="0" w:color="auto"/>
      </w:divBdr>
    </w:div>
    <w:div w:id="1683555069">
      <w:marLeft w:val="0"/>
      <w:marRight w:val="0"/>
      <w:marTop w:val="-20"/>
      <w:marBottom w:val="-20"/>
      <w:divBdr>
        <w:top w:val="none" w:sz="0" w:space="0" w:color="auto"/>
        <w:left w:val="none" w:sz="0" w:space="0" w:color="auto"/>
        <w:bottom w:val="none" w:sz="0" w:space="0" w:color="auto"/>
        <w:right w:val="none" w:sz="0" w:space="0" w:color="auto"/>
      </w:divBdr>
    </w:div>
    <w:div w:id="1686324882">
      <w:marLeft w:val="0"/>
      <w:marRight w:val="0"/>
      <w:marTop w:val="-20"/>
      <w:marBottom w:val="-20"/>
      <w:divBdr>
        <w:top w:val="none" w:sz="0" w:space="0" w:color="auto"/>
        <w:left w:val="none" w:sz="0" w:space="0" w:color="auto"/>
        <w:bottom w:val="none" w:sz="0" w:space="0" w:color="auto"/>
        <w:right w:val="none" w:sz="0" w:space="0" w:color="auto"/>
      </w:divBdr>
    </w:div>
    <w:div w:id="1688676995">
      <w:marLeft w:val="0"/>
      <w:marRight w:val="0"/>
      <w:marTop w:val="-20"/>
      <w:marBottom w:val="-20"/>
      <w:divBdr>
        <w:top w:val="none" w:sz="0" w:space="0" w:color="auto"/>
        <w:left w:val="none" w:sz="0" w:space="0" w:color="auto"/>
        <w:bottom w:val="none" w:sz="0" w:space="0" w:color="auto"/>
        <w:right w:val="none" w:sz="0" w:space="0" w:color="auto"/>
      </w:divBdr>
    </w:div>
    <w:div w:id="1689022353">
      <w:marLeft w:val="0"/>
      <w:marRight w:val="0"/>
      <w:marTop w:val="-20"/>
      <w:marBottom w:val="-20"/>
      <w:divBdr>
        <w:top w:val="none" w:sz="0" w:space="0" w:color="auto"/>
        <w:left w:val="none" w:sz="0" w:space="0" w:color="auto"/>
        <w:bottom w:val="none" w:sz="0" w:space="0" w:color="auto"/>
        <w:right w:val="none" w:sz="0" w:space="0" w:color="auto"/>
      </w:divBdr>
    </w:div>
    <w:div w:id="1693604120">
      <w:marLeft w:val="0"/>
      <w:marRight w:val="0"/>
      <w:marTop w:val="-20"/>
      <w:marBottom w:val="-20"/>
      <w:divBdr>
        <w:top w:val="none" w:sz="0" w:space="0" w:color="auto"/>
        <w:left w:val="none" w:sz="0" w:space="0" w:color="auto"/>
        <w:bottom w:val="none" w:sz="0" w:space="0" w:color="auto"/>
        <w:right w:val="none" w:sz="0" w:space="0" w:color="auto"/>
      </w:divBdr>
    </w:div>
    <w:div w:id="1694918586">
      <w:marLeft w:val="0"/>
      <w:marRight w:val="0"/>
      <w:marTop w:val="-20"/>
      <w:marBottom w:val="-20"/>
      <w:divBdr>
        <w:top w:val="none" w:sz="0" w:space="0" w:color="auto"/>
        <w:left w:val="none" w:sz="0" w:space="0" w:color="auto"/>
        <w:bottom w:val="none" w:sz="0" w:space="0" w:color="auto"/>
        <w:right w:val="none" w:sz="0" w:space="0" w:color="auto"/>
      </w:divBdr>
    </w:div>
    <w:div w:id="1700352528">
      <w:marLeft w:val="0"/>
      <w:marRight w:val="0"/>
      <w:marTop w:val="-20"/>
      <w:marBottom w:val="-20"/>
      <w:divBdr>
        <w:top w:val="none" w:sz="0" w:space="0" w:color="auto"/>
        <w:left w:val="none" w:sz="0" w:space="0" w:color="auto"/>
        <w:bottom w:val="none" w:sz="0" w:space="0" w:color="auto"/>
        <w:right w:val="none" w:sz="0" w:space="0" w:color="auto"/>
      </w:divBdr>
    </w:div>
    <w:div w:id="1700470332">
      <w:marLeft w:val="0"/>
      <w:marRight w:val="0"/>
      <w:marTop w:val="-20"/>
      <w:marBottom w:val="-20"/>
      <w:divBdr>
        <w:top w:val="none" w:sz="0" w:space="0" w:color="auto"/>
        <w:left w:val="none" w:sz="0" w:space="0" w:color="auto"/>
        <w:bottom w:val="none" w:sz="0" w:space="0" w:color="auto"/>
        <w:right w:val="none" w:sz="0" w:space="0" w:color="auto"/>
      </w:divBdr>
    </w:div>
    <w:div w:id="1703090684">
      <w:marLeft w:val="0"/>
      <w:marRight w:val="0"/>
      <w:marTop w:val="-20"/>
      <w:marBottom w:val="-20"/>
      <w:divBdr>
        <w:top w:val="none" w:sz="0" w:space="0" w:color="auto"/>
        <w:left w:val="none" w:sz="0" w:space="0" w:color="auto"/>
        <w:bottom w:val="none" w:sz="0" w:space="0" w:color="auto"/>
        <w:right w:val="none" w:sz="0" w:space="0" w:color="auto"/>
      </w:divBdr>
    </w:div>
    <w:div w:id="1706368473">
      <w:marLeft w:val="0"/>
      <w:marRight w:val="0"/>
      <w:marTop w:val="-20"/>
      <w:marBottom w:val="-20"/>
      <w:divBdr>
        <w:top w:val="none" w:sz="0" w:space="0" w:color="auto"/>
        <w:left w:val="none" w:sz="0" w:space="0" w:color="auto"/>
        <w:bottom w:val="none" w:sz="0" w:space="0" w:color="auto"/>
        <w:right w:val="none" w:sz="0" w:space="0" w:color="auto"/>
      </w:divBdr>
    </w:div>
    <w:div w:id="1713071917">
      <w:marLeft w:val="0"/>
      <w:marRight w:val="0"/>
      <w:marTop w:val="-20"/>
      <w:marBottom w:val="-20"/>
      <w:divBdr>
        <w:top w:val="none" w:sz="0" w:space="0" w:color="auto"/>
        <w:left w:val="none" w:sz="0" w:space="0" w:color="auto"/>
        <w:bottom w:val="none" w:sz="0" w:space="0" w:color="auto"/>
        <w:right w:val="none" w:sz="0" w:space="0" w:color="auto"/>
      </w:divBdr>
    </w:div>
    <w:div w:id="1713260510">
      <w:marLeft w:val="0"/>
      <w:marRight w:val="0"/>
      <w:marTop w:val="-20"/>
      <w:marBottom w:val="-20"/>
      <w:divBdr>
        <w:top w:val="none" w:sz="0" w:space="0" w:color="auto"/>
        <w:left w:val="none" w:sz="0" w:space="0" w:color="auto"/>
        <w:bottom w:val="none" w:sz="0" w:space="0" w:color="auto"/>
        <w:right w:val="none" w:sz="0" w:space="0" w:color="auto"/>
      </w:divBdr>
    </w:div>
    <w:div w:id="1714236060">
      <w:marLeft w:val="0"/>
      <w:marRight w:val="0"/>
      <w:marTop w:val="-20"/>
      <w:marBottom w:val="-20"/>
      <w:divBdr>
        <w:top w:val="none" w:sz="0" w:space="0" w:color="auto"/>
        <w:left w:val="none" w:sz="0" w:space="0" w:color="auto"/>
        <w:bottom w:val="none" w:sz="0" w:space="0" w:color="auto"/>
        <w:right w:val="none" w:sz="0" w:space="0" w:color="auto"/>
      </w:divBdr>
    </w:div>
    <w:div w:id="1714498322">
      <w:marLeft w:val="0"/>
      <w:marRight w:val="0"/>
      <w:marTop w:val="-20"/>
      <w:marBottom w:val="-20"/>
      <w:divBdr>
        <w:top w:val="none" w:sz="0" w:space="0" w:color="auto"/>
        <w:left w:val="none" w:sz="0" w:space="0" w:color="auto"/>
        <w:bottom w:val="none" w:sz="0" w:space="0" w:color="auto"/>
        <w:right w:val="none" w:sz="0" w:space="0" w:color="auto"/>
      </w:divBdr>
    </w:div>
    <w:div w:id="1715688135">
      <w:marLeft w:val="0"/>
      <w:marRight w:val="0"/>
      <w:marTop w:val="-20"/>
      <w:marBottom w:val="-20"/>
      <w:divBdr>
        <w:top w:val="none" w:sz="0" w:space="0" w:color="auto"/>
        <w:left w:val="none" w:sz="0" w:space="0" w:color="auto"/>
        <w:bottom w:val="none" w:sz="0" w:space="0" w:color="auto"/>
        <w:right w:val="none" w:sz="0" w:space="0" w:color="auto"/>
      </w:divBdr>
    </w:div>
    <w:div w:id="1718823393">
      <w:marLeft w:val="0"/>
      <w:marRight w:val="0"/>
      <w:marTop w:val="-20"/>
      <w:marBottom w:val="-20"/>
      <w:divBdr>
        <w:top w:val="none" w:sz="0" w:space="0" w:color="auto"/>
        <w:left w:val="none" w:sz="0" w:space="0" w:color="auto"/>
        <w:bottom w:val="none" w:sz="0" w:space="0" w:color="auto"/>
        <w:right w:val="none" w:sz="0" w:space="0" w:color="auto"/>
      </w:divBdr>
    </w:div>
    <w:div w:id="1722896426">
      <w:marLeft w:val="0"/>
      <w:marRight w:val="0"/>
      <w:marTop w:val="-20"/>
      <w:marBottom w:val="-20"/>
      <w:divBdr>
        <w:top w:val="none" w:sz="0" w:space="0" w:color="auto"/>
        <w:left w:val="none" w:sz="0" w:space="0" w:color="auto"/>
        <w:bottom w:val="none" w:sz="0" w:space="0" w:color="auto"/>
        <w:right w:val="none" w:sz="0" w:space="0" w:color="auto"/>
      </w:divBdr>
    </w:div>
    <w:div w:id="1724720032">
      <w:marLeft w:val="0"/>
      <w:marRight w:val="0"/>
      <w:marTop w:val="-20"/>
      <w:marBottom w:val="-20"/>
      <w:divBdr>
        <w:top w:val="none" w:sz="0" w:space="0" w:color="auto"/>
        <w:left w:val="none" w:sz="0" w:space="0" w:color="auto"/>
        <w:bottom w:val="none" w:sz="0" w:space="0" w:color="auto"/>
        <w:right w:val="none" w:sz="0" w:space="0" w:color="auto"/>
      </w:divBdr>
    </w:div>
    <w:div w:id="1726030794">
      <w:marLeft w:val="0"/>
      <w:marRight w:val="0"/>
      <w:marTop w:val="-20"/>
      <w:marBottom w:val="-20"/>
      <w:divBdr>
        <w:top w:val="none" w:sz="0" w:space="0" w:color="auto"/>
        <w:left w:val="none" w:sz="0" w:space="0" w:color="auto"/>
        <w:bottom w:val="none" w:sz="0" w:space="0" w:color="auto"/>
        <w:right w:val="none" w:sz="0" w:space="0" w:color="auto"/>
      </w:divBdr>
    </w:div>
    <w:div w:id="1726947768">
      <w:marLeft w:val="0"/>
      <w:marRight w:val="0"/>
      <w:marTop w:val="-20"/>
      <w:marBottom w:val="-20"/>
      <w:divBdr>
        <w:top w:val="none" w:sz="0" w:space="0" w:color="auto"/>
        <w:left w:val="none" w:sz="0" w:space="0" w:color="auto"/>
        <w:bottom w:val="none" w:sz="0" w:space="0" w:color="auto"/>
        <w:right w:val="none" w:sz="0" w:space="0" w:color="auto"/>
      </w:divBdr>
    </w:div>
    <w:div w:id="1728603921">
      <w:marLeft w:val="0"/>
      <w:marRight w:val="0"/>
      <w:marTop w:val="-20"/>
      <w:marBottom w:val="-20"/>
      <w:divBdr>
        <w:top w:val="none" w:sz="0" w:space="0" w:color="auto"/>
        <w:left w:val="none" w:sz="0" w:space="0" w:color="auto"/>
        <w:bottom w:val="none" w:sz="0" w:space="0" w:color="auto"/>
        <w:right w:val="none" w:sz="0" w:space="0" w:color="auto"/>
      </w:divBdr>
    </w:div>
    <w:div w:id="1731995110">
      <w:marLeft w:val="0"/>
      <w:marRight w:val="0"/>
      <w:marTop w:val="-20"/>
      <w:marBottom w:val="-20"/>
      <w:divBdr>
        <w:top w:val="none" w:sz="0" w:space="0" w:color="auto"/>
        <w:left w:val="none" w:sz="0" w:space="0" w:color="auto"/>
        <w:bottom w:val="none" w:sz="0" w:space="0" w:color="auto"/>
        <w:right w:val="none" w:sz="0" w:space="0" w:color="auto"/>
      </w:divBdr>
    </w:div>
    <w:div w:id="1734429231">
      <w:marLeft w:val="0"/>
      <w:marRight w:val="0"/>
      <w:marTop w:val="-20"/>
      <w:marBottom w:val="-20"/>
      <w:divBdr>
        <w:top w:val="none" w:sz="0" w:space="0" w:color="auto"/>
        <w:left w:val="none" w:sz="0" w:space="0" w:color="auto"/>
        <w:bottom w:val="none" w:sz="0" w:space="0" w:color="auto"/>
        <w:right w:val="none" w:sz="0" w:space="0" w:color="auto"/>
      </w:divBdr>
    </w:div>
    <w:div w:id="1738673373">
      <w:marLeft w:val="0"/>
      <w:marRight w:val="0"/>
      <w:marTop w:val="-20"/>
      <w:marBottom w:val="-20"/>
      <w:divBdr>
        <w:top w:val="none" w:sz="0" w:space="0" w:color="auto"/>
        <w:left w:val="none" w:sz="0" w:space="0" w:color="auto"/>
        <w:bottom w:val="none" w:sz="0" w:space="0" w:color="auto"/>
        <w:right w:val="none" w:sz="0" w:space="0" w:color="auto"/>
      </w:divBdr>
    </w:div>
    <w:div w:id="1741557360">
      <w:marLeft w:val="0"/>
      <w:marRight w:val="0"/>
      <w:marTop w:val="-20"/>
      <w:marBottom w:val="-20"/>
      <w:divBdr>
        <w:top w:val="none" w:sz="0" w:space="0" w:color="auto"/>
        <w:left w:val="none" w:sz="0" w:space="0" w:color="auto"/>
        <w:bottom w:val="none" w:sz="0" w:space="0" w:color="auto"/>
        <w:right w:val="none" w:sz="0" w:space="0" w:color="auto"/>
      </w:divBdr>
    </w:div>
    <w:div w:id="1743139749">
      <w:marLeft w:val="0"/>
      <w:marRight w:val="0"/>
      <w:marTop w:val="-20"/>
      <w:marBottom w:val="-20"/>
      <w:divBdr>
        <w:top w:val="none" w:sz="0" w:space="0" w:color="auto"/>
        <w:left w:val="none" w:sz="0" w:space="0" w:color="auto"/>
        <w:bottom w:val="none" w:sz="0" w:space="0" w:color="auto"/>
        <w:right w:val="none" w:sz="0" w:space="0" w:color="auto"/>
      </w:divBdr>
    </w:div>
    <w:div w:id="1746609519">
      <w:marLeft w:val="0"/>
      <w:marRight w:val="0"/>
      <w:marTop w:val="-20"/>
      <w:marBottom w:val="-20"/>
      <w:divBdr>
        <w:top w:val="none" w:sz="0" w:space="0" w:color="auto"/>
        <w:left w:val="none" w:sz="0" w:space="0" w:color="auto"/>
        <w:bottom w:val="none" w:sz="0" w:space="0" w:color="auto"/>
        <w:right w:val="none" w:sz="0" w:space="0" w:color="auto"/>
      </w:divBdr>
    </w:div>
    <w:div w:id="1747068470">
      <w:marLeft w:val="0"/>
      <w:marRight w:val="0"/>
      <w:marTop w:val="-20"/>
      <w:marBottom w:val="-20"/>
      <w:divBdr>
        <w:top w:val="none" w:sz="0" w:space="0" w:color="auto"/>
        <w:left w:val="none" w:sz="0" w:space="0" w:color="auto"/>
        <w:bottom w:val="none" w:sz="0" w:space="0" w:color="auto"/>
        <w:right w:val="none" w:sz="0" w:space="0" w:color="auto"/>
      </w:divBdr>
    </w:div>
    <w:div w:id="1748066275">
      <w:marLeft w:val="0"/>
      <w:marRight w:val="0"/>
      <w:marTop w:val="-20"/>
      <w:marBottom w:val="-20"/>
      <w:divBdr>
        <w:top w:val="none" w:sz="0" w:space="0" w:color="auto"/>
        <w:left w:val="none" w:sz="0" w:space="0" w:color="auto"/>
        <w:bottom w:val="none" w:sz="0" w:space="0" w:color="auto"/>
        <w:right w:val="none" w:sz="0" w:space="0" w:color="auto"/>
      </w:divBdr>
    </w:div>
    <w:div w:id="1748763805">
      <w:marLeft w:val="0"/>
      <w:marRight w:val="0"/>
      <w:marTop w:val="-20"/>
      <w:marBottom w:val="-20"/>
      <w:divBdr>
        <w:top w:val="none" w:sz="0" w:space="0" w:color="auto"/>
        <w:left w:val="none" w:sz="0" w:space="0" w:color="auto"/>
        <w:bottom w:val="none" w:sz="0" w:space="0" w:color="auto"/>
        <w:right w:val="none" w:sz="0" w:space="0" w:color="auto"/>
      </w:divBdr>
    </w:div>
    <w:div w:id="1750885527">
      <w:marLeft w:val="0"/>
      <w:marRight w:val="0"/>
      <w:marTop w:val="-20"/>
      <w:marBottom w:val="-20"/>
      <w:divBdr>
        <w:top w:val="none" w:sz="0" w:space="0" w:color="auto"/>
        <w:left w:val="none" w:sz="0" w:space="0" w:color="auto"/>
        <w:bottom w:val="none" w:sz="0" w:space="0" w:color="auto"/>
        <w:right w:val="none" w:sz="0" w:space="0" w:color="auto"/>
      </w:divBdr>
    </w:div>
    <w:div w:id="1755980120">
      <w:marLeft w:val="0"/>
      <w:marRight w:val="0"/>
      <w:marTop w:val="-20"/>
      <w:marBottom w:val="-20"/>
      <w:divBdr>
        <w:top w:val="none" w:sz="0" w:space="0" w:color="auto"/>
        <w:left w:val="none" w:sz="0" w:space="0" w:color="auto"/>
        <w:bottom w:val="none" w:sz="0" w:space="0" w:color="auto"/>
        <w:right w:val="none" w:sz="0" w:space="0" w:color="auto"/>
      </w:divBdr>
    </w:div>
    <w:div w:id="1764495958">
      <w:marLeft w:val="0"/>
      <w:marRight w:val="0"/>
      <w:marTop w:val="-20"/>
      <w:marBottom w:val="-20"/>
      <w:divBdr>
        <w:top w:val="none" w:sz="0" w:space="0" w:color="auto"/>
        <w:left w:val="none" w:sz="0" w:space="0" w:color="auto"/>
        <w:bottom w:val="none" w:sz="0" w:space="0" w:color="auto"/>
        <w:right w:val="none" w:sz="0" w:space="0" w:color="auto"/>
      </w:divBdr>
    </w:div>
    <w:div w:id="1766419911">
      <w:marLeft w:val="0"/>
      <w:marRight w:val="0"/>
      <w:marTop w:val="-20"/>
      <w:marBottom w:val="-20"/>
      <w:divBdr>
        <w:top w:val="none" w:sz="0" w:space="0" w:color="auto"/>
        <w:left w:val="none" w:sz="0" w:space="0" w:color="auto"/>
        <w:bottom w:val="none" w:sz="0" w:space="0" w:color="auto"/>
        <w:right w:val="none" w:sz="0" w:space="0" w:color="auto"/>
      </w:divBdr>
    </w:div>
    <w:div w:id="1769500667">
      <w:marLeft w:val="0"/>
      <w:marRight w:val="0"/>
      <w:marTop w:val="-20"/>
      <w:marBottom w:val="-20"/>
      <w:divBdr>
        <w:top w:val="none" w:sz="0" w:space="0" w:color="auto"/>
        <w:left w:val="none" w:sz="0" w:space="0" w:color="auto"/>
        <w:bottom w:val="none" w:sz="0" w:space="0" w:color="auto"/>
        <w:right w:val="none" w:sz="0" w:space="0" w:color="auto"/>
      </w:divBdr>
    </w:div>
    <w:div w:id="1773476955">
      <w:marLeft w:val="0"/>
      <w:marRight w:val="0"/>
      <w:marTop w:val="-20"/>
      <w:marBottom w:val="-20"/>
      <w:divBdr>
        <w:top w:val="none" w:sz="0" w:space="0" w:color="auto"/>
        <w:left w:val="none" w:sz="0" w:space="0" w:color="auto"/>
        <w:bottom w:val="none" w:sz="0" w:space="0" w:color="auto"/>
        <w:right w:val="none" w:sz="0" w:space="0" w:color="auto"/>
      </w:divBdr>
    </w:div>
    <w:div w:id="1773477919">
      <w:marLeft w:val="0"/>
      <w:marRight w:val="0"/>
      <w:marTop w:val="-20"/>
      <w:marBottom w:val="-20"/>
      <w:divBdr>
        <w:top w:val="none" w:sz="0" w:space="0" w:color="auto"/>
        <w:left w:val="none" w:sz="0" w:space="0" w:color="auto"/>
        <w:bottom w:val="none" w:sz="0" w:space="0" w:color="auto"/>
        <w:right w:val="none" w:sz="0" w:space="0" w:color="auto"/>
      </w:divBdr>
    </w:div>
    <w:div w:id="1773865188">
      <w:marLeft w:val="0"/>
      <w:marRight w:val="0"/>
      <w:marTop w:val="-20"/>
      <w:marBottom w:val="-20"/>
      <w:divBdr>
        <w:top w:val="none" w:sz="0" w:space="0" w:color="auto"/>
        <w:left w:val="none" w:sz="0" w:space="0" w:color="auto"/>
        <w:bottom w:val="none" w:sz="0" w:space="0" w:color="auto"/>
        <w:right w:val="none" w:sz="0" w:space="0" w:color="auto"/>
      </w:divBdr>
    </w:div>
    <w:div w:id="1775244208">
      <w:marLeft w:val="0"/>
      <w:marRight w:val="0"/>
      <w:marTop w:val="-20"/>
      <w:marBottom w:val="-20"/>
      <w:divBdr>
        <w:top w:val="none" w:sz="0" w:space="0" w:color="auto"/>
        <w:left w:val="none" w:sz="0" w:space="0" w:color="auto"/>
        <w:bottom w:val="none" w:sz="0" w:space="0" w:color="auto"/>
        <w:right w:val="none" w:sz="0" w:space="0" w:color="auto"/>
      </w:divBdr>
    </w:div>
    <w:div w:id="1775709662">
      <w:marLeft w:val="0"/>
      <w:marRight w:val="0"/>
      <w:marTop w:val="-20"/>
      <w:marBottom w:val="-20"/>
      <w:divBdr>
        <w:top w:val="none" w:sz="0" w:space="0" w:color="auto"/>
        <w:left w:val="none" w:sz="0" w:space="0" w:color="auto"/>
        <w:bottom w:val="none" w:sz="0" w:space="0" w:color="auto"/>
        <w:right w:val="none" w:sz="0" w:space="0" w:color="auto"/>
      </w:divBdr>
    </w:div>
    <w:div w:id="1779137843">
      <w:marLeft w:val="0"/>
      <w:marRight w:val="0"/>
      <w:marTop w:val="-20"/>
      <w:marBottom w:val="-20"/>
      <w:divBdr>
        <w:top w:val="none" w:sz="0" w:space="0" w:color="auto"/>
        <w:left w:val="none" w:sz="0" w:space="0" w:color="auto"/>
        <w:bottom w:val="none" w:sz="0" w:space="0" w:color="auto"/>
        <w:right w:val="none" w:sz="0" w:space="0" w:color="auto"/>
      </w:divBdr>
    </w:div>
    <w:div w:id="1781803006">
      <w:marLeft w:val="0"/>
      <w:marRight w:val="0"/>
      <w:marTop w:val="-20"/>
      <w:marBottom w:val="-20"/>
      <w:divBdr>
        <w:top w:val="none" w:sz="0" w:space="0" w:color="auto"/>
        <w:left w:val="none" w:sz="0" w:space="0" w:color="auto"/>
        <w:bottom w:val="none" w:sz="0" w:space="0" w:color="auto"/>
        <w:right w:val="none" w:sz="0" w:space="0" w:color="auto"/>
      </w:divBdr>
    </w:div>
    <w:div w:id="1783377097">
      <w:marLeft w:val="0"/>
      <w:marRight w:val="0"/>
      <w:marTop w:val="-20"/>
      <w:marBottom w:val="-20"/>
      <w:divBdr>
        <w:top w:val="none" w:sz="0" w:space="0" w:color="auto"/>
        <w:left w:val="none" w:sz="0" w:space="0" w:color="auto"/>
        <w:bottom w:val="none" w:sz="0" w:space="0" w:color="auto"/>
        <w:right w:val="none" w:sz="0" w:space="0" w:color="auto"/>
      </w:divBdr>
    </w:div>
    <w:div w:id="1788352932">
      <w:marLeft w:val="0"/>
      <w:marRight w:val="0"/>
      <w:marTop w:val="-20"/>
      <w:marBottom w:val="-20"/>
      <w:divBdr>
        <w:top w:val="none" w:sz="0" w:space="0" w:color="auto"/>
        <w:left w:val="none" w:sz="0" w:space="0" w:color="auto"/>
        <w:bottom w:val="none" w:sz="0" w:space="0" w:color="auto"/>
        <w:right w:val="none" w:sz="0" w:space="0" w:color="auto"/>
      </w:divBdr>
    </w:div>
    <w:div w:id="1788430119">
      <w:marLeft w:val="0"/>
      <w:marRight w:val="0"/>
      <w:marTop w:val="-20"/>
      <w:marBottom w:val="-20"/>
      <w:divBdr>
        <w:top w:val="none" w:sz="0" w:space="0" w:color="auto"/>
        <w:left w:val="none" w:sz="0" w:space="0" w:color="auto"/>
        <w:bottom w:val="none" w:sz="0" w:space="0" w:color="auto"/>
        <w:right w:val="none" w:sz="0" w:space="0" w:color="auto"/>
      </w:divBdr>
    </w:div>
    <w:div w:id="1791780746">
      <w:marLeft w:val="0"/>
      <w:marRight w:val="0"/>
      <w:marTop w:val="-20"/>
      <w:marBottom w:val="-20"/>
      <w:divBdr>
        <w:top w:val="none" w:sz="0" w:space="0" w:color="auto"/>
        <w:left w:val="none" w:sz="0" w:space="0" w:color="auto"/>
        <w:bottom w:val="none" w:sz="0" w:space="0" w:color="auto"/>
        <w:right w:val="none" w:sz="0" w:space="0" w:color="auto"/>
      </w:divBdr>
    </w:div>
    <w:div w:id="1793672285">
      <w:marLeft w:val="0"/>
      <w:marRight w:val="0"/>
      <w:marTop w:val="-20"/>
      <w:marBottom w:val="-20"/>
      <w:divBdr>
        <w:top w:val="none" w:sz="0" w:space="0" w:color="auto"/>
        <w:left w:val="none" w:sz="0" w:space="0" w:color="auto"/>
        <w:bottom w:val="none" w:sz="0" w:space="0" w:color="auto"/>
        <w:right w:val="none" w:sz="0" w:space="0" w:color="auto"/>
      </w:divBdr>
    </w:div>
    <w:div w:id="1795251276">
      <w:marLeft w:val="0"/>
      <w:marRight w:val="0"/>
      <w:marTop w:val="-20"/>
      <w:marBottom w:val="-20"/>
      <w:divBdr>
        <w:top w:val="none" w:sz="0" w:space="0" w:color="auto"/>
        <w:left w:val="none" w:sz="0" w:space="0" w:color="auto"/>
        <w:bottom w:val="none" w:sz="0" w:space="0" w:color="auto"/>
        <w:right w:val="none" w:sz="0" w:space="0" w:color="auto"/>
      </w:divBdr>
    </w:div>
    <w:div w:id="1797798318">
      <w:marLeft w:val="0"/>
      <w:marRight w:val="0"/>
      <w:marTop w:val="-20"/>
      <w:marBottom w:val="-20"/>
      <w:divBdr>
        <w:top w:val="none" w:sz="0" w:space="0" w:color="auto"/>
        <w:left w:val="none" w:sz="0" w:space="0" w:color="auto"/>
        <w:bottom w:val="none" w:sz="0" w:space="0" w:color="auto"/>
        <w:right w:val="none" w:sz="0" w:space="0" w:color="auto"/>
      </w:divBdr>
    </w:div>
    <w:div w:id="1798529937">
      <w:marLeft w:val="0"/>
      <w:marRight w:val="0"/>
      <w:marTop w:val="-20"/>
      <w:marBottom w:val="-20"/>
      <w:divBdr>
        <w:top w:val="none" w:sz="0" w:space="0" w:color="auto"/>
        <w:left w:val="none" w:sz="0" w:space="0" w:color="auto"/>
        <w:bottom w:val="none" w:sz="0" w:space="0" w:color="auto"/>
        <w:right w:val="none" w:sz="0" w:space="0" w:color="auto"/>
      </w:divBdr>
    </w:div>
    <w:div w:id="1804695730">
      <w:marLeft w:val="0"/>
      <w:marRight w:val="0"/>
      <w:marTop w:val="-20"/>
      <w:marBottom w:val="-20"/>
      <w:divBdr>
        <w:top w:val="none" w:sz="0" w:space="0" w:color="auto"/>
        <w:left w:val="none" w:sz="0" w:space="0" w:color="auto"/>
        <w:bottom w:val="none" w:sz="0" w:space="0" w:color="auto"/>
        <w:right w:val="none" w:sz="0" w:space="0" w:color="auto"/>
      </w:divBdr>
    </w:div>
    <w:div w:id="1811902106">
      <w:marLeft w:val="0"/>
      <w:marRight w:val="0"/>
      <w:marTop w:val="-20"/>
      <w:marBottom w:val="-20"/>
      <w:divBdr>
        <w:top w:val="none" w:sz="0" w:space="0" w:color="auto"/>
        <w:left w:val="none" w:sz="0" w:space="0" w:color="auto"/>
        <w:bottom w:val="none" w:sz="0" w:space="0" w:color="auto"/>
        <w:right w:val="none" w:sz="0" w:space="0" w:color="auto"/>
      </w:divBdr>
    </w:div>
    <w:div w:id="1813790694">
      <w:marLeft w:val="0"/>
      <w:marRight w:val="0"/>
      <w:marTop w:val="-20"/>
      <w:marBottom w:val="-20"/>
      <w:divBdr>
        <w:top w:val="none" w:sz="0" w:space="0" w:color="auto"/>
        <w:left w:val="none" w:sz="0" w:space="0" w:color="auto"/>
        <w:bottom w:val="none" w:sz="0" w:space="0" w:color="auto"/>
        <w:right w:val="none" w:sz="0" w:space="0" w:color="auto"/>
      </w:divBdr>
    </w:div>
    <w:div w:id="1816218850">
      <w:marLeft w:val="0"/>
      <w:marRight w:val="0"/>
      <w:marTop w:val="-20"/>
      <w:marBottom w:val="-20"/>
      <w:divBdr>
        <w:top w:val="none" w:sz="0" w:space="0" w:color="auto"/>
        <w:left w:val="none" w:sz="0" w:space="0" w:color="auto"/>
        <w:bottom w:val="none" w:sz="0" w:space="0" w:color="auto"/>
        <w:right w:val="none" w:sz="0" w:space="0" w:color="auto"/>
      </w:divBdr>
    </w:div>
    <w:div w:id="1816793216">
      <w:marLeft w:val="0"/>
      <w:marRight w:val="0"/>
      <w:marTop w:val="-20"/>
      <w:marBottom w:val="-20"/>
      <w:divBdr>
        <w:top w:val="none" w:sz="0" w:space="0" w:color="auto"/>
        <w:left w:val="none" w:sz="0" w:space="0" w:color="auto"/>
        <w:bottom w:val="none" w:sz="0" w:space="0" w:color="auto"/>
        <w:right w:val="none" w:sz="0" w:space="0" w:color="auto"/>
      </w:divBdr>
    </w:div>
    <w:div w:id="1816990112">
      <w:marLeft w:val="0"/>
      <w:marRight w:val="0"/>
      <w:marTop w:val="-20"/>
      <w:marBottom w:val="-20"/>
      <w:divBdr>
        <w:top w:val="none" w:sz="0" w:space="0" w:color="auto"/>
        <w:left w:val="none" w:sz="0" w:space="0" w:color="auto"/>
        <w:bottom w:val="none" w:sz="0" w:space="0" w:color="auto"/>
        <w:right w:val="none" w:sz="0" w:space="0" w:color="auto"/>
      </w:divBdr>
    </w:div>
    <w:div w:id="1818448735">
      <w:marLeft w:val="0"/>
      <w:marRight w:val="0"/>
      <w:marTop w:val="-20"/>
      <w:marBottom w:val="-20"/>
      <w:divBdr>
        <w:top w:val="none" w:sz="0" w:space="0" w:color="auto"/>
        <w:left w:val="none" w:sz="0" w:space="0" w:color="auto"/>
        <w:bottom w:val="none" w:sz="0" w:space="0" w:color="auto"/>
        <w:right w:val="none" w:sz="0" w:space="0" w:color="auto"/>
      </w:divBdr>
    </w:div>
    <w:div w:id="1819611402">
      <w:marLeft w:val="0"/>
      <w:marRight w:val="0"/>
      <w:marTop w:val="-20"/>
      <w:marBottom w:val="-20"/>
      <w:divBdr>
        <w:top w:val="none" w:sz="0" w:space="0" w:color="auto"/>
        <w:left w:val="none" w:sz="0" w:space="0" w:color="auto"/>
        <w:bottom w:val="none" w:sz="0" w:space="0" w:color="auto"/>
        <w:right w:val="none" w:sz="0" w:space="0" w:color="auto"/>
      </w:divBdr>
    </w:div>
    <w:div w:id="1819809729">
      <w:marLeft w:val="0"/>
      <w:marRight w:val="0"/>
      <w:marTop w:val="-20"/>
      <w:marBottom w:val="-20"/>
      <w:divBdr>
        <w:top w:val="none" w:sz="0" w:space="0" w:color="auto"/>
        <w:left w:val="none" w:sz="0" w:space="0" w:color="auto"/>
        <w:bottom w:val="none" w:sz="0" w:space="0" w:color="auto"/>
        <w:right w:val="none" w:sz="0" w:space="0" w:color="auto"/>
      </w:divBdr>
    </w:div>
    <w:div w:id="1822498192">
      <w:marLeft w:val="0"/>
      <w:marRight w:val="0"/>
      <w:marTop w:val="-20"/>
      <w:marBottom w:val="-20"/>
      <w:divBdr>
        <w:top w:val="none" w:sz="0" w:space="0" w:color="auto"/>
        <w:left w:val="none" w:sz="0" w:space="0" w:color="auto"/>
        <w:bottom w:val="none" w:sz="0" w:space="0" w:color="auto"/>
        <w:right w:val="none" w:sz="0" w:space="0" w:color="auto"/>
      </w:divBdr>
    </w:div>
    <w:div w:id="1825779006">
      <w:marLeft w:val="0"/>
      <w:marRight w:val="0"/>
      <w:marTop w:val="-20"/>
      <w:marBottom w:val="-20"/>
      <w:divBdr>
        <w:top w:val="none" w:sz="0" w:space="0" w:color="auto"/>
        <w:left w:val="none" w:sz="0" w:space="0" w:color="auto"/>
        <w:bottom w:val="none" w:sz="0" w:space="0" w:color="auto"/>
        <w:right w:val="none" w:sz="0" w:space="0" w:color="auto"/>
      </w:divBdr>
    </w:div>
    <w:div w:id="1827477537">
      <w:marLeft w:val="0"/>
      <w:marRight w:val="0"/>
      <w:marTop w:val="-20"/>
      <w:marBottom w:val="-20"/>
      <w:divBdr>
        <w:top w:val="none" w:sz="0" w:space="0" w:color="auto"/>
        <w:left w:val="none" w:sz="0" w:space="0" w:color="auto"/>
        <w:bottom w:val="none" w:sz="0" w:space="0" w:color="auto"/>
        <w:right w:val="none" w:sz="0" w:space="0" w:color="auto"/>
      </w:divBdr>
      <w:divsChild>
        <w:div w:id="2">
          <w:marLeft w:val="0"/>
          <w:marRight w:val="0"/>
          <w:marTop w:val="-20"/>
          <w:marBottom w:val="-20"/>
          <w:divBdr>
            <w:top w:val="none" w:sz="0" w:space="0" w:color="auto"/>
            <w:left w:val="none" w:sz="0" w:space="0" w:color="auto"/>
            <w:bottom w:val="none" w:sz="0" w:space="0" w:color="auto"/>
            <w:right w:val="none" w:sz="0" w:space="0" w:color="auto"/>
          </w:divBdr>
        </w:div>
      </w:divsChild>
    </w:div>
    <w:div w:id="1831479624">
      <w:marLeft w:val="0"/>
      <w:marRight w:val="0"/>
      <w:marTop w:val="-20"/>
      <w:marBottom w:val="-20"/>
      <w:divBdr>
        <w:top w:val="none" w:sz="0" w:space="0" w:color="auto"/>
        <w:left w:val="none" w:sz="0" w:space="0" w:color="auto"/>
        <w:bottom w:val="none" w:sz="0" w:space="0" w:color="auto"/>
        <w:right w:val="none" w:sz="0" w:space="0" w:color="auto"/>
      </w:divBdr>
    </w:div>
    <w:div w:id="1835798084">
      <w:marLeft w:val="0"/>
      <w:marRight w:val="0"/>
      <w:marTop w:val="-20"/>
      <w:marBottom w:val="-20"/>
      <w:divBdr>
        <w:top w:val="none" w:sz="0" w:space="0" w:color="auto"/>
        <w:left w:val="none" w:sz="0" w:space="0" w:color="auto"/>
        <w:bottom w:val="none" w:sz="0" w:space="0" w:color="auto"/>
        <w:right w:val="none" w:sz="0" w:space="0" w:color="auto"/>
      </w:divBdr>
    </w:div>
    <w:div w:id="1837528089">
      <w:marLeft w:val="0"/>
      <w:marRight w:val="0"/>
      <w:marTop w:val="-20"/>
      <w:marBottom w:val="-20"/>
      <w:divBdr>
        <w:top w:val="none" w:sz="0" w:space="0" w:color="auto"/>
        <w:left w:val="none" w:sz="0" w:space="0" w:color="auto"/>
        <w:bottom w:val="none" w:sz="0" w:space="0" w:color="auto"/>
        <w:right w:val="none" w:sz="0" w:space="0" w:color="auto"/>
      </w:divBdr>
    </w:div>
    <w:div w:id="1838113697">
      <w:marLeft w:val="0"/>
      <w:marRight w:val="0"/>
      <w:marTop w:val="-20"/>
      <w:marBottom w:val="-20"/>
      <w:divBdr>
        <w:top w:val="none" w:sz="0" w:space="0" w:color="auto"/>
        <w:left w:val="none" w:sz="0" w:space="0" w:color="auto"/>
        <w:bottom w:val="none" w:sz="0" w:space="0" w:color="auto"/>
        <w:right w:val="none" w:sz="0" w:space="0" w:color="auto"/>
      </w:divBdr>
    </w:div>
    <w:div w:id="1839424029">
      <w:marLeft w:val="0"/>
      <w:marRight w:val="0"/>
      <w:marTop w:val="-20"/>
      <w:marBottom w:val="-20"/>
      <w:divBdr>
        <w:top w:val="none" w:sz="0" w:space="0" w:color="auto"/>
        <w:left w:val="none" w:sz="0" w:space="0" w:color="auto"/>
        <w:bottom w:val="none" w:sz="0" w:space="0" w:color="auto"/>
        <w:right w:val="none" w:sz="0" w:space="0" w:color="auto"/>
      </w:divBdr>
    </w:div>
    <w:div w:id="1843279740">
      <w:marLeft w:val="0"/>
      <w:marRight w:val="0"/>
      <w:marTop w:val="-20"/>
      <w:marBottom w:val="-20"/>
      <w:divBdr>
        <w:top w:val="none" w:sz="0" w:space="0" w:color="auto"/>
        <w:left w:val="none" w:sz="0" w:space="0" w:color="auto"/>
        <w:bottom w:val="none" w:sz="0" w:space="0" w:color="auto"/>
        <w:right w:val="none" w:sz="0" w:space="0" w:color="auto"/>
      </w:divBdr>
    </w:div>
    <w:div w:id="1843811386">
      <w:marLeft w:val="0"/>
      <w:marRight w:val="0"/>
      <w:marTop w:val="-20"/>
      <w:marBottom w:val="-20"/>
      <w:divBdr>
        <w:top w:val="none" w:sz="0" w:space="0" w:color="auto"/>
        <w:left w:val="none" w:sz="0" w:space="0" w:color="auto"/>
        <w:bottom w:val="none" w:sz="0" w:space="0" w:color="auto"/>
        <w:right w:val="none" w:sz="0" w:space="0" w:color="auto"/>
      </w:divBdr>
    </w:div>
    <w:div w:id="1844586793">
      <w:marLeft w:val="0"/>
      <w:marRight w:val="0"/>
      <w:marTop w:val="-20"/>
      <w:marBottom w:val="-20"/>
      <w:divBdr>
        <w:top w:val="none" w:sz="0" w:space="0" w:color="auto"/>
        <w:left w:val="none" w:sz="0" w:space="0" w:color="auto"/>
        <w:bottom w:val="none" w:sz="0" w:space="0" w:color="auto"/>
        <w:right w:val="none" w:sz="0" w:space="0" w:color="auto"/>
      </w:divBdr>
    </w:div>
    <w:div w:id="1845778243">
      <w:marLeft w:val="0"/>
      <w:marRight w:val="0"/>
      <w:marTop w:val="-20"/>
      <w:marBottom w:val="-20"/>
      <w:divBdr>
        <w:top w:val="none" w:sz="0" w:space="0" w:color="auto"/>
        <w:left w:val="none" w:sz="0" w:space="0" w:color="auto"/>
        <w:bottom w:val="none" w:sz="0" w:space="0" w:color="auto"/>
        <w:right w:val="none" w:sz="0" w:space="0" w:color="auto"/>
      </w:divBdr>
    </w:div>
    <w:div w:id="1846364237">
      <w:marLeft w:val="0"/>
      <w:marRight w:val="0"/>
      <w:marTop w:val="-20"/>
      <w:marBottom w:val="-20"/>
      <w:divBdr>
        <w:top w:val="none" w:sz="0" w:space="0" w:color="auto"/>
        <w:left w:val="none" w:sz="0" w:space="0" w:color="auto"/>
        <w:bottom w:val="none" w:sz="0" w:space="0" w:color="auto"/>
        <w:right w:val="none" w:sz="0" w:space="0" w:color="auto"/>
      </w:divBdr>
    </w:div>
    <w:div w:id="1855874811">
      <w:marLeft w:val="0"/>
      <w:marRight w:val="0"/>
      <w:marTop w:val="-20"/>
      <w:marBottom w:val="-20"/>
      <w:divBdr>
        <w:top w:val="none" w:sz="0" w:space="0" w:color="auto"/>
        <w:left w:val="none" w:sz="0" w:space="0" w:color="auto"/>
        <w:bottom w:val="none" w:sz="0" w:space="0" w:color="auto"/>
        <w:right w:val="none" w:sz="0" w:space="0" w:color="auto"/>
      </w:divBdr>
    </w:div>
    <w:div w:id="1856261091">
      <w:marLeft w:val="0"/>
      <w:marRight w:val="0"/>
      <w:marTop w:val="-20"/>
      <w:marBottom w:val="-20"/>
      <w:divBdr>
        <w:top w:val="none" w:sz="0" w:space="0" w:color="auto"/>
        <w:left w:val="none" w:sz="0" w:space="0" w:color="auto"/>
        <w:bottom w:val="none" w:sz="0" w:space="0" w:color="auto"/>
        <w:right w:val="none" w:sz="0" w:space="0" w:color="auto"/>
      </w:divBdr>
    </w:div>
    <w:div w:id="1857842269">
      <w:marLeft w:val="0"/>
      <w:marRight w:val="0"/>
      <w:marTop w:val="-20"/>
      <w:marBottom w:val="-20"/>
      <w:divBdr>
        <w:top w:val="none" w:sz="0" w:space="0" w:color="auto"/>
        <w:left w:val="none" w:sz="0" w:space="0" w:color="auto"/>
        <w:bottom w:val="none" w:sz="0" w:space="0" w:color="auto"/>
        <w:right w:val="none" w:sz="0" w:space="0" w:color="auto"/>
      </w:divBdr>
    </w:div>
    <w:div w:id="1858080551">
      <w:marLeft w:val="0"/>
      <w:marRight w:val="0"/>
      <w:marTop w:val="-20"/>
      <w:marBottom w:val="-20"/>
      <w:divBdr>
        <w:top w:val="none" w:sz="0" w:space="0" w:color="auto"/>
        <w:left w:val="none" w:sz="0" w:space="0" w:color="auto"/>
        <w:bottom w:val="none" w:sz="0" w:space="0" w:color="auto"/>
        <w:right w:val="none" w:sz="0" w:space="0" w:color="auto"/>
      </w:divBdr>
    </w:div>
    <w:div w:id="1858154366">
      <w:marLeft w:val="0"/>
      <w:marRight w:val="0"/>
      <w:marTop w:val="-20"/>
      <w:marBottom w:val="-20"/>
      <w:divBdr>
        <w:top w:val="none" w:sz="0" w:space="0" w:color="auto"/>
        <w:left w:val="none" w:sz="0" w:space="0" w:color="auto"/>
        <w:bottom w:val="none" w:sz="0" w:space="0" w:color="auto"/>
        <w:right w:val="none" w:sz="0" w:space="0" w:color="auto"/>
      </w:divBdr>
    </w:div>
    <w:div w:id="1858691496">
      <w:marLeft w:val="0"/>
      <w:marRight w:val="0"/>
      <w:marTop w:val="-20"/>
      <w:marBottom w:val="-20"/>
      <w:divBdr>
        <w:top w:val="none" w:sz="0" w:space="0" w:color="auto"/>
        <w:left w:val="none" w:sz="0" w:space="0" w:color="auto"/>
        <w:bottom w:val="none" w:sz="0" w:space="0" w:color="auto"/>
        <w:right w:val="none" w:sz="0" w:space="0" w:color="auto"/>
      </w:divBdr>
    </w:div>
    <w:div w:id="1861892432">
      <w:marLeft w:val="0"/>
      <w:marRight w:val="0"/>
      <w:marTop w:val="-20"/>
      <w:marBottom w:val="-20"/>
      <w:divBdr>
        <w:top w:val="none" w:sz="0" w:space="0" w:color="auto"/>
        <w:left w:val="none" w:sz="0" w:space="0" w:color="auto"/>
        <w:bottom w:val="none" w:sz="0" w:space="0" w:color="auto"/>
        <w:right w:val="none" w:sz="0" w:space="0" w:color="auto"/>
      </w:divBdr>
    </w:div>
    <w:div w:id="1862936629">
      <w:marLeft w:val="0"/>
      <w:marRight w:val="0"/>
      <w:marTop w:val="-20"/>
      <w:marBottom w:val="-20"/>
      <w:divBdr>
        <w:top w:val="none" w:sz="0" w:space="0" w:color="auto"/>
        <w:left w:val="none" w:sz="0" w:space="0" w:color="auto"/>
        <w:bottom w:val="none" w:sz="0" w:space="0" w:color="auto"/>
        <w:right w:val="none" w:sz="0" w:space="0" w:color="auto"/>
      </w:divBdr>
    </w:div>
    <w:div w:id="1863392192">
      <w:marLeft w:val="0"/>
      <w:marRight w:val="0"/>
      <w:marTop w:val="-20"/>
      <w:marBottom w:val="-20"/>
      <w:divBdr>
        <w:top w:val="none" w:sz="0" w:space="0" w:color="auto"/>
        <w:left w:val="none" w:sz="0" w:space="0" w:color="auto"/>
        <w:bottom w:val="none" w:sz="0" w:space="0" w:color="auto"/>
        <w:right w:val="none" w:sz="0" w:space="0" w:color="auto"/>
      </w:divBdr>
    </w:div>
    <w:div w:id="1864248687">
      <w:marLeft w:val="0"/>
      <w:marRight w:val="0"/>
      <w:marTop w:val="-20"/>
      <w:marBottom w:val="-20"/>
      <w:divBdr>
        <w:top w:val="none" w:sz="0" w:space="0" w:color="auto"/>
        <w:left w:val="none" w:sz="0" w:space="0" w:color="auto"/>
        <w:bottom w:val="none" w:sz="0" w:space="0" w:color="auto"/>
        <w:right w:val="none" w:sz="0" w:space="0" w:color="auto"/>
      </w:divBdr>
    </w:div>
    <w:div w:id="1864394265">
      <w:marLeft w:val="0"/>
      <w:marRight w:val="0"/>
      <w:marTop w:val="-20"/>
      <w:marBottom w:val="-20"/>
      <w:divBdr>
        <w:top w:val="none" w:sz="0" w:space="0" w:color="auto"/>
        <w:left w:val="none" w:sz="0" w:space="0" w:color="auto"/>
        <w:bottom w:val="none" w:sz="0" w:space="0" w:color="auto"/>
        <w:right w:val="none" w:sz="0" w:space="0" w:color="auto"/>
      </w:divBdr>
    </w:div>
    <w:div w:id="1866669496">
      <w:marLeft w:val="0"/>
      <w:marRight w:val="0"/>
      <w:marTop w:val="-20"/>
      <w:marBottom w:val="-20"/>
      <w:divBdr>
        <w:top w:val="none" w:sz="0" w:space="0" w:color="auto"/>
        <w:left w:val="none" w:sz="0" w:space="0" w:color="auto"/>
        <w:bottom w:val="none" w:sz="0" w:space="0" w:color="auto"/>
        <w:right w:val="none" w:sz="0" w:space="0" w:color="auto"/>
      </w:divBdr>
    </w:div>
    <w:div w:id="1866823235">
      <w:marLeft w:val="0"/>
      <w:marRight w:val="0"/>
      <w:marTop w:val="-20"/>
      <w:marBottom w:val="-20"/>
      <w:divBdr>
        <w:top w:val="none" w:sz="0" w:space="0" w:color="auto"/>
        <w:left w:val="none" w:sz="0" w:space="0" w:color="auto"/>
        <w:bottom w:val="none" w:sz="0" w:space="0" w:color="auto"/>
        <w:right w:val="none" w:sz="0" w:space="0" w:color="auto"/>
      </w:divBdr>
    </w:div>
    <w:div w:id="1866868979">
      <w:marLeft w:val="0"/>
      <w:marRight w:val="0"/>
      <w:marTop w:val="-20"/>
      <w:marBottom w:val="-20"/>
      <w:divBdr>
        <w:top w:val="none" w:sz="0" w:space="0" w:color="auto"/>
        <w:left w:val="none" w:sz="0" w:space="0" w:color="auto"/>
        <w:bottom w:val="none" w:sz="0" w:space="0" w:color="auto"/>
        <w:right w:val="none" w:sz="0" w:space="0" w:color="auto"/>
      </w:divBdr>
    </w:div>
    <w:div w:id="1867868224">
      <w:marLeft w:val="0"/>
      <w:marRight w:val="0"/>
      <w:marTop w:val="-20"/>
      <w:marBottom w:val="-20"/>
      <w:divBdr>
        <w:top w:val="none" w:sz="0" w:space="0" w:color="auto"/>
        <w:left w:val="none" w:sz="0" w:space="0" w:color="auto"/>
        <w:bottom w:val="none" w:sz="0" w:space="0" w:color="auto"/>
        <w:right w:val="none" w:sz="0" w:space="0" w:color="auto"/>
      </w:divBdr>
    </w:div>
    <w:div w:id="1872693557">
      <w:marLeft w:val="0"/>
      <w:marRight w:val="0"/>
      <w:marTop w:val="-20"/>
      <w:marBottom w:val="-20"/>
      <w:divBdr>
        <w:top w:val="none" w:sz="0" w:space="0" w:color="auto"/>
        <w:left w:val="none" w:sz="0" w:space="0" w:color="auto"/>
        <w:bottom w:val="none" w:sz="0" w:space="0" w:color="auto"/>
        <w:right w:val="none" w:sz="0" w:space="0" w:color="auto"/>
      </w:divBdr>
    </w:div>
    <w:div w:id="1878856445">
      <w:marLeft w:val="0"/>
      <w:marRight w:val="0"/>
      <w:marTop w:val="-20"/>
      <w:marBottom w:val="-20"/>
      <w:divBdr>
        <w:top w:val="none" w:sz="0" w:space="0" w:color="auto"/>
        <w:left w:val="none" w:sz="0" w:space="0" w:color="auto"/>
        <w:bottom w:val="none" w:sz="0" w:space="0" w:color="auto"/>
        <w:right w:val="none" w:sz="0" w:space="0" w:color="auto"/>
      </w:divBdr>
    </w:div>
    <w:div w:id="1883442419">
      <w:marLeft w:val="0"/>
      <w:marRight w:val="0"/>
      <w:marTop w:val="-20"/>
      <w:marBottom w:val="-20"/>
      <w:divBdr>
        <w:top w:val="none" w:sz="0" w:space="0" w:color="auto"/>
        <w:left w:val="none" w:sz="0" w:space="0" w:color="auto"/>
        <w:bottom w:val="none" w:sz="0" w:space="0" w:color="auto"/>
        <w:right w:val="none" w:sz="0" w:space="0" w:color="auto"/>
      </w:divBdr>
    </w:div>
    <w:div w:id="1884832374">
      <w:marLeft w:val="0"/>
      <w:marRight w:val="0"/>
      <w:marTop w:val="-20"/>
      <w:marBottom w:val="-20"/>
      <w:divBdr>
        <w:top w:val="none" w:sz="0" w:space="0" w:color="auto"/>
        <w:left w:val="none" w:sz="0" w:space="0" w:color="auto"/>
        <w:bottom w:val="none" w:sz="0" w:space="0" w:color="auto"/>
        <w:right w:val="none" w:sz="0" w:space="0" w:color="auto"/>
      </w:divBdr>
    </w:div>
    <w:div w:id="1884975909">
      <w:marLeft w:val="0"/>
      <w:marRight w:val="0"/>
      <w:marTop w:val="-20"/>
      <w:marBottom w:val="-20"/>
      <w:divBdr>
        <w:top w:val="none" w:sz="0" w:space="0" w:color="auto"/>
        <w:left w:val="none" w:sz="0" w:space="0" w:color="auto"/>
        <w:bottom w:val="none" w:sz="0" w:space="0" w:color="auto"/>
        <w:right w:val="none" w:sz="0" w:space="0" w:color="auto"/>
      </w:divBdr>
    </w:div>
    <w:div w:id="1886142288">
      <w:marLeft w:val="0"/>
      <w:marRight w:val="0"/>
      <w:marTop w:val="-20"/>
      <w:marBottom w:val="-20"/>
      <w:divBdr>
        <w:top w:val="none" w:sz="0" w:space="0" w:color="auto"/>
        <w:left w:val="none" w:sz="0" w:space="0" w:color="auto"/>
        <w:bottom w:val="none" w:sz="0" w:space="0" w:color="auto"/>
        <w:right w:val="none" w:sz="0" w:space="0" w:color="auto"/>
      </w:divBdr>
    </w:div>
    <w:div w:id="1889881172">
      <w:marLeft w:val="0"/>
      <w:marRight w:val="0"/>
      <w:marTop w:val="-20"/>
      <w:marBottom w:val="-20"/>
      <w:divBdr>
        <w:top w:val="none" w:sz="0" w:space="0" w:color="auto"/>
        <w:left w:val="none" w:sz="0" w:space="0" w:color="auto"/>
        <w:bottom w:val="none" w:sz="0" w:space="0" w:color="auto"/>
        <w:right w:val="none" w:sz="0" w:space="0" w:color="auto"/>
      </w:divBdr>
    </w:div>
    <w:div w:id="1892961091">
      <w:marLeft w:val="0"/>
      <w:marRight w:val="0"/>
      <w:marTop w:val="-20"/>
      <w:marBottom w:val="-20"/>
      <w:divBdr>
        <w:top w:val="none" w:sz="0" w:space="0" w:color="auto"/>
        <w:left w:val="none" w:sz="0" w:space="0" w:color="auto"/>
        <w:bottom w:val="none" w:sz="0" w:space="0" w:color="auto"/>
        <w:right w:val="none" w:sz="0" w:space="0" w:color="auto"/>
      </w:divBdr>
    </w:div>
    <w:div w:id="1898319924">
      <w:marLeft w:val="0"/>
      <w:marRight w:val="0"/>
      <w:marTop w:val="-20"/>
      <w:marBottom w:val="-20"/>
      <w:divBdr>
        <w:top w:val="none" w:sz="0" w:space="0" w:color="auto"/>
        <w:left w:val="none" w:sz="0" w:space="0" w:color="auto"/>
        <w:bottom w:val="none" w:sz="0" w:space="0" w:color="auto"/>
        <w:right w:val="none" w:sz="0" w:space="0" w:color="auto"/>
      </w:divBdr>
    </w:div>
    <w:div w:id="1900164941">
      <w:marLeft w:val="0"/>
      <w:marRight w:val="0"/>
      <w:marTop w:val="-20"/>
      <w:marBottom w:val="-20"/>
      <w:divBdr>
        <w:top w:val="none" w:sz="0" w:space="0" w:color="auto"/>
        <w:left w:val="none" w:sz="0" w:space="0" w:color="auto"/>
        <w:bottom w:val="none" w:sz="0" w:space="0" w:color="auto"/>
        <w:right w:val="none" w:sz="0" w:space="0" w:color="auto"/>
      </w:divBdr>
    </w:div>
    <w:div w:id="1906986253">
      <w:marLeft w:val="0"/>
      <w:marRight w:val="0"/>
      <w:marTop w:val="-20"/>
      <w:marBottom w:val="-20"/>
      <w:divBdr>
        <w:top w:val="none" w:sz="0" w:space="0" w:color="auto"/>
        <w:left w:val="none" w:sz="0" w:space="0" w:color="auto"/>
        <w:bottom w:val="none" w:sz="0" w:space="0" w:color="auto"/>
        <w:right w:val="none" w:sz="0" w:space="0" w:color="auto"/>
      </w:divBdr>
    </w:div>
    <w:div w:id="1908148060">
      <w:marLeft w:val="0"/>
      <w:marRight w:val="0"/>
      <w:marTop w:val="-20"/>
      <w:marBottom w:val="-20"/>
      <w:divBdr>
        <w:top w:val="none" w:sz="0" w:space="0" w:color="auto"/>
        <w:left w:val="none" w:sz="0" w:space="0" w:color="auto"/>
        <w:bottom w:val="none" w:sz="0" w:space="0" w:color="auto"/>
        <w:right w:val="none" w:sz="0" w:space="0" w:color="auto"/>
      </w:divBdr>
    </w:div>
    <w:div w:id="1909071613">
      <w:marLeft w:val="0"/>
      <w:marRight w:val="0"/>
      <w:marTop w:val="-20"/>
      <w:marBottom w:val="-20"/>
      <w:divBdr>
        <w:top w:val="none" w:sz="0" w:space="0" w:color="auto"/>
        <w:left w:val="none" w:sz="0" w:space="0" w:color="auto"/>
        <w:bottom w:val="none" w:sz="0" w:space="0" w:color="auto"/>
        <w:right w:val="none" w:sz="0" w:space="0" w:color="auto"/>
      </w:divBdr>
    </w:div>
    <w:div w:id="1909227087">
      <w:marLeft w:val="0"/>
      <w:marRight w:val="0"/>
      <w:marTop w:val="-20"/>
      <w:marBottom w:val="-20"/>
      <w:divBdr>
        <w:top w:val="none" w:sz="0" w:space="0" w:color="auto"/>
        <w:left w:val="none" w:sz="0" w:space="0" w:color="auto"/>
        <w:bottom w:val="none" w:sz="0" w:space="0" w:color="auto"/>
        <w:right w:val="none" w:sz="0" w:space="0" w:color="auto"/>
      </w:divBdr>
    </w:div>
    <w:div w:id="1910654783">
      <w:marLeft w:val="0"/>
      <w:marRight w:val="0"/>
      <w:marTop w:val="-20"/>
      <w:marBottom w:val="-20"/>
      <w:divBdr>
        <w:top w:val="none" w:sz="0" w:space="0" w:color="auto"/>
        <w:left w:val="none" w:sz="0" w:space="0" w:color="auto"/>
        <w:bottom w:val="none" w:sz="0" w:space="0" w:color="auto"/>
        <w:right w:val="none" w:sz="0" w:space="0" w:color="auto"/>
      </w:divBdr>
    </w:div>
    <w:div w:id="1911694937">
      <w:marLeft w:val="0"/>
      <w:marRight w:val="0"/>
      <w:marTop w:val="-20"/>
      <w:marBottom w:val="-20"/>
      <w:divBdr>
        <w:top w:val="none" w:sz="0" w:space="0" w:color="auto"/>
        <w:left w:val="none" w:sz="0" w:space="0" w:color="auto"/>
        <w:bottom w:val="none" w:sz="0" w:space="0" w:color="auto"/>
        <w:right w:val="none" w:sz="0" w:space="0" w:color="auto"/>
      </w:divBdr>
    </w:div>
    <w:div w:id="1913152167">
      <w:marLeft w:val="0"/>
      <w:marRight w:val="0"/>
      <w:marTop w:val="-20"/>
      <w:marBottom w:val="-20"/>
      <w:divBdr>
        <w:top w:val="none" w:sz="0" w:space="0" w:color="auto"/>
        <w:left w:val="none" w:sz="0" w:space="0" w:color="auto"/>
        <w:bottom w:val="none" w:sz="0" w:space="0" w:color="auto"/>
        <w:right w:val="none" w:sz="0" w:space="0" w:color="auto"/>
      </w:divBdr>
    </w:div>
    <w:div w:id="1914046675">
      <w:marLeft w:val="0"/>
      <w:marRight w:val="0"/>
      <w:marTop w:val="-20"/>
      <w:marBottom w:val="-20"/>
      <w:divBdr>
        <w:top w:val="none" w:sz="0" w:space="0" w:color="auto"/>
        <w:left w:val="none" w:sz="0" w:space="0" w:color="auto"/>
        <w:bottom w:val="none" w:sz="0" w:space="0" w:color="auto"/>
        <w:right w:val="none" w:sz="0" w:space="0" w:color="auto"/>
      </w:divBdr>
    </w:div>
    <w:div w:id="1914391530">
      <w:marLeft w:val="0"/>
      <w:marRight w:val="0"/>
      <w:marTop w:val="-20"/>
      <w:marBottom w:val="-20"/>
      <w:divBdr>
        <w:top w:val="none" w:sz="0" w:space="0" w:color="auto"/>
        <w:left w:val="none" w:sz="0" w:space="0" w:color="auto"/>
        <w:bottom w:val="none" w:sz="0" w:space="0" w:color="auto"/>
        <w:right w:val="none" w:sz="0" w:space="0" w:color="auto"/>
      </w:divBdr>
    </w:div>
    <w:div w:id="1914465862">
      <w:marLeft w:val="0"/>
      <w:marRight w:val="0"/>
      <w:marTop w:val="-20"/>
      <w:marBottom w:val="-20"/>
      <w:divBdr>
        <w:top w:val="none" w:sz="0" w:space="0" w:color="auto"/>
        <w:left w:val="none" w:sz="0" w:space="0" w:color="auto"/>
        <w:bottom w:val="none" w:sz="0" w:space="0" w:color="auto"/>
        <w:right w:val="none" w:sz="0" w:space="0" w:color="auto"/>
      </w:divBdr>
    </w:div>
    <w:div w:id="1928071157">
      <w:marLeft w:val="0"/>
      <w:marRight w:val="0"/>
      <w:marTop w:val="-20"/>
      <w:marBottom w:val="-20"/>
      <w:divBdr>
        <w:top w:val="none" w:sz="0" w:space="0" w:color="auto"/>
        <w:left w:val="none" w:sz="0" w:space="0" w:color="auto"/>
        <w:bottom w:val="none" w:sz="0" w:space="0" w:color="auto"/>
        <w:right w:val="none" w:sz="0" w:space="0" w:color="auto"/>
      </w:divBdr>
    </w:div>
    <w:div w:id="1928153710">
      <w:marLeft w:val="0"/>
      <w:marRight w:val="0"/>
      <w:marTop w:val="-20"/>
      <w:marBottom w:val="-20"/>
      <w:divBdr>
        <w:top w:val="none" w:sz="0" w:space="0" w:color="auto"/>
        <w:left w:val="none" w:sz="0" w:space="0" w:color="auto"/>
        <w:bottom w:val="none" w:sz="0" w:space="0" w:color="auto"/>
        <w:right w:val="none" w:sz="0" w:space="0" w:color="auto"/>
      </w:divBdr>
    </w:div>
    <w:div w:id="1930700886">
      <w:marLeft w:val="0"/>
      <w:marRight w:val="0"/>
      <w:marTop w:val="-20"/>
      <w:marBottom w:val="-20"/>
      <w:divBdr>
        <w:top w:val="none" w:sz="0" w:space="0" w:color="auto"/>
        <w:left w:val="none" w:sz="0" w:space="0" w:color="auto"/>
        <w:bottom w:val="none" w:sz="0" w:space="0" w:color="auto"/>
        <w:right w:val="none" w:sz="0" w:space="0" w:color="auto"/>
      </w:divBdr>
    </w:div>
    <w:div w:id="1930969099">
      <w:marLeft w:val="0"/>
      <w:marRight w:val="0"/>
      <w:marTop w:val="-20"/>
      <w:marBottom w:val="-20"/>
      <w:divBdr>
        <w:top w:val="none" w:sz="0" w:space="0" w:color="auto"/>
        <w:left w:val="none" w:sz="0" w:space="0" w:color="auto"/>
        <w:bottom w:val="none" w:sz="0" w:space="0" w:color="auto"/>
        <w:right w:val="none" w:sz="0" w:space="0" w:color="auto"/>
      </w:divBdr>
    </w:div>
    <w:div w:id="1934435760">
      <w:marLeft w:val="0"/>
      <w:marRight w:val="0"/>
      <w:marTop w:val="-20"/>
      <w:marBottom w:val="-20"/>
      <w:divBdr>
        <w:top w:val="none" w:sz="0" w:space="0" w:color="auto"/>
        <w:left w:val="none" w:sz="0" w:space="0" w:color="auto"/>
        <w:bottom w:val="none" w:sz="0" w:space="0" w:color="auto"/>
        <w:right w:val="none" w:sz="0" w:space="0" w:color="auto"/>
      </w:divBdr>
    </w:div>
    <w:div w:id="1935505740">
      <w:marLeft w:val="0"/>
      <w:marRight w:val="0"/>
      <w:marTop w:val="-20"/>
      <w:marBottom w:val="-20"/>
      <w:divBdr>
        <w:top w:val="none" w:sz="0" w:space="0" w:color="auto"/>
        <w:left w:val="none" w:sz="0" w:space="0" w:color="auto"/>
        <w:bottom w:val="none" w:sz="0" w:space="0" w:color="auto"/>
        <w:right w:val="none" w:sz="0" w:space="0" w:color="auto"/>
      </w:divBdr>
    </w:div>
    <w:div w:id="1938516467">
      <w:marLeft w:val="0"/>
      <w:marRight w:val="0"/>
      <w:marTop w:val="-20"/>
      <w:marBottom w:val="-20"/>
      <w:divBdr>
        <w:top w:val="none" w:sz="0" w:space="0" w:color="auto"/>
        <w:left w:val="none" w:sz="0" w:space="0" w:color="auto"/>
        <w:bottom w:val="none" w:sz="0" w:space="0" w:color="auto"/>
        <w:right w:val="none" w:sz="0" w:space="0" w:color="auto"/>
      </w:divBdr>
    </w:div>
    <w:div w:id="1938635235">
      <w:marLeft w:val="0"/>
      <w:marRight w:val="0"/>
      <w:marTop w:val="-20"/>
      <w:marBottom w:val="-20"/>
      <w:divBdr>
        <w:top w:val="none" w:sz="0" w:space="0" w:color="auto"/>
        <w:left w:val="none" w:sz="0" w:space="0" w:color="auto"/>
        <w:bottom w:val="none" w:sz="0" w:space="0" w:color="auto"/>
        <w:right w:val="none" w:sz="0" w:space="0" w:color="auto"/>
      </w:divBdr>
    </w:div>
    <w:div w:id="1940134827">
      <w:marLeft w:val="0"/>
      <w:marRight w:val="0"/>
      <w:marTop w:val="-20"/>
      <w:marBottom w:val="-20"/>
      <w:divBdr>
        <w:top w:val="none" w:sz="0" w:space="0" w:color="auto"/>
        <w:left w:val="none" w:sz="0" w:space="0" w:color="auto"/>
        <w:bottom w:val="none" w:sz="0" w:space="0" w:color="auto"/>
        <w:right w:val="none" w:sz="0" w:space="0" w:color="auto"/>
      </w:divBdr>
    </w:div>
    <w:div w:id="1940141046">
      <w:marLeft w:val="0"/>
      <w:marRight w:val="0"/>
      <w:marTop w:val="-20"/>
      <w:marBottom w:val="-20"/>
      <w:divBdr>
        <w:top w:val="none" w:sz="0" w:space="0" w:color="auto"/>
        <w:left w:val="none" w:sz="0" w:space="0" w:color="auto"/>
        <w:bottom w:val="none" w:sz="0" w:space="0" w:color="auto"/>
        <w:right w:val="none" w:sz="0" w:space="0" w:color="auto"/>
      </w:divBdr>
    </w:div>
    <w:div w:id="1943150732">
      <w:marLeft w:val="0"/>
      <w:marRight w:val="0"/>
      <w:marTop w:val="-20"/>
      <w:marBottom w:val="-20"/>
      <w:divBdr>
        <w:top w:val="none" w:sz="0" w:space="0" w:color="auto"/>
        <w:left w:val="none" w:sz="0" w:space="0" w:color="auto"/>
        <w:bottom w:val="none" w:sz="0" w:space="0" w:color="auto"/>
        <w:right w:val="none" w:sz="0" w:space="0" w:color="auto"/>
      </w:divBdr>
    </w:div>
    <w:div w:id="1943296777">
      <w:marLeft w:val="0"/>
      <w:marRight w:val="0"/>
      <w:marTop w:val="-20"/>
      <w:marBottom w:val="-20"/>
      <w:divBdr>
        <w:top w:val="none" w:sz="0" w:space="0" w:color="auto"/>
        <w:left w:val="none" w:sz="0" w:space="0" w:color="auto"/>
        <w:bottom w:val="none" w:sz="0" w:space="0" w:color="auto"/>
        <w:right w:val="none" w:sz="0" w:space="0" w:color="auto"/>
      </w:divBdr>
    </w:div>
    <w:div w:id="1946644189">
      <w:marLeft w:val="0"/>
      <w:marRight w:val="0"/>
      <w:marTop w:val="-20"/>
      <w:marBottom w:val="-20"/>
      <w:divBdr>
        <w:top w:val="none" w:sz="0" w:space="0" w:color="auto"/>
        <w:left w:val="none" w:sz="0" w:space="0" w:color="auto"/>
        <w:bottom w:val="none" w:sz="0" w:space="0" w:color="auto"/>
        <w:right w:val="none" w:sz="0" w:space="0" w:color="auto"/>
      </w:divBdr>
    </w:div>
    <w:div w:id="1949580156">
      <w:marLeft w:val="0"/>
      <w:marRight w:val="0"/>
      <w:marTop w:val="-20"/>
      <w:marBottom w:val="-20"/>
      <w:divBdr>
        <w:top w:val="none" w:sz="0" w:space="0" w:color="auto"/>
        <w:left w:val="none" w:sz="0" w:space="0" w:color="auto"/>
        <w:bottom w:val="none" w:sz="0" w:space="0" w:color="auto"/>
        <w:right w:val="none" w:sz="0" w:space="0" w:color="auto"/>
      </w:divBdr>
    </w:div>
    <w:div w:id="1952392933">
      <w:marLeft w:val="0"/>
      <w:marRight w:val="0"/>
      <w:marTop w:val="-20"/>
      <w:marBottom w:val="-20"/>
      <w:divBdr>
        <w:top w:val="none" w:sz="0" w:space="0" w:color="auto"/>
        <w:left w:val="none" w:sz="0" w:space="0" w:color="auto"/>
        <w:bottom w:val="none" w:sz="0" w:space="0" w:color="auto"/>
        <w:right w:val="none" w:sz="0" w:space="0" w:color="auto"/>
      </w:divBdr>
    </w:div>
    <w:div w:id="1955092798">
      <w:marLeft w:val="0"/>
      <w:marRight w:val="0"/>
      <w:marTop w:val="-20"/>
      <w:marBottom w:val="-20"/>
      <w:divBdr>
        <w:top w:val="none" w:sz="0" w:space="0" w:color="auto"/>
        <w:left w:val="none" w:sz="0" w:space="0" w:color="auto"/>
        <w:bottom w:val="none" w:sz="0" w:space="0" w:color="auto"/>
        <w:right w:val="none" w:sz="0" w:space="0" w:color="auto"/>
      </w:divBdr>
    </w:div>
    <w:div w:id="1961494292">
      <w:marLeft w:val="0"/>
      <w:marRight w:val="0"/>
      <w:marTop w:val="-20"/>
      <w:marBottom w:val="-20"/>
      <w:divBdr>
        <w:top w:val="none" w:sz="0" w:space="0" w:color="auto"/>
        <w:left w:val="none" w:sz="0" w:space="0" w:color="auto"/>
        <w:bottom w:val="none" w:sz="0" w:space="0" w:color="auto"/>
        <w:right w:val="none" w:sz="0" w:space="0" w:color="auto"/>
      </w:divBdr>
    </w:div>
    <w:div w:id="1964338619">
      <w:marLeft w:val="0"/>
      <w:marRight w:val="0"/>
      <w:marTop w:val="-20"/>
      <w:marBottom w:val="-20"/>
      <w:divBdr>
        <w:top w:val="none" w:sz="0" w:space="0" w:color="auto"/>
        <w:left w:val="none" w:sz="0" w:space="0" w:color="auto"/>
        <w:bottom w:val="none" w:sz="0" w:space="0" w:color="auto"/>
        <w:right w:val="none" w:sz="0" w:space="0" w:color="auto"/>
      </w:divBdr>
    </w:div>
    <w:div w:id="1970239412">
      <w:marLeft w:val="0"/>
      <w:marRight w:val="0"/>
      <w:marTop w:val="-20"/>
      <w:marBottom w:val="-20"/>
      <w:divBdr>
        <w:top w:val="none" w:sz="0" w:space="0" w:color="auto"/>
        <w:left w:val="none" w:sz="0" w:space="0" w:color="auto"/>
        <w:bottom w:val="none" w:sz="0" w:space="0" w:color="auto"/>
        <w:right w:val="none" w:sz="0" w:space="0" w:color="auto"/>
      </w:divBdr>
    </w:div>
    <w:div w:id="1975208111">
      <w:marLeft w:val="0"/>
      <w:marRight w:val="0"/>
      <w:marTop w:val="-20"/>
      <w:marBottom w:val="-20"/>
      <w:divBdr>
        <w:top w:val="none" w:sz="0" w:space="0" w:color="auto"/>
        <w:left w:val="none" w:sz="0" w:space="0" w:color="auto"/>
        <w:bottom w:val="none" w:sz="0" w:space="0" w:color="auto"/>
        <w:right w:val="none" w:sz="0" w:space="0" w:color="auto"/>
      </w:divBdr>
    </w:div>
    <w:div w:id="1977098709">
      <w:marLeft w:val="0"/>
      <w:marRight w:val="0"/>
      <w:marTop w:val="-20"/>
      <w:marBottom w:val="-20"/>
      <w:divBdr>
        <w:top w:val="none" w:sz="0" w:space="0" w:color="auto"/>
        <w:left w:val="none" w:sz="0" w:space="0" w:color="auto"/>
        <w:bottom w:val="none" w:sz="0" w:space="0" w:color="auto"/>
        <w:right w:val="none" w:sz="0" w:space="0" w:color="auto"/>
      </w:divBdr>
    </w:div>
    <w:div w:id="1981766202">
      <w:marLeft w:val="0"/>
      <w:marRight w:val="0"/>
      <w:marTop w:val="-20"/>
      <w:marBottom w:val="-20"/>
      <w:divBdr>
        <w:top w:val="none" w:sz="0" w:space="0" w:color="auto"/>
        <w:left w:val="none" w:sz="0" w:space="0" w:color="auto"/>
        <w:bottom w:val="none" w:sz="0" w:space="0" w:color="auto"/>
        <w:right w:val="none" w:sz="0" w:space="0" w:color="auto"/>
      </w:divBdr>
    </w:div>
    <w:div w:id="1982538305">
      <w:marLeft w:val="0"/>
      <w:marRight w:val="0"/>
      <w:marTop w:val="-20"/>
      <w:marBottom w:val="-20"/>
      <w:divBdr>
        <w:top w:val="none" w:sz="0" w:space="0" w:color="auto"/>
        <w:left w:val="none" w:sz="0" w:space="0" w:color="auto"/>
        <w:bottom w:val="none" w:sz="0" w:space="0" w:color="auto"/>
        <w:right w:val="none" w:sz="0" w:space="0" w:color="auto"/>
      </w:divBdr>
    </w:div>
    <w:div w:id="1984506643">
      <w:marLeft w:val="0"/>
      <w:marRight w:val="0"/>
      <w:marTop w:val="-20"/>
      <w:marBottom w:val="-20"/>
      <w:divBdr>
        <w:top w:val="none" w:sz="0" w:space="0" w:color="auto"/>
        <w:left w:val="none" w:sz="0" w:space="0" w:color="auto"/>
        <w:bottom w:val="none" w:sz="0" w:space="0" w:color="auto"/>
        <w:right w:val="none" w:sz="0" w:space="0" w:color="auto"/>
      </w:divBdr>
    </w:div>
    <w:div w:id="1984920550">
      <w:marLeft w:val="0"/>
      <w:marRight w:val="0"/>
      <w:marTop w:val="-20"/>
      <w:marBottom w:val="-20"/>
      <w:divBdr>
        <w:top w:val="none" w:sz="0" w:space="0" w:color="auto"/>
        <w:left w:val="none" w:sz="0" w:space="0" w:color="auto"/>
        <w:bottom w:val="none" w:sz="0" w:space="0" w:color="auto"/>
        <w:right w:val="none" w:sz="0" w:space="0" w:color="auto"/>
      </w:divBdr>
    </w:div>
    <w:div w:id="1987398090">
      <w:marLeft w:val="0"/>
      <w:marRight w:val="0"/>
      <w:marTop w:val="-20"/>
      <w:marBottom w:val="-20"/>
      <w:divBdr>
        <w:top w:val="none" w:sz="0" w:space="0" w:color="auto"/>
        <w:left w:val="none" w:sz="0" w:space="0" w:color="auto"/>
        <w:bottom w:val="none" w:sz="0" w:space="0" w:color="auto"/>
        <w:right w:val="none" w:sz="0" w:space="0" w:color="auto"/>
      </w:divBdr>
    </w:div>
    <w:div w:id="1988783737">
      <w:marLeft w:val="0"/>
      <w:marRight w:val="0"/>
      <w:marTop w:val="-20"/>
      <w:marBottom w:val="-20"/>
      <w:divBdr>
        <w:top w:val="none" w:sz="0" w:space="0" w:color="auto"/>
        <w:left w:val="none" w:sz="0" w:space="0" w:color="auto"/>
        <w:bottom w:val="none" w:sz="0" w:space="0" w:color="auto"/>
        <w:right w:val="none" w:sz="0" w:space="0" w:color="auto"/>
      </w:divBdr>
    </w:div>
    <w:div w:id="1989436392">
      <w:marLeft w:val="0"/>
      <w:marRight w:val="0"/>
      <w:marTop w:val="-20"/>
      <w:marBottom w:val="-20"/>
      <w:divBdr>
        <w:top w:val="none" w:sz="0" w:space="0" w:color="auto"/>
        <w:left w:val="none" w:sz="0" w:space="0" w:color="auto"/>
        <w:bottom w:val="none" w:sz="0" w:space="0" w:color="auto"/>
        <w:right w:val="none" w:sz="0" w:space="0" w:color="auto"/>
      </w:divBdr>
    </w:div>
    <w:div w:id="1989899358">
      <w:marLeft w:val="0"/>
      <w:marRight w:val="0"/>
      <w:marTop w:val="-20"/>
      <w:marBottom w:val="-20"/>
      <w:divBdr>
        <w:top w:val="none" w:sz="0" w:space="0" w:color="auto"/>
        <w:left w:val="none" w:sz="0" w:space="0" w:color="auto"/>
        <w:bottom w:val="none" w:sz="0" w:space="0" w:color="auto"/>
        <w:right w:val="none" w:sz="0" w:space="0" w:color="auto"/>
      </w:divBdr>
    </w:div>
    <w:div w:id="1991444463">
      <w:marLeft w:val="0"/>
      <w:marRight w:val="0"/>
      <w:marTop w:val="-20"/>
      <w:marBottom w:val="-20"/>
      <w:divBdr>
        <w:top w:val="none" w:sz="0" w:space="0" w:color="auto"/>
        <w:left w:val="none" w:sz="0" w:space="0" w:color="auto"/>
        <w:bottom w:val="none" w:sz="0" w:space="0" w:color="auto"/>
        <w:right w:val="none" w:sz="0" w:space="0" w:color="auto"/>
      </w:divBdr>
    </w:div>
    <w:div w:id="1992445382">
      <w:marLeft w:val="0"/>
      <w:marRight w:val="0"/>
      <w:marTop w:val="-20"/>
      <w:marBottom w:val="-20"/>
      <w:divBdr>
        <w:top w:val="none" w:sz="0" w:space="0" w:color="auto"/>
        <w:left w:val="none" w:sz="0" w:space="0" w:color="auto"/>
        <w:bottom w:val="none" w:sz="0" w:space="0" w:color="auto"/>
        <w:right w:val="none" w:sz="0" w:space="0" w:color="auto"/>
      </w:divBdr>
    </w:div>
    <w:div w:id="1996251713">
      <w:marLeft w:val="0"/>
      <w:marRight w:val="0"/>
      <w:marTop w:val="-20"/>
      <w:marBottom w:val="-20"/>
      <w:divBdr>
        <w:top w:val="none" w:sz="0" w:space="0" w:color="auto"/>
        <w:left w:val="none" w:sz="0" w:space="0" w:color="auto"/>
        <w:bottom w:val="none" w:sz="0" w:space="0" w:color="auto"/>
        <w:right w:val="none" w:sz="0" w:space="0" w:color="auto"/>
      </w:divBdr>
    </w:div>
    <w:div w:id="1997487915">
      <w:marLeft w:val="0"/>
      <w:marRight w:val="0"/>
      <w:marTop w:val="-20"/>
      <w:marBottom w:val="-20"/>
      <w:divBdr>
        <w:top w:val="none" w:sz="0" w:space="0" w:color="auto"/>
        <w:left w:val="none" w:sz="0" w:space="0" w:color="auto"/>
        <w:bottom w:val="none" w:sz="0" w:space="0" w:color="auto"/>
        <w:right w:val="none" w:sz="0" w:space="0" w:color="auto"/>
      </w:divBdr>
    </w:div>
    <w:div w:id="2001615592">
      <w:marLeft w:val="0"/>
      <w:marRight w:val="0"/>
      <w:marTop w:val="-20"/>
      <w:marBottom w:val="-20"/>
      <w:divBdr>
        <w:top w:val="none" w:sz="0" w:space="0" w:color="auto"/>
        <w:left w:val="none" w:sz="0" w:space="0" w:color="auto"/>
        <w:bottom w:val="none" w:sz="0" w:space="0" w:color="auto"/>
        <w:right w:val="none" w:sz="0" w:space="0" w:color="auto"/>
      </w:divBdr>
    </w:div>
    <w:div w:id="2005088227">
      <w:marLeft w:val="0"/>
      <w:marRight w:val="0"/>
      <w:marTop w:val="-20"/>
      <w:marBottom w:val="-20"/>
      <w:divBdr>
        <w:top w:val="none" w:sz="0" w:space="0" w:color="auto"/>
        <w:left w:val="none" w:sz="0" w:space="0" w:color="auto"/>
        <w:bottom w:val="none" w:sz="0" w:space="0" w:color="auto"/>
        <w:right w:val="none" w:sz="0" w:space="0" w:color="auto"/>
      </w:divBdr>
    </w:div>
    <w:div w:id="2007634280">
      <w:marLeft w:val="0"/>
      <w:marRight w:val="0"/>
      <w:marTop w:val="-20"/>
      <w:marBottom w:val="-20"/>
      <w:divBdr>
        <w:top w:val="none" w:sz="0" w:space="0" w:color="auto"/>
        <w:left w:val="none" w:sz="0" w:space="0" w:color="auto"/>
        <w:bottom w:val="none" w:sz="0" w:space="0" w:color="auto"/>
        <w:right w:val="none" w:sz="0" w:space="0" w:color="auto"/>
      </w:divBdr>
    </w:div>
    <w:div w:id="2009399593">
      <w:marLeft w:val="0"/>
      <w:marRight w:val="0"/>
      <w:marTop w:val="-20"/>
      <w:marBottom w:val="-20"/>
      <w:divBdr>
        <w:top w:val="none" w:sz="0" w:space="0" w:color="auto"/>
        <w:left w:val="none" w:sz="0" w:space="0" w:color="auto"/>
        <w:bottom w:val="none" w:sz="0" w:space="0" w:color="auto"/>
        <w:right w:val="none" w:sz="0" w:space="0" w:color="auto"/>
      </w:divBdr>
    </w:div>
    <w:div w:id="2010403927">
      <w:marLeft w:val="0"/>
      <w:marRight w:val="0"/>
      <w:marTop w:val="-20"/>
      <w:marBottom w:val="-20"/>
      <w:divBdr>
        <w:top w:val="none" w:sz="0" w:space="0" w:color="auto"/>
        <w:left w:val="none" w:sz="0" w:space="0" w:color="auto"/>
        <w:bottom w:val="none" w:sz="0" w:space="0" w:color="auto"/>
        <w:right w:val="none" w:sz="0" w:space="0" w:color="auto"/>
      </w:divBdr>
    </w:div>
    <w:div w:id="2010982694">
      <w:marLeft w:val="0"/>
      <w:marRight w:val="0"/>
      <w:marTop w:val="-20"/>
      <w:marBottom w:val="-20"/>
      <w:divBdr>
        <w:top w:val="none" w:sz="0" w:space="0" w:color="auto"/>
        <w:left w:val="none" w:sz="0" w:space="0" w:color="auto"/>
        <w:bottom w:val="none" w:sz="0" w:space="0" w:color="auto"/>
        <w:right w:val="none" w:sz="0" w:space="0" w:color="auto"/>
      </w:divBdr>
    </w:div>
    <w:div w:id="2011247504">
      <w:marLeft w:val="0"/>
      <w:marRight w:val="0"/>
      <w:marTop w:val="-20"/>
      <w:marBottom w:val="-20"/>
      <w:divBdr>
        <w:top w:val="none" w:sz="0" w:space="0" w:color="auto"/>
        <w:left w:val="none" w:sz="0" w:space="0" w:color="auto"/>
        <w:bottom w:val="none" w:sz="0" w:space="0" w:color="auto"/>
        <w:right w:val="none" w:sz="0" w:space="0" w:color="auto"/>
      </w:divBdr>
    </w:div>
    <w:div w:id="2012100555">
      <w:marLeft w:val="0"/>
      <w:marRight w:val="0"/>
      <w:marTop w:val="-20"/>
      <w:marBottom w:val="-20"/>
      <w:divBdr>
        <w:top w:val="none" w:sz="0" w:space="0" w:color="auto"/>
        <w:left w:val="none" w:sz="0" w:space="0" w:color="auto"/>
        <w:bottom w:val="none" w:sz="0" w:space="0" w:color="auto"/>
        <w:right w:val="none" w:sz="0" w:space="0" w:color="auto"/>
      </w:divBdr>
    </w:div>
    <w:div w:id="2017346683">
      <w:marLeft w:val="0"/>
      <w:marRight w:val="0"/>
      <w:marTop w:val="-20"/>
      <w:marBottom w:val="-20"/>
      <w:divBdr>
        <w:top w:val="none" w:sz="0" w:space="0" w:color="auto"/>
        <w:left w:val="none" w:sz="0" w:space="0" w:color="auto"/>
        <w:bottom w:val="none" w:sz="0" w:space="0" w:color="auto"/>
        <w:right w:val="none" w:sz="0" w:space="0" w:color="auto"/>
      </w:divBdr>
    </w:div>
    <w:div w:id="2020112790">
      <w:marLeft w:val="0"/>
      <w:marRight w:val="0"/>
      <w:marTop w:val="-20"/>
      <w:marBottom w:val="-20"/>
      <w:divBdr>
        <w:top w:val="none" w:sz="0" w:space="0" w:color="auto"/>
        <w:left w:val="none" w:sz="0" w:space="0" w:color="auto"/>
        <w:bottom w:val="none" w:sz="0" w:space="0" w:color="auto"/>
        <w:right w:val="none" w:sz="0" w:space="0" w:color="auto"/>
      </w:divBdr>
    </w:div>
    <w:div w:id="2022848779">
      <w:marLeft w:val="0"/>
      <w:marRight w:val="0"/>
      <w:marTop w:val="-20"/>
      <w:marBottom w:val="-20"/>
      <w:divBdr>
        <w:top w:val="none" w:sz="0" w:space="0" w:color="auto"/>
        <w:left w:val="none" w:sz="0" w:space="0" w:color="auto"/>
        <w:bottom w:val="none" w:sz="0" w:space="0" w:color="auto"/>
        <w:right w:val="none" w:sz="0" w:space="0" w:color="auto"/>
      </w:divBdr>
    </w:div>
    <w:div w:id="2023627325">
      <w:marLeft w:val="0"/>
      <w:marRight w:val="0"/>
      <w:marTop w:val="-20"/>
      <w:marBottom w:val="-20"/>
      <w:divBdr>
        <w:top w:val="none" w:sz="0" w:space="0" w:color="auto"/>
        <w:left w:val="none" w:sz="0" w:space="0" w:color="auto"/>
        <w:bottom w:val="none" w:sz="0" w:space="0" w:color="auto"/>
        <w:right w:val="none" w:sz="0" w:space="0" w:color="auto"/>
      </w:divBdr>
    </w:div>
    <w:div w:id="2028408420">
      <w:marLeft w:val="0"/>
      <w:marRight w:val="0"/>
      <w:marTop w:val="-20"/>
      <w:marBottom w:val="-20"/>
      <w:divBdr>
        <w:top w:val="none" w:sz="0" w:space="0" w:color="auto"/>
        <w:left w:val="none" w:sz="0" w:space="0" w:color="auto"/>
        <w:bottom w:val="none" w:sz="0" w:space="0" w:color="auto"/>
        <w:right w:val="none" w:sz="0" w:space="0" w:color="auto"/>
      </w:divBdr>
    </w:div>
    <w:div w:id="2035378586">
      <w:marLeft w:val="0"/>
      <w:marRight w:val="0"/>
      <w:marTop w:val="-20"/>
      <w:marBottom w:val="-20"/>
      <w:divBdr>
        <w:top w:val="none" w:sz="0" w:space="0" w:color="auto"/>
        <w:left w:val="none" w:sz="0" w:space="0" w:color="auto"/>
        <w:bottom w:val="none" w:sz="0" w:space="0" w:color="auto"/>
        <w:right w:val="none" w:sz="0" w:space="0" w:color="auto"/>
      </w:divBdr>
    </w:div>
    <w:div w:id="2037076185">
      <w:marLeft w:val="0"/>
      <w:marRight w:val="0"/>
      <w:marTop w:val="-20"/>
      <w:marBottom w:val="-20"/>
      <w:divBdr>
        <w:top w:val="none" w:sz="0" w:space="0" w:color="auto"/>
        <w:left w:val="none" w:sz="0" w:space="0" w:color="auto"/>
        <w:bottom w:val="none" w:sz="0" w:space="0" w:color="auto"/>
        <w:right w:val="none" w:sz="0" w:space="0" w:color="auto"/>
      </w:divBdr>
    </w:div>
    <w:div w:id="2040857424">
      <w:marLeft w:val="0"/>
      <w:marRight w:val="0"/>
      <w:marTop w:val="-20"/>
      <w:marBottom w:val="-20"/>
      <w:divBdr>
        <w:top w:val="none" w:sz="0" w:space="0" w:color="auto"/>
        <w:left w:val="none" w:sz="0" w:space="0" w:color="auto"/>
        <w:bottom w:val="none" w:sz="0" w:space="0" w:color="auto"/>
        <w:right w:val="none" w:sz="0" w:space="0" w:color="auto"/>
      </w:divBdr>
    </w:div>
    <w:div w:id="2041199568">
      <w:marLeft w:val="0"/>
      <w:marRight w:val="0"/>
      <w:marTop w:val="-20"/>
      <w:marBottom w:val="-20"/>
      <w:divBdr>
        <w:top w:val="none" w:sz="0" w:space="0" w:color="auto"/>
        <w:left w:val="none" w:sz="0" w:space="0" w:color="auto"/>
        <w:bottom w:val="none" w:sz="0" w:space="0" w:color="auto"/>
        <w:right w:val="none" w:sz="0" w:space="0" w:color="auto"/>
      </w:divBdr>
    </w:div>
    <w:div w:id="2041589206">
      <w:marLeft w:val="0"/>
      <w:marRight w:val="0"/>
      <w:marTop w:val="-20"/>
      <w:marBottom w:val="-20"/>
      <w:divBdr>
        <w:top w:val="none" w:sz="0" w:space="0" w:color="auto"/>
        <w:left w:val="none" w:sz="0" w:space="0" w:color="auto"/>
        <w:bottom w:val="none" w:sz="0" w:space="0" w:color="auto"/>
        <w:right w:val="none" w:sz="0" w:space="0" w:color="auto"/>
      </w:divBdr>
    </w:div>
    <w:div w:id="2041777683">
      <w:marLeft w:val="0"/>
      <w:marRight w:val="0"/>
      <w:marTop w:val="-20"/>
      <w:marBottom w:val="-20"/>
      <w:divBdr>
        <w:top w:val="none" w:sz="0" w:space="0" w:color="auto"/>
        <w:left w:val="none" w:sz="0" w:space="0" w:color="auto"/>
        <w:bottom w:val="none" w:sz="0" w:space="0" w:color="auto"/>
        <w:right w:val="none" w:sz="0" w:space="0" w:color="auto"/>
      </w:divBdr>
    </w:div>
    <w:div w:id="2045715638">
      <w:marLeft w:val="0"/>
      <w:marRight w:val="0"/>
      <w:marTop w:val="-20"/>
      <w:marBottom w:val="-20"/>
      <w:divBdr>
        <w:top w:val="none" w:sz="0" w:space="0" w:color="auto"/>
        <w:left w:val="none" w:sz="0" w:space="0" w:color="auto"/>
        <w:bottom w:val="none" w:sz="0" w:space="0" w:color="auto"/>
        <w:right w:val="none" w:sz="0" w:space="0" w:color="auto"/>
      </w:divBdr>
    </w:div>
    <w:div w:id="2047828809">
      <w:marLeft w:val="0"/>
      <w:marRight w:val="0"/>
      <w:marTop w:val="-20"/>
      <w:marBottom w:val="-20"/>
      <w:divBdr>
        <w:top w:val="none" w:sz="0" w:space="0" w:color="auto"/>
        <w:left w:val="none" w:sz="0" w:space="0" w:color="auto"/>
        <w:bottom w:val="none" w:sz="0" w:space="0" w:color="auto"/>
        <w:right w:val="none" w:sz="0" w:space="0" w:color="auto"/>
      </w:divBdr>
    </w:div>
    <w:div w:id="2048212856">
      <w:marLeft w:val="0"/>
      <w:marRight w:val="0"/>
      <w:marTop w:val="-20"/>
      <w:marBottom w:val="-20"/>
      <w:divBdr>
        <w:top w:val="none" w:sz="0" w:space="0" w:color="auto"/>
        <w:left w:val="none" w:sz="0" w:space="0" w:color="auto"/>
        <w:bottom w:val="none" w:sz="0" w:space="0" w:color="auto"/>
        <w:right w:val="none" w:sz="0" w:space="0" w:color="auto"/>
      </w:divBdr>
    </w:div>
    <w:div w:id="2048529412">
      <w:marLeft w:val="0"/>
      <w:marRight w:val="0"/>
      <w:marTop w:val="-20"/>
      <w:marBottom w:val="-20"/>
      <w:divBdr>
        <w:top w:val="none" w:sz="0" w:space="0" w:color="auto"/>
        <w:left w:val="none" w:sz="0" w:space="0" w:color="auto"/>
        <w:bottom w:val="none" w:sz="0" w:space="0" w:color="auto"/>
        <w:right w:val="none" w:sz="0" w:space="0" w:color="auto"/>
      </w:divBdr>
    </w:div>
    <w:div w:id="2049643677">
      <w:marLeft w:val="0"/>
      <w:marRight w:val="0"/>
      <w:marTop w:val="-20"/>
      <w:marBottom w:val="-20"/>
      <w:divBdr>
        <w:top w:val="none" w:sz="0" w:space="0" w:color="auto"/>
        <w:left w:val="none" w:sz="0" w:space="0" w:color="auto"/>
        <w:bottom w:val="none" w:sz="0" w:space="0" w:color="auto"/>
        <w:right w:val="none" w:sz="0" w:space="0" w:color="auto"/>
      </w:divBdr>
    </w:div>
    <w:div w:id="2050642025">
      <w:marLeft w:val="0"/>
      <w:marRight w:val="0"/>
      <w:marTop w:val="-20"/>
      <w:marBottom w:val="-20"/>
      <w:divBdr>
        <w:top w:val="none" w:sz="0" w:space="0" w:color="auto"/>
        <w:left w:val="none" w:sz="0" w:space="0" w:color="auto"/>
        <w:bottom w:val="none" w:sz="0" w:space="0" w:color="auto"/>
        <w:right w:val="none" w:sz="0" w:space="0" w:color="auto"/>
      </w:divBdr>
    </w:div>
    <w:div w:id="2050908450">
      <w:marLeft w:val="0"/>
      <w:marRight w:val="0"/>
      <w:marTop w:val="-20"/>
      <w:marBottom w:val="-20"/>
      <w:divBdr>
        <w:top w:val="none" w:sz="0" w:space="0" w:color="auto"/>
        <w:left w:val="none" w:sz="0" w:space="0" w:color="auto"/>
        <w:bottom w:val="none" w:sz="0" w:space="0" w:color="auto"/>
        <w:right w:val="none" w:sz="0" w:space="0" w:color="auto"/>
      </w:divBdr>
    </w:div>
    <w:div w:id="2052344664">
      <w:marLeft w:val="0"/>
      <w:marRight w:val="0"/>
      <w:marTop w:val="-20"/>
      <w:marBottom w:val="-20"/>
      <w:divBdr>
        <w:top w:val="none" w:sz="0" w:space="0" w:color="auto"/>
        <w:left w:val="none" w:sz="0" w:space="0" w:color="auto"/>
        <w:bottom w:val="none" w:sz="0" w:space="0" w:color="auto"/>
        <w:right w:val="none" w:sz="0" w:space="0" w:color="auto"/>
      </w:divBdr>
    </w:div>
    <w:div w:id="2052458591">
      <w:marLeft w:val="0"/>
      <w:marRight w:val="0"/>
      <w:marTop w:val="-20"/>
      <w:marBottom w:val="-20"/>
      <w:divBdr>
        <w:top w:val="none" w:sz="0" w:space="0" w:color="auto"/>
        <w:left w:val="none" w:sz="0" w:space="0" w:color="auto"/>
        <w:bottom w:val="none" w:sz="0" w:space="0" w:color="auto"/>
        <w:right w:val="none" w:sz="0" w:space="0" w:color="auto"/>
      </w:divBdr>
    </w:div>
    <w:div w:id="2052607245">
      <w:marLeft w:val="0"/>
      <w:marRight w:val="0"/>
      <w:marTop w:val="-20"/>
      <w:marBottom w:val="-20"/>
      <w:divBdr>
        <w:top w:val="none" w:sz="0" w:space="0" w:color="auto"/>
        <w:left w:val="none" w:sz="0" w:space="0" w:color="auto"/>
        <w:bottom w:val="none" w:sz="0" w:space="0" w:color="auto"/>
        <w:right w:val="none" w:sz="0" w:space="0" w:color="auto"/>
      </w:divBdr>
    </w:div>
    <w:div w:id="2053993513">
      <w:marLeft w:val="0"/>
      <w:marRight w:val="0"/>
      <w:marTop w:val="-20"/>
      <w:marBottom w:val="-20"/>
      <w:divBdr>
        <w:top w:val="none" w:sz="0" w:space="0" w:color="auto"/>
        <w:left w:val="none" w:sz="0" w:space="0" w:color="auto"/>
        <w:bottom w:val="none" w:sz="0" w:space="0" w:color="auto"/>
        <w:right w:val="none" w:sz="0" w:space="0" w:color="auto"/>
      </w:divBdr>
    </w:div>
    <w:div w:id="2058817720">
      <w:marLeft w:val="0"/>
      <w:marRight w:val="0"/>
      <w:marTop w:val="-20"/>
      <w:marBottom w:val="-20"/>
      <w:divBdr>
        <w:top w:val="none" w:sz="0" w:space="0" w:color="auto"/>
        <w:left w:val="none" w:sz="0" w:space="0" w:color="auto"/>
        <w:bottom w:val="none" w:sz="0" w:space="0" w:color="auto"/>
        <w:right w:val="none" w:sz="0" w:space="0" w:color="auto"/>
      </w:divBdr>
    </w:div>
    <w:div w:id="2064323847">
      <w:marLeft w:val="0"/>
      <w:marRight w:val="0"/>
      <w:marTop w:val="-20"/>
      <w:marBottom w:val="-20"/>
      <w:divBdr>
        <w:top w:val="none" w:sz="0" w:space="0" w:color="auto"/>
        <w:left w:val="none" w:sz="0" w:space="0" w:color="auto"/>
        <w:bottom w:val="none" w:sz="0" w:space="0" w:color="auto"/>
        <w:right w:val="none" w:sz="0" w:space="0" w:color="auto"/>
      </w:divBdr>
    </w:div>
    <w:div w:id="2067412912">
      <w:marLeft w:val="0"/>
      <w:marRight w:val="0"/>
      <w:marTop w:val="-20"/>
      <w:marBottom w:val="-20"/>
      <w:divBdr>
        <w:top w:val="none" w:sz="0" w:space="0" w:color="auto"/>
        <w:left w:val="none" w:sz="0" w:space="0" w:color="auto"/>
        <w:bottom w:val="none" w:sz="0" w:space="0" w:color="auto"/>
        <w:right w:val="none" w:sz="0" w:space="0" w:color="auto"/>
      </w:divBdr>
    </w:div>
    <w:div w:id="2068994222">
      <w:marLeft w:val="0"/>
      <w:marRight w:val="0"/>
      <w:marTop w:val="-20"/>
      <w:marBottom w:val="-20"/>
      <w:divBdr>
        <w:top w:val="none" w:sz="0" w:space="0" w:color="auto"/>
        <w:left w:val="none" w:sz="0" w:space="0" w:color="auto"/>
        <w:bottom w:val="none" w:sz="0" w:space="0" w:color="auto"/>
        <w:right w:val="none" w:sz="0" w:space="0" w:color="auto"/>
      </w:divBdr>
    </w:div>
    <w:div w:id="2069651103">
      <w:marLeft w:val="0"/>
      <w:marRight w:val="0"/>
      <w:marTop w:val="-20"/>
      <w:marBottom w:val="-20"/>
      <w:divBdr>
        <w:top w:val="none" w:sz="0" w:space="0" w:color="auto"/>
        <w:left w:val="none" w:sz="0" w:space="0" w:color="auto"/>
        <w:bottom w:val="none" w:sz="0" w:space="0" w:color="auto"/>
        <w:right w:val="none" w:sz="0" w:space="0" w:color="auto"/>
      </w:divBdr>
    </w:div>
    <w:div w:id="2070759003">
      <w:marLeft w:val="0"/>
      <w:marRight w:val="0"/>
      <w:marTop w:val="-20"/>
      <w:marBottom w:val="-20"/>
      <w:divBdr>
        <w:top w:val="none" w:sz="0" w:space="0" w:color="auto"/>
        <w:left w:val="none" w:sz="0" w:space="0" w:color="auto"/>
        <w:bottom w:val="none" w:sz="0" w:space="0" w:color="auto"/>
        <w:right w:val="none" w:sz="0" w:space="0" w:color="auto"/>
      </w:divBdr>
    </w:div>
    <w:div w:id="2072995884">
      <w:marLeft w:val="0"/>
      <w:marRight w:val="0"/>
      <w:marTop w:val="-20"/>
      <w:marBottom w:val="-20"/>
      <w:divBdr>
        <w:top w:val="none" w:sz="0" w:space="0" w:color="auto"/>
        <w:left w:val="none" w:sz="0" w:space="0" w:color="auto"/>
        <w:bottom w:val="none" w:sz="0" w:space="0" w:color="auto"/>
        <w:right w:val="none" w:sz="0" w:space="0" w:color="auto"/>
      </w:divBdr>
    </w:div>
    <w:div w:id="2073309815">
      <w:marLeft w:val="0"/>
      <w:marRight w:val="0"/>
      <w:marTop w:val="-20"/>
      <w:marBottom w:val="-20"/>
      <w:divBdr>
        <w:top w:val="none" w:sz="0" w:space="0" w:color="auto"/>
        <w:left w:val="none" w:sz="0" w:space="0" w:color="auto"/>
        <w:bottom w:val="none" w:sz="0" w:space="0" w:color="auto"/>
        <w:right w:val="none" w:sz="0" w:space="0" w:color="auto"/>
      </w:divBdr>
    </w:div>
    <w:div w:id="2073428629">
      <w:marLeft w:val="0"/>
      <w:marRight w:val="0"/>
      <w:marTop w:val="-20"/>
      <w:marBottom w:val="-20"/>
      <w:divBdr>
        <w:top w:val="none" w:sz="0" w:space="0" w:color="auto"/>
        <w:left w:val="none" w:sz="0" w:space="0" w:color="auto"/>
        <w:bottom w:val="none" w:sz="0" w:space="0" w:color="auto"/>
        <w:right w:val="none" w:sz="0" w:space="0" w:color="auto"/>
      </w:divBdr>
    </w:div>
    <w:div w:id="2073766933">
      <w:marLeft w:val="0"/>
      <w:marRight w:val="0"/>
      <w:marTop w:val="-20"/>
      <w:marBottom w:val="-20"/>
      <w:divBdr>
        <w:top w:val="none" w:sz="0" w:space="0" w:color="auto"/>
        <w:left w:val="none" w:sz="0" w:space="0" w:color="auto"/>
        <w:bottom w:val="none" w:sz="0" w:space="0" w:color="auto"/>
        <w:right w:val="none" w:sz="0" w:space="0" w:color="auto"/>
      </w:divBdr>
    </w:div>
    <w:div w:id="2074891067">
      <w:marLeft w:val="0"/>
      <w:marRight w:val="0"/>
      <w:marTop w:val="-20"/>
      <w:marBottom w:val="-20"/>
      <w:divBdr>
        <w:top w:val="none" w:sz="0" w:space="0" w:color="auto"/>
        <w:left w:val="none" w:sz="0" w:space="0" w:color="auto"/>
        <w:bottom w:val="none" w:sz="0" w:space="0" w:color="auto"/>
        <w:right w:val="none" w:sz="0" w:space="0" w:color="auto"/>
      </w:divBdr>
    </w:div>
    <w:div w:id="2076079601">
      <w:marLeft w:val="0"/>
      <w:marRight w:val="0"/>
      <w:marTop w:val="-20"/>
      <w:marBottom w:val="-20"/>
      <w:divBdr>
        <w:top w:val="none" w:sz="0" w:space="0" w:color="auto"/>
        <w:left w:val="none" w:sz="0" w:space="0" w:color="auto"/>
        <w:bottom w:val="none" w:sz="0" w:space="0" w:color="auto"/>
        <w:right w:val="none" w:sz="0" w:space="0" w:color="auto"/>
      </w:divBdr>
    </w:div>
    <w:div w:id="2079474279">
      <w:marLeft w:val="0"/>
      <w:marRight w:val="0"/>
      <w:marTop w:val="-20"/>
      <w:marBottom w:val="-20"/>
      <w:divBdr>
        <w:top w:val="none" w:sz="0" w:space="0" w:color="auto"/>
        <w:left w:val="none" w:sz="0" w:space="0" w:color="auto"/>
        <w:bottom w:val="none" w:sz="0" w:space="0" w:color="auto"/>
        <w:right w:val="none" w:sz="0" w:space="0" w:color="auto"/>
      </w:divBdr>
    </w:div>
    <w:div w:id="2081051913">
      <w:marLeft w:val="0"/>
      <w:marRight w:val="0"/>
      <w:marTop w:val="-20"/>
      <w:marBottom w:val="-20"/>
      <w:divBdr>
        <w:top w:val="none" w:sz="0" w:space="0" w:color="auto"/>
        <w:left w:val="none" w:sz="0" w:space="0" w:color="auto"/>
        <w:bottom w:val="none" w:sz="0" w:space="0" w:color="auto"/>
        <w:right w:val="none" w:sz="0" w:space="0" w:color="auto"/>
      </w:divBdr>
    </w:div>
    <w:div w:id="2082021576">
      <w:marLeft w:val="0"/>
      <w:marRight w:val="0"/>
      <w:marTop w:val="-20"/>
      <w:marBottom w:val="-20"/>
      <w:divBdr>
        <w:top w:val="none" w:sz="0" w:space="0" w:color="auto"/>
        <w:left w:val="none" w:sz="0" w:space="0" w:color="auto"/>
        <w:bottom w:val="none" w:sz="0" w:space="0" w:color="auto"/>
        <w:right w:val="none" w:sz="0" w:space="0" w:color="auto"/>
      </w:divBdr>
    </w:div>
    <w:div w:id="2083286217">
      <w:marLeft w:val="0"/>
      <w:marRight w:val="0"/>
      <w:marTop w:val="-20"/>
      <w:marBottom w:val="-20"/>
      <w:divBdr>
        <w:top w:val="none" w:sz="0" w:space="0" w:color="auto"/>
        <w:left w:val="none" w:sz="0" w:space="0" w:color="auto"/>
        <w:bottom w:val="none" w:sz="0" w:space="0" w:color="auto"/>
        <w:right w:val="none" w:sz="0" w:space="0" w:color="auto"/>
      </w:divBdr>
    </w:div>
    <w:div w:id="2083485144">
      <w:marLeft w:val="0"/>
      <w:marRight w:val="0"/>
      <w:marTop w:val="-20"/>
      <w:marBottom w:val="-20"/>
      <w:divBdr>
        <w:top w:val="none" w:sz="0" w:space="0" w:color="auto"/>
        <w:left w:val="none" w:sz="0" w:space="0" w:color="auto"/>
        <w:bottom w:val="none" w:sz="0" w:space="0" w:color="auto"/>
        <w:right w:val="none" w:sz="0" w:space="0" w:color="auto"/>
      </w:divBdr>
    </w:div>
    <w:div w:id="2086797829">
      <w:marLeft w:val="0"/>
      <w:marRight w:val="0"/>
      <w:marTop w:val="-20"/>
      <w:marBottom w:val="-20"/>
      <w:divBdr>
        <w:top w:val="none" w:sz="0" w:space="0" w:color="auto"/>
        <w:left w:val="none" w:sz="0" w:space="0" w:color="auto"/>
        <w:bottom w:val="none" w:sz="0" w:space="0" w:color="auto"/>
        <w:right w:val="none" w:sz="0" w:space="0" w:color="auto"/>
      </w:divBdr>
    </w:div>
    <w:div w:id="2086799995">
      <w:marLeft w:val="0"/>
      <w:marRight w:val="0"/>
      <w:marTop w:val="-20"/>
      <w:marBottom w:val="-20"/>
      <w:divBdr>
        <w:top w:val="none" w:sz="0" w:space="0" w:color="auto"/>
        <w:left w:val="none" w:sz="0" w:space="0" w:color="auto"/>
        <w:bottom w:val="none" w:sz="0" w:space="0" w:color="auto"/>
        <w:right w:val="none" w:sz="0" w:space="0" w:color="auto"/>
      </w:divBdr>
    </w:div>
    <w:div w:id="2088767165">
      <w:marLeft w:val="0"/>
      <w:marRight w:val="0"/>
      <w:marTop w:val="-20"/>
      <w:marBottom w:val="-20"/>
      <w:divBdr>
        <w:top w:val="none" w:sz="0" w:space="0" w:color="auto"/>
        <w:left w:val="none" w:sz="0" w:space="0" w:color="auto"/>
        <w:bottom w:val="none" w:sz="0" w:space="0" w:color="auto"/>
        <w:right w:val="none" w:sz="0" w:space="0" w:color="auto"/>
      </w:divBdr>
    </w:div>
    <w:div w:id="2090736974">
      <w:marLeft w:val="0"/>
      <w:marRight w:val="0"/>
      <w:marTop w:val="-20"/>
      <w:marBottom w:val="-20"/>
      <w:divBdr>
        <w:top w:val="none" w:sz="0" w:space="0" w:color="auto"/>
        <w:left w:val="none" w:sz="0" w:space="0" w:color="auto"/>
        <w:bottom w:val="none" w:sz="0" w:space="0" w:color="auto"/>
        <w:right w:val="none" w:sz="0" w:space="0" w:color="auto"/>
      </w:divBdr>
    </w:div>
    <w:div w:id="2094009370">
      <w:marLeft w:val="0"/>
      <w:marRight w:val="0"/>
      <w:marTop w:val="-20"/>
      <w:marBottom w:val="-20"/>
      <w:divBdr>
        <w:top w:val="none" w:sz="0" w:space="0" w:color="auto"/>
        <w:left w:val="none" w:sz="0" w:space="0" w:color="auto"/>
        <w:bottom w:val="none" w:sz="0" w:space="0" w:color="auto"/>
        <w:right w:val="none" w:sz="0" w:space="0" w:color="auto"/>
      </w:divBdr>
    </w:div>
    <w:div w:id="2095321270">
      <w:marLeft w:val="0"/>
      <w:marRight w:val="0"/>
      <w:marTop w:val="-20"/>
      <w:marBottom w:val="-20"/>
      <w:divBdr>
        <w:top w:val="none" w:sz="0" w:space="0" w:color="auto"/>
        <w:left w:val="none" w:sz="0" w:space="0" w:color="auto"/>
        <w:bottom w:val="none" w:sz="0" w:space="0" w:color="auto"/>
        <w:right w:val="none" w:sz="0" w:space="0" w:color="auto"/>
      </w:divBdr>
    </w:div>
    <w:div w:id="2100440828">
      <w:marLeft w:val="0"/>
      <w:marRight w:val="0"/>
      <w:marTop w:val="-20"/>
      <w:marBottom w:val="-20"/>
      <w:divBdr>
        <w:top w:val="none" w:sz="0" w:space="0" w:color="auto"/>
        <w:left w:val="none" w:sz="0" w:space="0" w:color="auto"/>
        <w:bottom w:val="none" w:sz="0" w:space="0" w:color="auto"/>
        <w:right w:val="none" w:sz="0" w:space="0" w:color="auto"/>
      </w:divBdr>
    </w:div>
    <w:div w:id="2105416294">
      <w:marLeft w:val="0"/>
      <w:marRight w:val="0"/>
      <w:marTop w:val="-20"/>
      <w:marBottom w:val="-20"/>
      <w:divBdr>
        <w:top w:val="none" w:sz="0" w:space="0" w:color="auto"/>
        <w:left w:val="none" w:sz="0" w:space="0" w:color="auto"/>
        <w:bottom w:val="none" w:sz="0" w:space="0" w:color="auto"/>
        <w:right w:val="none" w:sz="0" w:space="0" w:color="auto"/>
      </w:divBdr>
    </w:div>
    <w:div w:id="2108386890">
      <w:marLeft w:val="0"/>
      <w:marRight w:val="0"/>
      <w:marTop w:val="-20"/>
      <w:marBottom w:val="-20"/>
      <w:divBdr>
        <w:top w:val="none" w:sz="0" w:space="0" w:color="auto"/>
        <w:left w:val="none" w:sz="0" w:space="0" w:color="auto"/>
        <w:bottom w:val="none" w:sz="0" w:space="0" w:color="auto"/>
        <w:right w:val="none" w:sz="0" w:space="0" w:color="auto"/>
      </w:divBdr>
    </w:div>
    <w:div w:id="2109765560">
      <w:marLeft w:val="0"/>
      <w:marRight w:val="0"/>
      <w:marTop w:val="-20"/>
      <w:marBottom w:val="-20"/>
      <w:divBdr>
        <w:top w:val="none" w:sz="0" w:space="0" w:color="auto"/>
        <w:left w:val="none" w:sz="0" w:space="0" w:color="auto"/>
        <w:bottom w:val="none" w:sz="0" w:space="0" w:color="auto"/>
        <w:right w:val="none" w:sz="0" w:space="0" w:color="auto"/>
      </w:divBdr>
    </w:div>
    <w:div w:id="2112772718">
      <w:marLeft w:val="0"/>
      <w:marRight w:val="0"/>
      <w:marTop w:val="-20"/>
      <w:marBottom w:val="-20"/>
      <w:divBdr>
        <w:top w:val="none" w:sz="0" w:space="0" w:color="auto"/>
        <w:left w:val="none" w:sz="0" w:space="0" w:color="auto"/>
        <w:bottom w:val="none" w:sz="0" w:space="0" w:color="auto"/>
        <w:right w:val="none" w:sz="0" w:space="0" w:color="auto"/>
      </w:divBdr>
    </w:div>
    <w:div w:id="2118597544">
      <w:marLeft w:val="0"/>
      <w:marRight w:val="0"/>
      <w:marTop w:val="-20"/>
      <w:marBottom w:val="-20"/>
      <w:divBdr>
        <w:top w:val="none" w:sz="0" w:space="0" w:color="auto"/>
        <w:left w:val="none" w:sz="0" w:space="0" w:color="auto"/>
        <w:bottom w:val="none" w:sz="0" w:space="0" w:color="auto"/>
        <w:right w:val="none" w:sz="0" w:space="0" w:color="auto"/>
      </w:divBdr>
    </w:div>
    <w:div w:id="2119522801">
      <w:marLeft w:val="0"/>
      <w:marRight w:val="0"/>
      <w:marTop w:val="-20"/>
      <w:marBottom w:val="-20"/>
      <w:divBdr>
        <w:top w:val="none" w:sz="0" w:space="0" w:color="auto"/>
        <w:left w:val="none" w:sz="0" w:space="0" w:color="auto"/>
        <w:bottom w:val="none" w:sz="0" w:space="0" w:color="auto"/>
        <w:right w:val="none" w:sz="0" w:space="0" w:color="auto"/>
      </w:divBdr>
    </w:div>
    <w:div w:id="2119638836">
      <w:marLeft w:val="0"/>
      <w:marRight w:val="0"/>
      <w:marTop w:val="-20"/>
      <w:marBottom w:val="-20"/>
      <w:divBdr>
        <w:top w:val="none" w:sz="0" w:space="0" w:color="auto"/>
        <w:left w:val="none" w:sz="0" w:space="0" w:color="auto"/>
        <w:bottom w:val="none" w:sz="0" w:space="0" w:color="auto"/>
        <w:right w:val="none" w:sz="0" w:space="0" w:color="auto"/>
      </w:divBdr>
    </w:div>
    <w:div w:id="2119836658">
      <w:marLeft w:val="0"/>
      <w:marRight w:val="0"/>
      <w:marTop w:val="-20"/>
      <w:marBottom w:val="-20"/>
      <w:divBdr>
        <w:top w:val="none" w:sz="0" w:space="0" w:color="auto"/>
        <w:left w:val="none" w:sz="0" w:space="0" w:color="auto"/>
        <w:bottom w:val="none" w:sz="0" w:space="0" w:color="auto"/>
        <w:right w:val="none" w:sz="0" w:space="0" w:color="auto"/>
      </w:divBdr>
    </w:div>
    <w:div w:id="2121102503">
      <w:marLeft w:val="0"/>
      <w:marRight w:val="0"/>
      <w:marTop w:val="-20"/>
      <w:marBottom w:val="-20"/>
      <w:divBdr>
        <w:top w:val="none" w:sz="0" w:space="0" w:color="auto"/>
        <w:left w:val="none" w:sz="0" w:space="0" w:color="auto"/>
        <w:bottom w:val="none" w:sz="0" w:space="0" w:color="auto"/>
        <w:right w:val="none" w:sz="0" w:space="0" w:color="auto"/>
      </w:divBdr>
    </w:div>
    <w:div w:id="2125417041">
      <w:marLeft w:val="0"/>
      <w:marRight w:val="0"/>
      <w:marTop w:val="-20"/>
      <w:marBottom w:val="-20"/>
      <w:divBdr>
        <w:top w:val="none" w:sz="0" w:space="0" w:color="auto"/>
        <w:left w:val="none" w:sz="0" w:space="0" w:color="auto"/>
        <w:bottom w:val="none" w:sz="0" w:space="0" w:color="auto"/>
        <w:right w:val="none" w:sz="0" w:space="0" w:color="auto"/>
      </w:divBdr>
    </w:div>
    <w:div w:id="2126347345">
      <w:marLeft w:val="0"/>
      <w:marRight w:val="0"/>
      <w:marTop w:val="-20"/>
      <w:marBottom w:val="-20"/>
      <w:divBdr>
        <w:top w:val="none" w:sz="0" w:space="0" w:color="auto"/>
        <w:left w:val="none" w:sz="0" w:space="0" w:color="auto"/>
        <w:bottom w:val="none" w:sz="0" w:space="0" w:color="auto"/>
        <w:right w:val="none" w:sz="0" w:space="0" w:color="auto"/>
      </w:divBdr>
    </w:div>
    <w:div w:id="2126727626">
      <w:marLeft w:val="0"/>
      <w:marRight w:val="0"/>
      <w:marTop w:val="-20"/>
      <w:marBottom w:val="-20"/>
      <w:divBdr>
        <w:top w:val="none" w:sz="0" w:space="0" w:color="auto"/>
        <w:left w:val="none" w:sz="0" w:space="0" w:color="auto"/>
        <w:bottom w:val="none" w:sz="0" w:space="0" w:color="auto"/>
        <w:right w:val="none" w:sz="0" w:space="0" w:color="auto"/>
      </w:divBdr>
    </w:div>
    <w:div w:id="2126777394">
      <w:marLeft w:val="0"/>
      <w:marRight w:val="0"/>
      <w:marTop w:val="-20"/>
      <w:marBottom w:val="-20"/>
      <w:divBdr>
        <w:top w:val="none" w:sz="0" w:space="0" w:color="auto"/>
        <w:left w:val="none" w:sz="0" w:space="0" w:color="auto"/>
        <w:bottom w:val="none" w:sz="0" w:space="0" w:color="auto"/>
        <w:right w:val="none" w:sz="0" w:space="0" w:color="auto"/>
      </w:divBdr>
    </w:div>
    <w:div w:id="2127113642">
      <w:marLeft w:val="0"/>
      <w:marRight w:val="0"/>
      <w:marTop w:val="-20"/>
      <w:marBottom w:val="-20"/>
      <w:divBdr>
        <w:top w:val="none" w:sz="0" w:space="0" w:color="auto"/>
        <w:left w:val="none" w:sz="0" w:space="0" w:color="auto"/>
        <w:bottom w:val="none" w:sz="0" w:space="0" w:color="auto"/>
        <w:right w:val="none" w:sz="0" w:space="0" w:color="auto"/>
      </w:divBdr>
    </w:div>
    <w:div w:id="2128163094">
      <w:marLeft w:val="0"/>
      <w:marRight w:val="0"/>
      <w:marTop w:val="-20"/>
      <w:marBottom w:val="-20"/>
      <w:divBdr>
        <w:top w:val="none" w:sz="0" w:space="0" w:color="auto"/>
        <w:left w:val="none" w:sz="0" w:space="0" w:color="auto"/>
        <w:bottom w:val="none" w:sz="0" w:space="0" w:color="auto"/>
        <w:right w:val="none" w:sz="0" w:space="0" w:color="auto"/>
      </w:divBdr>
    </w:div>
    <w:div w:id="2129085071">
      <w:marLeft w:val="0"/>
      <w:marRight w:val="0"/>
      <w:marTop w:val="-20"/>
      <w:marBottom w:val="-20"/>
      <w:divBdr>
        <w:top w:val="none" w:sz="0" w:space="0" w:color="auto"/>
        <w:left w:val="none" w:sz="0" w:space="0" w:color="auto"/>
        <w:bottom w:val="none" w:sz="0" w:space="0" w:color="auto"/>
        <w:right w:val="none" w:sz="0" w:space="0" w:color="auto"/>
      </w:divBdr>
    </w:div>
    <w:div w:id="2130277547">
      <w:marLeft w:val="0"/>
      <w:marRight w:val="0"/>
      <w:marTop w:val="-20"/>
      <w:marBottom w:val="-20"/>
      <w:divBdr>
        <w:top w:val="none" w:sz="0" w:space="0" w:color="auto"/>
        <w:left w:val="none" w:sz="0" w:space="0" w:color="auto"/>
        <w:bottom w:val="none" w:sz="0" w:space="0" w:color="auto"/>
        <w:right w:val="none" w:sz="0" w:space="0" w:color="auto"/>
      </w:divBdr>
    </w:div>
    <w:div w:id="2130735529">
      <w:marLeft w:val="0"/>
      <w:marRight w:val="0"/>
      <w:marTop w:val="-20"/>
      <w:marBottom w:val="-20"/>
      <w:divBdr>
        <w:top w:val="none" w:sz="0" w:space="0" w:color="auto"/>
        <w:left w:val="none" w:sz="0" w:space="0" w:color="auto"/>
        <w:bottom w:val="none" w:sz="0" w:space="0" w:color="auto"/>
        <w:right w:val="none" w:sz="0" w:space="0" w:color="auto"/>
      </w:divBdr>
    </w:div>
    <w:div w:id="2139106543">
      <w:marLeft w:val="0"/>
      <w:marRight w:val="0"/>
      <w:marTop w:val="-20"/>
      <w:marBottom w:val="-20"/>
      <w:divBdr>
        <w:top w:val="none" w:sz="0" w:space="0" w:color="auto"/>
        <w:left w:val="none" w:sz="0" w:space="0" w:color="auto"/>
        <w:bottom w:val="none" w:sz="0" w:space="0" w:color="auto"/>
        <w:right w:val="none" w:sz="0" w:space="0" w:color="auto"/>
      </w:divBdr>
    </w:div>
    <w:div w:id="2141722617">
      <w:marLeft w:val="0"/>
      <w:marRight w:val="0"/>
      <w:marTop w:val="-20"/>
      <w:marBottom w:val="-20"/>
      <w:divBdr>
        <w:top w:val="none" w:sz="0" w:space="0" w:color="auto"/>
        <w:left w:val="none" w:sz="0" w:space="0" w:color="auto"/>
        <w:bottom w:val="none" w:sz="0" w:space="0" w:color="auto"/>
        <w:right w:val="none" w:sz="0" w:space="0" w:color="auto"/>
      </w:divBdr>
    </w:div>
    <w:div w:id="2144688721">
      <w:marLeft w:val="0"/>
      <w:marRight w:val="0"/>
      <w:marTop w:val="-20"/>
      <w:marBottom w:val="-20"/>
      <w:divBdr>
        <w:top w:val="none" w:sz="0" w:space="0" w:color="auto"/>
        <w:left w:val="none" w:sz="0" w:space="0" w:color="auto"/>
        <w:bottom w:val="none" w:sz="0" w:space="0" w:color="auto"/>
        <w:right w:val="none" w:sz="0" w:space="0" w:color="auto"/>
      </w:divBdr>
    </w:div>
    <w:div w:id="2144733569">
      <w:marLeft w:val="0"/>
      <w:marRight w:val="0"/>
      <w:marTop w:val="-20"/>
      <w:marBottom w:val="-20"/>
      <w:divBdr>
        <w:top w:val="none" w:sz="0" w:space="0" w:color="auto"/>
        <w:left w:val="none" w:sz="0" w:space="0" w:color="auto"/>
        <w:bottom w:val="none" w:sz="0" w:space="0" w:color="auto"/>
        <w:right w:val="none" w:sz="0" w:space="0" w:color="auto"/>
      </w:divBdr>
    </w:div>
    <w:div w:id="2147044463">
      <w:marLeft w:val="0"/>
      <w:marRight w:val="0"/>
      <w:marTop w:val="-20"/>
      <w:marBottom w:val="-2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footer" Target="footer6.xml"/><Relationship Id="rId21" Type="http://schemas.openxmlformats.org/officeDocument/2006/relationships/footer" Target="footer4.xml"/><Relationship Id="rId42" Type="http://schemas.openxmlformats.org/officeDocument/2006/relationships/header" Target="header8.xml"/><Relationship Id="rId47" Type="http://schemas.openxmlformats.org/officeDocument/2006/relationships/footer" Target="footer11.xml"/><Relationship Id="rId63" Type="http://schemas.openxmlformats.org/officeDocument/2006/relationships/footer" Target="footer19.xml"/><Relationship Id="rId68" Type="http://schemas.openxmlformats.org/officeDocument/2006/relationships/footer" Target="footer21.xml"/><Relationship Id="rId84" Type="http://schemas.openxmlformats.org/officeDocument/2006/relationships/fontTable" Target="fontTable.xml"/><Relationship Id="rId16" Type="http://schemas.openxmlformats.org/officeDocument/2006/relationships/footer" Target="footer1.xml"/><Relationship Id="rId11" Type="http://schemas.openxmlformats.org/officeDocument/2006/relationships/webSettings" Target="webSettings.xml"/><Relationship Id="rId32" Type="http://schemas.openxmlformats.org/officeDocument/2006/relationships/image" Target="media/image4.png"/><Relationship Id="rId37" Type="http://schemas.openxmlformats.org/officeDocument/2006/relationships/image" Target="media/image9.png"/><Relationship Id="rId53" Type="http://schemas.openxmlformats.org/officeDocument/2006/relationships/footer" Target="footer14.xml"/><Relationship Id="rId58" Type="http://schemas.openxmlformats.org/officeDocument/2006/relationships/header" Target="header16.xml"/><Relationship Id="rId74" Type="http://schemas.openxmlformats.org/officeDocument/2006/relationships/footer" Target="footer24.xml"/><Relationship Id="rId79" Type="http://schemas.openxmlformats.org/officeDocument/2006/relationships/header" Target="header27.xml"/><Relationship Id="rId5" Type="http://schemas.openxmlformats.org/officeDocument/2006/relationships/customXml" Target="../customXml/item5.xml"/><Relationship Id="rId19" Type="http://schemas.openxmlformats.org/officeDocument/2006/relationships/header" Target="header3.xml"/><Relationship Id="rId14" Type="http://schemas.openxmlformats.org/officeDocument/2006/relationships/image" Target="media/image1.png"/><Relationship Id="rId22" Type="http://schemas.openxmlformats.org/officeDocument/2006/relationships/header" Target="header4.xml"/><Relationship Id="rId27" Type="http://schemas.openxmlformats.org/officeDocument/2006/relationships/footer" Target="footer7.xml"/><Relationship Id="rId30" Type="http://schemas.openxmlformats.org/officeDocument/2006/relationships/image" Target="media/image2.png"/><Relationship Id="rId35" Type="http://schemas.openxmlformats.org/officeDocument/2006/relationships/image" Target="media/image7.png"/><Relationship Id="rId43" Type="http://schemas.openxmlformats.org/officeDocument/2006/relationships/header" Target="header9.xml"/><Relationship Id="rId48" Type="http://schemas.openxmlformats.org/officeDocument/2006/relationships/header" Target="header11.xml"/><Relationship Id="rId56" Type="http://schemas.openxmlformats.org/officeDocument/2006/relationships/footer" Target="footer15.xml"/><Relationship Id="rId64" Type="http://schemas.openxmlformats.org/officeDocument/2006/relationships/header" Target="header19.xml"/><Relationship Id="rId69" Type="http://schemas.openxmlformats.org/officeDocument/2006/relationships/footer" Target="footer22.xml"/><Relationship Id="rId77" Type="http://schemas.openxmlformats.org/officeDocument/2006/relationships/footer" Target="footer26.xml"/><Relationship Id="rId8" Type="http://schemas.openxmlformats.org/officeDocument/2006/relationships/numbering" Target="numbering.xml"/><Relationship Id="rId51" Type="http://schemas.openxmlformats.org/officeDocument/2006/relationships/footer" Target="footer13.xml"/><Relationship Id="rId72" Type="http://schemas.openxmlformats.org/officeDocument/2006/relationships/header" Target="header23.xml"/><Relationship Id="rId80" Type="http://schemas.openxmlformats.org/officeDocument/2006/relationships/footer" Target="footer27.xml"/><Relationship Id="rId85" Type="http://schemas.microsoft.com/office/2011/relationships/people" Target="people.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eader" Target="header6.xml"/><Relationship Id="rId33" Type="http://schemas.openxmlformats.org/officeDocument/2006/relationships/image" Target="media/image5.png"/><Relationship Id="rId38" Type="http://schemas.openxmlformats.org/officeDocument/2006/relationships/image" Target="media/image10.png"/><Relationship Id="rId46" Type="http://schemas.openxmlformats.org/officeDocument/2006/relationships/header" Target="header10.xml"/><Relationship Id="rId59" Type="http://schemas.openxmlformats.org/officeDocument/2006/relationships/footer" Target="footer17.xml"/><Relationship Id="rId67" Type="http://schemas.openxmlformats.org/officeDocument/2006/relationships/header" Target="header21.xml"/><Relationship Id="rId20" Type="http://schemas.openxmlformats.org/officeDocument/2006/relationships/footer" Target="footer3.xml"/><Relationship Id="rId41" Type="http://schemas.openxmlformats.org/officeDocument/2006/relationships/image" Target="media/image13.png"/><Relationship Id="rId54" Type="http://schemas.openxmlformats.org/officeDocument/2006/relationships/header" Target="header14.xml"/><Relationship Id="rId62" Type="http://schemas.openxmlformats.org/officeDocument/2006/relationships/footer" Target="footer18.xml"/><Relationship Id="rId70" Type="http://schemas.openxmlformats.org/officeDocument/2006/relationships/header" Target="header22.xml"/><Relationship Id="rId75" Type="http://schemas.openxmlformats.org/officeDocument/2006/relationships/footer" Target="footer25.xml"/><Relationship Id="rId83" Type="http://schemas.openxmlformats.org/officeDocument/2006/relationships/footer" Target="footer2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header" Target="header7.xml"/><Relationship Id="rId36" Type="http://schemas.openxmlformats.org/officeDocument/2006/relationships/image" Target="media/image8.png"/><Relationship Id="rId49" Type="http://schemas.openxmlformats.org/officeDocument/2006/relationships/header" Target="header12.xml"/><Relationship Id="rId57" Type="http://schemas.openxmlformats.org/officeDocument/2006/relationships/footer" Target="footer16.xml"/><Relationship Id="rId10" Type="http://schemas.openxmlformats.org/officeDocument/2006/relationships/settings" Target="settings.xml"/><Relationship Id="rId31" Type="http://schemas.openxmlformats.org/officeDocument/2006/relationships/image" Target="media/image3.png"/><Relationship Id="rId44" Type="http://schemas.openxmlformats.org/officeDocument/2006/relationships/footer" Target="footer9.xml"/><Relationship Id="rId52" Type="http://schemas.openxmlformats.org/officeDocument/2006/relationships/header" Target="header13.xml"/><Relationship Id="rId60" Type="http://schemas.openxmlformats.org/officeDocument/2006/relationships/header" Target="header17.xml"/><Relationship Id="rId65" Type="http://schemas.openxmlformats.org/officeDocument/2006/relationships/footer" Target="footer20.xml"/><Relationship Id="rId73" Type="http://schemas.openxmlformats.org/officeDocument/2006/relationships/header" Target="header24.xml"/><Relationship Id="rId78" Type="http://schemas.openxmlformats.org/officeDocument/2006/relationships/header" Target="header26.xml"/><Relationship Id="rId81" Type="http://schemas.openxmlformats.org/officeDocument/2006/relationships/footer" Target="footer28.xml"/><Relationship Id="rId86"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header" Target="header2.xml"/><Relationship Id="rId39" Type="http://schemas.openxmlformats.org/officeDocument/2006/relationships/image" Target="media/image11.png"/><Relationship Id="rId34" Type="http://schemas.openxmlformats.org/officeDocument/2006/relationships/image" Target="media/image6.png"/><Relationship Id="rId50" Type="http://schemas.openxmlformats.org/officeDocument/2006/relationships/footer" Target="footer12.xml"/><Relationship Id="rId55" Type="http://schemas.openxmlformats.org/officeDocument/2006/relationships/header" Target="header15.xml"/><Relationship Id="rId76" Type="http://schemas.openxmlformats.org/officeDocument/2006/relationships/header" Target="header25.xml"/><Relationship Id="rId7" Type="http://schemas.openxmlformats.org/officeDocument/2006/relationships/customXml" Target="../customXml/item7.xml"/><Relationship Id="rId71" Type="http://schemas.openxmlformats.org/officeDocument/2006/relationships/footer" Target="footer23.xml"/><Relationship Id="rId2" Type="http://schemas.openxmlformats.org/officeDocument/2006/relationships/customXml" Target="../customXml/item2.xml"/><Relationship Id="rId29" Type="http://schemas.openxmlformats.org/officeDocument/2006/relationships/footer" Target="footer8.xml"/><Relationship Id="rId24" Type="http://schemas.openxmlformats.org/officeDocument/2006/relationships/header" Target="header5.xml"/><Relationship Id="rId40" Type="http://schemas.openxmlformats.org/officeDocument/2006/relationships/image" Target="media/image12.png"/><Relationship Id="rId45" Type="http://schemas.openxmlformats.org/officeDocument/2006/relationships/footer" Target="footer10.xml"/><Relationship Id="rId66" Type="http://schemas.openxmlformats.org/officeDocument/2006/relationships/header" Target="header20.xml"/><Relationship Id="rId61" Type="http://schemas.openxmlformats.org/officeDocument/2006/relationships/header" Target="header18.xml"/><Relationship Id="rId82" Type="http://schemas.openxmlformats.org/officeDocument/2006/relationships/header" Target="header2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2.xml><?xml version="1.0" encoding="utf-8"?>
<s:customData xmlns="http://www.wps.cn/officeDocument/2013/wpsCustomData" xmlns:s="http://www.wps.cn/officeDocument/2013/wpsCustomData">
  <customSectProps/>
  <customShpExts>
    <customShpInfo spid="_x0000_s1026" textRotate="1"/>
  </customShpExts>
</s:customData>
</file>

<file path=customXml/item3.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

<file path=customXml/item4.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5.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6.xml><?xml version="1.0" encoding="utf-8"?>
<Properties xmlns="http://schemas.openxmlformats.org/officeDocument/2006/extended-properties" xmlns:vt="http://schemas.openxmlformats.org/officeDocument/2006/docPropsVTypes">
  <Template>Normal.dotm</Template>
  <TotalTime>47</TotalTime>
  <Pages>1</Pages>
  <Words>196</Words>
  <Characters>1120</Characters>
  <Application>Microsoft Office Word</Application>
  <DocSecurity>0</DocSecurity>
  <Lines>9</Lines>
  <Paragraphs>2</Paragraphs>
  <ScaleCrop>false</ScaleCrop>
  <HeadingPairs>
    <vt:vector size="2" baseType="variant">
      <vt:variant>
        <vt:lpstr>Title</vt:lpstr>
      </vt:variant>
      <vt:variant>
        <vt:i4>1</vt:i4>
      </vt:variant>
    </vt:vector>
  </HeadingPairs>
  <TitlesOfParts>
    <vt:vector size="1" baseType="lpstr">
      <vt:lpstr>TGP/7/1</vt:lpstr>
    </vt:vector>
  </TitlesOfParts>
  <Company>UPOV</Company>
  <LinksUpToDate>false</LinksUpToDate>
  <CharactersWithSpaces>1314</CharactersWithSpaces>
  <SharedDoc>false</SharedDoc>
  <HyperlinksChanged>false</HyperlinksChanged>
  <AppVersion>16.0000</AppVersion>
</Properties>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dc:title>TGP/7/1</dc:title>
  <dc:subject>DEVELOPMENT OF TEST GUIDELINES</dc:subject>
  <dc:creator>OERTEL Romy</dc:creator>
  <cp:lastModifiedBy>BOUVY Jérémy</cp:lastModifiedBy>
  <cp:revision>20</cp:revision>
  <cp:lastPrinted>2012-08-27T15:35:00Z</cp:lastPrinted>
  <dcterms:created xsi:type="dcterms:W3CDTF">2025-02-06T15:22:00Z</dcterms:created>
  <dcterms:modified xsi:type="dcterms:W3CDTF">2025-12-10T14:23:00Z</dcterms:modified>
</cp:coreProperties>
</file>

<file path=customXml/itemProps1.xml><?xml version="1.0" encoding="utf-8"?>
<ds:datastoreItem xmlns:ds="http://schemas.openxmlformats.org/officeDocument/2006/customXml" ds:itemID="{6D3E7D20-94BD-4E4B-B204-2E37367AC15D}">
  <ds:schemaRefs>
    <ds:schemaRef ds:uri="http://schemas.openxmlformats.org/officeDocument/2006/custom-properties"/>
    <ds:schemaRef ds:uri="http://schemas.openxmlformats.org/officeDocument/2006/docPropsVTypes"/>
  </ds:schemaRefs>
</ds:datastoreItem>
</file>

<file path=customXml/itemProps2.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3.xml><?xml version="1.0" encoding="utf-8"?>
<ds:datastoreItem xmlns:ds="http://schemas.openxmlformats.org/officeDocument/2006/customXml" ds:itemID="{65475C13-6182-43E3-972C-6124308C62F5}">
  <ds:schemaRefs>
    <ds:schemaRef ds:uri="http://schemas.openxmlformats.org/officeDocument/2006/custom-properties"/>
    <ds:schemaRef ds:uri="http://schemas.openxmlformats.org/officeDocument/2006/docPropsVTypes"/>
  </ds:schemaRefs>
</ds:datastoreItem>
</file>

<file path=customXml/itemProps4.xml><?xml version="1.0" encoding="utf-8"?>
<ds:datastoreItem xmlns:ds="http://schemas.openxmlformats.org/officeDocument/2006/customXml" ds:itemID="{5A871EA7-88F1-4CB5-B58A-404E04212669}">
  <ds:schemaRefs>
    <ds:schemaRef ds:uri="http://schemas.openxmlformats.org/package/2006/metadata/core-properties"/>
    <ds:schemaRef ds:uri="http://purl.org/dc/elements/1.1/"/>
    <ds:schemaRef ds:uri="http://purl.org/dc/terms/"/>
    <ds:schemaRef ds:uri="http://purl.org/dc/dcmitype/"/>
  </ds:schemaRefs>
</ds:datastoreItem>
</file>

<file path=customXml/itemProps5.xml><?xml version="1.0" encoding="utf-8"?>
<ds:datastoreItem xmlns:ds="http://schemas.openxmlformats.org/officeDocument/2006/customXml" ds:itemID="{6953CC4F-3BDD-4489-82B9-D271FAE338EB}">
  <ds:schemaRefs>
    <ds:schemaRef ds:uri="http://schemas.openxmlformats.org/officeDocument/2006/extended-properties"/>
    <ds:schemaRef ds:uri="http://schemas.openxmlformats.org/officeDocument/2006/docPropsVTypes"/>
  </ds:schemaRefs>
</ds:datastoreItem>
</file>

<file path=customXml/itemProps6.xml><?xml version="1.0" encoding="utf-8"?>
<ds:datastoreItem xmlns:ds="http://schemas.openxmlformats.org/officeDocument/2006/customXml" ds:itemID="{0112CF2D-9260-478D-AA38-4455FCE0E893}">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5FBC83F2-84E8-4563-9124-28391B8A0457}">
  <ds:schemaRefs>
    <ds:schemaRef ds:uri="http://schemas.openxmlformats.org/package/2006/metadata/core-properties"/>
    <ds:schemaRef ds:uri="http://purl.org/dc/elements/1.1/"/>
    <ds:schemaRef ds:uri="http://purl.org/dc/term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Normal.dotm</Template>
  <TotalTime>58</TotalTime>
  <Pages>24</Pages>
  <Words>4510</Words>
  <Characters>23302</Characters>
  <Application>Microsoft Office Word</Application>
  <DocSecurity>0</DocSecurity>
  <Lines>2484</Lines>
  <Paragraphs>972</Paragraphs>
  <ScaleCrop>false</ScaleCrop>
  <Company>UPOV</Company>
  <LinksUpToDate>false</LinksUpToDate>
  <CharactersWithSpaces>27727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TG-150-4-proj-4-with-TWA-comments-e</dc:title>
  <dc:subject>DEVELOPMENT OF TEST GUIDELINES</dc:subject>
  <dc:creator>OERTEL Romy</dc:creator>
  <cp:lastModifiedBy>OERTEL Romy</cp:lastModifiedBy>
  <cp:revision>2</cp:revision>
  <cp:lastPrinted>2012-08-27T15:35:00Z</cp:lastPrinted>
  <dcterms:created xsi:type="dcterms:W3CDTF">2025-02-06T15:22:00Z</dcterms:created>
  <dcterms:modified xsi:type="dcterms:W3CDTF">2026-06-17T10:40:00Z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1033-12.2.0.19307</vt:lpwstr>
  </property>
  <property fmtid="{D5CDD505-2E9C-101B-9397-08002B2CF9AE}" pid="3" name="ICV">
    <vt:lpwstr>188008153CED4B95962BEA19D4BD4329_13</vt:lpwstr>
  </property>
  <property fmtid="{D5CDD505-2E9C-101B-9397-08002B2CF9AE}" pid="4" name="MSIP_Label_bfc084f7-b690-4c43-8ee6-d475b6d3461d_Enabled">
    <vt:lpwstr>true</vt:lpwstr>
  </property>
  <property fmtid="{D5CDD505-2E9C-101B-9397-08002B2CF9AE}" pid="5" name="MSIP_Label_bfc084f7-b690-4c43-8ee6-d475b6d3461d_SetDate">
    <vt:lpwstr>2024-02-13T14:25:02Z</vt:lpwstr>
  </property>
  <property fmtid="{D5CDD505-2E9C-101B-9397-08002B2CF9AE}" pid="6" name="MSIP_Label_bfc084f7-b690-4c43-8ee6-d475b6d3461d_Method">
    <vt:lpwstr>Standard</vt:lpwstr>
  </property>
  <property fmtid="{D5CDD505-2E9C-101B-9397-08002B2CF9AE}" pid="7" name="MSIP_Label_bfc084f7-b690-4c43-8ee6-d475b6d3461d_Name">
    <vt:lpwstr>FOR OFFICIAL USE ONLY</vt:lpwstr>
  </property>
  <property fmtid="{D5CDD505-2E9C-101B-9397-08002B2CF9AE}" pid="8" name="MSIP_Label_bfc084f7-b690-4c43-8ee6-d475b6d3461d_SiteId">
    <vt:lpwstr>faa31b06-8ccc-48c9-867f-f7510dd11c02</vt:lpwstr>
  </property>
  <property fmtid="{D5CDD505-2E9C-101B-9397-08002B2CF9AE}" pid="9" name="MSIP_Label_bfc084f7-b690-4c43-8ee6-d475b6d3461d_ActionId">
    <vt:lpwstr>2feadc3e-b5a8-4e88-a0d4-d70af99750b2</vt:lpwstr>
  </property>
  <property fmtid="{D5CDD505-2E9C-101B-9397-08002B2CF9AE}" pid="10" name="MSIP_Label_bfc084f7-b690-4c43-8ee6-d475b6d3461d_ContentBits">
    <vt:lpwstr>2</vt:lpwstr>
  </property>
</Properties>
</file>