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0.xml" ContentType="application/vnd.openxmlformats-officedocument.presentationml.comments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omments/comment6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70" r:id="rId3"/>
    <p:sldId id="473" r:id="rId4"/>
    <p:sldId id="486" r:id="rId5"/>
    <p:sldId id="489" r:id="rId6"/>
    <p:sldId id="545" r:id="rId7"/>
    <p:sldId id="597" r:id="rId8"/>
    <p:sldId id="414" r:id="rId9"/>
    <p:sldId id="419" r:id="rId10"/>
    <p:sldId id="530" r:id="rId11"/>
    <p:sldId id="546" r:id="rId12"/>
    <p:sldId id="547" r:id="rId13"/>
    <p:sldId id="437" r:id="rId14"/>
    <p:sldId id="591" r:id="rId15"/>
    <p:sldId id="548" r:id="rId16"/>
    <p:sldId id="432" r:id="rId17"/>
    <p:sldId id="514" r:id="rId18"/>
    <p:sldId id="549" r:id="rId19"/>
    <p:sldId id="516" r:id="rId20"/>
    <p:sldId id="550" r:id="rId21"/>
    <p:sldId id="593" r:id="rId22"/>
    <p:sldId id="592" r:id="rId23"/>
    <p:sldId id="551" r:id="rId24"/>
    <p:sldId id="553" r:id="rId25"/>
    <p:sldId id="446" r:id="rId26"/>
    <p:sldId id="443" r:id="rId27"/>
    <p:sldId id="554" r:id="rId28"/>
    <p:sldId id="560" r:id="rId29"/>
    <p:sldId id="451" r:id="rId30"/>
    <p:sldId id="501" r:id="rId31"/>
    <p:sldId id="502" r:id="rId32"/>
    <p:sldId id="557" r:id="rId33"/>
    <p:sldId id="497" r:id="rId34"/>
    <p:sldId id="498" r:id="rId35"/>
    <p:sldId id="563" r:id="rId36"/>
    <p:sldId id="565" r:id="rId37"/>
    <p:sldId id="568" r:id="rId38"/>
    <p:sldId id="562" r:id="rId39"/>
    <p:sldId id="499" r:id="rId40"/>
    <p:sldId id="595" r:id="rId41"/>
    <p:sldId id="594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96" r:id="rId55"/>
    <p:sldId id="581" r:id="rId56"/>
    <p:sldId id="590" r:id="rId57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Rouillard" initials="MR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628" autoAdjust="0"/>
  </p:normalViewPr>
  <p:slideViewPr>
    <p:cSldViewPr snapToObjects="1">
      <p:cViewPr>
        <p:scale>
          <a:sx n="100" d="100"/>
          <a:sy n="100" d="100"/>
        </p:scale>
        <p:origin x="-306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1">
    <p:pos x="10" y="10"/>
    <p:text>supprime-t-on cette diapo? Je suis d'avis que oui.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12">
    <p:pos x="10" y="10"/>
    <p:text>supprime-t-on cette diapo? Je suis d'avis que oui.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3">
    <p:pos x="10" y="10"/>
    <p:text>supprime-t-on cette diapo? Je suis d'avis que oui.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5">
    <p:pos x="10" y="10"/>
    <p:text>supprime-t-on cette diapo? Je suis d'avis que oui.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6">
    <p:pos x="10" y="10"/>
    <p:text>supprime-t-on cette diapo? Je suis d'avis que oui.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7">
    <p:pos x="10" y="10"/>
    <p:text>supprime-t-on cette diapo? Je suis d'avis que oui.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8">
    <p:pos x="10" y="10"/>
    <p:text>supprime-t-on cette diapo? Je suis d'avis que oui.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9">
    <p:pos x="10" y="10"/>
    <p:text>supprime-t-on cette diapo? Je suis d'avis que oui.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15">
    <p:pos x="10" y="10"/>
    <p:text>supprime-t-on cette diapo? Je suis d'avis que oui.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9T14:31:02.903" idx="11">
    <p:pos x="10" y="10"/>
    <p:text>supprime-t-on cette diapo? Je suis d'avis que oui.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99038-8BE1-4D8D-AAFD-344317E4E9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C8D2FE-DCEF-46DD-B1AB-E22749004C9D}">
      <dgm:prSet phldrT="[Text]" custT="1"/>
      <dgm:spPr>
        <a:solidFill>
          <a:schemeClr val="tx2"/>
        </a:solidFill>
      </dgm:spPr>
      <dgm:t>
        <a:bodyPr/>
        <a:lstStyle/>
        <a:p>
          <a:r>
            <a:rPr lang="fr-FR" sz="1200" baseline="0" dirty="0" smtClean="0">
              <a:solidFill>
                <a:schemeClr val="accent1"/>
              </a:solidFill>
            </a:rPr>
            <a:t>3</a:t>
          </a:r>
          <a:endParaRPr lang="en-GB" sz="1200" baseline="0" dirty="0">
            <a:solidFill>
              <a:schemeClr val="accent1"/>
            </a:solidFill>
          </a:endParaRPr>
        </a:p>
      </dgm:t>
    </dgm:pt>
    <dgm:pt modelId="{446C80ED-9B10-4B03-97BA-6DA84B7B908F}" type="parTrans" cxnId="{A8DB587A-B843-4DD7-A5D4-910D0FC1828F}">
      <dgm:prSet/>
      <dgm:spPr/>
      <dgm:t>
        <a:bodyPr/>
        <a:lstStyle/>
        <a:p>
          <a:endParaRPr lang="en-GB"/>
        </a:p>
      </dgm:t>
    </dgm:pt>
    <dgm:pt modelId="{4F7AB94E-3EA9-4842-B5C1-DE650EAC71AA}" type="sibTrans" cxnId="{A8DB587A-B843-4DD7-A5D4-910D0FC1828F}">
      <dgm:prSet/>
      <dgm:spPr/>
      <dgm:t>
        <a:bodyPr/>
        <a:lstStyle/>
        <a:p>
          <a:endParaRPr lang="en-GB"/>
        </a:p>
      </dgm:t>
    </dgm:pt>
    <dgm:pt modelId="{529FFB88-6282-4654-8861-AAB1887C64EA}">
      <dgm:prSet phldrT="[Text]"/>
      <dgm:spPr/>
      <dgm:t>
        <a:bodyPr/>
        <a:lstStyle/>
        <a:p>
          <a:r>
            <a:rPr lang="fr-FR" dirty="0" smtClean="0"/>
            <a:t>Select an </a:t>
          </a:r>
          <a:r>
            <a:rPr lang="fr-FR" dirty="0" err="1" smtClean="0"/>
            <a:t>existing</a:t>
          </a:r>
          <a:r>
            <a:rPr lang="fr-FR" dirty="0" smtClean="0"/>
            <a:t> application in a </a:t>
          </a:r>
          <a:r>
            <a:rPr lang="fr-FR" dirty="0" err="1" smtClean="0"/>
            <a:t>procedure</a:t>
          </a:r>
          <a:r>
            <a:rPr lang="fr-FR" dirty="0" smtClean="0"/>
            <a:t> and </a:t>
          </a:r>
          <a:r>
            <a:rPr lang="fr-FR" dirty="0" err="1" smtClean="0"/>
            <a:t>transfer</a:t>
          </a:r>
          <a:r>
            <a:rPr lang="fr-FR" dirty="0" smtClean="0"/>
            <a:t> </a:t>
          </a:r>
          <a:r>
            <a:rPr lang="fr-FR" dirty="0" err="1" smtClean="0"/>
            <a:t>it</a:t>
          </a:r>
          <a:r>
            <a:rPr lang="fr-FR" dirty="0" smtClean="0"/>
            <a:t> to </a:t>
          </a:r>
          <a:r>
            <a:rPr lang="fr-FR" dirty="0" err="1" smtClean="0"/>
            <a:t>another</a:t>
          </a:r>
          <a:r>
            <a:rPr lang="fr-FR" dirty="0" smtClean="0"/>
            <a:t> </a:t>
          </a:r>
          <a:r>
            <a:rPr lang="fr-FR" dirty="0" err="1" smtClean="0"/>
            <a:t>procedure</a:t>
          </a:r>
          <a:endParaRPr lang="en-GB" dirty="0"/>
        </a:p>
      </dgm:t>
    </dgm:pt>
    <dgm:pt modelId="{1AA1815D-5243-4E57-8B07-5D4DF57F3695}" type="parTrans" cxnId="{72868674-5E6D-4C1A-B0D2-7FAD0B97CD38}">
      <dgm:prSet/>
      <dgm:spPr/>
      <dgm:t>
        <a:bodyPr/>
        <a:lstStyle/>
        <a:p>
          <a:endParaRPr lang="en-GB"/>
        </a:p>
      </dgm:t>
    </dgm:pt>
    <dgm:pt modelId="{294C8909-C0C0-4E2E-B230-E6C937451119}" type="sibTrans" cxnId="{72868674-5E6D-4C1A-B0D2-7FAD0B97CD38}">
      <dgm:prSet/>
      <dgm:spPr/>
      <dgm:t>
        <a:bodyPr/>
        <a:lstStyle/>
        <a:p>
          <a:endParaRPr lang="en-GB"/>
        </a:p>
      </dgm:t>
    </dgm:pt>
    <dgm:pt modelId="{C0998BD5-2C06-4835-ABF2-5A2DB53120D3}" type="pres">
      <dgm:prSet presAssocID="{4D199038-8BE1-4D8D-AAFD-344317E4E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CFA93D-DF54-4F47-A67D-6F5D8499C2C0}" type="pres">
      <dgm:prSet presAssocID="{56C8D2FE-DCEF-46DD-B1AB-E22749004C9D}" presName="composite" presStyleCnt="0"/>
      <dgm:spPr/>
    </dgm:pt>
    <dgm:pt modelId="{E589BD7B-95CC-4895-991C-36C8998CE69F}" type="pres">
      <dgm:prSet presAssocID="{56C8D2FE-DCEF-46DD-B1AB-E22749004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D92EE8-EE19-4FA6-8BEE-2AFF40C40D17}" type="pres">
      <dgm:prSet presAssocID="{56C8D2FE-DCEF-46DD-B1AB-E22749004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97F554-FF4B-41A8-991B-F320600BB4EE}" type="presOf" srcId="{4D199038-8BE1-4D8D-AAFD-344317E4E9AD}" destId="{C0998BD5-2C06-4835-ABF2-5A2DB53120D3}" srcOrd="0" destOrd="0" presId="urn:microsoft.com/office/officeart/2005/8/layout/chevron2"/>
    <dgm:cxn modelId="{FE6F75A4-6042-486A-97C7-68C5454957AC}" type="presOf" srcId="{529FFB88-6282-4654-8861-AAB1887C64EA}" destId="{C1D92EE8-EE19-4FA6-8BEE-2AFF40C40D17}" srcOrd="0" destOrd="0" presId="urn:microsoft.com/office/officeart/2005/8/layout/chevron2"/>
    <dgm:cxn modelId="{A8DB587A-B843-4DD7-A5D4-910D0FC1828F}" srcId="{4D199038-8BE1-4D8D-AAFD-344317E4E9AD}" destId="{56C8D2FE-DCEF-46DD-B1AB-E22749004C9D}" srcOrd="0" destOrd="0" parTransId="{446C80ED-9B10-4B03-97BA-6DA84B7B908F}" sibTransId="{4F7AB94E-3EA9-4842-B5C1-DE650EAC71AA}"/>
    <dgm:cxn modelId="{0F4BD4FC-9C83-40C5-8961-54488FAACC2A}" type="presOf" srcId="{56C8D2FE-DCEF-46DD-B1AB-E22749004C9D}" destId="{E589BD7B-95CC-4895-991C-36C8998CE69F}" srcOrd="0" destOrd="0" presId="urn:microsoft.com/office/officeart/2005/8/layout/chevron2"/>
    <dgm:cxn modelId="{72868674-5E6D-4C1A-B0D2-7FAD0B97CD38}" srcId="{56C8D2FE-DCEF-46DD-B1AB-E22749004C9D}" destId="{529FFB88-6282-4654-8861-AAB1887C64EA}" srcOrd="0" destOrd="0" parTransId="{1AA1815D-5243-4E57-8B07-5D4DF57F3695}" sibTransId="{294C8909-C0C0-4E2E-B230-E6C937451119}"/>
    <dgm:cxn modelId="{A4F23B39-DE0B-46F2-9509-D14CDB7C60EB}" type="presParOf" srcId="{C0998BD5-2C06-4835-ABF2-5A2DB53120D3}" destId="{A4CFA93D-DF54-4F47-A67D-6F5D8499C2C0}" srcOrd="0" destOrd="0" presId="urn:microsoft.com/office/officeart/2005/8/layout/chevron2"/>
    <dgm:cxn modelId="{96B57853-8C2F-40D3-AC95-2D112D5BE062}" type="presParOf" srcId="{A4CFA93D-DF54-4F47-A67D-6F5D8499C2C0}" destId="{E589BD7B-95CC-4895-991C-36C8998CE69F}" srcOrd="0" destOrd="0" presId="urn:microsoft.com/office/officeart/2005/8/layout/chevron2"/>
    <dgm:cxn modelId="{25EE2633-C90E-403B-8019-4B4450B7A47B}" type="presParOf" srcId="{A4CFA93D-DF54-4F47-A67D-6F5D8499C2C0}" destId="{C1D92EE8-EE19-4FA6-8BEE-2AFF40C40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99038-8BE1-4D8D-AAFD-344317E4E9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C8D2FE-DCEF-46DD-B1AB-E22749004C9D}">
      <dgm:prSet phldrT="[Text]"/>
      <dgm:spPr>
        <a:solidFill>
          <a:schemeClr val="tx2"/>
        </a:solidFill>
      </dgm:spPr>
      <dgm:t>
        <a:bodyPr/>
        <a:lstStyle/>
        <a:p>
          <a:r>
            <a:rPr lang="fr-FR" baseline="0" dirty="0" smtClean="0">
              <a:solidFill>
                <a:schemeClr val="accent1"/>
              </a:solidFill>
            </a:rPr>
            <a:t>1</a:t>
          </a:r>
          <a:endParaRPr lang="en-GB" baseline="0" dirty="0">
            <a:solidFill>
              <a:schemeClr val="accent1"/>
            </a:solidFill>
          </a:endParaRPr>
        </a:p>
      </dgm:t>
    </dgm:pt>
    <dgm:pt modelId="{446C80ED-9B10-4B03-97BA-6DA84B7B908F}" type="parTrans" cxnId="{A8DB587A-B843-4DD7-A5D4-910D0FC1828F}">
      <dgm:prSet/>
      <dgm:spPr/>
      <dgm:t>
        <a:bodyPr/>
        <a:lstStyle/>
        <a:p>
          <a:endParaRPr lang="en-GB"/>
        </a:p>
      </dgm:t>
    </dgm:pt>
    <dgm:pt modelId="{4F7AB94E-3EA9-4842-B5C1-DE650EAC71AA}" type="sibTrans" cxnId="{A8DB587A-B843-4DD7-A5D4-910D0FC1828F}">
      <dgm:prSet/>
      <dgm:spPr/>
      <dgm:t>
        <a:bodyPr/>
        <a:lstStyle/>
        <a:p>
          <a:endParaRPr lang="en-GB"/>
        </a:p>
      </dgm:t>
    </dgm:pt>
    <dgm:pt modelId="{529FFB88-6282-4654-8861-AAB1887C64EA}">
      <dgm:prSet phldrT="[Text]" custT="1"/>
      <dgm:spPr/>
      <dgm:t>
        <a:bodyPr/>
        <a:lstStyle/>
        <a:p>
          <a:r>
            <a:rPr lang="fr-FR" sz="1200" baseline="0" dirty="0" smtClean="0"/>
            <a:t>Country</a:t>
          </a:r>
          <a:endParaRPr lang="en-GB" sz="1200" baseline="0" dirty="0"/>
        </a:p>
      </dgm:t>
    </dgm:pt>
    <dgm:pt modelId="{1AA1815D-5243-4E57-8B07-5D4DF57F3695}" type="parTrans" cxnId="{72868674-5E6D-4C1A-B0D2-7FAD0B97CD38}">
      <dgm:prSet/>
      <dgm:spPr/>
      <dgm:t>
        <a:bodyPr/>
        <a:lstStyle/>
        <a:p>
          <a:endParaRPr lang="en-GB"/>
        </a:p>
      </dgm:t>
    </dgm:pt>
    <dgm:pt modelId="{294C8909-C0C0-4E2E-B230-E6C937451119}" type="sibTrans" cxnId="{72868674-5E6D-4C1A-B0D2-7FAD0B97CD38}">
      <dgm:prSet/>
      <dgm:spPr/>
      <dgm:t>
        <a:bodyPr/>
        <a:lstStyle/>
        <a:p>
          <a:endParaRPr lang="en-GB"/>
        </a:p>
      </dgm:t>
    </dgm:pt>
    <dgm:pt modelId="{C0998BD5-2C06-4835-ABF2-5A2DB53120D3}" type="pres">
      <dgm:prSet presAssocID="{4D199038-8BE1-4D8D-AAFD-344317E4E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CFA93D-DF54-4F47-A67D-6F5D8499C2C0}" type="pres">
      <dgm:prSet presAssocID="{56C8D2FE-DCEF-46DD-B1AB-E22749004C9D}" presName="composite" presStyleCnt="0"/>
      <dgm:spPr/>
    </dgm:pt>
    <dgm:pt modelId="{E589BD7B-95CC-4895-991C-36C8998CE69F}" type="pres">
      <dgm:prSet presAssocID="{56C8D2FE-DCEF-46DD-B1AB-E22749004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D92EE8-EE19-4FA6-8BEE-2AFF40C40D17}" type="pres">
      <dgm:prSet presAssocID="{56C8D2FE-DCEF-46DD-B1AB-E22749004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978791-10E6-4E4B-8E1C-F5F740180085}" type="presOf" srcId="{529FFB88-6282-4654-8861-AAB1887C64EA}" destId="{C1D92EE8-EE19-4FA6-8BEE-2AFF40C40D17}" srcOrd="0" destOrd="0" presId="urn:microsoft.com/office/officeart/2005/8/layout/chevron2"/>
    <dgm:cxn modelId="{4202821B-8908-4040-AEB6-7CFD3EF512FF}" type="presOf" srcId="{56C8D2FE-DCEF-46DD-B1AB-E22749004C9D}" destId="{E589BD7B-95CC-4895-991C-36C8998CE69F}" srcOrd="0" destOrd="0" presId="urn:microsoft.com/office/officeart/2005/8/layout/chevron2"/>
    <dgm:cxn modelId="{A8DB587A-B843-4DD7-A5D4-910D0FC1828F}" srcId="{4D199038-8BE1-4D8D-AAFD-344317E4E9AD}" destId="{56C8D2FE-DCEF-46DD-B1AB-E22749004C9D}" srcOrd="0" destOrd="0" parTransId="{446C80ED-9B10-4B03-97BA-6DA84B7B908F}" sibTransId="{4F7AB94E-3EA9-4842-B5C1-DE650EAC71AA}"/>
    <dgm:cxn modelId="{328D5E49-FD96-4AD3-9B3D-9FC89462C235}" type="presOf" srcId="{4D199038-8BE1-4D8D-AAFD-344317E4E9AD}" destId="{C0998BD5-2C06-4835-ABF2-5A2DB53120D3}" srcOrd="0" destOrd="0" presId="urn:microsoft.com/office/officeart/2005/8/layout/chevron2"/>
    <dgm:cxn modelId="{72868674-5E6D-4C1A-B0D2-7FAD0B97CD38}" srcId="{56C8D2FE-DCEF-46DD-B1AB-E22749004C9D}" destId="{529FFB88-6282-4654-8861-AAB1887C64EA}" srcOrd="0" destOrd="0" parTransId="{1AA1815D-5243-4E57-8B07-5D4DF57F3695}" sibTransId="{294C8909-C0C0-4E2E-B230-E6C937451119}"/>
    <dgm:cxn modelId="{C4D4E427-A603-436E-B5A6-5203B64A9A2F}" type="presParOf" srcId="{C0998BD5-2C06-4835-ABF2-5A2DB53120D3}" destId="{A4CFA93D-DF54-4F47-A67D-6F5D8499C2C0}" srcOrd="0" destOrd="0" presId="urn:microsoft.com/office/officeart/2005/8/layout/chevron2"/>
    <dgm:cxn modelId="{88EEC6DE-BA9D-4C38-B21C-4485B6FFE7DD}" type="presParOf" srcId="{A4CFA93D-DF54-4F47-A67D-6F5D8499C2C0}" destId="{E589BD7B-95CC-4895-991C-36C8998CE69F}" srcOrd="0" destOrd="0" presId="urn:microsoft.com/office/officeart/2005/8/layout/chevron2"/>
    <dgm:cxn modelId="{519DFF5A-FE94-451F-9F89-234ED41757D3}" type="presParOf" srcId="{A4CFA93D-DF54-4F47-A67D-6F5D8499C2C0}" destId="{C1D92EE8-EE19-4FA6-8BEE-2AFF40C40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199038-8BE1-4D8D-AAFD-344317E4E9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C8D2FE-DCEF-46DD-B1AB-E22749004C9D}">
      <dgm:prSet phldrT="[Text]" custT="1"/>
      <dgm:spPr>
        <a:solidFill>
          <a:schemeClr val="tx2"/>
        </a:solidFill>
      </dgm:spPr>
      <dgm:t>
        <a:bodyPr/>
        <a:lstStyle/>
        <a:p>
          <a:r>
            <a:rPr lang="fr-FR" sz="1200" baseline="0" dirty="0" smtClean="0">
              <a:solidFill>
                <a:schemeClr val="accent1"/>
              </a:solidFill>
            </a:rPr>
            <a:t>2</a:t>
          </a:r>
          <a:endParaRPr lang="en-GB" sz="1200" baseline="0" dirty="0">
            <a:solidFill>
              <a:schemeClr val="accent1"/>
            </a:solidFill>
          </a:endParaRPr>
        </a:p>
      </dgm:t>
    </dgm:pt>
    <dgm:pt modelId="{446C80ED-9B10-4B03-97BA-6DA84B7B908F}" type="parTrans" cxnId="{A8DB587A-B843-4DD7-A5D4-910D0FC1828F}">
      <dgm:prSet/>
      <dgm:spPr/>
      <dgm:t>
        <a:bodyPr/>
        <a:lstStyle/>
        <a:p>
          <a:endParaRPr lang="en-GB"/>
        </a:p>
      </dgm:t>
    </dgm:pt>
    <dgm:pt modelId="{4F7AB94E-3EA9-4842-B5C1-DE650EAC71AA}" type="sibTrans" cxnId="{A8DB587A-B843-4DD7-A5D4-910D0FC1828F}">
      <dgm:prSet/>
      <dgm:spPr/>
      <dgm:t>
        <a:bodyPr/>
        <a:lstStyle/>
        <a:p>
          <a:endParaRPr lang="en-GB"/>
        </a:p>
      </dgm:t>
    </dgm:pt>
    <dgm:pt modelId="{529FFB88-6282-4654-8861-AAB1887C64EA}">
      <dgm:prSet phldrT="[Text]" custT="1"/>
      <dgm:spPr/>
      <dgm:t>
        <a:bodyPr/>
        <a:lstStyle/>
        <a:p>
          <a:pPr marL="0" indent="0"/>
          <a:r>
            <a:rPr lang="fr-FR" sz="1200" baseline="0" dirty="0" err="1" smtClean="0"/>
            <a:t>Procedure</a:t>
          </a:r>
          <a:endParaRPr lang="en-GB" sz="1200" baseline="0" dirty="0"/>
        </a:p>
      </dgm:t>
    </dgm:pt>
    <dgm:pt modelId="{1AA1815D-5243-4E57-8B07-5D4DF57F3695}" type="parTrans" cxnId="{72868674-5E6D-4C1A-B0D2-7FAD0B97CD38}">
      <dgm:prSet/>
      <dgm:spPr/>
      <dgm:t>
        <a:bodyPr/>
        <a:lstStyle/>
        <a:p>
          <a:endParaRPr lang="en-GB"/>
        </a:p>
      </dgm:t>
    </dgm:pt>
    <dgm:pt modelId="{294C8909-C0C0-4E2E-B230-E6C937451119}" type="sibTrans" cxnId="{72868674-5E6D-4C1A-B0D2-7FAD0B97CD38}">
      <dgm:prSet/>
      <dgm:spPr/>
      <dgm:t>
        <a:bodyPr/>
        <a:lstStyle/>
        <a:p>
          <a:endParaRPr lang="en-GB"/>
        </a:p>
      </dgm:t>
    </dgm:pt>
    <dgm:pt modelId="{FFBF9675-B317-484C-A145-4581A0C9081D}">
      <dgm:prSet phldrT="[Text]" custT="1"/>
      <dgm:spPr/>
      <dgm:t>
        <a:bodyPr/>
        <a:lstStyle/>
        <a:p>
          <a:pPr marL="85725" indent="0"/>
          <a:r>
            <a:rPr lang="fr-FR" sz="1200" baseline="0" dirty="0" smtClean="0"/>
            <a:t>PBR</a:t>
          </a:r>
          <a:endParaRPr lang="en-GB" sz="1200" baseline="0" dirty="0"/>
        </a:p>
      </dgm:t>
    </dgm:pt>
    <dgm:pt modelId="{6F3DB946-664D-440D-A9CA-04575970C81E}" type="parTrans" cxnId="{9A730F1B-1B8B-4251-B056-1C28414AA0F2}">
      <dgm:prSet/>
      <dgm:spPr/>
      <dgm:t>
        <a:bodyPr/>
        <a:lstStyle/>
        <a:p>
          <a:endParaRPr lang="en-GB"/>
        </a:p>
      </dgm:t>
    </dgm:pt>
    <dgm:pt modelId="{7F8E5600-A893-48F5-9186-246AA08B0AC8}" type="sibTrans" cxnId="{9A730F1B-1B8B-4251-B056-1C28414AA0F2}">
      <dgm:prSet/>
      <dgm:spPr/>
      <dgm:t>
        <a:bodyPr/>
        <a:lstStyle/>
        <a:p>
          <a:endParaRPr lang="en-GB"/>
        </a:p>
      </dgm:t>
    </dgm:pt>
    <dgm:pt modelId="{9B73A538-84D9-4C59-826F-794A54F1AD54}">
      <dgm:prSet phldrT="[Text]" custT="1"/>
      <dgm:spPr/>
      <dgm:t>
        <a:bodyPr/>
        <a:lstStyle/>
        <a:p>
          <a:pPr marL="85725" indent="0"/>
          <a:r>
            <a:rPr lang="fr-FR" sz="1200" baseline="0" dirty="0" smtClean="0"/>
            <a:t>National listing</a:t>
          </a:r>
          <a:endParaRPr lang="en-GB" sz="1200" baseline="0" dirty="0"/>
        </a:p>
      </dgm:t>
    </dgm:pt>
    <dgm:pt modelId="{77F0C9FF-5F4B-4C6C-B030-9BB083CFA581}" type="parTrans" cxnId="{BDA1F35E-E845-467C-9339-4740E7C91EB7}">
      <dgm:prSet/>
      <dgm:spPr/>
      <dgm:t>
        <a:bodyPr/>
        <a:lstStyle/>
        <a:p>
          <a:endParaRPr lang="en-GB"/>
        </a:p>
      </dgm:t>
    </dgm:pt>
    <dgm:pt modelId="{6B76ADCB-667E-4DBF-8CEC-6F3811CF8279}" type="sibTrans" cxnId="{BDA1F35E-E845-467C-9339-4740E7C91EB7}">
      <dgm:prSet/>
      <dgm:spPr/>
      <dgm:t>
        <a:bodyPr/>
        <a:lstStyle/>
        <a:p>
          <a:endParaRPr lang="en-GB"/>
        </a:p>
      </dgm:t>
    </dgm:pt>
    <dgm:pt modelId="{C0998BD5-2C06-4835-ABF2-5A2DB53120D3}" type="pres">
      <dgm:prSet presAssocID="{4D199038-8BE1-4D8D-AAFD-344317E4E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CFA93D-DF54-4F47-A67D-6F5D8499C2C0}" type="pres">
      <dgm:prSet presAssocID="{56C8D2FE-DCEF-46DD-B1AB-E22749004C9D}" presName="composite" presStyleCnt="0"/>
      <dgm:spPr/>
    </dgm:pt>
    <dgm:pt modelId="{E589BD7B-95CC-4895-991C-36C8998CE69F}" type="pres">
      <dgm:prSet presAssocID="{56C8D2FE-DCEF-46DD-B1AB-E22749004C9D}" presName="parentText" presStyleLbl="alignNode1" presStyleIdx="0" presStyleCnt="1" custScaleX="64617" custScaleY="75000" custLinFactNeighborX="335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D92EE8-EE19-4FA6-8BEE-2AFF40C40D17}" type="pres">
      <dgm:prSet presAssocID="{56C8D2FE-DCEF-46DD-B1AB-E22749004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571CC4-E58E-4409-AFCB-35927426AE18}" type="presOf" srcId="{9B73A538-84D9-4C59-826F-794A54F1AD54}" destId="{C1D92EE8-EE19-4FA6-8BEE-2AFF40C40D17}" srcOrd="0" destOrd="2" presId="urn:microsoft.com/office/officeart/2005/8/layout/chevron2"/>
    <dgm:cxn modelId="{E625C714-B638-491D-A6AC-5A7BB5B4508F}" type="presOf" srcId="{FFBF9675-B317-484C-A145-4581A0C9081D}" destId="{C1D92EE8-EE19-4FA6-8BEE-2AFF40C40D17}" srcOrd="0" destOrd="1" presId="urn:microsoft.com/office/officeart/2005/8/layout/chevron2"/>
    <dgm:cxn modelId="{29A45FF9-26EB-4649-A9D7-2E1F231E8C8C}" type="presOf" srcId="{4D199038-8BE1-4D8D-AAFD-344317E4E9AD}" destId="{C0998BD5-2C06-4835-ABF2-5A2DB53120D3}" srcOrd="0" destOrd="0" presId="urn:microsoft.com/office/officeart/2005/8/layout/chevron2"/>
    <dgm:cxn modelId="{B87E3241-C90D-4DA1-9296-6A3DD5855742}" type="presOf" srcId="{529FFB88-6282-4654-8861-AAB1887C64EA}" destId="{C1D92EE8-EE19-4FA6-8BEE-2AFF40C40D17}" srcOrd="0" destOrd="0" presId="urn:microsoft.com/office/officeart/2005/8/layout/chevron2"/>
    <dgm:cxn modelId="{BDA1F35E-E845-467C-9339-4740E7C91EB7}" srcId="{56C8D2FE-DCEF-46DD-B1AB-E22749004C9D}" destId="{9B73A538-84D9-4C59-826F-794A54F1AD54}" srcOrd="2" destOrd="0" parTransId="{77F0C9FF-5F4B-4C6C-B030-9BB083CFA581}" sibTransId="{6B76ADCB-667E-4DBF-8CEC-6F3811CF8279}"/>
    <dgm:cxn modelId="{7E1E1089-A8A3-41C8-B5DC-B65EF60AC7E2}" type="presOf" srcId="{56C8D2FE-DCEF-46DD-B1AB-E22749004C9D}" destId="{E589BD7B-95CC-4895-991C-36C8998CE69F}" srcOrd="0" destOrd="0" presId="urn:microsoft.com/office/officeart/2005/8/layout/chevron2"/>
    <dgm:cxn modelId="{A8DB587A-B843-4DD7-A5D4-910D0FC1828F}" srcId="{4D199038-8BE1-4D8D-AAFD-344317E4E9AD}" destId="{56C8D2FE-DCEF-46DD-B1AB-E22749004C9D}" srcOrd="0" destOrd="0" parTransId="{446C80ED-9B10-4B03-97BA-6DA84B7B908F}" sibTransId="{4F7AB94E-3EA9-4842-B5C1-DE650EAC71AA}"/>
    <dgm:cxn modelId="{72868674-5E6D-4C1A-B0D2-7FAD0B97CD38}" srcId="{56C8D2FE-DCEF-46DD-B1AB-E22749004C9D}" destId="{529FFB88-6282-4654-8861-AAB1887C64EA}" srcOrd="0" destOrd="0" parTransId="{1AA1815D-5243-4E57-8B07-5D4DF57F3695}" sibTransId="{294C8909-C0C0-4E2E-B230-E6C937451119}"/>
    <dgm:cxn modelId="{9A730F1B-1B8B-4251-B056-1C28414AA0F2}" srcId="{56C8D2FE-DCEF-46DD-B1AB-E22749004C9D}" destId="{FFBF9675-B317-484C-A145-4581A0C9081D}" srcOrd="1" destOrd="0" parTransId="{6F3DB946-664D-440D-A9CA-04575970C81E}" sibTransId="{7F8E5600-A893-48F5-9186-246AA08B0AC8}"/>
    <dgm:cxn modelId="{1313B2B2-4D97-4147-A0B4-FAB6C0A118EB}" type="presParOf" srcId="{C0998BD5-2C06-4835-ABF2-5A2DB53120D3}" destId="{A4CFA93D-DF54-4F47-A67D-6F5D8499C2C0}" srcOrd="0" destOrd="0" presId="urn:microsoft.com/office/officeart/2005/8/layout/chevron2"/>
    <dgm:cxn modelId="{60805DCC-D887-4BB9-94D2-0DC204B01D21}" type="presParOf" srcId="{A4CFA93D-DF54-4F47-A67D-6F5D8499C2C0}" destId="{E589BD7B-95CC-4895-991C-36C8998CE69F}" srcOrd="0" destOrd="0" presId="urn:microsoft.com/office/officeart/2005/8/layout/chevron2"/>
    <dgm:cxn modelId="{A9E2648C-9032-4914-BF7A-3E33AE8DD108}" type="presParOf" srcId="{A4CFA93D-DF54-4F47-A67D-6F5D8499C2C0}" destId="{C1D92EE8-EE19-4FA6-8BEE-2AFF40C40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0C161-D2BB-4110-A98A-8A1425AD35C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E85A9F-38A1-4AFE-A90F-8B14D35AE654}">
      <dgm:prSet phldrT="[Text]" phldr="1"/>
      <dgm:spPr/>
      <dgm:t>
        <a:bodyPr/>
        <a:lstStyle/>
        <a:p>
          <a:endParaRPr lang="en-GB" dirty="0"/>
        </a:p>
      </dgm:t>
    </dgm:pt>
    <dgm:pt modelId="{AB488E4F-7CD9-48C2-92C6-95544C9A7871}" type="parTrans" cxnId="{26BFDD67-D27A-43C2-A631-961F4353854B}">
      <dgm:prSet/>
      <dgm:spPr/>
      <dgm:t>
        <a:bodyPr/>
        <a:lstStyle/>
        <a:p>
          <a:endParaRPr lang="en-GB"/>
        </a:p>
      </dgm:t>
    </dgm:pt>
    <dgm:pt modelId="{BB603875-D0CA-47B8-B04B-E81480E09B60}" type="sibTrans" cxnId="{26BFDD67-D27A-43C2-A631-961F4353854B}">
      <dgm:prSet/>
      <dgm:spPr/>
      <dgm:t>
        <a:bodyPr/>
        <a:lstStyle/>
        <a:p>
          <a:endParaRPr lang="en-GB"/>
        </a:p>
      </dgm:t>
    </dgm:pt>
    <dgm:pt modelId="{511D2185-DF11-4B75-89D6-B590DB22A718}">
      <dgm:prSet phldrT="[Text]" phldr="1"/>
      <dgm:spPr>
        <a:solidFill>
          <a:schemeClr val="accent4"/>
        </a:solidFill>
      </dgm:spPr>
      <dgm:t>
        <a:bodyPr/>
        <a:lstStyle/>
        <a:p>
          <a:endParaRPr lang="en-GB" dirty="0"/>
        </a:p>
      </dgm:t>
    </dgm:pt>
    <dgm:pt modelId="{AD65ABD8-7675-46C9-9972-E9C7E17C112B}" type="parTrans" cxnId="{ED62D00A-C255-4240-8D0E-17B2A2EF4E27}">
      <dgm:prSet/>
      <dgm:spPr/>
      <dgm:t>
        <a:bodyPr/>
        <a:lstStyle/>
        <a:p>
          <a:endParaRPr lang="en-GB"/>
        </a:p>
      </dgm:t>
    </dgm:pt>
    <dgm:pt modelId="{785D66D6-5F07-47DB-A717-BF147B3F9851}" type="sibTrans" cxnId="{ED62D00A-C255-4240-8D0E-17B2A2EF4E27}">
      <dgm:prSet/>
      <dgm:spPr/>
      <dgm:t>
        <a:bodyPr/>
        <a:lstStyle/>
        <a:p>
          <a:endParaRPr lang="en-GB"/>
        </a:p>
      </dgm:t>
    </dgm:pt>
    <dgm:pt modelId="{AA1171C1-70D4-45A1-AFA6-B101E4BE1224}" type="pres">
      <dgm:prSet presAssocID="{A9E0C161-D2BB-4110-A98A-8A1425AD35C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696FD1-631E-4B9E-8076-BF6069617682}" type="pres">
      <dgm:prSet presAssocID="{A9E0C161-D2BB-4110-A98A-8A1425AD35CB}" presName="ribbon" presStyleLbl="node1" presStyleIdx="0" presStyleCnt="1"/>
      <dgm:spPr>
        <a:solidFill>
          <a:schemeClr val="accent4"/>
        </a:solidFill>
      </dgm:spPr>
    </dgm:pt>
    <dgm:pt modelId="{A74A08FC-4CA3-4E6A-966D-DD792B2905CC}" type="pres">
      <dgm:prSet presAssocID="{A9E0C161-D2BB-4110-A98A-8A1425AD35C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EB804D-0181-44DB-BD82-EB8F3391FBCF}" type="pres">
      <dgm:prSet presAssocID="{A9E0C161-D2BB-4110-A98A-8A1425AD35C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BFDD67-D27A-43C2-A631-961F4353854B}" srcId="{A9E0C161-D2BB-4110-A98A-8A1425AD35CB}" destId="{7EE85A9F-38A1-4AFE-A90F-8B14D35AE654}" srcOrd="0" destOrd="0" parTransId="{AB488E4F-7CD9-48C2-92C6-95544C9A7871}" sibTransId="{BB603875-D0CA-47B8-B04B-E81480E09B60}"/>
    <dgm:cxn modelId="{ED62D00A-C255-4240-8D0E-17B2A2EF4E27}" srcId="{A9E0C161-D2BB-4110-A98A-8A1425AD35CB}" destId="{511D2185-DF11-4B75-89D6-B590DB22A718}" srcOrd="1" destOrd="0" parTransId="{AD65ABD8-7675-46C9-9972-E9C7E17C112B}" sibTransId="{785D66D6-5F07-47DB-A717-BF147B3F9851}"/>
    <dgm:cxn modelId="{36E1204D-1FA3-4A5F-989E-454E2F013AC1}" type="presOf" srcId="{511D2185-DF11-4B75-89D6-B590DB22A718}" destId="{5DEB804D-0181-44DB-BD82-EB8F3391FBCF}" srcOrd="0" destOrd="0" presId="urn:microsoft.com/office/officeart/2005/8/layout/arrow6"/>
    <dgm:cxn modelId="{0902F5DD-FB7D-4F16-A08C-96030786CF2E}" type="presOf" srcId="{A9E0C161-D2BB-4110-A98A-8A1425AD35CB}" destId="{AA1171C1-70D4-45A1-AFA6-B101E4BE1224}" srcOrd="0" destOrd="0" presId="urn:microsoft.com/office/officeart/2005/8/layout/arrow6"/>
    <dgm:cxn modelId="{C3515649-0CE1-4030-82E3-D45970CA403D}" type="presOf" srcId="{7EE85A9F-38A1-4AFE-A90F-8B14D35AE654}" destId="{A74A08FC-4CA3-4E6A-966D-DD792B2905CC}" srcOrd="0" destOrd="0" presId="urn:microsoft.com/office/officeart/2005/8/layout/arrow6"/>
    <dgm:cxn modelId="{02F4965E-CF9F-4273-AB0D-5ABC65587AA3}" type="presParOf" srcId="{AA1171C1-70D4-45A1-AFA6-B101E4BE1224}" destId="{C0696FD1-631E-4B9E-8076-BF6069617682}" srcOrd="0" destOrd="0" presId="urn:microsoft.com/office/officeart/2005/8/layout/arrow6"/>
    <dgm:cxn modelId="{FA961D04-FEA5-4990-8587-0C765C7D2DBD}" type="presParOf" srcId="{AA1171C1-70D4-45A1-AFA6-B101E4BE1224}" destId="{A74A08FC-4CA3-4E6A-966D-DD792B2905CC}" srcOrd="1" destOrd="0" presId="urn:microsoft.com/office/officeart/2005/8/layout/arrow6"/>
    <dgm:cxn modelId="{7E452762-BC66-43D7-ACAF-EDCD4EA1712E}" type="presParOf" srcId="{AA1171C1-70D4-45A1-AFA6-B101E4BE1224}" destId="{5DEB804D-0181-44DB-BD82-EB8F3391FBC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11A50B-62F1-4665-B16E-A2B0D03388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7F498F-188F-4CED-B8AB-68D408E86BD0}">
      <dgm:prSet phldrT="[Text]"/>
      <dgm:spPr>
        <a:solidFill>
          <a:schemeClr val="tx2"/>
        </a:solidFill>
      </dgm:spPr>
      <dgm:t>
        <a:bodyPr/>
        <a:lstStyle/>
        <a:p>
          <a:r>
            <a:rPr lang="fr-FR" baseline="0" dirty="0" smtClean="0">
              <a:solidFill>
                <a:srgbClr val="000000"/>
              </a:solidFill>
            </a:rPr>
            <a:t>1</a:t>
          </a:r>
          <a:endParaRPr lang="en-GB" baseline="0" dirty="0">
            <a:solidFill>
              <a:srgbClr val="000000"/>
            </a:solidFill>
          </a:endParaRPr>
        </a:p>
      </dgm:t>
    </dgm:pt>
    <dgm:pt modelId="{CF35F852-D623-4A73-84D9-5A6B96DCBC83}" type="parTrans" cxnId="{4BE33C92-5C81-4020-8761-97D3969E51CE}">
      <dgm:prSet/>
      <dgm:spPr/>
      <dgm:t>
        <a:bodyPr/>
        <a:lstStyle/>
        <a:p>
          <a:endParaRPr lang="en-GB"/>
        </a:p>
      </dgm:t>
    </dgm:pt>
    <dgm:pt modelId="{0841F552-4362-4620-8C01-D3F1D75C9F59}" type="sibTrans" cxnId="{4BE33C92-5C81-4020-8761-97D3969E51CE}">
      <dgm:prSet/>
      <dgm:spPr/>
      <dgm:t>
        <a:bodyPr/>
        <a:lstStyle/>
        <a:p>
          <a:endParaRPr lang="en-GB"/>
        </a:p>
      </dgm:t>
    </dgm:pt>
    <dgm:pt modelId="{4E5F04E5-EAAB-4806-8E8B-6020A59491AE}">
      <dgm:prSet phldrT="[Text]"/>
      <dgm:spPr/>
      <dgm:t>
        <a:bodyPr/>
        <a:lstStyle/>
        <a:p>
          <a:r>
            <a:rPr lang="fr-FR" dirty="0" smtClean="0"/>
            <a:t>Country</a:t>
          </a:r>
          <a:endParaRPr lang="en-GB" dirty="0"/>
        </a:p>
      </dgm:t>
    </dgm:pt>
    <dgm:pt modelId="{E4672AB5-0B37-48E5-926E-DB6F27B70B12}" type="parTrans" cxnId="{444BBF49-A2DE-4DCD-BA02-DB42AF4B9EDC}">
      <dgm:prSet/>
      <dgm:spPr/>
      <dgm:t>
        <a:bodyPr/>
        <a:lstStyle/>
        <a:p>
          <a:endParaRPr lang="en-GB"/>
        </a:p>
      </dgm:t>
    </dgm:pt>
    <dgm:pt modelId="{F59FF281-D5AA-48F9-9887-0A8B86E5B34F}" type="sibTrans" cxnId="{444BBF49-A2DE-4DCD-BA02-DB42AF4B9EDC}">
      <dgm:prSet/>
      <dgm:spPr/>
      <dgm:t>
        <a:bodyPr/>
        <a:lstStyle/>
        <a:p>
          <a:endParaRPr lang="en-GB"/>
        </a:p>
      </dgm:t>
    </dgm:pt>
    <dgm:pt modelId="{80B4D88D-ACBA-476A-BA9D-B9104B15A91C}">
      <dgm:prSet phldrT="[Text]"/>
      <dgm:spPr>
        <a:solidFill>
          <a:schemeClr val="accent4"/>
        </a:solidFill>
      </dgm:spPr>
      <dgm:t>
        <a:bodyPr/>
        <a:lstStyle/>
        <a:p>
          <a:r>
            <a:rPr lang="fr-FR" baseline="0" dirty="0" smtClean="0">
              <a:solidFill>
                <a:schemeClr val="accent1"/>
              </a:solidFill>
            </a:rPr>
            <a:t>2</a:t>
          </a:r>
          <a:endParaRPr lang="en-GB" baseline="0" dirty="0">
            <a:solidFill>
              <a:schemeClr val="accent1"/>
            </a:solidFill>
          </a:endParaRPr>
        </a:p>
      </dgm:t>
    </dgm:pt>
    <dgm:pt modelId="{4DB3FCEA-45F7-4B8C-A035-8984C89A364A}" type="parTrans" cxnId="{95320B59-E333-49FE-8498-81A51D11F397}">
      <dgm:prSet/>
      <dgm:spPr/>
      <dgm:t>
        <a:bodyPr/>
        <a:lstStyle/>
        <a:p>
          <a:endParaRPr lang="en-GB"/>
        </a:p>
      </dgm:t>
    </dgm:pt>
    <dgm:pt modelId="{D4C04762-4CE6-40C5-A716-BBDF9E050D32}" type="sibTrans" cxnId="{95320B59-E333-49FE-8498-81A51D11F397}">
      <dgm:prSet/>
      <dgm:spPr/>
      <dgm:t>
        <a:bodyPr/>
        <a:lstStyle/>
        <a:p>
          <a:endParaRPr lang="en-GB"/>
        </a:p>
      </dgm:t>
    </dgm:pt>
    <dgm:pt modelId="{7D031432-28DA-4146-B593-F732ACD21448}">
      <dgm:prSet phldrT="[Text]"/>
      <dgm:spPr/>
      <dgm:t>
        <a:bodyPr/>
        <a:lstStyle/>
        <a:p>
          <a:r>
            <a:rPr lang="fr-FR" dirty="0" smtClean="0"/>
            <a:t>NLI</a:t>
          </a:r>
          <a:endParaRPr lang="en-GB" dirty="0"/>
        </a:p>
      </dgm:t>
    </dgm:pt>
    <dgm:pt modelId="{BFC322ED-9DC8-45B4-BE05-B73002D6C2B3}" type="parTrans" cxnId="{481AE941-9715-4B6C-80BB-EB06B2B45525}">
      <dgm:prSet/>
      <dgm:spPr/>
      <dgm:t>
        <a:bodyPr/>
        <a:lstStyle/>
        <a:p>
          <a:endParaRPr lang="en-GB"/>
        </a:p>
      </dgm:t>
    </dgm:pt>
    <dgm:pt modelId="{3E842F1B-A5D3-4E4F-BDDF-9FEF89D9C7B1}" type="sibTrans" cxnId="{481AE941-9715-4B6C-80BB-EB06B2B45525}">
      <dgm:prSet/>
      <dgm:spPr/>
      <dgm:t>
        <a:bodyPr/>
        <a:lstStyle/>
        <a:p>
          <a:endParaRPr lang="en-GB"/>
        </a:p>
      </dgm:t>
    </dgm:pt>
    <dgm:pt modelId="{8C413B14-A5D7-4D44-B339-80FC4C8DB56A}">
      <dgm:prSet phldrT="[Text]"/>
      <dgm:spPr/>
      <dgm:t>
        <a:bodyPr/>
        <a:lstStyle/>
        <a:p>
          <a:r>
            <a:rPr lang="fr-FR" dirty="0" smtClean="0"/>
            <a:t>PBR</a:t>
          </a:r>
          <a:endParaRPr lang="en-GB" dirty="0"/>
        </a:p>
      </dgm:t>
    </dgm:pt>
    <dgm:pt modelId="{3B8E5643-A75C-49A9-B2DF-01AA2A801B67}" type="parTrans" cxnId="{B4372064-DD6B-45E0-BB7C-0E70BB0B9AB0}">
      <dgm:prSet/>
      <dgm:spPr/>
      <dgm:t>
        <a:bodyPr/>
        <a:lstStyle/>
        <a:p>
          <a:endParaRPr lang="en-GB"/>
        </a:p>
      </dgm:t>
    </dgm:pt>
    <dgm:pt modelId="{7442093F-25ED-4EC3-9E85-382A4B964D44}" type="sibTrans" cxnId="{B4372064-DD6B-45E0-BB7C-0E70BB0B9AB0}">
      <dgm:prSet/>
      <dgm:spPr/>
      <dgm:t>
        <a:bodyPr/>
        <a:lstStyle/>
        <a:p>
          <a:endParaRPr lang="en-GB"/>
        </a:p>
      </dgm:t>
    </dgm:pt>
    <dgm:pt modelId="{D5E8AE07-FB40-479C-BD6D-2F8E6B6AD2FC}" type="pres">
      <dgm:prSet presAssocID="{EE11A50B-62F1-4665-B16E-A2B0D0338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09FB19-C97A-410B-B828-F83983D7977F}" type="pres">
      <dgm:prSet presAssocID="{3F7F498F-188F-4CED-B8AB-68D408E86BD0}" presName="composite" presStyleCnt="0"/>
      <dgm:spPr/>
    </dgm:pt>
    <dgm:pt modelId="{0AC0D07D-6A0B-4726-B421-BB1304A4F21E}" type="pres">
      <dgm:prSet presAssocID="{3F7F498F-188F-4CED-B8AB-68D408E86BD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33FE6-7D00-42B7-8E4F-0A0512AF11FF}" type="pres">
      <dgm:prSet presAssocID="{3F7F498F-188F-4CED-B8AB-68D408E86BD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EC4D9-0A8E-4495-94E2-5D70F3EBE906}" type="pres">
      <dgm:prSet presAssocID="{0841F552-4362-4620-8C01-D3F1D75C9F59}" presName="sp" presStyleCnt="0"/>
      <dgm:spPr/>
    </dgm:pt>
    <dgm:pt modelId="{AB9A6957-BAAC-4D71-A020-5751C23FCF95}" type="pres">
      <dgm:prSet presAssocID="{80B4D88D-ACBA-476A-BA9D-B9104B15A91C}" presName="composite" presStyleCnt="0"/>
      <dgm:spPr/>
    </dgm:pt>
    <dgm:pt modelId="{D0CA6305-748A-4175-A39C-A28FB8BCEB5B}" type="pres">
      <dgm:prSet presAssocID="{80B4D88D-ACBA-476A-BA9D-B9104B15A91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E3E69-8EF4-48CE-B8CF-BB63454743C7}" type="pres">
      <dgm:prSet presAssocID="{80B4D88D-ACBA-476A-BA9D-B9104B15A91C}" presName="descendantText" presStyleLbl="alignAcc1" presStyleIdx="1" presStyleCnt="2" custLinFactNeighborX="45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E33C92-5C81-4020-8761-97D3969E51CE}" srcId="{EE11A50B-62F1-4665-B16E-A2B0D0338809}" destId="{3F7F498F-188F-4CED-B8AB-68D408E86BD0}" srcOrd="0" destOrd="0" parTransId="{CF35F852-D623-4A73-84D9-5A6B96DCBC83}" sibTransId="{0841F552-4362-4620-8C01-D3F1D75C9F59}"/>
    <dgm:cxn modelId="{444BBF49-A2DE-4DCD-BA02-DB42AF4B9EDC}" srcId="{3F7F498F-188F-4CED-B8AB-68D408E86BD0}" destId="{4E5F04E5-EAAB-4806-8E8B-6020A59491AE}" srcOrd="0" destOrd="0" parTransId="{E4672AB5-0B37-48E5-926E-DB6F27B70B12}" sibTransId="{F59FF281-D5AA-48F9-9887-0A8B86E5B34F}"/>
    <dgm:cxn modelId="{B4372064-DD6B-45E0-BB7C-0E70BB0B9AB0}" srcId="{80B4D88D-ACBA-476A-BA9D-B9104B15A91C}" destId="{8C413B14-A5D7-4D44-B339-80FC4C8DB56A}" srcOrd="1" destOrd="0" parTransId="{3B8E5643-A75C-49A9-B2DF-01AA2A801B67}" sibTransId="{7442093F-25ED-4EC3-9E85-382A4B964D44}"/>
    <dgm:cxn modelId="{2873E804-A51F-45C1-89EF-57BCF07D67A2}" type="presOf" srcId="{80B4D88D-ACBA-476A-BA9D-B9104B15A91C}" destId="{D0CA6305-748A-4175-A39C-A28FB8BCEB5B}" srcOrd="0" destOrd="0" presId="urn:microsoft.com/office/officeart/2005/8/layout/chevron2"/>
    <dgm:cxn modelId="{088C8B8D-0ECA-4BC2-976F-7316C36EB3AF}" type="presOf" srcId="{EE11A50B-62F1-4665-B16E-A2B0D0338809}" destId="{D5E8AE07-FB40-479C-BD6D-2F8E6B6AD2FC}" srcOrd="0" destOrd="0" presId="urn:microsoft.com/office/officeart/2005/8/layout/chevron2"/>
    <dgm:cxn modelId="{F31F9836-33D5-462B-9D67-35C6E92D88FF}" type="presOf" srcId="{8C413B14-A5D7-4D44-B339-80FC4C8DB56A}" destId="{900E3E69-8EF4-48CE-B8CF-BB63454743C7}" srcOrd="0" destOrd="1" presId="urn:microsoft.com/office/officeart/2005/8/layout/chevron2"/>
    <dgm:cxn modelId="{F009672F-18CE-4414-8F2D-DD2CFC25C745}" type="presOf" srcId="{3F7F498F-188F-4CED-B8AB-68D408E86BD0}" destId="{0AC0D07D-6A0B-4726-B421-BB1304A4F21E}" srcOrd="0" destOrd="0" presId="urn:microsoft.com/office/officeart/2005/8/layout/chevron2"/>
    <dgm:cxn modelId="{95320B59-E333-49FE-8498-81A51D11F397}" srcId="{EE11A50B-62F1-4665-B16E-A2B0D0338809}" destId="{80B4D88D-ACBA-476A-BA9D-B9104B15A91C}" srcOrd="1" destOrd="0" parTransId="{4DB3FCEA-45F7-4B8C-A035-8984C89A364A}" sibTransId="{D4C04762-4CE6-40C5-A716-BBDF9E050D32}"/>
    <dgm:cxn modelId="{1562041D-F974-4301-8BAF-B456979D472A}" type="presOf" srcId="{4E5F04E5-EAAB-4806-8E8B-6020A59491AE}" destId="{36233FE6-7D00-42B7-8E4F-0A0512AF11FF}" srcOrd="0" destOrd="0" presId="urn:microsoft.com/office/officeart/2005/8/layout/chevron2"/>
    <dgm:cxn modelId="{481AE941-9715-4B6C-80BB-EB06B2B45525}" srcId="{80B4D88D-ACBA-476A-BA9D-B9104B15A91C}" destId="{7D031432-28DA-4146-B593-F732ACD21448}" srcOrd="0" destOrd="0" parTransId="{BFC322ED-9DC8-45B4-BE05-B73002D6C2B3}" sibTransId="{3E842F1B-A5D3-4E4F-BDDF-9FEF89D9C7B1}"/>
    <dgm:cxn modelId="{12E87906-9A24-49EF-8048-CD1286A4FABB}" type="presOf" srcId="{7D031432-28DA-4146-B593-F732ACD21448}" destId="{900E3E69-8EF4-48CE-B8CF-BB63454743C7}" srcOrd="0" destOrd="0" presId="urn:microsoft.com/office/officeart/2005/8/layout/chevron2"/>
    <dgm:cxn modelId="{19D833AF-19D2-4C87-9C57-936C023DF95E}" type="presParOf" srcId="{D5E8AE07-FB40-479C-BD6D-2F8E6B6AD2FC}" destId="{5009FB19-C97A-410B-B828-F83983D7977F}" srcOrd="0" destOrd="0" presId="urn:microsoft.com/office/officeart/2005/8/layout/chevron2"/>
    <dgm:cxn modelId="{D86D0A37-3279-40F7-9068-A305D09CB5D8}" type="presParOf" srcId="{5009FB19-C97A-410B-B828-F83983D7977F}" destId="{0AC0D07D-6A0B-4726-B421-BB1304A4F21E}" srcOrd="0" destOrd="0" presId="urn:microsoft.com/office/officeart/2005/8/layout/chevron2"/>
    <dgm:cxn modelId="{71824441-9304-4EFE-9F70-2159605583EF}" type="presParOf" srcId="{5009FB19-C97A-410B-B828-F83983D7977F}" destId="{36233FE6-7D00-42B7-8E4F-0A0512AF11FF}" srcOrd="1" destOrd="0" presId="urn:microsoft.com/office/officeart/2005/8/layout/chevron2"/>
    <dgm:cxn modelId="{D209FD83-4146-48F2-A0AB-087408556578}" type="presParOf" srcId="{D5E8AE07-FB40-479C-BD6D-2F8E6B6AD2FC}" destId="{A84EC4D9-0A8E-4495-94E2-5D70F3EBE906}" srcOrd="1" destOrd="0" presId="urn:microsoft.com/office/officeart/2005/8/layout/chevron2"/>
    <dgm:cxn modelId="{3746D253-5DE6-4B4D-B870-CDDB2F64214A}" type="presParOf" srcId="{D5E8AE07-FB40-479C-BD6D-2F8E6B6AD2FC}" destId="{AB9A6957-BAAC-4D71-A020-5751C23FCF95}" srcOrd="2" destOrd="0" presId="urn:microsoft.com/office/officeart/2005/8/layout/chevron2"/>
    <dgm:cxn modelId="{3C2E3EFD-40C7-4366-B6F0-99F1B5F429E9}" type="presParOf" srcId="{AB9A6957-BAAC-4D71-A020-5751C23FCF95}" destId="{D0CA6305-748A-4175-A39C-A28FB8BCEB5B}" srcOrd="0" destOrd="0" presId="urn:microsoft.com/office/officeart/2005/8/layout/chevron2"/>
    <dgm:cxn modelId="{A540D47E-8777-4DB2-A9B4-49B9FE23FB48}" type="presParOf" srcId="{AB9A6957-BAAC-4D71-A020-5751C23FCF95}" destId="{900E3E69-8EF4-48CE-B8CF-BB63454743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199038-8BE1-4D8D-AAFD-344317E4E9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C8D2FE-DCEF-46DD-B1AB-E22749004C9D}">
      <dgm:prSet phldrT="[Text]"/>
      <dgm:spPr>
        <a:solidFill>
          <a:schemeClr val="tx2"/>
        </a:solidFill>
      </dgm:spPr>
      <dgm:t>
        <a:bodyPr/>
        <a:lstStyle/>
        <a:p>
          <a:r>
            <a:rPr lang="fr-FR" baseline="0" dirty="0" smtClean="0">
              <a:solidFill>
                <a:schemeClr val="accent1"/>
              </a:solidFill>
            </a:rPr>
            <a:t>3</a:t>
          </a:r>
          <a:endParaRPr lang="en-GB" baseline="0" dirty="0">
            <a:solidFill>
              <a:schemeClr val="accent1"/>
            </a:solidFill>
          </a:endParaRPr>
        </a:p>
      </dgm:t>
    </dgm:pt>
    <dgm:pt modelId="{446C80ED-9B10-4B03-97BA-6DA84B7B908F}" type="parTrans" cxnId="{A8DB587A-B843-4DD7-A5D4-910D0FC1828F}">
      <dgm:prSet/>
      <dgm:spPr/>
      <dgm:t>
        <a:bodyPr/>
        <a:lstStyle/>
        <a:p>
          <a:endParaRPr lang="en-GB"/>
        </a:p>
      </dgm:t>
    </dgm:pt>
    <dgm:pt modelId="{4F7AB94E-3EA9-4842-B5C1-DE650EAC71AA}" type="sibTrans" cxnId="{A8DB587A-B843-4DD7-A5D4-910D0FC1828F}">
      <dgm:prSet/>
      <dgm:spPr/>
      <dgm:t>
        <a:bodyPr/>
        <a:lstStyle/>
        <a:p>
          <a:endParaRPr lang="en-GB"/>
        </a:p>
      </dgm:t>
    </dgm:pt>
    <dgm:pt modelId="{529FFB88-6282-4654-8861-AAB1887C64EA}">
      <dgm:prSet phldrT="[Text]"/>
      <dgm:spPr/>
      <dgm:t>
        <a:bodyPr/>
        <a:lstStyle/>
        <a:p>
          <a:r>
            <a:rPr lang="fr-FR" dirty="0" smtClean="0"/>
            <a:t>Select an </a:t>
          </a:r>
          <a:r>
            <a:rPr lang="fr-FR" dirty="0" err="1" smtClean="0"/>
            <a:t>existing</a:t>
          </a:r>
          <a:r>
            <a:rPr lang="fr-FR" dirty="0" smtClean="0"/>
            <a:t> application in a </a:t>
          </a:r>
          <a:r>
            <a:rPr lang="fr-FR" dirty="0" err="1" smtClean="0"/>
            <a:t>procedure</a:t>
          </a:r>
          <a:r>
            <a:rPr lang="fr-FR" dirty="0" smtClean="0"/>
            <a:t> and </a:t>
          </a:r>
          <a:r>
            <a:rPr lang="fr-FR" dirty="0" err="1" smtClean="0"/>
            <a:t>transfer</a:t>
          </a:r>
          <a:r>
            <a:rPr lang="fr-FR" dirty="0" smtClean="0"/>
            <a:t> </a:t>
          </a:r>
          <a:r>
            <a:rPr lang="fr-FR" dirty="0" err="1" smtClean="0"/>
            <a:t>it</a:t>
          </a:r>
          <a:r>
            <a:rPr lang="fr-FR" dirty="0" smtClean="0"/>
            <a:t> to </a:t>
          </a:r>
          <a:r>
            <a:rPr lang="fr-FR" dirty="0" err="1" smtClean="0"/>
            <a:t>another</a:t>
          </a:r>
          <a:r>
            <a:rPr lang="fr-FR" dirty="0" smtClean="0"/>
            <a:t> </a:t>
          </a:r>
          <a:r>
            <a:rPr lang="fr-FR" dirty="0" err="1" smtClean="0"/>
            <a:t>procedure</a:t>
          </a:r>
          <a:endParaRPr lang="en-GB" dirty="0"/>
        </a:p>
      </dgm:t>
    </dgm:pt>
    <dgm:pt modelId="{1AA1815D-5243-4E57-8B07-5D4DF57F3695}" type="parTrans" cxnId="{72868674-5E6D-4C1A-B0D2-7FAD0B97CD38}">
      <dgm:prSet/>
      <dgm:spPr/>
      <dgm:t>
        <a:bodyPr/>
        <a:lstStyle/>
        <a:p>
          <a:endParaRPr lang="en-GB"/>
        </a:p>
      </dgm:t>
    </dgm:pt>
    <dgm:pt modelId="{294C8909-C0C0-4E2E-B230-E6C937451119}" type="sibTrans" cxnId="{72868674-5E6D-4C1A-B0D2-7FAD0B97CD38}">
      <dgm:prSet/>
      <dgm:spPr/>
      <dgm:t>
        <a:bodyPr/>
        <a:lstStyle/>
        <a:p>
          <a:endParaRPr lang="en-GB"/>
        </a:p>
      </dgm:t>
    </dgm:pt>
    <dgm:pt modelId="{C0998BD5-2C06-4835-ABF2-5A2DB53120D3}" type="pres">
      <dgm:prSet presAssocID="{4D199038-8BE1-4D8D-AAFD-344317E4E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CFA93D-DF54-4F47-A67D-6F5D8499C2C0}" type="pres">
      <dgm:prSet presAssocID="{56C8D2FE-DCEF-46DD-B1AB-E22749004C9D}" presName="composite" presStyleCnt="0"/>
      <dgm:spPr/>
    </dgm:pt>
    <dgm:pt modelId="{E589BD7B-95CC-4895-991C-36C8998CE69F}" type="pres">
      <dgm:prSet presAssocID="{56C8D2FE-DCEF-46DD-B1AB-E22749004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D92EE8-EE19-4FA6-8BEE-2AFF40C40D17}" type="pres">
      <dgm:prSet presAssocID="{56C8D2FE-DCEF-46DD-B1AB-E22749004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B0DF7E-7F8E-4179-9DEC-34265867880B}" type="presOf" srcId="{4D199038-8BE1-4D8D-AAFD-344317E4E9AD}" destId="{C0998BD5-2C06-4835-ABF2-5A2DB53120D3}" srcOrd="0" destOrd="0" presId="urn:microsoft.com/office/officeart/2005/8/layout/chevron2"/>
    <dgm:cxn modelId="{1EDD7E6D-04F9-48A5-B1AD-EF2E9CA776B8}" type="presOf" srcId="{529FFB88-6282-4654-8861-AAB1887C64EA}" destId="{C1D92EE8-EE19-4FA6-8BEE-2AFF40C40D17}" srcOrd="0" destOrd="0" presId="urn:microsoft.com/office/officeart/2005/8/layout/chevron2"/>
    <dgm:cxn modelId="{A8DB587A-B843-4DD7-A5D4-910D0FC1828F}" srcId="{4D199038-8BE1-4D8D-AAFD-344317E4E9AD}" destId="{56C8D2FE-DCEF-46DD-B1AB-E22749004C9D}" srcOrd="0" destOrd="0" parTransId="{446C80ED-9B10-4B03-97BA-6DA84B7B908F}" sibTransId="{4F7AB94E-3EA9-4842-B5C1-DE650EAC71AA}"/>
    <dgm:cxn modelId="{E6F284ED-3995-4055-A55A-C74554B56F07}" type="presOf" srcId="{56C8D2FE-DCEF-46DD-B1AB-E22749004C9D}" destId="{E589BD7B-95CC-4895-991C-36C8998CE69F}" srcOrd="0" destOrd="0" presId="urn:microsoft.com/office/officeart/2005/8/layout/chevron2"/>
    <dgm:cxn modelId="{72868674-5E6D-4C1A-B0D2-7FAD0B97CD38}" srcId="{56C8D2FE-DCEF-46DD-B1AB-E22749004C9D}" destId="{529FFB88-6282-4654-8861-AAB1887C64EA}" srcOrd="0" destOrd="0" parTransId="{1AA1815D-5243-4E57-8B07-5D4DF57F3695}" sibTransId="{294C8909-C0C0-4E2E-B230-E6C937451119}"/>
    <dgm:cxn modelId="{B9BFBC1F-0F69-4A0B-B9AD-50CA0B71334E}" type="presParOf" srcId="{C0998BD5-2C06-4835-ABF2-5A2DB53120D3}" destId="{A4CFA93D-DF54-4F47-A67D-6F5D8499C2C0}" srcOrd="0" destOrd="0" presId="urn:microsoft.com/office/officeart/2005/8/layout/chevron2"/>
    <dgm:cxn modelId="{0F3DD6D6-0859-48A0-B82A-0F81495813AF}" type="presParOf" srcId="{A4CFA93D-DF54-4F47-A67D-6F5D8499C2C0}" destId="{E589BD7B-95CC-4895-991C-36C8998CE69F}" srcOrd="0" destOrd="0" presId="urn:microsoft.com/office/officeart/2005/8/layout/chevron2"/>
    <dgm:cxn modelId="{1018A8AE-7A4F-48E9-ADB6-66A163229935}" type="presParOf" srcId="{A4CFA93D-DF54-4F47-A67D-6F5D8499C2C0}" destId="{C1D92EE8-EE19-4FA6-8BEE-2AFF40C40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C969D11E-CC6A-4609-BF0D-2F1C4432F7FF}" type="datetime1">
              <a:rPr lang="en-US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59898104-0D3D-4B4C-BC09-307FEF4CF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9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97AE849C-F04D-4FDD-A391-6EBE77CFC2DD}" type="datetime1">
              <a:rPr lang="en-US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9B78688A-8736-4A86-8428-04029C735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5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ＭＳ Ｐゴシック" pitchFamily="9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baseline="0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A9449-6735-46DB-AFEA-A5E6245FA08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1E23-3C6A-47F7-9724-05683C8ED2C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6400" y="2474912"/>
            <a:ext cx="6858000" cy="6889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cap="none"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6400" y="3255962"/>
            <a:ext cx="7239000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Tahoma" pitchFamily="-112" charset="0"/>
                <a:cs typeface="Tahoma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16553-4F14-4CDE-876D-374D4087CB89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7" name="Picture 6" descr="corporateppt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267200"/>
          </a:xfrm>
          <a:prstGeom prst="rect">
            <a:avLst/>
          </a:prstGeom>
        </p:spPr>
        <p:txBody>
          <a:bodyPr/>
          <a:lstStyle>
            <a:lvl1pPr marL="269875" indent="-269875" defTabSz="269875">
              <a:buClr>
                <a:schemeClr val="accent6"/>
              </a:buClr>
              <a:buFont typeface="Arial"/>
              <a:buChar char="•"/>
              <a:tabLst/>
              <a:defRPr baseline="0"/>
            </a:lvl1pPr>
            <a:lvl2pPr marL="742950" indent="-300038">
              <a:buClr>
                <a:schemeClr val="accent6"/>
              </a:buClr>
              <a:buFont typeface="Arial"/>
              <a:buChar char="•"/>
              <a:defRPr/>
            </a:lvl2pPr>
            <a:lvl3pPr>
              <a:buClr>
                <a:schemeClr val="accent6"/>
              </a:buClr>
              <a:buFont typeface="Arial"/>
              <a:buChar char="•"/>
              <a:defRPr/>
            </a:lvl3pPr>
            <a:lvl4pPr>
              <a:buClr>
                <a:schemeClr val="accent6"/>
              </a:buClr>
              <a:buFont typeface="Arial"/>
              <a:buChar char="•"/>
              <a:defRPr/>
            </a:lvl4pPr>
            <a:lvl5pPr>
              <a:buClr>
                <a:schemeClr val="accent6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E8F387-9E7E-48ED-96B7-F3A5ED85614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New Corporate Identity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077200" cy="9525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008F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FAC724-78CB-4207-83AA-013822453F8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New Corporate Identity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73183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0A054D-93B3-4D05-ABFF-A8F9B13355C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New Corporate Identity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077200" cy="3381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8077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8077200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F4E079-CF5E-438C-8040-9E7AB5869C2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New Corporate Identity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Tahoma" pitchFamily="-112" charset="0"/>
                <a:cs typeface="Tahoma" pitchFamily="-112" charset="0"/>
              </a:defRPr>
            </a:lvl1pPr>
          </a:lstStyle>
          <a:p>
            <a:fld id="{8C512043-E963-462C-AA54-D7697F0B653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3404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-112" charset="0"/>
              </a:defRPr>
            </a:lvl1pPr>
          </a:lstStyle>
          <a:p>
            <a:r>
              <a:rPr lang="fr-FR"/>
              <a:t>New Corporate Identity</a:t>
            </a:r>
          </a:p>
        </p:txBody>
      </p:sp>
      <p:pic>
        <p:nvPicPr>
          <p:cNvPr id="5" name="Picture 4" descr="corporatepp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7" r:id="rId2"/>
    <p:sldLayoutId id="2147483828" r:id="rId3"/>
    <p:sldLayoutId id="2147483829" r:id="rId4"/>
    <p:sldLayoutId id="214748383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ahoma"/>
          <a:ea typeface="ＭＳ Ｐゴシック" pitchFamily="92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  <a:cs typeface="Tahoma" pitchFamily="3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  <a:cs typeface="Tahoma" pitchFamily="3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  <a:cs typeface="Tahoma" pitchFamily="3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  <a:cs typeface="Tahoma" pitchFamily="3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92" charset="0"/>
          <a:ea typeface="ＭＳ Ｐゴシック" pitchFamily="9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Tahoma"/>
          <a:ea typeface="ＭＳ Ｐゴシック" pitchFamily="92" charset="-128"/>
          <a:cs typeface="Tahom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2B633"/>
        </a:buClr>
        <a:buFont typeface="Arial" charset="0"/>
        <a:buChar char="•"/>
        <a:defRPr sz="2800" kern="1200">
          <a:solidFill>
            <a:schemeClr val="tx1"/>
          </a:solidFill>
          <a:latin typeface="Tahoma"/>
          <a:ea typeface="ＭＳ Ｐゴシック" pitchFamily="92" charset="-128"/>
          <a:cs typeface="Tahom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2B633"/>
        </a:buClr>
        <a:buFont typeface="Arial" charset="0"/>
        <a:buChar char="•"/>
        <a:defRPr sz="2400" kern="1200">
          <a:solidFill>
            <a:schemeClr val="tx1"/>
          </a:solidFill>
          <a:latin typeface="Tahoma"/>
          <a:ea typeface="ＭＳ Ｐゴシック" pitchFamily="92" charset="-128"/>
          <a:cs typeface="Tahom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2B633"/>
        </a:buClr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pitchFamily="92" charset="-128"/>
          <a:cs typeface="Tahom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2B633"/>
        </a:buClr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pitchFamily="92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Data" Target="../diagrams/data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microsoft.com/office/2007/relationships/diagramDrawing" Target="../diagrams/drawing1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3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microsoft.com/office/2007/relationships/diagramDrawing" Target="../diagrams/drawing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45396"/>
            <a:ext cx="7850832" cy="164364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Electronic application systems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29058"/>
            <a:ext cx="7239000" cy="74295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UPOV CAJ</a:t>
            </a:r>
          </a:p>
          <a:p>
            <a:pPr algn="ctr"/>
            <a:r>
              <a:rPr lang="en-US" b="1" dirty="0" smtClean="0"/>
              <a:t>Geneva, 17 October 2011</a:t>
            </a:r>
          </a:p>
          <a:p>
            <a:pPr algn="ctr"/>
            <a:r>
              <a:rPr lang="fr-FR" dirty="0" smtClean="0"/>
              <a:t>Jean Maison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16553-4F14-4CDE-876D-374D4087CB89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 bwMode="auto">
          <a:xfrm>
            <a:off x="714375" y="2595563"/>
            <a:ext cx="7972425" cy="688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The application form and the technical questionnaire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98076-0237-4847-85DF-DAA1F7FD5ED8}" type="slidenum">
              <a:rPr lang="fr-FR" smtClean="0">
                <a:latin typeface="Tahoma" pitchFamily="34" charset="0"/>
                <a:ea typeface="ＭＳ Ｐゴシック"/>
                <a:cs typeface="Tahoma" pitchFamily="34" charset="0"/>
              </a:rPr>
              <a:pPr/>
              <a:t>10</a:t>
            </a:fld>
            <a:endParaRPr lang="fr-FR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3255963"/>
            <a:ext cx="7239000" cy="74295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Linear forms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Generated each time they are called on the screen, from a database of questions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Easy and centralized update for question in common to all forms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Each question can be translated in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various languages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The application form and the technical questionnaire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 few features illustrating the user friendliness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Possibility to fold – unfold questions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Possibility to save data, validate them</a:t>
            </a:r>
          </a:p>
          <a:p>
            <a:pPr marL="1371600" lvl="2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Controls on replies to questions 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The application form and the technical questionnaire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13</a:t>
            </a:fld>
            <a:endParaRPr lang="fr-FR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9077325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14</a:t>
            </a:fld>
            <a:endParaRPr lang="fr-FR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305" t="14336" r="2148" b="3420"/>
          <a:stretch>
            <a:fillRect/>
          </a:stretch>
        </p:blipFill>
        <p:spPr bwMode="auto">
          <a:xfrm>
            <a:off x="-32" y="214290"/>
            <a:ext cx="9180000" cy="68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 few features illustrating the user friendliness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Auto completion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Possibility to append documents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The application form and the technical questionnaire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16</a:t>
            </a:fld>
            <a:endParaRPr lang="fr-F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694" t="14161" r="20566" b="21379"/>
          <a:stretch>
            <a:fillRect/>
          </a:stretch>
        </p:blipFill>
        <p:spPr bwMode="auto">
          <a:xfrm>
            <a:off x="-36512" y="-27384"/>
            <a:ext cx="9180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17</a:t>
            </a:fld>
            <a:endParaRPr lang="fr-FR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820" t="15090" r="5664" b="2666"/>
          <a:stretch>
            <a:fillRect/>
          </a:stretch>
        </p:blipFill>
        <p:spPr bwMode="auto">
          <a:xfrm>
            <a:off x="-32" y="390843"/>
            <a:ext cx="9180000" cy="74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 few features illustrating the user friendliness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Less forms: proposal for a denomination included in the main application form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The application form and the technical questionnaire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19</a:t>
            </a:fld>
            <a:endParaRPr lang="fr-FR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719" t="14336" r="2148"/>
          <a:stretch>
            <a:fillRect/>
          </a:stretch>
        </p:blipFill>
        <p:spPr bwMode="auto">
          <a:xfrm>
            <a:off x="-32" y="142852"/>
            <a:ext cx="10501386" cy="81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EC2E004-9FB9-4D07-95F1-4B4A337299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518" y="1556792"/>
            <a:ext cx="8088929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Aft>
                <a:spcPts val="1200"/>
              </a:spcAft>
            </a:pPr>
            <a:endParaRPr lang="en-US" sz="2400" dirty="0" smtClean="0"/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Introduction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How to access?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The application form and the technical questionnaire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Statistics about the use of the system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Sharing the System with National Authorities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The electronic exchange of data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33400" y="5486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smtClean="0">
                <a:solidFill>
                  <a:schemeClr val="tx2"/>
                </a:solidFill>
              </a:rPr>
              <a:t/>
            </a:r>
            <a:br>
              <a:rPr lang="en-US" b="1" smtClean="0">
                <a:solidFill>
                  <a:schemeClr val="tx2"/>
                </a:solidFill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57200"/>
            <a:ext cx="8062664" cy="1066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2800" dirty="0" smtClean="0"/>
              <a:t>Electronic application systems</a:t>
            </a:r>
            <a:endParaRPr kumimoji="1" lang="en-US" sz="2800" b="0" i="0" u="none" strike="noStrike" kern="1200" cap="none" spc="0" normalizeH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 few features illustrating the user friendliness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Shorter form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Confidential option at various places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How to access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8600" t="28612" r="18794" b="29175"/>
          <a:stretch>
            <a:fillRect/>
          </a:stretch>
        </p:blipFill>
        <p:spPr bwMode="auto">
          <a:xfrm>
            <a:off x="-36512" y="782447"/>
            <a:ext cx="9180000" cy="48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22</a:t>
            </a:fld>
            <a:endParaRPr lang="fr-F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372" t="2753" r="21747" b="41339"/>
          <a:stretch>
            <a:fillRect/>
          </a:stretch>
        </p:blipFill>
        <p:spPr bwMode="auto">
          <a:xfrm>
            <a:off x="-36512" y="-27940"/>
            <a:ext cx="9180000" cy="68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23</a:t>
            </a:fld>
            <a:endParaRPr lang="fr-FR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1513" t="14922" r="2257" b="2938"/>
          <a:stretch>
            <a:fillRect/>
          </a:stretch>
        </p:blipFill>
        <p:spPr bwMode="auto">
          <a:xfrm>
            <a:off x="-36512" y="94699"/>
            <a:ext cx="9180000" cy="67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 few features illustrating the user friendliness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Automatic checks, preventing from sending the form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The application form and the technical questionnaire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513" t="14922" b="2938"/>
          <a:stretch>
            <a:fillRect/>
          </a:stretch>
        </p:blipFill>
        <p:spPr bwMode="auto">
          <a:xfrm>
            <a:off x="-36512" y="260648"/>
            <a:ext cx="9180000" cy="661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1248" t="14972" r="1666" b="2938"/>
          <a:stretch>
            <a:fillRect/>
          </a:stretch>
        </p:blipFill>
        <p:spPr bwMode="auto">
          <a:xfrm>
            <a:off x="-36512" y="165595"/>
            <a:ext cx="9180000" cy="671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General characteristics of the forms: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A few features illustrating the user friendliness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Simple signature system</a:t>
            </a:r>
          </a:p>
          <a:p>
            <a:pPr marL="914400" lvl="1" indent="-4572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The application form and the technical questionnaire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513" t="14922" b="4460"/>
          <a:stretch>
            <a:fillRect/>
          </a:stretch>
        </p:blipFill>
        <p:spPr bwMode="auto">
          <a:xfrm>
            <a:off x="-36512" y="462466"/>
            <a:ext cx="9180000" cy="649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22" t="14922" r="1666" b="4460"/>
          <a:stretch>
            <a:fillRect/>
          </a:stretch>
        </p:blipFill>
        <p:spPr bwMode="auto">
          <a:xfrm>
            <a:off x="-36512" y="310519"/>
            <a:ext cx="9180000" cy="657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746720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Introduction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The Office released its on-line application system in March 2010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For a limited number of species, which gradually increased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System only available in English for the moment but French, Dutch and German foreseen in the coming months</a:t>
            </a: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69726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/>
              <a:t>Electronic application systems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 bwMode="auto">
          <a:xfrm>
            <a:off x="714375" y="2595563"/>
            <a:ext cx="7972425" cy="688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Some statistics</a:t>
            </a:r>
            <a:endParaRPr lang="en-US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98076-0237-4847-85DF-DAA1F7FD5ED8}" type="slidenum">
              <a:rPr lang="fr-FR" smtClean="0">
                <a:latin typeface="Tahoma" pitchFamily="34" charset="0"/>
                <a:ea typeface="ＭＳ Ｐゴシック"/>
                <a:cs typeface="Tahoma" pitchFamily="34" charset="0"/>
              </a:rPr>
              <a:pPr/>
              <a:t>30</a:t>
            </a:fld>
            <a:endParaRPr lang="fr-FR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3255963"/>
            <a:ext cx="7239000" cy="74295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09600" y="581025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85148" y="44624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fr-FR" sz="2400" dirty="0" smtClean="0">
                <a:solidFill>
                  <a:srgbClr val="004678"/>
                </a:solidFill>
              </a:rPr>
              <a:t>Evolution of the </a:t>
            </a:r>
            <a:r>
              <a:rPr lang="fr-FR" sz="2400" dirty="0" err="1" smtClean="0">
                <a:solidFill>
                  <a:srgbClr val="004678"/>
                </a:solidFill>
              </a:rPr>
              <a:t>number</a:t>
            </a:r>
            <a:r>
              <a:rPr lang="fr-FR" sz="2400" dirty="0" smtClean="0">
                <a:solidFill>
                  <a:srgbClr val="004678"/>
                </a:solidFill>
              </a:rPr>
              <a:t> of on-line applications</a:t>
            </a:r>
            <a:endParaRPr kumimoji="1" lang="en-US" sz="2400" kern="0" dirty="0">
              <a:solidFill>
                <a:srgbClr val="004678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5570" r="82059" b="64631"/>
          <a:stretch>
            <a:fillRect/>
          </a:stretch>
        </p:blipFill>
        <p:spPr bwMode="auto">
          <a:xfrm>
            <a:off x="152400" y="1349152"/>
            <a:ext cx="2187352" cy="9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2735" t="28612" r="28253" b="6741"/>
          <a:stretch>
            <a:fillRect/>
          </a:stretch>
        </p:blipFill>
        <p:spPr bwMode="auto">
          <a:xfrm>
            <a:off x="2771800" y="548680"/>
            <a:ext cx="6338664" cy="6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 bwMode="auto">
          <a:xfrm>
            <a:off x="714375" y="2595563"/>
            <a:ext cx="7972425" cy="688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Sharing the system with National authorities</a:t>
            </a:r>
            <a:endParaRPr lang="en-US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98076-0237-4847-85DF-DAA1F7FD5ED8}" type="slidenum">
              <a:rPr lang="fr-FR" smtClean="0">
                <a:latin typeface="Tahoma" pitchFamily="34" charset="0"/>
                <a:ea typeface="ＭＳ Ｐゴシック"/>
                <a:cs typeface="Tahoma" pitchFamily="34" charset="0"/>
              </a:rPr>
              <a:pPr/>
              <a:t>32</a:t>
            </a:fld>
            <a:endParaRPr lang="fr-FR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3255963"/>
            <a:ext cx="7239000" cy="74295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Office presented the system in 2010 to EU Member States interested with the intention to make it available to MS authorities willing to use it.</a:t>
            </a:r>
          </a:p>
          <a:p>
            <a:pPr lvl="2" indent="-560388">
              <a:buClr>
                <a:schemeClr val="accent4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Various issues to be considered where discussed in a scenario where national authorities are interested in sharing the CPVO online application system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188640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In particular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Applications for PVR or NLI would be made via the National web site or via a </a:t>
            </a:r>
            <a:r>
              <a:rPr lang="en-US" sz="2000" dirty="0" err="1" smtClean="0">
                <a:solidFill>
                  <a:schemeClr val="accent1"/>
                </a:solidFill>
              </a:rPr>
              <a:t>centralised</a:t>
            </a:r>
            <a:r>
              <a:rPr lang="en-US" sz="2000" dirty="0" smtClean="0">
                <a:solidFill>
                  <a:schemeClr val="accent1"/>
                </a:solidFill>
              </a:rPr>
              <a:t> web site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4" indent="-560388">
              <a:buClr>
                <a:schemeClr val="accent4"/>
              </a:buClr>
            </a:pPr>
            <a:r>
              <a:rPr lang="en-US" sz="2000" dirty="0" smtClean="0">
                <a:solidFill>
                  <a:schemeClr val="accent5"/>
                </a:solidFill>
              </a:rPr>
              <a:t>www.plantvarieties.eu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The main elements of the corporate identity of participating National Authorities could be taken over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4678"/>
              </a:solidFill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188640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4678"/>
              </a:solidFill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  <p:pic>
        <p:nvPicPr>
          <p:cNvPr id="5" name="Picture 4" descr="00_identifica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7486676" cy="5429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188640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4678"/>
              </a:solidFill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  <p:pic>
        <p:nvPicPr>
          <p:cNvPr id="7" name="Picture 6" descr="01_welcome_p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9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87552" y="4149080"/>
            <a:ext cx="1882081" cy="2191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923928" y="4551511"/>
            <a:ext cx="1368152" cy="129614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779912" y="4653136"/>
            <a:ext cx="1368152" cy="14825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Structured exchange of Data</a:t>
            </a:r>
            <a:endParaRPr lang="en-US" dirty="0"/>
          </a:p>
        </p:txBody>
      </p:sp>
      <p:pic>
        <p:nvPicPr>
          <p:cNvPr id="7" name="Content Placeholder 6" descr="02_new_application.png"/>
          <p:cNvPicPr>
            <a:picLocks noGrp="1"/>
          </p:cNvPicPr>
          <p:nvPr>
            <p:ph idx="1"/>
          </p:nvPr>
        </p:nvPicPr>
        <p:blipFill>
          <a:blip r:embed="rId2" cstate="print"/>
          <a:srcRect r="39210" b="42625"/>
          <a:stretch>
            <a:fillRect/>
          </a:stretch>
        </p:blipFill>
        <p:spPr>
          <a:xfrm>
            <a:off x="1835696" y="1268760"/>
            <a:ext cx="4032448" cy="27363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98999"/>
            <a:ext cx="1391989" cy="13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ircular Arrow 15"/>
          <p:cNvSpPr/>
          <p:nvPr/>
        </p:nvSpPr>
        <p:spPr>
          <a:xfrm rot="15820801" flipH="1">
            <a:off x="906881" y="1103879"/>
            <a:ext cx="1162786" cy="1345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306815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923928" y="2924944"/>
          <a:ext cx="2862020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10800000">
            <a:off x="5292081" y="5301208"/>
            <a:ext cx="177552" cy="23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23928" y="4695527"/>
            <a:ext cx="1175792" cy="1152128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508104" y="53732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68508"/>
                </a:solidFill>
              </a:rPr>
              <a:t>National set of questions</a:t>
            </a:r>
            <a:endParaRPr lang="en-GB" sz="1200" dirty="0">
              <a:solidFill>
                <a:srgbClr val="F6850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5" y="5055567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CPVO set of questions</a:t>
            </a:r>
            <a:endParaRPr lang="en-GB" sz="1200" dirty="0"/>
          </a:p>
        </p:txBody>
      </p:sp>
      <p:sp>
        <p:nvSpPr>
          <p:cNvPr id="30" name="Circular Arrow 29"/>
          <p:cNvSpPr/>
          <p:nvPr/>
        </p:nvSpPr>
        <p:spPr>
          <a:xfrm rot="15820801" flipH="1">
            <a:off x="2825861" y="3624159"/>
            <a:ext cx="1162786" cy="1345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306815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ircular Arrow 31"/>
          <p:cNvSpPr/>
          <p:nvPr/>
        </p:nvSpPr>
        <p:spPr>
          <a:xfrm rot="13518733" flipH="1">
            <a:off x="5281103" y="3715389"/>
            <a:ext cx="1083774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96336" y="4034680"/>
            <a:ext cx="1368152" cy="220263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811421" y="4106688"/>
            <a:ext cx="108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Authorities</a:t>
            </a:r>
            <a:endParaRPr lang="en-GB" sz="1200" dirty="0"/>
          </a:p>
        </p:txBody>
      </p:sp>
      <p:pic>
        <p:nvPicPr>
          <p:cNvPr id="39" name="Content Placeholder 7" descr="03_signed_applications.png"/>
          <p:cNvPicPr>
            <a:picLocks/>
          </p:cNvPicPr>
          <p:nvPr/>
        </p:nvPicPr>
        <p:blipFill>
          <a:blip r:embed="rId8" cstate="print"/>
          <a:srcRect r="77575" b="80768"/>
          <a:stretch>
            <a:fillRect/>
          </a:stretch>
        </p:blipFill>
        <p:spPr>
          <a:xfrm>
            <a:off x="7833653" y="4466728"/>
            <a:ext cx="1004923" cy="533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39"/>
          <p:cNvGrpSpPr/>
          <p:nvPr/>
        </p:nvGrpSpPr>
        <p:grpSpPr>
          <a:xfrm>
            <a:off x="7740352" y="5042001"/>
            <a:ext cx="1020812" cy="1037502"/>
            <a:chOff x="1547664" y="2048867"/>
            <a:chExt cx="1368152" cy="1596157"/>
          </a:xfrm>
        </p:grpSpPr>
        <p:pic>
          <p:nvPicPr>
            <p:cNvPr id="41" name="Content Placeholder 7" descr="03_signed_applications.png"/>
            <p:cNvPicPr>
              <a:picLocks/>
            </p:cNvPicPr>
            <p:nvPr/>
          </p:nvPicPr>
          <p:blipFill>
            <a:blip r:embed="rId8" cstate="print"/>
            <a:srcRect l="22285" r="54936" b="80768"/>
            <a:stretch>
              <a:fillRect/>
            </a:stretch>
          </p:blipFill>
          <p:spPr>
            <a:xfrm>
              <a:off x="1547664" y="2048867"/>
              <a:ext cx="1368152" cy="820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Content Placeholder 7" descr="03_signed_applications.png"/>
            <p:cNvPicPr>
              <a:picLocks/>
            </p:cNvPicPr>
            <p:nvPr/>
          </p:nvPicPr>
          <p:blipFill>
            <a:blip r:embed="rId8" cstate="print"/>
            <a:srcRect l="42527" r="40409" b="80768"/>
            <a:stretch>
              <a:fillRect/>
            </a:stretch>
          </p:blipFill>
          <p:spPr>
            <a:xfrm>
              <a:off x="1763688" y="2824336"/>
              <a:ext cx="1024880" cy="82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TextBox 43"/>
          <p:cNvSpPr txBox="1"/>
          <p:nvPr/>
        </p:nvSpPr>
        <p:spPr>
          <a:xfrm>
            <a:off x="2555776" y="561682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National set of questions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515717" y="5532040"/>
            <a:ext cx="264195" cy="143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62199" y="476672"/>
            <a:ext cx="363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www.plantvarieties.eu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79912" y="422108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00060C"/>
                </a:solidFill>
              </a:rPr>
              <a:t>Form</a:t>
            </a:r>
            <a:endParaRPr lang="en-GB" sz="1200" dirty="0">
              <a:solidFill>
                <a:srgbClr val="00060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0192" y="4358717"/>
            <a:ext cx="635928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300192" y="4790765"/>
            <a:ext cx="635928" cy="22241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ircular Arrow 33"/>
          <p:cNvSpPr/>
          <p:nvPr/>
        </p:nvSpPr>
        <p:spPr>
          <a:xfrm rot="15652541" flipH="1">
            <a:off x="6952509" y="3516903"/>
            <a:ext cx="1083774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8348538">
            <a:off x="5347787" y="5115193"/>
            <a:ext cx="1138196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0192" y="5383706"/>
            <a:ext cx="635928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300192" y="5815754"/>
            <a:ext cx="635928" cy="22241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ircular Arrow 39"/>
          <p:cNvSpPr/>
          <p:nvPr/>
        </p:nvSpPr>
        <p:spPr>
          <a:xfrm rot="15652541" flipH="1">
            <a:off x="6952509" y="4541892"/>
            <a:ext cx="1083774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46" name="Diagram 45"/>
          <p:cNvGraphicFramePr/>
          <p:nvPr/>
        </p:nvGraphicFramePr>
        <p:xfrm>
          <a:off x="2051720" y="2276872"/>
          <a:ext cx="1647034" cy="66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0" name="Diagram 49"/>
          <p:cNvGraphicFramePr/>
          <p:nvPr/>
        </p:nvGraphicFramePr>
        <p:xfrm>
          <a:off x="1763688" y="2924944"/>
          <a:ext cx="208823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34515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" grpId="0" animBg="1"/>
      <p:bldP spid="43" grpId="0" animBg="1"/>
      <p:bldP spid="16" grpId="0" animBg="1"/>
      <p:bldGraphic spid="17" grpId="0">
        <p:bldAsOne/>
      </p:bldGraphic>
      <p:bldP spid="19" grpId="0" animBg="1"/>
      <p:bldP spid="22" grpId="0"/>
      <p:bldP spid="22" grpId="1"/>
      <p:bldP spid="28" grpId="0"/>
      <p:bldP spid="30" grpId="0" animBg="1"/>
      <p:bldP spid="32" grpId="0" animBg="1"/>
      <p:bldP spid="33" grpId="0" animBg="1"/>
      <p:bldP spid="38" grpId="0"/>
      <p:bldP spid="44" grpId="0"/>
      <p:bldP spid="47" grpId="0"/>
      <p:bldP spid="49" grpId="0"/>
      <p:bldP spid="2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0" grpId="0" animBg="1"/>
      <p:bldGraphic spid="46" grpId="0">
        <p:bldAsOne/>
      </p:bldGraphic>
      <p:bldGraphic spid="50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188640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In particular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The starting point for forms would be the CPVO set of questions but National authorities would have the possibility to add and manage an additional set of question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The e-signatures system of the CPVO could be taken over, or it would be up to each National Authority to develop its own system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1"/>
              </a:solidFill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In particular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National Authorities would receive applications in </a:t>
            </a:r>
            <a:r>
              <a:rPr lang="en-US" sz="2000" dirty="0" err="1" smtClean="0">
                <a:solidFill>
                  <a:schemeClr val="accent1"/>
                </a:solidFill>
              </a:rPr>
              <a:t>pdf</a:t>
            </a:r>
            <a:r>
              <a:rPr lang="en-US" sz="2000" dirty="0" smtClean="0">
                <a:solidFill>
                  <a:schemeClr val="accent1"/>
                </a:solidFill>
              </a:rPr>
              <a:t> format or similar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Introduction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System developed internally with the help of an external company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Technical basis: </a:t>
            </a: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Zend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Framework (Open Source software) and Oracle Database.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Feedback from applicants regularly taken into account and implemented.</a:t>
            </a: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Tests phases</a:t>
            </a: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Meetings with breeders’ associations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69726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/>
              <a:t>Electronic application systems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A pilot project was set up with GEVES for Maize and NAKT for tomato, with the objectives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to have it operational by the end of the year</a:t>
            </a: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000" dirty="0" smtClean="0"/>
              <a:t>to assess possibilities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1433513" lvl="2" indent="-519113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000" dirty="0" smtClean="0"/>
              <a:t>to enlarge the project to other species</a:t>
            </a:r>
          </a:p>
          <a:p>
            <a:pPr marL="1433513" lvl="2" indent="-519113">
              <a:buClr>
                <a:schemeClr val="accent4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1433513" lvl="2" indent="-519113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000" dirty="0" smtClean="0"/>
              <a:t>to enlarge the project to other countries, under which condition (technical, IT involvement, financial)</a:t>
            </a:r>
          </a:p>
          <a:p>
            <a:pPr marL="1433513" lvl="2" indent="-519113">
              <a:buClr>
                <a:schemeClr val="accent4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1433513" lvl="2" indent="-519113">
              <a:buClr>
                <a:schemeClr val="accent4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1433513" lvl="2" indent="-519113">
              <a:buClr>
                <a:schemeClr val="accent4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2" indent="-560388">
              <a:buClr>
                <a:schemeClr val="accent4"/>
              </a:buClr>
            </a:pPr>
            <a:endParaRPr lang="en-GB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GB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sz="3600" b="1" dirty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lvl="2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355600" lvl="2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In the medium-longer term, it is the objective of the Office to set up an electronic exchange of data that can be downloaded directly in examination offices databases in future.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indent="-560388">
              <a:buClr>
                <a:schemeClr val="accent4"/>
              </a:buClr>
              <a:buFont typeface="Wingdings" pitchFamily="2" charset="2"/>
              <a:buChar char="Ø"/>
            </a:pPr>
            <a:endParaRPr lang="en-GB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46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Sharing the system with National authorities</a:t>
            </a:r>
            <a:endParaRPr kumimoji="1" lang="en-GB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 bwMode="auto">
          <a:xfrm>
            <a:off x="714375" y="2595563"/>
            <a:ext cx="7972425" cy="688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The electronic exchange of data</a:t>
            </a:r>
            <a:endParaRPr lang="en-US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98076-0237-4847-85DF-DAA1F7FD5ED8}" type="slidenum">
              <a:rPr lang="fr-FR" smtClean="0">
                <a:latin typeface="Tahoma" pitchFamily="34" charset="0"/>
                <a:ea typeface="ＭＳ Ｐゴシック"/>
                <a:cs typeface="Tahoma" pitchFamily="34" charset="0"/>
              </a:rPr>
              <a:pPr/>
              <a:t>42</a:t>
            </a:fld>
            <a:endParaRPr lang="fr-FR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3255963"/>
            <a:ext cx="7239000" cy="74295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670648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Principle: electronic data should no longer be printed out, in a form, send by post and typed again 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170659"/>
            <a:ext cx="1895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170659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2714600" y="3717032"/>
          <a:ext cx="2937520" cy="85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l 14"/>
          <p:cNvSpPr/>
          <p:nvPr/>
        </p:nvSpPr>
        <p:spPr>
          <a:xfrm>
            <a:off x="3491880" y="2924944"/>
            <a:ext cx="1008112" cy="57606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707904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XML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15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6936120" y="5532040"/>
            <a:ext cx="660216" cy="44308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6936120" y="4498087"/>
            <a:ext cx="660216" cy="44308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611560" y="1628800"/>
            <a:ext cx="959941" cy="79978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587552" y="4149080"/>
            <a:ext cx="1882081" cy="2191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923928" y="4551511"/>
            <a:ext cx="1368152" cy="129614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779912" y="4653136"/>
            <a:ext cx="1368152" cy="14825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Structured exchange of Data</a:t>
            </a:r>
            <a:endParaRPr lang="en-US" dirty="0"/>
          </a:p>
        </p:txBody>
      </p:sp>
      <p:pic>
        <p:nvPicPr>
          <p:cNvPr id="7" name="Content Placeholder 6" descr="02_new_application.png"/>
          <p:cNvPicPr>
            <a:picLocks noGrp="1"/>
          </p:cNvPicPr>
          <p:nvPr>
            <p:ph idx="1"/>
          </p:nvPr>
        </p:nvPicPr>
        <p:blipFill>
          <a:blip r:embed="rId2" cstate="print"/>
          <a:srcRect r="39210" b="42625"/>
          <a:stretch>
            <a:fillRect/>
          </a:stretch>
        </p:blipFill>
        <p:spPr>
          <a:xfrm>
            <a:off x="1835696" y="1268760"/>
            <a:ext cx="4032448" cy="2736329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123728" y="2909168"/>
          <a:ext cx="1463824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188640"/>
            <a:ext cx="1391989" cy="13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ircular Arrow 15"/>
          <p:cNvSpPr/>
          <p:nvPr/>
        </p:nvSpPr>
        <p:spPr>
          <a:xfrm rot="15820801" flipH="1">
            <a:off x="906881" y="1103879"/>
            <a:ext cx="1162786" cy="1345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306815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851920" y="3068936"/>
          <a:ext cx="1944216" cy="64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10800000">
            <a:off x="5292081" y="5301208"/>
            <a:ext cx="177552" cy="23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23928" y="4695527"/>
            <a:ext cx="1175792" cy="1152128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508104" y="53732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68508"/>
                </a:solidFill>
              </a:rPr>
              <a:t>National set of questions</a:t>
            </a:r>
            <a:endParaRPr lang="en-GB" sz="1200" dirty="0">
              <a:solidFill>
                <a:srgbClr val="F6850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5" y="5055567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CPVO set of questions</a:t>
            </a:r>
            <a:endParaRPr lang="en-GB" sz="1200" dirty="0"/>
          </a:p>
        </p:txBody>
      </p:sp>
      <p:sp>
        <p:nvSpPr>
          <p:cNvPr id="30" name="Circular Arrow 29"/>
          <p:cNvSpPr/>
          <p:nvPr/>
        </p:nvSpPr>
        <p:spPr>
          <a:xfrm rot="15820801" flipH="1">
            <a:off x="2825861" y="3624159"/>
            <a:ext cx="1162786" cy="1345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306815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ircular Arrow 31"/>
          <p:cNvSpPr/>
          <p:nvPr/>
        </p:nvSpPr>
        <p:spPr>
          <a:xfrm rot="13518733" flipH="1">
            <a:off x="5281103" y="3715389"/>
            <a:ext cx="1083774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96336" y="4034680"/>
            <a:ext cx="1368152" cy="220263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811421" y="4106688"/>
            <a:ext cx="108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Authorities</a:t>
            </a:r>
            <a:endParaRPr lang="en-GB" sz="1200" dirty="0"/>
          </a:p>
        </p:txBody>
      </p:sp>
      <p:pic>
        <p:nvPicPr>
          <p:cNvPr id="39" name="Content Placeholder 7" descr="03_signed_applications.png"/>
          <p:cNvPicPr>
            <a:picLocks/>
          </p:cNvPicPr>
          <p:nvPr/>
        </p:nvPicPr>
        <p:blipFill>
          <a:blip r:embed="rId12" cstate="print"/>
          <a:srcRect r="77575" b="80768"/>
          <a:stretch>
            <a:fillRect/>
          </a:stretch>
        </p:blipFill>
        <p:spPr>
          <a:xfrm>
            <a:off x="7833653" y="4466728"/>
            <a:ext cx="1004923" cy="533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39"/>
          <p:cNvGrpSpPr/>
          <p:nvPr/>
        </p:nvGrpSpPr>
        <p:grpSpPr>
          <a:xfrm>
            <a:off x="7740352" y="5042001"/>
            <a:ext cx="1020812" cy="1037502"/>
            <a:chOff x="1547664" y="2048867"/>
            <a:chExt cx="1368152" cy="1596157"/>
          </a:xfrm>
        </p:grpSpPr>
        <p:pic>
          <p:nvPicPr>
            <p:cNvPr id="41" name="Content Placeholder 7" descr="03_signed_applications.png"/>
            <p:cNvPicPr>
              <a:picLocks/>
            </p:cNvPicPr>
            <p:nvPr/>
          </p:nvPicPr>
          <p:blipFill>
            <a:blip r:embed="rId12" cstate="print"/>
            <a:srcRect l="22285" r="54936" b="80768"/>
            <a:stretch>
              <a:fillRect/>
            </a:stretch>
          </p:blipFill>
          <p:spPr>
            <a:xfrm>
              <a:off x="1547664" y="2048867"/>
              <a:ext cx="1368152" cy="820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Content Placeholder 7" descr="03_signed_applications.png"/>
            <p:cNvPicPr>
              <a:picLocks/>
            </p:cNvPicPr>
            <p:nvPr/>
          </p:nvPicPr>
          <p:blipFill>
            <a:blip r:embed="rId12" cstate="print"/>
            <a:srcRect l="42527" r="40409" b="80768"/>
            <a:stretch>
              <a:fillRect/>
            </a:stretch>
          </p:blipFill>
          <p:spPr>
            <a:xfrm>
              <a:off x="1763688" y="2824336"/>
              <a:ext cx="1024880" cy="82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TextBox 43"/>
          <p:cNvSpPr txBox="1"/>
          <p:nvPr/>
        </p:nvSpPr>
        <p:spPr>
          <a:xfrm>
            <a:off x="2555776" y="561682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National set of questions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515717" y="5532040"/>
            <a:ext cx="264195" cy="143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62199" y="476672"/>
            <a:ext cx="3633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www.online-plantvarieties.eu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www.plantvarieties.eu</a:t>
            </a:r>
            <a:endParaRPr lang="en-GB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www.plant-varieties.eu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779912" y="422108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00060C"/>
                </a:solidFill>
              </a:rPr>
              <a:t>Form</a:t>
            </a:r>
            <a:endParaRPr lang="en-GB" sz="1200" dirty="0">
              <a:solidFill>
                <a:srgbClr val="00060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0192" y="4358717"/>
            <a:ext cx="635928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300192" y="4790765"/>
            <a:ext cx="635928" cy="22241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ircular Arrow 33"/>
          <p:cNvSpPr/>
          <p:nvPr/>
        </p:nvSpPr>
        <p:spPr>
          <a:xfrm rot="15652541" flipH="1">
            <a:off x="6952509" y="3516903"/>
            <a:ext cx="1083774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8348538">
            <a:off x="5347787" y="5115193"/>
            <a:ext cx="1138196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0192" y="5383706"/>
            <a:ext cx="635928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300192" y="5815754"/>
            <a:ext cx="635928" cy="22241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ircular Arrow 39"/>
          <p:cNvSpPr/>
          <p:nvPr/>
        </p:nvSpPr>
        <p:spPr>
          <a:xfrm rot="15652541" flipH="1">
            <a:off x="6952509" y="4541892"/>
            <a:ext cx="1083774" cy="16369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51379"/>
              <a:gd name="adj5" fmla="val 125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5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670648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200" dirty="0" smtClean="0"/>
              <a:t>The XML file is linked to a variety and contains data linked to a given procedure about that variety, potentially including documents:</a:t>
            </a:r>
          </a:p>
          <a:p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Application data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Procedural data (e.g. data about receipts, place of technical examination etc …)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Technical data (e.g. examination report data)</a:t>
            </a:r>
          </a:p>
          <a:p>
            <a:endParaRPr lang="en-US" sz="2400" dirty="0" smtClean="0"/>
          </a:p>
          <a:p>
            <a:pPr marL="900113" lvl="1" indent="-457200">
              <a:buFont typeface="Wingdings" pitchFamily="2" charset="2"/>
              <a:buChar char="Ø"/>
            </a:pPr>
            <a:r>
              <a:rPr lang="en-US" sz="2000" dirty="0" smtClean="0"/>
              <a:t>Whole range of data progressively complemented by various stakeholders during the development of the procedure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5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83" y="2852936"/>
            <a:ext cx="1391989" cy="13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123728" y="2564904"/>
            <a:ext cx="792088" cy="426383"/>
          </a:xfrm>
          <a:prstGeom prst="ellipse">
            <a:avLst/>
          </a:prstGeom>
          <a:gradFill flip="none" rotWithShape="1">
            <a:gsLst>
              <a:gs pos="100000">
                <a:srgbClr val="FFFF00">
                  <a:alpha val="50000"/>
                </a:srgbClr>
              </a:gs>
              <a:gs pos="0">
                <a:schemeClr val="bg2"/>
              </a:gs>
              <a:gs pos="100000">
                <a:srgbClr val="FF8200"/>
              </a:gs>
            </a:gsLst>
            <a:lin ang="5400000" scaled="0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5736" y="26369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/>
              <a:t>Variety</a:t>
            </a:r>
            <a:r>
              <a:rPr lang="fr-FR" sz="900" b="1" dirty="0" smtClean="0"/>
              <a:t> A</a:t>
            </a:r>
          </a:p>
          <a:p>
            <a:pPr algn="ctr"/>
            <a:r>
              <a:rPr lang="fr-FR" sz="900" b="1" dirty="0" smtClean="0"/>
              <a:t>XML</a:t>
            </a:r>
            <a:endParaRPr lang="en-GB" sz="9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2852936"/>
            <a:ext cx="2016224" cy="194421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23928" y="3635732"/>
            <a:ext cx="1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CPVO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19672" y="3429000"/>
            <a:ext cx="1944216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04" y="306896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Application data</a:t>
            </a:r>
            <a:endParaRPr lang="en-GB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876256" y="3212976"/>
            <a:ext cx="2088232" cy="115212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92280" y="350274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Examination</a:t>
            </a:r>
            <a:r>
              <a:rPr lang="fr-FR" dirty="0" smtClean="0"/>
              <a:t> office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85656" y="3356992"/>
            <a:ext cx="104658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6096" y="228616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Application data + application date + </a:t>
            </a:r>
            <a:r>
              <a:rPr lang="fr-FR" sz="1200" dirty="0" err="1" smtClean="0"/>
              <a:t>request</a:t>
            </a:r>
            <a:r>
              <a:rPr lang="fr-FR" sz="1200" dirty="0" smtClean="0"/>
              <a:t> for TO/TE + date of </a:t>
            </a:r>
            <a:r>
              <a:rPr lang="fr-FR" sz="1200" dirty="0" err="1" smtClean="0"/>
              <a:t>request</a:t>
            </a:r>
            <a:r>
              <a:rPr lang="fr-FR" sz="1200" dirty="0" smtClean="0"/>
              <a:t> </a:t>
            </a:r>
            <a:r>
              <a:rPr lang="fr-FR" sz="1200" dirty="0" err="1" smtClean="0"/>
              <a:t>etc</a:t>
            </a:r>
            <a:r>
              <a:rPr lang="fr-FR" sz="1200" dirty="0" smtClean="0"/>
              <a:t> …</a:t>
            </a:r>
            <a:endParaRPr lang="en-GB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685656" y="4077073"/>
            <a:ext cx="1046584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20072" y="422108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All </a:t>
            </a:r>
            <a:r>
              <a:rPr lang="fr-FR" sz="1200" dirty="0" err="1" smtClean="0"/>
              <a:t>previous</a:t>
            </a:r>
            <a:r>
              <a:rPr lang="fr-FR" sz="1200" dirty="0" smtClean="0"/>
              <a:t> data</a:t>
            </a:r>
          </a:p>
          <a:p>
            <a:pPr algn="ctr"/>
            <a:r>
              <a:rPr lang="fr-FR" sz="1200" dirty="0" smtClean="0"/>
              <a:t> +  </a:t>
            </a:r>
            <a:r>
              <a:rPr lang="fr-FR" sz="1200" dirty="0" err="1" smtClean="0"/>
              <a:t>foreseen</a:t>
            </a:r>
            <a:r>
              <a:rPr lang="fr-FR" sz="1200" dirty="0" smtClean="0"/>
              <a:t> date for report + date of </a:t>
            </a:r>
            <a:r>
              <a:rPr lang="fr-FR" sz="1200" dirty="0" err="1" smtClean="0"/>
              <a:t>preliminary</a:t>
            </a:r>
            <a:r>
              <a:rPr lang="fr-FR" sz="1200" dirty="0" smtClean="0"/>
              <a:t> report  + </a:t>
            </a:r>
            <a:r>
              <a:rPr lang="fr-FR" sz="1200" dirty="0" err="1" smtClean="0"/>
              <a:t>reference</a:t>
            </a:r>
            <a:r>
              <a:rPr lang="fr-FR" sz="1200" dirty="0" smtClean="0"/>
              <a:t> </a:t>
            </a:r>
            <a:r>
              <a:rPr lang="fr-FR" sz="1200" dirty="0" err="1" smtClean="0"/>
              <a:t>examination</a:t>
            </a:r>
            <a:r>
              <a:rPr lang="fr-FR" sz="1200" dirty="0" smtClean="0"/>
              <a:t> office  </a:t>
            </a:r>
            <a:r>
              <a:rPr lang="fr-FR" sz="1200" dirty="0" err="1" smtClean="0"/>
              <a:t>etc</a:t>
            </a:r>
            <a:r>
              <a:rPr lang="fr-FR" sz="1200" dirty="0" smtClean="0"/>
              <a:t> …</a:t>
            </a:r>
            <a:endParaRPr lang="en-GB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85655" y="3502749"/>
            <a:ext cx="104658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685655" y="3931468"/>
            <a:ext cx="1046584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85656" y="3639359"/>
            <a:ext cx="104658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5685656" y="3789040"/>
            <a:ext cx="1046584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619672" y="3933056"/>
            <a:ext cx="19442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7704" y="40105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Selected</a:t>
            </a:r>
            <a:r>
              <a:rPr lang="fr-FR" sz="1200" dirty="0" smtClean="0"/>
              <a:t> range of data &amp; </a:t>
            </a:r>
            <a:r>
              <a:rPr lang="fr-FR" sz="1200" dirty="0" err="1" smtClean="0"/>
              <a:t>variety</a:t>
            </a:r>
            <a:r>
              <a:rPr lang="fr-FR" sz="1200" dirty="0" smtClean="0"/>
              <a:t> description</a:t>
            </a:r>
            <a:endParaRPr lang="en-GB" sz="1200" dirty="0"/>
          </a:p>
        </p:txBody>
      </p:sp>
      <p:sp>
        <p:nvSpPr>
          <p:cNvPr id="40" name="Oval 39"/>
          <p:cNvSpPr/>
          <p:nvPr/>
        </p:nvSpPr>
        <p:spPr>
          <a:xfrm>
            <a:off x="2123728" y="4643844"/>
            <a:ext cx="792088" cy="42638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685654" y="1844824"/>
            <a:ext cx="792088" cy="426383"/>
          </a:xfrm>
          <a:prstGeom prst="ellipse">
            <a:avLst/>
          </a:prstGeom>
          <a:gradFill flip="none" rotWithShape="1">
            <a:gsLst>
              <a:gs pos="100000">
                <a:srgbClr val="FFFF00"/>
              </a:gs>
              <a:gs pos="0">
                <a:schemeClr val="bg2"/>
              </a:gs>
              <a:gs pos="100000">
                <a:srgbClr val="FF8200"/>
              </a:gs>
            </a:gsLst>
            <a:lin ang="5400000" scaled="0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757662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/>
              <a:t>Variety</a:t>
            </a:r>
            <a:r>
              <a:rPr lang="fr-FR" sz="900" b="1" dirty="0" smtClean="0"/>
              <a:t> A</a:t>
            </a:r>
          </a:p>
          <a:p>
            <a:pPr algn="ctr"/>
            <a:r>
              <a:rPr lang="fr-FR" sz="900" b="1" dirty="0" smtClean="0"/>
              <a:t>XML</a:t>
            </a:r>
            <a:endParaRPr lang="en-GB" sz="900" b="1" dirty="0"/>
          </a:p>
        </p:txBody>
      </p:sp>
      <p:sp>
        <p:nvSpPr>
          <p:cNvPr id="45" name="Oval 44"/>
          <p:cNvSpPr/>
          <p:nvPr/>
        </p:nvSpPr>
        <p:spPr>
          <a:xfrm>
            <a:off x="5761112" y="5236751"/>
            <a:ext cx="792088" cy="426383"/>
          </a:xfrm>
          <a:prstGeom prst="ellipse">
            <a:avLst/>
          </a:prstGeom>
          <a:gradFill flip="none" rotWithShape="1">
            <a:gsLst>
              <a:gs pos="50000">
                <a:srgbClr val="FFFF00"/>
              </a:gs>
              <a:gs pos="0">
                <a:schemeClr val="bg2"/>
              </a:gs>
            </a:gsLst>
            <a:lin ang="5400000" scaled="0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96136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/>
              <a:t>Variety</a:t>
            </a:r>
            <a:r>
              <a:rPr lang="fr-FR" sz="900" b="1" dirty="0" smtClean="0"/>
              <a:t> A</a:t>
            </a:r>
          </a:p>
          <a:p>
            <a:pPr algn="ctr"/>
            <a:r>
              <a:rPr lang="fr-FR" sz="900" b="1" dirty="0" smtClean="0"/>
              <a:t>XML</a:t>
            </a:r>
            <a:endParaRPr lang="en-GB" sz="9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95736" y="470089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/>
              <a:t>Variety</a:t>
            </a:r>
            <a:r>
              <a:rPr lang="fr-FR" sz="900" b="1" dirty="0" smtClean="0"/>
              <a:t> A</a:t>
            </a:r>
          </a:p>
          <a:p>
            <a:pPr algn="ctr"/>
            <a:r>
              <a:rPr lang="fr-FR" sz="900" b="1" dirty="0" smtClean="0"/>
              <a:t>XML</a:t>
            </a:r>
            <a:endParaRPr lang="en-GB" sz="900" b="1" dirty="0"/>
          </a:p>
        </p:txBody>
      </p:sp>
    </p:spTree>
    <p:extLst>
      <p:ext uri="{BB962C8B-B14F-4D97-AF65-F5344CB8AC3E}">
        <p14:creationId xmlns="" xmlns:p14="http://schemas.microsoft.com/office/powerpoint/2010/main" val="34515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1" grpId="0" animBg="1"/>
      <p:bldP spid="12" grpId="0"/>
      <p:bldP spid="15" grpId="0"/>
      <p:bldP spid="16" grpId="0" animBg="1"/>
      <p:bldP spid="17" grpId="0"/>
      <p:bldP spid="20" grpId="0"/>
      <p:bldP spid="28" grpId="0"/>
      <p:bldP spid="38" grpId="0"/>
      <p:bldP spid="40" grpId="0" animBg="1"/>
      <p:bldP spid="42" grpId="0" animBg="1"/>
      <p:bldP spid="43" grpId="0"/>
      <p:bldP spid="45" grpId="0" animBg="1"/>
      <p:bldP spid="46" grpId="0"/>
      <p:bldP spid="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670648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XML file enables a transfer of data automatically in databases from the stakeholders, without having to type them again</a:t>
            </a:r>
          </a:p>
          <a:p>
            <a:endParaRPr lang="en-US" sz="2400" dirty="0" smtClean="0"/>
          </a:p>
          <a:p>
            <a:r>
              <a:rPr lang="en-US" sz="2400" smtClean="0"/>
              <a:t>Prior to doing this, a check of data considered is highly recommended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5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670648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200" dirty="0" smtClean="0"/>
              <a:t>Need for a common structure of the XML file</a:t>
            </a:r>
          </a:p>
          <a:p>
            <a:endParaRPr lang="en-US" sz="2200" dirty="0" smtClean="0"/>
          </a:p>
          <a:p>
            <a:r>
              <a:rPr lang="en-US" sz="2200" dirty="0" smtClean="0"/>
              <a:t>It is of interest of all stake holders to be able to read this XML file 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All stakeholders should be involved in the discussion, breeders, examination offices, national authorities, CPVO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5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7924800" cy="1080120"/>
          </a:xfrm>
        </p:spPr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2200" dirty="0" smtClean="0"/>
              <a:t>Example of two ways of structuring information for IT purposes :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085800"/>
            <a:ext cx="3521968" cy="3199507"/>
          </a:xfrm>
          <a:prstGeom prst="rect">
            <a:avLst/>
          </a:prstGeom>
        </p:spPr>
        <p:txBody>
          <a:bodyPr numCol="1"/>
          <a:lstStyle/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Database country A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endParaRPr kumimoji="0" lang="en-US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Name: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John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 Doe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Company: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SomeCorp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 Inc.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Address: 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P.O.Box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 12345</a:t>
            </a:r>
            <a:endParaRPr lang="en-US" dirty="0" smtClean="0">
              <a:solidFill>
                <a:schemeClr val="accent2"/>
              </a:solidFill>
              <a:latin typeface="Tahoma"/>
              <a:ea typeface="ＭＳ Ｐゴシック" pitchFamily="92" charset="-128"/>
              <a:cs typeface="Tahoma"/>
            </a:endParaRP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	   			High Street, 28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				Brighton BN20AD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Country: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United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 Kingdom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2085800"/>
            <a:ext cx="4104456" cy="3199507"/>
          </a:xfrm>
          <a:prstGeom prst="rect">
            <a:avLst/>
          </a:prstGeom>
        </p:spPr>
        <p:txBody>
          <a:bodyPr numCol="1"/>
          <a:lstStyle/>
          <a:p>
            <a:pPr marL="269875" lvl="0" indent="-269875" defTabSz="269875">
              <a:spcBef>
                <a:spcPct val="20000"/>
              </a:spcBef>
              <a:buClr>
                <a:schemeClr val="accent6"/>
              </a:buClr>
              <a:defRPr/>
            </a:pPr>
            <a:r>
              <a:rPr lang="en-US" u="sng" dirty="0" smtClean="0">
                <a:latin typeface="Tahoma"/>
                <a:ea typeface="ＭＳ Ｐゴシック" pitchFamily="92" charset="-128"/>
                <a:cs typeface="Tahoma"/>
              </a:rPr>
              <a:t>Database country B</a:t>
            </a:r>
          </a:p>
          <a:p>
            <a:pPr marL="269875" lvl="0" indent="-269875" defTabSz="269875">
              <a:spcBef>
                <a:spcPct val="20000"/>
              </a:spcBef>
              <a:buClr>
                <a:schemeClr val="accent6"/>
              </a:buClr>
              <a:defRPr/>
            </a:pPr>
            <a:endParaRPr lang="en-US" u="sng" dirty="0" smtClean="0">
              <a:latin typeface="Tahoma"/>
              <a:ea typeface="ＭＳ Ｐゴシック" pitchFamily="92" charset="-128"/>
              <a:cs typeface="Tahoma"/>
            </a:endParaRPr>
          </a:p>
          <a:p>
            <a:pPr marL="269875" lvl="0" indent="-269875" defTabSz="269875">
              <a:spcBef>
                <a:spcPct val="20000"/>
              </a:spcBef>
              <a:buClr>
                <a:schemeClr val="accent6"/>
              </a:buClr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FirstName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:	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John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lang="en-US" dirty="0" err="1" smtClean="0">
                <a:latin typeface="Tahoma"/>
                <a:ea typeface="ＭＳ Ｐゴシック" pitchFamily="92" charset="-128"/>
                <a:cs typeface="Tahoma"/>
              </a:rPr>
              <a:t>LastName</a:t>
            </a:r>
            <a:r>
              <a:rPr lang="en-US" dirty="0" smtClean="0">
                <a:latin typeface="Tahoma"/>
                <a:ea typeface="ＭＳ Ｐゴシック" pitchFamily="92" charset="-128"/>
                <a:cs typeface="Tahoma"/>
              </a:rPr>
              <a:t>:			</a:t>
            </a:r>
            <a:r>
              <a:rPr lang="en-US" dirty="0" smtClean="0">
                <a:solidFill>
                  <a:schemeClr val="tx2"/>
                </a:solidFill>
                <a:latin typeface="Tahoma"/>
                <a:ea typeface="ＭＳ Ｐゴシック" pitchFamily="92" charset="-128"/>
                <a:cs typeface="Tahoma"/>
              </a:rPr>
              <a:t>Doe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Title:				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Mr.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latin typeface="Tahoma"/>
                <a:ea typeface="ＭＳ Ｐゴシック" pitchFamily="92" charset="-128"/>
                <a:cs typeface="Tahoma"/>
              </a:rPr>
              <a:t>Position: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CompanyName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:	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SomeCorp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 Inc.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lang="en-US" dirty="0" err="1" smtClean="0">
                <a:latin typeface="Tahoma"/>
                <a:ea typeface="ＭＳ Ｐゴシック" pitchFamily="92" charset="-128"/>
                <a:cs typeface="Tahoma"/>
              </a:rPr>
              <a:t>POBox</a:t>
            </a:r>
            <a:r>
              <a:rPr lang="en-US" dirty="0" smtClean="0">
                <a:latin typeface="Tahoma"/>
                <a:ea typeface="ＭＳ Ｐゴシック" pitchFamily="92" charset="-128"/>
                <a:cs typeface="Tahoma"/>
              </a:rPr>
              <a:t>:					</a:t>
            </a:r>
            <a:r>
              <a:rPr lang="en-US" dirty="0" smtClean="0">
                <a:solidFill>
                  <a:schemeClr val="accent3"/>
                </a:solidFill>
                <a:latin typeface="Tahoma"/>
                <a:ea typeface="ＭＳ Ｐゴシック" pitchFamily="92" charset="-128"/>
                <a:cs typeface="Tahoma"/>
              </a:rPr>
              <a:t>12345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Address1:		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High Street, 28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latin typeface="Tahoma"/>
                <a:ea typeface="ＭＳ Ｐゴシック" pitchFamily="92" charset="-128"/>
                <a:cs typeface="Tahoma"/>
              </a:rPr>
              <a:t>Address2: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latin typeface="Tahoma"/>
                <a:ea typeface="ＭＳ Ｐゴシック" pitchFamily="92" charset="-128"/>
                <a:cs typeface="Tahoma"/>
              </a:rPr>
              <a:t>City:						</a:t>
            </a:r>
            <a:r>
              <a:rPr lang="en-US" dirty="0" smtClean="0">
                <a:solidFill>
                  <a:schemeClr val="accent2"/>
                </a:solidFill>
                <a:latin typeface="Tahoma"/>
                <a:ea typeface="ＭＳ Ｐゴシック" pitchFamily="92" charset="-128"/>
                <a:cs typeface="Tahoma"/>
              </a:rPr>
              <a:t>Brighton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ZipCode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:		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ＭＳ Ｐゴシック" pitchFamily="92" charset="-128"/>
                <a:cs typeface="Tahoma"/>
              </a:rPr>
              <a:t>BN20AD</a:t>
            </a: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latin typeface="Tahoma"/>
                <a:ea typeface="ＭＳ Ｐゴシック" pitchFamily="92" charset="-128"/>
                <a:cs typeface="Tahoma"/>
              </a:rPr>
              <a:t>Country:				</a:t>
            </a:r>
            <a:r>
              <a:rPr lang="en-US" dirty="0" smtClean="0">
                <a:solidFill>
                  <a:schemeClr val="accent3"/>
                </a:solidFill>
                <a:latin typeface="Tahoma"/>
                <a:ea typeface="ＭＳ Ｐゴシック" pitchFamily="92" charset="-128"/>
                <a:cs typeface="Tahoma"/>
              </a:rPr>
              <a:t>UK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  <a:p>
            <a:pPr marL="269875" marR="0" lvl="0" indent="-269875" algn="l" defTabSz="2698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ＭＳ Ｐゴシック" pitchFamily="92" charset="-128"/>
              <a:cs typeface="Tahom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635896" y="3140968"/>
            <a:ext cx="936104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35895" y="3717032"/>
            <a:ext cx="936105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799148" y="3553780"/>
            <a:ext cx="504056" cy="398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799148" y="3553780"/>
            <a:ext cx="504056" cy="398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 bwMode="auto">
          <a:xfrm>
            <a:off x="714375" y="2595563"/>
            <a:ext cx="7972425" cy="688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How to access?</a:t>
            </a:r>
            <a:endParaRPr lang="en-US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98076-0237-4847-85DF-DAA1F7FD5ED8}" type="slidenum">
              <a:rPr lang="fr-FR" smtClean="0">
                <a:latin typeface="Tahoma" pitchFamily="34" charset="0"/>
                <a:ea typeface="ＭＳ Ｐゴシック"/>
                <a:cs typeface="Tahoma" pitchFamily="34" charset="0"/>
              </a:rPr>
              <a:pPr/>
              <a:t>5</a:t>
            </a:fld>
            <a:endParaRPr lang="fr-FR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3255963"/>
            <a:ext cx="7239000" cy="74295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33843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There can be as many structures as different Authorities/Clients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Define a common structure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Define a common dictionary</a:t>
            </a:r>
          </a:p>
          <a:p>
            <a:pPr marL="1077913" lvl="1" indent="-635000">
              <a:buFont typeface="Wingdings" pitchFamily="2" charset="2"/>
              <a:buChar char="Ø"/>
            </a:pPr>
            <a:r>
              <a:rPr lang="en-US" sz="2000" dirty="0" smtClean="0"/>
              <a:t>Example: country (country name or country code?), address (full address or street and number?)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 norm already exists (WIPO’s XML4IP, to become norm ST.96 )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Nominative information (names, addresses, email, function…)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Financial information (invoices, payments)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Flat files for textual and image data (Reports, photos)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=&gt; generally speaking, administrative information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What’s missing for PBR purposes?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536504"/>
          </a:xfrm>
        </p:spPr>
        <p:txBody>
          <a:bodyPr/>
          <a:lstStyle/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Plant Varieties Rights</a:t>
            </a:r>
            <a:br>
              <a:rPr lang="en-US" sz="2200" dirty="0" smtClean="0"/>
            </a:br>
            <a:r>
              <a:rPr lang="en-US" sz="2200" dirty="0" smtClean="0"/>
              <a:t>Potential examples: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Variety description (characteristics, scores)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Relationships between parties (Representatives, Breeders, Applicants)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Commercialization data (country, date, type)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=&gt; need for additional business-specific XML schemas to represent technical PBR data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Structured exchange of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670648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200" dirty="0" smtClean="0"/>
              <a:t>CPVO Project for XML exchange to start in 2012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Study WIPO IP-related norms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Identify missing PBR specific information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Set up a working group to define common structure and dictionary with the aim to implement it in XML format</a:t>
            </a:r>
          </a:p>
          <a:p>
            <a:pPr lvl="2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Structured exchange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670648"/>
          </a:xfrm>
        </p:spPr>
        <p:txBody>
          <a:bodyPr/>
          <a:lstStyle/>
          <a:p>
            <a:r>
              <a:rPr lang="en-US" sz="2200" dirty="0" smtClean="0"/>
              <a:t>CPVO Project for XML exchange to start in 2012</a:t>
            </a:r>
          </a:p>
          <a:p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Participants to the working group: interested stakeholders of the system</a:t>
            </a:r>
            <a:endParaRPr lang="en-US" sz="2000" dirty="0"/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Breeders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Breeders associations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Applicants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Procedural Representatives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/>
              <a:t>Examination </a:t>
            </a:r>
            <a:r>
              <a:rPr lang="en-US" sz="1800" dirty="0" smtClean="0"/>
              <a:t>Offices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National Authorities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CPVO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UPOV</a:t>
            </a:r>
          </a:p>
          <a:p>
            <a:endParaRPr lang="en-US" sz="2200" dirty="0" smtClean="0"/>
          </a:p>
          <a:p>
            <a:r>
              <a:rPr lang="en-US" sz="2200" dirty="0" smtClean="0"/>
              <a:t>Report to UPOV</a:t>
            </a:r>
          </a:p>
          <a:p>
            <a:pPr lvl="2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Structured exchange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electronic exchange of data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smtClean="0"/>
              <a:t>The CPVO </a:t>
            </a:r>
            <a:r>
              <a:rPr lang="fr-FR" sz="2200" dirty="0" err="1" smtClean="0"/>
              <a:t>aims</a:t>
            </a:r>
            <a:r>
              <a:rPr lang="fr-FR" sz="2200" dirty="0" smtClean="0"/>
              <a:t> to </a:t>
            </a:r>
            <a:r>
              <a:rPr lang="fr-FR" sz="2200" dirty="0" err="1" smtClean="0"/>
              <a:t>make</a:t>
            </a:r>
            <a:r>
              <a:rPr lang="fr-FR" sz="2200" dirty="0" smtClean="0"/>
              <a:t> </a:t>
            </a:r>
            <a:r>
              <a:rPr lang="fr-FR" sz="2200" dirty="0" err="1" smtClean="0"/>
              <a:t>available</a:t>
            </a:r>
            <a:r>
              <a:rPr lang="fr-FR" sz="2200" dirty="0" smtClean="0"/>
              <a:t> an XML </a:t>
            </a:r>
            <a:r>
              <a:rPr lang="fr-FR" sz="2200" dirty="0" err="1" smtClean="0"/>
              <a:t>scheme</a:t>
            </a:r>
            <a:r>
              <a:rPr lang="fr-FR" sz="2200" dirty="0" smtClean="0"/>
              <a:t> to</a:t>
            </a:r>
          </a:p>
          <a:p>
            <a:endParaRPr lang="fr-FR" sz="2200" dirty="0" smtClean="0"/>
          </a:p>
          <a:p>
            <a:pPr lvl="1">
              <a:buFont typeface="Wingdings" pitchFamily="2" charset="2"/>
              <a:buChar char="Ø"/>
            </a:pPr>
            <a:r>
              <a:rPr lang="fr-FR" sz="2000" dirty="0" err="1" smtClean="0"/>
              <a:t>submit</a:t>
            </a:r>
            <a:r>
              <a:rPr lang="fr-FR" sz="2000" dirty="0" smtClean="0"/>
              <a:t> data to the CPVO</a:t>
            </a:r>
          </a:p>
          <a:p>
            <a:pPr lvl="1">
              <a:buFont typeface="Wingdings" pitchFamily="2" charset="2"/>
              <a:buChar char="Ø"/>
            </a:pP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r>
              <a:rPr lang="fr-FR" sz="2000" dirty="0" err="1" smtClean="0"/>
              <a:t>Receive</a:t>
            </a:r>
            <a:r>
              <a:rPr lang="fr-FR" sz="2000" dirty="0" smtClean="0"/>
              <a:t> data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CPVO</a:t>
            </a:r>
          </a:p>
          <a:p>
            <a:pPr lvl="1">
              <a:buFont typeface="Wingdings" pitchFamily="2" charset="2"/>
              <a:buChar char="Ø"/>
            </a:pP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More </a:t>
            </a:r>
            <a:r>
              <a:rPr lang="fr-FR" sz="2000" dirty="0" err="1" smtClean="0"/>
              <a:t>generally</a:t>
            </a:r>
            <a:r>
              <a:rPr lang="fr-FR" sz="2000" dirty="0" smtClean="0"/>
              <a:t>, exchange data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stakeholders</a:t>
            </a:r>
            <a:r>
              <a:rPr lang="fr-FR" sz="2000" dirty="0" smtClean="0"/>
              <a:t> in the UPOV world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F387-9E7E-48ED-96B7-F3A5ED85614B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New Corporate Identity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966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500313"/>
            <a:ext cx="8258175" cy="1714500"/>
          </a:xfrm>
        </p:spPr>
        <p:txBody>
          <a:bodyPr/>
          <a:lstStyle/>
          <a:p>
            <a:pPr algn="ctr" eaLnBrk="1" hangingPunct="1">
              <a:defRPr/>
            </a:pPr>
            <a:endParaRPr lang="en-GB" sz="3600" smtClean="0">
              <a:solidFill>
                <a:schemeClr val="accent4"/>
              </a:solidFill>
            </a:endParaRPr>
          </a:p>
          <a:p>
            <a:pPr algn="ctr" eaLnBrk="1" hangingPunct="1">
              <a:defRPr/>
            </a:pPr>
            <a:r>
              <a:rPr lang="en-GB" sz="3600" smtClean="0">
                <a:solidFill>
                  <a:schemeClr val="accent4"/>
                </a:solidFill>
              </a:rPr>
              <a:t>Thank you for your attention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56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928813"/>
            <a:ext cx="85010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88" y="581025"/>
            <a:ext cx="8501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4678"/>
              </a:solidFill>
              <a:latin typeface="Times New Roman" pitchFamily="18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The way of access is an important issue: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Security aspects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Identification – signature aspects</a:t>
            </a: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Should be acceptable for the National authority’s legislation</a:t>
            </a: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Should not be too complicated in order to keep the system user friendly</a:t>
            </a:r>
          </a:p>
          <a:p>
            <a:pPr marL="1270000" lvl="2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The CPVO adapted its legislation accordingly</a:t>
            </a: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ts val="28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12800" lvl="1" indent="-355600">
              <a:lnSpc>
                <a:spcPts val="28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1500" y="481236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algn="ctr">
              <a:defRPr/>
            </a:pPr>
            <a:r>
              <a:rPr kumimoji="1" lang="en-US" sz="2800" dirty="0" smtClean="0">
                <a:solidFill>
                  <a:schemeClr val="accent1"/>
                </a:solidFill>
                <a:latin typeface="Tahoma"/>
                <a:ea typeface="ＭＳ Ｐゴシック" pitchFamily="92" charset="-128"/>
                <a:cs typeface="Tahoma"/>
              </a:rPr>
              <a:t>How to access ?</a:t>
            </a:r>
            <a:endParaRPr kumimoji="1" lang="en-US" sz="2800" dirty="0">
              <a:solidFill>
                <a:schemeClr val="accent1"/>
              </a:solidFill>
              <a:latin typeface="Tahoma"/>
              <a:ea typeface="ＭＳ Ｐゴシック" pitchFamily="92" charset="-128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648" y="3225516"/>
            <a:ext cx="7850832" cy="707540"/>
          </a:xfrm>
        </p:spPr>
        <p:txBody>
          <a:bodyPr>
            <a:noAutofit/>
          </a:bodyPr>
          <a:lstStyle/>
          <a:p>
            <a:pPr marL="712788" lvl="2" indent="-712788">
              <a:buClr>
                <a:schemeClr val="tx2"/>
              </a:buClr>
              <a:buFont typeface="Wingdings" pitchFamily="2" charset="2"/>
              <a:buChar char="v"/>
            </a:pPr>
            <a:r>
              <a:rPr lang="fr-FR" sz="2800" u="sng" dirty="0" smtClean="0"/>
              <a:t>Client extranet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16553-4F14-4CDE-876D-374D4087CB89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572" r="19679"/>
          <a:stretch>
            <a:fillRect/>
          </a:stretch>
        </p:blipFill>
        <p:spPr bwMode="auto">
          <a:xfrm>
            <a:off x="35496" y="-27384"/>
            <a:ext cx="9721080" cy="90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500313"/>
            <a:ext cx="8258175" cy="1714500"/>
          </a:xfrm>
        </p:spPr>
        <p:txBody>
          <a:bodyPr/>
          <a:lstStyle/>
          <a:p>
            <a:pPr algn="ctr" eaLnBrk="1" hangingPunct="1">
              <a:defRPr/>
            </a:pPr>
            <a:endParaRPr lang="en-GB" sz="3600" smtClean="0">
              <a:solidFill>
                <a:schemeClr val="accent4"/>
              </a:solidFill>
            </a:endParaRPr>
          </a:p>
          <a:p>
            <a:pPr algn="ctr" eaLnBrk="1" hangingPunct="1">
              <a:defRPr/>
            </a:pPr>
            <a:r>
              <a:rPr lang="en-GB" sz="3600" smtClean="0">
                <a:solidFill>
                  <a:schemeClr val="accent4"/>
                </a:solidFill>
              </a:rPr>
              <a:t>Thank you for your attention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61400-CDED-4FED-B4B7-12F81BE013EF}" type="slidenum">
              <a:rPr lang="fr-FR" smtClean="0"/>
              <a:pPr/>
              <a:t>8</a:t>
            </a:fld>
            <a:endParaRPr lang="fr-FR" smtClean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 l="14506" t="15090" r="18872" b="20566"/>
          <a:stretch>
            <a:fillRect/>
          </a:stretch>
        </p:blipFill>
        <p:spPr bwMode="auto">
          <a:xfrm>
            <a:off x="-36513" y="-27384"/>
            <a:ext cx="918051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648" y="3225516"/>
            <a:ext cx="7850832" cy="707540"/>
          </a:xfrm>
        </p:spPr>
        <p:txBody>
          <a:bodyPr>
            <a:noAutofit/>
          </a:bodyPr>
          <a:lstStyle/>
          <a:p>
            <a:pPr marL="712788" lvl="2" indent="-712788">
              <a:buClr>
                <a:schemeClr val="tx2"/>
              </a:buClr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16553-4F14-4CDE-876D-374D4087CB89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4161" r="4029" b="43"/>
          <a:stretch>
            <a:fillRect/>
          </a:stretch>
        </p:blipFill>
        <p:spPr bwMode="auto">
          <a:xfrm>
            <a:off x="0" y="332656"/>
            <a:ext cx="9180000" cy="637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PVO">
      <a:dk1>
        <a:srgbClr val="002B52"/>
      </a:dk1>
      <a:lt1>
        <a:srgbClr val="FFFFFF"/>
      </a:lt1>
      <a:dk2>
        <a:srgbClr val="3FA337"/>
      </a:dk2>
      <a:lt2>
        <a:srgbClr val="FFFFFF"/>
      </a:lt2>
      <a:accent1>
        <a:srgbClr val="002B52"/>
      </a:accent1>
      <a:accent2>
        <a:srgbClr val="D12433"/>
      </a:accent2>
      <a:accent3>
        <a:srgbClr val="F5BC1D"/>
      </a:accent3>
      <a:accent4>
        <a:srgbClr val="3FA337"/>
      </a:accent4>
      <a:accent5>
        <a:srgbClr val="008F3A"/>
      </a:accent5>
      <a:accent6>
        <a:srgbClr val="72B633"/>
      </a:accent6>
      <a:hlink>
        <a:srgbClr val="002B52"/>
      </a:hlink>
      <a:folHlink>
        <a:srgbClr val="3FA33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3342</TotalTime>
  <Words>1414</Words>
  <Application>Microsoft Office PowerPoint</Application>
  <PresentationFormat>On-screen Show (4:3)</PresentationFormat>
  <Paragraphs>438</Paragraphs>
  <Slides>56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</vt:lpstr>
      <vt:lpstr> Electronic application systems </vt:lpstr>
      <vt:lpstr>Slide 2</vt:lpstr>
      <vt:lpstr>Slide 3</vt:lpstr>
      <vt:lpstr>Slide 4</vt:lpstr>
      <vt:lpstr>How to access?</vt:lpstr>
      <vt:lpstr>Slide 6</vt:lpstr>
      <vt:lpstr>Client extranet</vt:lpstr>
      <vt:lpstr>Slide 8</vt:lpstr>
      <vt:lpstr>Slide 9</vt:lpstr>
      <vt:lpstr>The application form and the technical questionnaire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Some statistics</vt:lpstr>
      <vt:lpstr>Slide 31</vt:lpstr>
      <vt:lpstr>Sharing the system with National authorities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The electronic exchange of data</vt:lpstr>
      <vt:lpstr>The electronic exchange of data</vt:lpstr>
      <vt:lpstr>Slide 44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The electronic exchange of data</vt:lpstr>
      <vt:lpstr>Slide 56</vt:lpstr>
    </vt:vector>
  </TitlesOfParts>
  <Company>cpvo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Introduction. Technical aspects of the CPVR system</dc:title>
  <dc:creator>Jean Maison</dc:creator>
  <cp:lastModifiedBy> Jean Maison</cp:lastModifiedBy>
  <cp:revision>341</cp:revision>
  <dcterms:created xsi:type="dcterms:W3CDTF">2009-07-02T13:53:22Z</dcterms:created>
  <dcterms:modified xsi:type="dcterms:W3CDTF">2011-10-17T07:26:03Z</dcterms:modified>
</cp:coreProperties>
</file>