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88" r:id="rId3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3" autoAdjust="0"/>
    <p:restoredTop sz="94660"/>
  </p:normalViewPr>
  <p:slideViewPr>
    <p:cSldViewPr>
      <p:cViewPr>
        <p:scale>
          <a:sx n="107" d="100"/>
          <a:sy n="107" d="100"/>
        </p:scale>
        <p:origin x="-2100" y="-276"/>
      </p:cViewPr>
      <p:guideLst>
        <p:guide orient="horz" pos="3929"/>
        <p:guide pos="51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4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34" tIns="47418" rIns="94834" bIns="47418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6384155"/>
            <a:ext cx="102463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July2018</a:t>
            </a:r>
          </a:p>
          <a:p>
            <a:pPr>
              <a:spcBef>
                <a:spcPts val="0"/>
              </a:spcBef>
              <a:defRPr/>
            </a:pPr>
            <a:r>
              <a:rPr lang="en-US" sz="900" baseline="0" dirty="0" smtClean="0"/>
              <a:t>rule 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14.02.2018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4113490"/>
            <a:ext cx="7920532" cy="1406525"/>
          </a:xfrm>
          <a:noFill/>
        </p:spPr>
        <p:txBody>
          <a:bodyPr/>
          <a:lstStyle/>
          <a:p>
            <a:pPr eaLnBrk="1" hangingPunct="1"/>
            <a:r>
              <a:rPr lang="en-US" sz="3400" b="1" dirty="0" smtClean="0">
                <a:solidFill>
                  <a:srgbClr val="70899B"/>
                </a:solidFill>
              </a:rPr>
              <a:t>Amendments to the PCT Regulations as from 1 July 2018</a:t>
            </a:r>
          </a:p>
          <a:p>
            <a:pPr eaLnBrk="1" hangingPunct="1"/>
            <a:endParaRPr lang="en-US" sz="3600" dirty="0" smtClean="0">
              <a:solidFill>
                <a:srgbClr val="70899B"/>
              </a:solidFill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77" y="3740427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3888"/>
            <a:ext cx="8507288" cy="758848"/>
          </a:xfrm>
        </p:spPr>
        <p:txBody>
          <a:bodyPr/>
          <a:lstStyle/>
          <a:p>
            <a:r>
              <a:rPr lang="en-US" dirty="0" smtClean="0"/>
              <a:t>PCT Rule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400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Amendment to the Schedule of Fees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en-US" altLang="en-US" dirty="0" smtClean="0"/>
              <a:t>Clarification that the 90% </a:t>
            </a:r>
            <a:r>
              <a:rPr lang="en-US" altLang="en-US" dirty="0"/>
              <a:t>fee </a:t>
            </a:r>
            <a:r>
              <a:rPr lang="en-US" altLang="en-US" dirty="0" smtClean="0"/>
              <a:t>reduction is intended only for persons filing PCT applications in their own right and not those filing PCT applications on behalf of a person or entity which is not eligible for the fee reduction (e.g. the director or employee of a company where the application is made for the benefit of the company)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altLang="en-US" dirty="0" smtClean="0"/>
              <a:t>Amendment </a:t>
            </a:r>
            <a:r>
              <a:rPr lang="en-GB" altLang="en-US" dirty="0"/>
              <a:t>to PCT </a:t>
            </a:r>
            <a:r>
              <a:rPr lang="en-GB" altLang="en-US" dirty="0" smtClean="0"/>
              <a:t>Rules </a:t>
            </a:r>
            <a:r>
              <a:rPr lang="en-GB" altLang="en-US" dirty="0"/>
              <a:t>4.1(b)(ii</a:t>
            </a:r>
            <a:r>
              <a:rPr lang="en-GB" altLang="en-US" dirty="0" smtClean="0"/>
              <a:t>) and 41.2(b)</a:t>
            </a:r>
          </a:p>
          <a:p>
            <a:pPr marL="808038" lvl="1" indent="-350838">
              <a:spcBef>
                <a:spcPts val="600"/>
              </a:spcBef>
              <a:spcAft>
                <a:spcPts val="600"/>
              </a:spcAft>
            </a:pPr>
            <a:r>
              <a:rPr lang="fr-CH" altLang="en-US" dirty="0" smtClean="0"/>
              <a:t>Correction </a:t>
            </a:r>
            <a:r>
              <a:rPr lang="en-US" altLang="en-US" dirty="0" smtClean="0"/>
              <a:t>of references regarding provisions which entered into force on 1 July 2017 relating to the transmittal of earlier search and/or classification results</a:t>
            </a:r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63096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3</TotalTime>
  <Words>115</Words>
  <Application>Microsoft Office PowerPoint</Application>
  <PresentationFormat>On-screen Show (4:3)</PresentationFormat>
  <Paragraphs>6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EN_2010_pct background png</vt:lpstr>
      <vt:lpstr>PowerPoint Presentation</vt:lpstr>
      <vt:lpstr>PCT Rule Changes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Amendments to the PCT Regulations as from 1 July 2018</dc:title>
  <dc:creator>WIPO</dc:creator>
  <cp:lastModifiedBy>RODRIGUEZ Geraldine</cp:lastModifiedBy>
  <cp:revision>134</cp:revision>
  <cp:lastPrinted>2015-05-01T14:20:17Z</cp:lastPrinted>
  <dcterms:created xsi:type="dcterms:W3CDTF">2013-11-19T11:19:13Z</dcterms:created>
  <dcterms:modified xsi:type="dcterms:W3CDTF">2018-05-24T13:01:28Z</dcterms:modified>
</cp:coreProperties>
</file>